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xml" ContentType="application/vnd.openxmlformats-officedocument.drawingml.chart+xml"/>
  <Override PartName="/ppt/notesSlides/notesSlide29.xml" ContentType="application/vnd.openxmlformats-officedocument.presentationml.notesSlide+xml"/>
  <Override PartName="/ppt/charts/chart4.xml" ContentType="application/vnd.openxmlformats-officedocument.drawingml.chart+xml"/>
  <Override PartName="/ppt/notesSlides/notesSlide30.xml" ContentType="application/vnd.openxmlformats-officedocument.presentationml.notesSlide+xml"/>
  <Override PartName="/ppt/charts/chart5.xml" ContentType="application/vnd.openxmlformats-officedocument.drawingml.chart+xml"/>
  <Override PartName="/ppt/notesSlides/notesSlide31.xml" ContentType="application/vnd.openxmlformats-officedocument.presentationml.notesSlide+xml"/>
  <Override PartName="/ppt/charts/chart6.xml" ContentType="application/vnd.openxmlformats-officedocument.drawingml.chart+xml"/>
  <Override PartName="/ppt/notesSlides/notesSlide32.xml" ContentType="application/vnd.openxmlformats-officedocument.presentationml.notesSlide+xml"/>
  <Override PartName="/ppt/charts/chart7.xml" ContentType="application/vnd.openxmlformats-officedocument.drawingml.chart+xml"/>
  <Override PartName="/ppt/notesSlides/notesSlide33.xml" ContentType="application/vnd.openxmlformats-officedocument.presentationml.notesSlide+xml"/>
  <Override PartName="/ppt/charts/chart8.xml" ContentType="application/vnd.openxmlformats-officedocument.drawingml.chart+xml"/>
  <Override PartName="/ppt/notesSlides/notesSlide34.xml" ContentType="application/vnd.openxmlformats-officedocument.presentationml.notesSlide+xml"/>
  <Override PartName="/ppt/charts/chart9.xml" ContentType="application/vnd.openxmlformats-officedocument.drawingml.chart+xml"/>
  <Override PartName="/ppt/notesSlides/notesSlide35.xml" ContentType="application/vnd.openxmlformats-officedocument.presentationml.notesSlide+xml"/>
  <Override PartName="/ppt/charts/chart10.xml" ContentType="application/vnd.openxmlformats-officedocument.drawingml.chart+xml"/>
  <Override PartName="/ppt/notesSlides/notesSlide36.xml" ContentType="application/vnd.openxmlformats-officedocument.presentationml.notesSlide+xml"/>
  <Override PartName="/ppt/charts/chart11.xml" ContentType="application/vnd.openxmlformats-officedocument.drawingml.chart+xml"/>
  <Override PartName="/ppt/drawings/drawing1.xml" ContentType="application/vnd.openxmlformats-officedocument.drawingml.chartshapes+xml"/>
  <Override PartName="/ppt/notesSlides/notesSlide37.xml" ContentType="application/vnd.openxmlformats-officedocument.presentationml.notesSlide+xml"/>
  <Override PartName="/ppt/charts/chart12.xml" ContentType="application/vnd.openxmlformats-officedocument.drawingml.chart+xml"/>
  <Override PartName="/ppt/notesSlides/notesSlide38.xml" ContentType="application/vnd.openxmlformats-officedocument.presentationml.notesSlide+xml"/>
  <Override PartName="/ppt/charts/chart13.xml" ContentType="application/vnd.openxmlformats-officedocument.drawingml.chart+xml"/>
  <Override PartName="/ppt/drawings/drawing2.xml" ContentType="application/vnd.openxmlformats-officedocument.drawingml.chartshapes+xml"/>
  <Override PartName="/ppt/notesSlides/notesSlide39.xml" ContentType="application/vnd.openxmlformats-officedocument.presentationml.notesSlide+xml"/>
  <Override PartName="/ppt/charts/chart14.xml" ContentType="application/vnd.openxmlformats-officedocument.drawingml.chart+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714" r:id="rId2"/>
    <p:sldId id="256" r:id="rId3"/>
    <p:sldId id="667" r:id="rId4"/>
    <p:sldId id="329" r:id="rId5"/>
    <p:sldId id="653" r:id="rId6"/>
    <p:sldId id="654" r:id="rId7"/>
    <p:sldId id="695" r:id="rId8"/>
    <p:sldId id="347" r:id="rId9"/>
    <p:sldId id="259" r:id="rId10"/>
    <p:sldId id="260" r:id="rId11"/>
    <p:sldId id="699" r:id="rId12"/>
    <p:sldId id="696" r:id="rId13"/>
    <p:sldId id="697" r:id="rId14"/>
    <p:sldId id="698" r:id="rId15"/>
    <p:sldId id="362" r:id="rId16"/>
    <p:sldId id="363" r:id="rId17"/>
    <p:sldId id="581" r:id="rId18"/>
    <p:sldId id="488" r:id="rId19"/>
    <p:sldId id="489" r:id="rId20"/>
    <p:sldId id="490" r:id="rId21"/>
    <p:sldId id="700" r:id="rId22"/>
    <p:sldId id="668" r:id="rId23"/>
    <p:sldId id="371" r:id="rId24"/>
    <p:sldId id="405" r:id="rId25"/>
    <p:sldId id="694" r:id="rId26"/>
    <p:sldId id="678" r:id="rId27"/>
    <p:sldId id="680" r:id="rId28"/>
    <p:sldId id="693" r:id="rId29"/>
    <p:sldId id="692" r:id="rId30"/>
    <p:sldId id="683" r:id="rId31"/>
    <p:sldId id="575" r:id="rId32"/>
    <p:sldId id="684" r:id="rId33"/>
    <p:sldId id="577" r:id="rId34"/>
    <p:sldId id="701" r:id="rId35"/>
    <p:sldId id="702" r:id="rId36"/>
    <p:sldId id="703" r:id="rId37"/>
    <p:sldId id="704" r:id="rId38"/>
    <p:sldId id="705" r:id="rId39"/>
    <p:sldId id="706" r:id="rId40"/>
    <p:sldId id="707" r:id="rId41"/>
    <p:sldId id="708" r:id="rId42"/>
    <p:sldId id="709" r:id="rId43"/>
    <p:sldId id="710" r:id="rId44"/>
    <p:sldId id="711" r:id="rId45"/>
    <p:sldId id="712" r:id="rId46"/>
    <p:sldId id="713" r:id="rId47"/>
  </p:sldIdLst>
  <p:sldSz cx="9144000" cy="6858000" type="screen4x3"/>
  <p:notesSz cx="6735763" cy="986948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FFCCFF"/>
    <a:srgbClr val="FF99FF"/>
    <a:srgbClr val="6600FF"/>
    <a:srgbClr val="CFFDD0"/>
    <a:srgbClr val="D9FDC7"/>
    <a:srgbClr val="DCFDCB"/>
    <a:srgbClr val="D1FBC5"/>
    <a:srgbClr val="FFFF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3131" autoAdjust="0"/>
    <p:restoredTop sz="79459" autoAdjust="0"/>
  </p:normalViewPr>
  <p:slideViewPr>
    <p:cSldViewPr>
      <p:cViewPr varScale="1">
        <p:scale>
          <a:sx n="58" d="100"/>
          <a:sy n="58" d="100"/>
        </p:scale>
        <p:origin x="-148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2.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13.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14.bin"/></Relationships>
</file>

<file path=ppt/charts/_rels/chart4.xml.rels><?xml version="1.0" encoding="UTF-8" standalone="yes"?>
<Relationships xmlns="http://schemas.openxmlformats.org/package/2006/relationships"><Relationship Id="rId1" Type="http://schemas.openxmlformats.org/officeDocument/2006/relationships/oleObject" Target="Macintosh%20HD:Users:tnkshm:Desktop:ADMidentity:c-type:Correl.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15.bin"/></Relationships>
</file>

<file path=ppt/charts/_rels/chart6.xml.rels><?xml version="1.0" encoding="UTF-8" standalone="yes"?>
<Relationships xmlns="http://schemas.openxmlformats.org/package/2006/relationships"><Relationship Id="rId1" Type="http://schemas.openxmlformats.org/officeDocument/2006/relationships/oleObject" Target="&#30740;&#31350;&#23460;&#29992;:M1:&#35542;&#25991;&#20316;&#25104;:ADMidentity:i-type:Correl.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embeddings/oleObject16.bin"/></Relationships>
</file>

<file path=ppt/charts/_rels/chart8.xml.rels><?xml version="1.0" encoding="UTF-8" standalone="yes"?>
<Relationships xmlns="http://schemas.openxmlformats.org/package/2006/relationships"><Relationship Id="rId1" Type="http://schemas.openxmlformats.org/officeDocument/2006/relationships/oleObject" Target="&#30740;&#31350;&#23460;&#29992;:M1:&#35542;&#25991;&#20316;&#25104;:ADMidentity:g-type:Correl.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embeddings/oleObject17.bin"/></Relationships>
</file>

<file path=ppt/charts/_rels/chart10.xml.rels><?xml version="1.0" encoding="UTF-8" standalone="yes"?>
<Relationships xmlns="http://schemas.openxmlformats.org/package/2006/relationships"><Relationship Id="rId1" Type="http://schemas.openxmlformats.org/officeDocument/2006/relationships/oleObject" Target="&#30740;&#31350;&#23460;&#29992;:M1:&#35542;&#25991;&#20316;&#25104;:ADMidentity:lambda-type:Correl.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8.bin"/></Relationships>
</file>

<file path=ppt/charts/_rels/chart12.xml.rels><?xml version="1.0" encoding="UTF-8" standalone="yes"?>
<Relationships xmlns="http://schemas.openxmlformats.org/package/2006/relationships"><Relationship Id="rId1" Type="http://schemas.openxmlformats.org/officeDocument/2006/relationships/oleObject" Target="../embeddings/oleObject19.bin"/></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20.bin"/></Relationships>
</file>

<file path=ppt/charts/_rels/chart14.xml.rels><?xml version="1.0" encoding="UTF-8" standalone="yes"?>
<Relationships xmlns="http://schemas.openxmlformats.org/package/2006/relationships"><Relationship Id="rId1" Type="http://schemas.openxmlformats.org/officeDocument/2006/relationships/oleObject" Target="../embeddings/oleObject2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3597727272727272"/>
          <c:y val="3.7205555555555554E-2"/>
          <c:w val="0.74238106060606057"/>
          <c:h val="0.83605892857142861"/>
        </c:manualLayout>
      </c:layout>
      <c:barChart>
        <c:barDir val="col"/>
        <c:grouping val="clustered"/>
        <c:varyColors val="0"/>
        <c:ser>
          <c:idx val="6"/>
          <c:order val="0"/>
          <c:spPr>
            <a:solidFill>
              <a:schemeClr val="bg1">
                <a:lumMod val="75000"/>
              </a:schemeClr>
            </a:solidFill>
            <a:ln w="15875">
              <a:solidFill>
                <a:schemeClr val="tx1"/>
              </a:solidFill>
            </a:ln>
            <a:effectLst/>
          </c:spPr>
          <c:invertIfNegative val="0"/>
          <c:val>
            <c:numRef>
              <c:f>[Fvalue_native2VB1_protection_factor.xlsx]Sheet1!$L$1:$L$127</c:f>
              <c:numCache>
                <c:formatCode>General</c:formatCode>
                <c:ptCount val="127"/>
                <c:pt idx="0">
                  <c:v>0</c:v>
                </c:pt>
                <c:pt idx="1">
                  <c:v>0</c:v>
                </c:pt>
                <c:pt idx="2">
                  <c:v>3.3</c:v>
                </c:pt>
                <c:pt idx="3">
                  <c:v>0</c:v>
                </c:pt>
                <c:pt idx="4">
                  <c:v>0</c:v>
                </c:pt>
                <c:pt idx="5">
                  <c:v>0</c:v>
                </c:pt>
                <c:pt idx="6">
                  <c:v>0</c:v>
                </c:pt>
                <c:pt idx="7">
                  <c:v>5.9</c:v>
                </c:pt>
                <c:pt idx="8">
                  <c:v>6.6</c:v>
                </c:pt>
                <c:pt idx="9">
                  <c:v>7</c:v>
                </c:pt>
                <c:pt idx="10">
                  <c:v>5.85</c:v>
                </c:pt>
                <c:pt idx="11">
                  <c:v>8.6</c:v>
                </c:pt>
                <c:pt idx="12">
                  <c:v>6.2</c:v>
                </c:pt>
                <c:pt idx="13">
                  <c:v>0</c:v>
                </c:pt>
                <c:pt idx="14">
                  <c:v>6</c:v>
                </c:pt>
                <c:pt idx="15">
                  <c:v>0</c:v>
                </c:pt>
                <c:pt idx="16">
                  <c:v>4.3</c:v>
                </c:pt>
                <c:pt idx="17">
                  <c:v>0</c:v>
                </c:pt>
                <c:pt idx="18">
                  <c:v>0</c:v>
                </c:pt>
                <c:pt idx="19">
                  <c:v>0</c:v>
                </c:pt>
                <c:pt idx="20">
                  <c:v>0</c:v>
                </c:pt>
                <c:pt idx="21">
                  <c:v>0</c:v>
                </c:pt>
                <c:pt idx="22">
                  <c:v>4.0999999999999996</c:v>
                </c:pt>
                <c:pt idx="23">
                  <c:v>0</c:v>
                </c:pt>
                <c:pt idx="24">
                  <c:v>0</c:v>
                </c:pt>
                <c:pt idx="25">
                  <c:v>0</c:v>
                </c:pt>
                <c:pt idx="26">
                  <c:v>6</c:v>
                </c:pt>
                <c:pt idx="27">
                  <c:v>8.1999999999999993</c:v>
                </c:pt>
                <c:pt idx="28">
                  <c:v>8.6</c:v>
                </c:pt>
                <c:pt idx="29">
                  <c:v>8.1</c:v>
                </c:pt>
                <c:pt idx="30">
                  <c:v>8.1999999999999993</c:v>
                </c:pt>
                <c:pt idx="31">
                  <c:v>7.2</c:v>
                </c:pt>
                <c:pt idx="32">
                  <c:v>7.3</c:v>
                </c:pt>
                <c:pt idx="33">
                  <c:v>6.2</c:v>
                </c:pt>
                <c:pt idx="34">
                  <c:v>4.5</c:v>
                </c:pt>
                <c:pt idx="35">
                  <c:v>3.6</c:v>
                </c:pt>
                <c:pt idx="36">
                  <c:v>4.8</c:v>
                </c:pt>
                <c:pt idx="37">
                  <c:v>5.2</c:v>
                </c:pt>
                <c:pt idx="38">
                  <c:v>6.25</c:v>
                </c:pt>
                <c:pt idx="39">
                  <c:v>5.0999999999999996</c:v>
                </c:pt>
                <c:pt idx="40">
                  <c:v>3.8</c:v>
                </c:pt>
                <c:pt idx="41">
                  <c:v>5.15</c:v>
                </c:pt>
                <c:pt idx="42">
                  <c:v>0</c:v>
                </c:pt>
                <c:pt idx="43">
                  <c:v>5.2</c:v>
                </c:pt>
                <c:pt idx="44">
                  <c:v>0</c:v>
                </c:pt>
                <c:pt idx="45">
                  <c:v>4.2</c:v>
                </c:pt>
                <c:pt idx="46">
                  <c:v>4.2</c:v>
                </c:pt>
                <c:pt idx="47">
                  <c:v>4.0999999999999996</c:v>
                </c:pt>
                <c:pt idx="48">
                  <c:v>8.4</c:v>
                </c:pt>
                <c:pt idx="49">
                  <c:v>7.9</c:v>
                </c:pt>
                <c:pt idx="50">
                  <c:v>7</c:v>
                </c:pt>
                <c:pt idx="51">
                  <c:v>4</c:v>
                </c:pt>
                <c:pt idx="52">
                  <c:v>4.7</c:v>
                </c:pt>
                <c:pt idx="53">
                  <c:v>7.3</c:v>
                </c:pt>
                <c:pt idx="54">
                  <c:v>7.6</c:v>
                </c:pt>
                <c:pt idx="55">
                  <c:v>4.5999999999999996</c:v>
                </c:pt>
                <c:pt idx="56">
                  <c:v>8</c:v>
                </c:pt>
                <c:pt idx="57">
                  <c:v>6</c:v>
                </c:pt>
                <c:pt idx="58">
                  <c:v>0</c:v>
                </c:pt>
                <c:pt idx="59">
                  <c:v>5.2</c:v>
                </c:pt>
                <c:pt idx="60">
                  <c:v>7.6</c:v>
                </c:pt>
                <c:pt idx="61">
                  <c:v>6</c:v>
                </c:pt>
                <c:pt idx="62">
                  <c:v>0</c:v>
                </c:pt>
                <c:pt idx="63">
                  <c:v>0</c:v>
                </c:pt>
                <c:pt idx="64">
                  <c:v>0</c:v>
                </c:pt>
                <c:pt idx="65">
                  <c:v>0</c:v>
                </c:pt>
                <c:pt idx="66">
                  <c:v>0</c:v>
                </c:pt>
                <c:pt idx="67">
                  <c:v>0</c:v>
                </c:pt>
                <c:pt idx="68">
                  <c:v>0</c:v>
                </c:pt>
                <c:pt idx="69">
                  <c:v>0</c:v>
                </c:pt>
                <c:pt idx="70">
                  <c:v>0</c:v>
                </c:pt>
                <c:pt idx="71">
                  <c:v>4.0999999999999996</c:v>
                </c:pt>
                <c:pt idx="72">
                  <c:v>4.8</c:v>
                </c:pt>
                <c:pt idx="73">
                  <c:v>0</c:v>
                </c:pt>
                <c:pt idx="74">
                  <c:v>4.3</c:v>
                </c:pt>
                <c:pt idx="75">
                  <c:v>0</c:v>
                </c:pt>
                <c:pt idx="76">
                  <c:v>4.0999999999999996</c:v>
                </c:pt>
                <c:pt idx="77">
                  <c:v>0</c:v>
                </c:pt>
                <c:pt idx="78">
                  <c:v>2.5</c:v>
                </c:pt>
                <c:pt idx="79">
                  <c:v>5.5</c:v>
                </c:pt>
                <c:pt idx="80">
                  <c:v>2.7</c:v>
                </c:pt>
                <c:pt idx="81">
                  <c:v>0</c:v>
                </c:pt>
                <c:pt idx="82">
                  <c:v>0</c:v>
                </c:pt>
                <c:pt idx="83">
                  <c:v>0</c:v>
                </c:pt>
                <c:pt idx="84">
                  <c:v>0</c:v>
                </c:pt>
                <c:pt idx="85">
                  <c:v>0</c:v>
                </c:pt>
                <c:pt idx="86">
                  <c:v>0</c:v>
                </c:pt>
                <c:pt idx="87">
                  <c:v>0</c:v>
                </c:pt>
                <c:pt idx="88">
                  <c:v>6.8</c:v>
                </c:pt>
                <c:pt idx="89">
                  <c:v>3.1</c:v>
                </c:pt>
                <c:pt idx="90">
                  <c:v>3.5</c:v>
                </c:pt>
                <c:pt idx="91">
                  <c:v>8</c:v>
                </c:pt>
                <c:pt idx="92">
                  <c:v>7.8</c:v>
                </c:pt>
                <c:pt idx="93">
                  <c:v>5.2</c:v>
                </c:pt>
                <c:pt idx="94">
                  <c:v>6.9</c:v>
                </c:pt>
                <c:pt idx="95">
                  <c:v>6.2</c:v>
                </c:pt>
                <c:pt idx="96">
                  <c:v>3</c:v>
                </c:pt>
                <c:pt idx="97">
                  <c:v>0</c:v>
                </c:pt>
                <c:pt idx="98">
                  <c:v>0</c:v>
                </c:pt>
                <c:pt idx="99">
                  <c:v>0</c:v>
                </c:pt>
                <c:pt idx="100">
                  <c:v>0</c:v>
                </c:pt>
                <c:pt idx="101">
                  <c:v>0</c:v>
                </c:pt>
                <c:pt idx="102">
                  <c:v>0</c:v>
                </c:pt>
                <c:pt idx="103">
                  <c:v>0</c:v>
                </c:pt>
                <c:pt idx="104">
                  <c:v>2.95</c:v>
                </c:pt>
                <c:pt idx="105">
                  <c:v>0</c:v>
                </c:pt>
                <c:pt idx="106">
                  <c:v>0</c:v>
                </c:pt>
                <c:pt idx="107">
                  <c:v>3.2</c:v>
                </c:pt>
                <c:pt idx="108">
                  <c:v>2.95</c:v>
                </c:pt>
                <c:pt idx="109">
                  <c:v>0</c:v>
                </c:pt>
                <c:pt idx="110">
                  <c:v>2.5</c:v>
                </c:pt>
                <c:pt idx="111">
                  <c:v>3.3</c:v>
                </c:pt>
                <c:pt idx="112">
                  <c:v>0</c:v>
                </c:pt>
                <c:pt idx="113">
                  <c:v>0</c:v>
                </c:pt>
                <c:pt idx="114">
                  <c:v>0</c:v>
                </c:pt>
                <c:pt idx="115">
                  <c:v>0</c:v>
                </c:pt>
                <c:pt idx="116">
                  <c:v>0</c:v>
                </c:pt>
                <c:pt idx="117">
                  <c:v>0</c:v>
                </c:pt>
                <c:pt idx="118">
                  <c:v>0</c:v>
                </c:pt>
                <c:pt idx="119">
                  <c:v>2.9</c:v>
                </c:pt>
                <c:pt idx="120">
                  <c:v>3.25</c:v>
                </c:pt>
                <c:pt idx="121">
                  <c:v>2.4500000000000002</c:v>
                </c:pt>
                <c:pt idx="122">
                  <c:v>0</c:v>
                </c:pt>
                <c:pt idx="123">
                  <c:v>0</c:v>
                </c:pt>
                <c:pt idx="124">
                  <c:v>0</c:v>
                </c:pt>
                <c:pt idx="125">
                  <c:v>0</c:v>
                </c:pt>
                <c:pt idx="126">
                  <c:v>0</c:v>
                </c:pt>
              </c:numCache>
            </c:numRef>
          </c:val>
          <c:extLst xmlns:c16r2="http://schemas.microsoft.com/office/drawing/2015/06/chart">
            <c:ext xmlns:c16="http://schemas.microsoft.com/office/drawing/2014/chart" uri="{C3380CC4-5D6E-409C-BE32-E72D297353CC}">
              <c16:uniqueId val="{00000000-5A24-4B68-BD87-96448B35E98B}"/>
            </c:ext>
          </c:extLst>
        </c:ser>
        <c:dLbls>
          <c:showLegendKey val="0"/>
          <c:showVal val="0"/>
          <c:showCatName val="0"/>
          <c:showSerName val="0"/>
          <c:showPercent val="0"/>
          <c:showBubbleSize val="0"/>
        </c:dLbls>
        <c:gapWidth val="150"/>
        <c:axId val="94637056"/>
        <c:axId val="35703616"/>
      </c:barChart>
      <c:scatterChart>
        <c:scatterStyle val="lineMarker"/>
        <c:varyColors val="0"/>
        <c:ser>
          <c:idx val="0"/>
          <c:order val="1"/>
          <c:spPr>
            <a:ln w="47625">
              <a:solidFill>
                <a:srgbClr val="000000"/>
              </a:solidFill>
            </a:ln>
            <a:effectLst/>
          </c:spPr>
          <c:marker>
            <c:symbol val="square"/>
            <c:size val="3"/>
            <c:spPr>
              <a:solidFill>
                <a:srgbClr val="CCFFCC"/>
              </a:solidFill>
              <a:ln>
                <a:solidFill>
                  <a:srgbClr val="000000"/>
                </a:solidFill>
              </a:ln>
              <a:effectLst/>
            </c:spPr>
          </c:marker>
          <c:xVal>
            <c:numRef>
              <c:f>[Fvalue_native2VB1_protection_factor.xlsx]Sheet1!$G$11:$G$13</c:f>
              <c:numCache>
                <c:formatCode>General</c:formatCode>
                <c:ptCount val="3"/>
              </c:numCache>
            </c:numRef>
          </c:xVal>
          <c:yVal>
            <c:numRef>
              <c:f>[Fvalue_native2VB1_protection_factor.xlsx]Sheet1!$H$11:$H$13</c:f>
              <c:numCache>
                <c:formatCode>General</c:formatCode>
                <c:ptCount val="3"/>
                <c:pt idx="0">
                  <c:v>0</c:v>
                </c:pt>
                <c:pt idx="2">
                  <c:v>0</c:v>
                </c:pt>
              </c:numCache>
            </c:numRef>
          </c:yVal>
          <c:smooth val="0"/>
          <c:extLst xmlns:c16r2="http://schemas.microsoft.com/office/drawing/2015/06/chart">
            <c:ext xmlns:c16="http://schemas.microsoft.com/office/drawing/2014/chart" uri="{C3380CC4-5D6E-409C-BE32-E72D297353CC}">
              <c16:uniqueId val="{00000001-5A24-4B68-BD87-96448B35E98B}"/>
            </c:ext>
          </c:extLst>
        </c:ser>
        <c:ser>
          <c:idx val="1"/>
          <c:order val="2"/>
          <c:tx>
            <c:strRef>
              <c:f>[Fvalue_native2VB1_protection_factor.xlsx]Sheet1!$A$1</c:f>
              <c:strCache>
                <c:ptCount val="1"/>
                <c:pt idx="0">
                  <c:v>F-value</c:v>
                </c:pt>
              </c:strCache>
            </c:strRef>
          </c:tx>
          <c:spPr>
            <a:ln w="12700" cmpd="sng">
              <a:solidFill>
                <a:srgbClr val="000000"/>
              </a:solidFill>
            </a:ln>
            <a:effectLst/>
          </c:spPr>
          <c:marker>
            <c:symbol val="none"/>
          </c:marker>
          <c:xVal>
            <c:numRef>
              <c:f>[Fvalue_native2VB1_protection_factor.xlsx]Sheet1!$A$10:$A$201</c:f>
              <c:numCache>
                <c:formatCode>General</c:formatCode>
                <c:ptCount val="192"/>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c:v>
                </c:pt>
                <c:pt idx="45">
                  <c:v>54</c:v>
                </c:pt>
                <c:pt idx="46">
                  <c:v>55</c:v>
                </c:pt>
                <c:pt idx="47">
                  <c:v>56</c:v>
                </c:pt>
                <c:pt idx="48">
                  <c:v>57</c:v>
                </c:pt>
                <c:pt idx="49">
                  <c:v>58</c:v>
                </c:pt>
                <c:pt idx="50">
                  <c:v>59</c:v>
                </c:pt>
                <c:pt idx="51">
                  <c:v>60</c:v>
                </c:pt>
                <c:pt idx="52">
                  <c:v>61</c:v>
                </c:pt>
                <c:pt idx="53">
                  <c:v>62</c:v>
                </c:pt>
                <c:pt idx="54">
                  <c:v>63</c:v>
                </c:pt>
                <c:pt idx="55">
                  <c:v>64</c:v>
                </c:pt>
                <c:pt idx="56">
                  <c:v>65</c:v>
                </c:pt>
                <c:pt idx="57">
                  <c:v>66</c:v>
                </c:pt>
                <c:pt idx="58">
                  <c:v>67</c:v>
                </c:pt>
                <c:pt idx="59">
                  <c:v>68</c:v>
                </c:pt>
                <c:pt idx="60">
                  <c:v>69</c:v>
                </c:pt>
                <c:pt idx="61">
                  <c:v>70</c:v>
                </c:pt>
                <c:pt idx="62">
                  <c:v>71</c:v>
                </c:pt>
                <c:pt idx="63">
                  <c:v>72</c:v>
                </c:pt>
                <c:pt idx="64">
                  <c:v>73</c:v>
                </c:pt>
                <c:pt idx="65">
                  <c:v>74</c:v>
                </c:pt>
                <c:pt idx="66">
                  <c:v>75</c:v>
                </c:pt>
                <c:pt idx="67">
                  <c:v>76</c:v>
                </c:pt>
                <c:pt idx="68">
                  <c:v>77</c:v>
                </c:pt>
                <c:pt idx="69">
                  <c:v>78</c:v>
                </c:pt>
                <c:pt idx="70">
                  <c:v>79</c:v>
                </c:pt>
                <c:pt idx="71">
                  <c:v>80</c:v>
                </c:pt>
                <c:pt idx="72">
                  <c:v>81</c:v>
                </c:pt>
                <c:pt idx="73">
                  <c:v>82</c:v>
                </c:pt>
                <c:pt idx="74">
                  <c:v>83</c:v>
                </c:pt>
                <c:pt idx="75">
                  <c:v>84</c:v>
                </c:pt>
                <c:pt idx="76">
                  <c:v>85</c:v>
                </c:pt>
                <c:pt idx="77">
                  <c:v>86</c:v>
                </c:pt>
                <c:pt idx="78">
                  <c:v>87</c:v>
                </c:pt>
                <c:pt idx="79">
                  <c:v>88</c:v>
                </c:pt>
                <c:pt idx="80">
                  <c:v>89</c:v>
                </c:pt>
                <c:pt idx="81">
                  <c:v>90</c:v>
                </c:pt>
                <c:pt idx="82">
                  <c:v>91</c:v>
                </c:pt>
                <c:pt idx="83">
                  <c:v>92</c:v>
                </c:pt>
                <c:pt idx="84">
                  <c:v>93</c:v>
                </c:pt>
                <c:pt idx="85">
                  <c:v>94</c:v>
                </c:pt>
                <c:pt idx="86">
                  <c:v>95</c:v>
                </c:pt>
                <c:pt idx="87">
                  <c:v>96</c:v>
                </c:pt>
                <c:pt idx="88">
                  <c:v>97</c:v>
                </c:pt>
                <c:pt idx="89">
                  <c:v>98</c:v>
                </c:pt>
                <c:pt idx="90">
                  <c:v>99</c:v>
                </c:pt>
                <c:pt idx="91">
                  <c:v>100</c:v>
                </c:pt>
                <c:pt idx="92">
                  <c:v>101</c:v>
                </c:pt>
                <c:pt idx="93">
                  <c:v>102</c:v>
                </c:pt>
                <c:pt idx="94">
                  <c:v>103</c:v>
                </c:pt>
                <c:pt idx="95">
                  <c:v>104</c:v>
                </c:pt>
                <c:pt idx="96">
                  <c:v>105</c:v>
                </c:pt>
                <c:pt idx="97">
                  <c:v>106</c:v>
                </c:pt>
                <c:pt idx="98">
                  <c:v>107</c:v>
                </c:pt>
                <c:pt idx="99">
                  <c:v>108</c:v>
                </c:pt>
                <c:pt idx="100">
                  <c:v>109</c:v>
                </c:pt>
                <c:pt idx="101">
                  <c:v>110</c:v>
                </c:pt>
                <c:pt idx="102">
                  <c:v>111</c:v>
                </c:pt>
                <c:pt idx="103">
                  <c:v>112</c:v>
                </c:pt>
                <c:pt idx="104">
                  <c:v>113</c:v>
                </c:pt>
                <c:pt idx="105">
                  <c:v>114</c:v>
                </c:pt>
                <c:pt idx="106">
                  <c:v>115</c:v>
                </c:pt>
                <c:pt idx="107">
                  <c:v>116</c:v>
                </c:pt>
                <c:pt idx="108">
                  <c:v>117</c:v>
                </c:pt>
                <c:pt idx="109">
                  <c:v>118</c:v>
                </c:pt>
                <c:pt idx="110">
                  <c:v>119</c:v>
                </c:pt>
                <c:pt idx="111">
                  <c:v>120</c:v>
                </c:pt>
                <c:pt idx="112">
                  <c:v>121</c:v>
                </c:pt>
                <c:pt idx="113">
                  <c:v>122</c:v>
                </c:pt>
                <c:pt idx="114">
                  <c:v>123</c:v>
                </c:pt>
                <c:pt idx="115">
                  <c:v>124</c:v>
                </c:pt>
                <c:pt idx="116">
                  <c:v>125</c:v>
                </c:pt>
                <c:pt idx="117">
                  <c:v>126</c:v>
                </c:pt>
                <c:pt idx="118">
                  <c:v>127</c:v>
                </c:pt>
                <c:pt idx="119">
                  <c:v>128</c:v>
                </c:pt>
                <c:pt idx="120">
                  <c:v>129</c:v>
                </c:pt>
                <c:pt idx="121">
                  <c:v>130</c:v>
                </c:pt>
                <c:pt idx="122">
                  <c:v>131</c:v>
                </c:pt>
                <c:pt idx="123">
                  <c:v>132</c:v>
                </c:pt>
                <c:pt idx="124">
                  <c:v>133</c:v>
                </c:pt>
                <c:pt idx="125">
                  <c:v>134</c:v>
                </c:pt>
                <c:pt idx="126">
                  <c:v>135</c:v>
                </c:pt>
                <c:pt idx="127">
                  <c:v>136</c:v>
                </c:pt>
                <c:pt idx="128">
                  <c:v>137</c:v>
                </c:pt>
                <c:pt idx="129">
                  <c:v>138</c:v>
                </c:pt>
                <c:pt idx="130">
                  <c:v>139</c:v>
                </c:pt>
                <c:pt idx="131">
                  <c:v>140</c:v>
                </c:pt>
                <c:pt idx="132">
                  <c:v>141</c:v>
                </c:pt>
                <c:pt idx="133">
                  <c:v>142</c:v>
                </c:pt>
                <c:pt idx="134">
                  <c:v>143</c:v>
                </c:pt>
                <c:pt idx="135">
                  <c:v>144</c:v>
                </c:pt>
                <c:pt idx="136">
                  <c:v>145</c:v>
                </c:pt>
                <c:pt idx="137">
                  <c:v>146</c:v>
                </c:pt>
                <c:pt idx="138">
                  <c:v>147</c:v>
                </c:pt>
                <c:pt idx="139">
                  <c:v>148</c:v>
                </c:pt>
                <c:pt idx="140">
                  <c:v>149</c:v>
                </c:pt>
                <c:pt idx="141">
                  <c:v>150</c:v>
                </c:pt>
                <c:pt idx="142">
                  <c:v>151</c:v>
                </c:pt>
                <c:pt idx="143">
                  <c:v>152</c:v>
                </c:pt>
                <c:pt idx="144">
                  <c:v>153</c:v>
                </c:pt>
                <c:pt idx="145">
                  <c:v>154</c:v>
                </c:pt>
                <c:pt idx="146">
                  <c:v>155</c:v>
                </c:pt>
                <c:pt idx="147">
                  <c:v>156</c:v>
                </c:pt>
                <c:pt idx="148">
                  <c:v>157</c:v>
                </c:pt>
                <c:pt idx="149">
                  <c:v>158</c:v>
                </c:pt>
                <c:pt idx="150">
                  <c:v>159</c:v>
                </c:pt>
                <c:pt idx="151">
                  <c:v>160</c:v>
                </c:pt>
                <c:pt idx="152">
                  <c:v>161</c:v>
                </c:pt>
                <c:pt idx="153">
                  <c:v>162</c:v>
                </c:pt>
                <c:pt idx="154">
                  <c:v>163</c:v>
                </c:pt>
                <c:pt idx="155">
                  <c:v>164</c:v>
                </c:pt>
                <c:pt idx="156">
                  <c:v>165</c:v>
                </c:pt>
                <c:pt idx="157">
                  <c:v>166</c:v>
                </c:pt>
                <c:pt idx="158">
                  <c:v>167</c:v>
                </c:pt>
                <c:pt idx="159">
                  <c:v>168</c:v>
                </c:pt>
                <c:pt idx="160">
                  <c:v>169</c:v>
                </c:pt>
                <c:pt idx="161">
                  <c:v>170</c:v>
                </c:pt>
                <c:pt idx="162">
                  <c:v>171</c:v>
                </c:pt>
                <c:pt idx="163">
                  <c:v>172</c:v>
                </c:pt>
                <c:pt idx="164">
                  <c:v>173</c:v>
                </c:pt>
                <c:pt idx="165">
                  <c:v>174</c:v>
                </c:pt>
                <c:pt idx="166">
                  <c:v>175</c:v>
                </c:pt>
                <c:pt idx="167">
                  <c:v>176</c:v>
                </c:pt>
                <c:pt idx="168">
                  <c:v>177</c:v>
                </c:pt>
                <c:pt idx="169">
                  <c:v>178</c:v>
                </c:pt>
                <c:pt idx="170">
                  <c:v>179</c:v>
                </c:pt>
                <c:pt idx="171">
                  <c:v>180</c:v>
                </c:pt>
                <c:pt idx="172">
                  <c:v>181</c:v>
                </c:pt>
                <c:pt idx="173">
                  <c:v>182</c:v>
                </c:pt>
                <c:pt idx="174">
                  <c:v>183</c:v>
                </c:pt>
                <c:pt idx="175">
                  <c:v>184</c:v>
                </c:pt>
                <c:pt idx="176">
                  <c:v>185</c:v>
                </c:pt>
                <c:pt idx="177">
                  <c:v>186</c:v>
                </c:pt>
                <c:pt idx="178">
                  <c:v>187</c:v>
                </c:pt>
                <c:pt idx="179">
                  <c:v>188</c:v>
                </c:pt>
                <c:pt idx="180">
                  <c:v>189</c:v>
                </c:pt>
                <c:pt idx="181">
                  <c:v>190</c:v>
                </c:pt>
                <c:pt idx="182">
                  <c:v>191</c:v>
                </c:pt>
                <c:pt idx="183">
                  <c:v>192</c:v>
                </c:pt>
                <c:pt idx="184">
                  <c:v>193</c:v>
                </c:pt>
                <c:pt idx="185">
                  <c:v>194</c:v>
                </c:pt>
                <c:pt idx="186">
                  <c:v>195</c:v>
                </c:pt>
                <c:pt idx="187">
                  <c:v>196</c:v>
                </c:pt>
                <c:pt idx="188">
                  <c:v>197</c:v>
                </c:pt>
                <c:pt idx="189">
                  <c:v>198</c:v>
                </c:pt>
                <c:pt idx="190">
                  <c:v>199</c:v>
                </c:pt>
                <c:pt idx="191">
                  <c:v>200</c:v>
                </c:pt>
              </c:numCache>
            </c:numRef>
          </c:xVal>
          <c:yVal>
            <c:numRef>
              <c:f>[Fvalue_native2VB1_protection_factor.xlsx]Sheet1!$B$10:$B$120</c:f>
              <c:numCache>
                <c:formatCode>General</c:formatCode>
                <c:ptCount val="111"/>
                <c:pt idx="0">
                  <c:v>-0.85599999999999998</c:v>
                </c:pt>
                <c:pt idx="1">
                  <c:v>-0.82399999999999995</c:v>
                </c:pt>
                <c:pt idx="2">
                  <c:v>-0.84099999999999997</c:v>
                </c:pt>
                <c:pt idx="3">
                  <c:v>-0.83299999999999996</c:v>
                </c:pt>
                <c:pt idx="4">
                  <c:v>-0.82899999999999996</c:v>
                </c:pt>
                <c:pt idx="5">
                  <c:v>-0.80600000000000005</c:v>
                </c:pt>
                <c:pt idx="6">
                  <c:v>-0.72199999999999998</c:v>
                </c:pt>
                <c:pt idx="7">
                  <c:v>-0.65700000000000003</c:v>
                </c:pt>
                <c:pt idx="8">
                  <c:v>-0.6</c:v>
                </c:pt>
                <c:pt idx="9">
                  <c:v>-0.51100000000000001</c:v>
                </c:pt>
                <c:pt idx="10">
                  <c:v>-0.443</c:v>
                </c:pt>
                <c:pt idx="11">
                  <c:v>-0.37</c:v>
                </c:pt>
                <c:pt idx="12">
                  <c:v>-0.32800000000000001</c:v>
                </c:pt>
                <c:pt idx="13">
                  <c:v>-0.28899999999999998</c:v>
                </c:pt>
                <c:pt idx="14">
                  <c:v>-0.23</c:v>
                </c:pt>
                <c:pt idx="15">
                  <c:v>-0.13200000000000001</c:v>
                </c:pt>
                <c:pt idx="16">
                  <c:v>-8.7999999999999995E-2</c:v>
                </c:pt>
                <c:pt idx="17">
                  <c:v>-3.3000000000000002E-2</c:v>
                </c:pt>
                <c:pt idx="18">
                  <c:v>2.5999999999999999E-2</c:v>
                </c:pt>
                <c:pt idx="19">
                  <c:v>0.08</c:v>
                </c:pt>
                <c:pt idx="20">
                  <c:v>9.7000000000000003E-2</c:v>
                </c:pt>
                <c:pt idx="21">
                  <c:v>0.112</c:v>
                </c:pt>
                <c:pt idx="22">
                  <c:v>4.9000000000000002E-2</c:v>
                </c:pt>
                <c:pt idx="23">
                  <c:v>-4.7E-2</c:v>
                </c:pt>
                <c:pt idx="24">
                  <c:v>-0.122</c:v>
                </c:pt>
                <c:pt idx="25">
                  <c:v>-0.13700000000000001</c:v>
                </c:pt>
                <c:pt idx="26">
                  <c:v>-0.20799999999999999</c:v>
                </c:pt>
                <c:pt idx="27">
                  <c:v>-0.20200000000000001</c:v>
                </c:pt>
                <c:pt idx="28">
                  <c:v>-0.17699999999999999</c:v>
                </c:pt>
                <c:pt idx="29">
                  <c:v>-0.184</c:v>
                </c:pt>
                <c:pt idx="30">
                  <c:v>-0.218</c:v>
                </c:pt>
                <c:pt idx="31">
                  <c:v>-0.21199999999999999</c:v>
                </c:pt>
                <c:pt idx="32">
                  <c:v>-0.20699999999999999</c:v>
                </c:pt>
                <c:pt idx="33">
                  <c:v>-0.27</c:v>
                </c:pt>
                <c:pt idx="34">
                  <c:v>-0.28599999999999998</c:v>
                </c:pt>
                <c:pt idx="35">
                  <c:v>-0.30599999999999999</c:v>
                </c:pt>
                <c:pt idx="36">
                  <c:v>-0.30099999999999999</c:v>
                </c:pt>
                <c:pt idx="37">
                  <c:v>-0.252</c:v>
                </c:pt>
                <c:pt idx="38">
                  <c:v>-0.19800000000000001</c:v>
                </c:pt>
                <c:pt idx="39">
                  <c:v>-0.188</c:v>
                </c:pt>
                <c:pt idx="40">
                  <c:v>-0.14299999999999999</c:v>
                </c:pt>
                <c:pt idx="41">
                  <c:v>-0.10199999999999999</c:v>
                </c:pt>
                <c:pt idx="42">
                  <c:v>-4.4999999999999998E-2</c:v>
                </c:pt>
                <c:pt idx="43">
                  <c:v>6.4000000000000001E-2</c:v>
                </c:pt>
                <c:pt idx="44">
                  <c:v>0.14599999999999999</c:v>
                </c:pt>
                <c:pt idx="45">
                  <c:v>0.216</c:v>
                </c:pt>
                <c:pt idx="46">
                  <c:v>0.23499999999999999</c:v>
                </c:pt>
                <c:pt idx="47">
                  <c:v>0.29499999999999998</c:v>
                </c:pt>
                <c:pt idx="48">
                  <c:v>0.307</c:v>
                </c:pt>
                <c:pt idx="49">
                  <c:v>0.34</c:v>
                </c:pt>
                <c:pt idx="50">
                  <c:v>0.28499999999999998</c:v>
                </c:pt>
                <c:pt idx="51">
                  <c:v>0.307</c:v>
                </c:pt>
                <c:pt idx="52">
                  <c:v>0.374</c:v>
                </c:pt>
                <c:pt idx="53">
                  <c:v>0.38700000000000001</c:v>
                </c:pt>
                <c:pt idx="54">
                  <c:v>0.32300000000000001</c:v>
                </c:pt>
                <c:pt idx="55">
                  <c:v>0.29099999999999998</c:v>
                </c:pt>
                <c:pt idx="56">
                  <c:v>0.16800000000000001</c:v>
                </c:pt>
                <c:pt idx="57">
                  <c:v>8.7999999999999995E-2</c:v>
                </c:pt>
                <c:pt idx="58">
                  <c:v>5.0999999999999997E-2</c:v>
                </c:pt>
                <c:pt idx="59">
                  <c:v>6.0000000000000001E-3</c:v>
                </c:pt>
                <c:pt idx="60">
                  <c:v>-1.0999999999999999E-2</c:v>
                </c:pt>
                <c:pt idx="61">
                  <c:v>-6.6000000000000003E-2</c:v>
                </c:pt>
                <c:pt idx="62">
                  <c:v>-4.7E-2</c:v>
                </c:pt>
                <c:pt idx="63">
                  <c:v>4.0000000000000001E-3</c:v>
                </c:pt>
                <c:pt idx="64">
                  <c:v>8.4000000000000005E-2</c:v>
                </c:pt>
                <c:pt idx="65">
                  <c:v>0.16300000000000001</c:v>
                </c:pt>
                <c:pt idx="66">
                  <c:v>0.23499999999999999</c:v>
                </c:pt>
                <c:pt idx="67">
                  <c:v>0.312</c:v>
                </c:pt>
                <c:pt idx="68">
                  <c:v>0.30599999999999999</c:v>
                </c:pt>
                <c:pt idx="69">
                  <c:v>0.30599999999999999</c:v>
                </c:pt>
                <c:pt idx="70">
                  <c:v>0.30299999999999999</c:v>
                </c:pt>
                <c:pt idx="71">
                  <c:v>0.315</c:v>
                </c:pt>
                <c:pt idx="72">
                  <c:v>0.26300000000000001</c:v>
                </c:pt>
                <c:pt idx="73">
                  <c:v>0.217</c:v>
                </c:pt>
                <c:pt idx="74">
                  <c:v>0.218</c:v>
                </c:pt>
                <c:pt idx="75">
                  <c:v>0.215</c:v>
                </c:pt>
                <c:pt idx="76">
                  <c:v>0.17899999999999999</c:v>
                </c:pt>
                <c:pt idx="77">
                  <c:v>0.13600000000000001</c:v>
                </c:pt>
                <c:pt idx="78">
                  <c:v>0.107</c:v>
                </c:pt>
                <c:pt idx="79">
                  <c:v>0.188</c:v>
                </c:pt>
                <c:pt idx="80">
                  <c:v>0.17</c:v>
                </c:pt>
                <c:pt idx="81">
                  <c:v>0.11600000000000001</c:v>
                </c:pt>
                <c:pt idx="82">
                  <c:v>9.9000000000000005E-2</c:v>
                </c:pt>
                <c:pt idx="83">
                  <c:v>0.111</c:v>
                </c:pt>
                <c:pt idx="84">
                  <c:v>9.0999999999999998E-2</c:v>
                </c:pt>
                <c:pt idx="85">
                  <c:v>0.106</c:v>
                </c:pt>
                <c:pt idx="86">
                  <c:v>5.2999999999999999E-2</c:v>
                </c:pt>
                <c:pt idx="87">
                  <c:v>3.5000000000000003E-2</c:v>
                </c:pt>
                <c:pt idx="88">
                  <c:v>5.0000000000000001E-3</c:v>
                </c:pt>
                <c:pt idx="89">
                  <c:v>4.5999999999999999E-2</c:v>
                </c:pt>
                <c:pt idx="90">
                  <c:v>6.3E-2</c:v>
                </c:pt>
                <c:pt idx="91">
                  <c:v>6.0999999999999999E-2</c:v>
                </c:pt>
                <c:pt idx="92">
                  <c:v>2E-3</c:v>
                </c:pt>
                <c:pt idx="93">
                  <c:v>-3.0000000000000001E-3</c:v>
                </c:pt>
                <c:pt idx="94">
                  <c:v>-4.0000000000000001E-3</c:v>
                </c:pt>
                <c:pt idx="95">
                  <c:v>5.7000000000000002E-2</c:v>
                </c:pt>
                <c:pt idx="96">
                  <c:v>8.7999999999999995E-2</c:v>
                </c:pt>
                <c:pt idx="97">
                  <c:v>0.123</c:v>
                </c:pt>
                <c:pt idx="98">
                  <c:v>0.16200000000000001</c:v>
                </c:pt>
                <c:pt idx="99">
                  <c:v>0.19600000000000001</c:v>
                </c:pt>
                <c:pt idx="100">
                  <c:v>0.17799999999999999</c:v>
                </c:pt>
                <c:pt idx="101">
                  <c:v>0.17</c:v>
                </c:pt>
                <c:pt idx="102">
                  <c:v>0.113</c:v>
                </c:pt>
                <c:pt idx="103">
                  <c:v>2.3E-2</c:v>
                </c:pt>
                <c:pt idx="104">
                  <c:v>-7.2999999999999995E-2</c:v>
                </c:pt>
                <c:pt idx="105">
                  <c:v>-0.123</c:v>
                </c:pt>
                <c:pt idx="106">
                  <c:v>-0.222</c:v>
                </c:pt>
                <c:pt idx="107">
                  <c:v>-0.29699999999999999</c:v>
                </c:pt>
                <c:pt idx="108">
                  <c:v>-0.375</c:v>
                </c:pt>
                <c:pt idx="109">
                  <c:v>-0.40300000000000002</c:v>
                </c:pt>
                <c:pt idx="110">
                  <c:v>-0.44500000000000001</c:v>
                </c:pt>
              </c:numCache>
            </c:numRef>
          </c:yVal>
          <c:smooth val="0"/>
          <c:extLst xmlns:c16r2="http://schemas.microsoft.com/office/drawing/2015/06/chart">
            <c:ext xmlns:c16="http://schemas.microsoft.com/office/drawing/2014/chart" uri="{C3380CC4-5D6E-409C-BE32-E72D297353CC}">
              <c16:uniqueId val="{00000002-5A24-4B68-BD87-96448B35E98B}"/>
            </c:ext>
          </c:extLst>
        </c:ser>
        <c:ser>
          <c:idx val="5"/>
          <c:order val="3"/>
          <c:tx>
            <c:strRef>
              <c:f>[Fvalue_native2VB1_protection_factor.xlsx]Sheet1!$I$1</c:f>
              <c:strCache>
                <c:ptCount val="1"/>
                <c:pt idx="0">
                  <c:v>conserved hydrophobic residue</c:v>
                </c:pt>
              </c:strCache>
            </c:strRef>
          </c:tx>
          <c:spPr>
            <a:ln w="47625">
              <a:noFill/>
            </a:ln>
            <a:effectLst/>
          </c:spPr>
          <c:marker>
            <c:symbol val="circle"/>
            <c:size val="6"/>
            <c:spPr>
              <a:solidFill>
                <a:srgbClr val="FF0000"/>
              </a:solidFill>
              <a:ln>
                <a:solidFill>
                  <a:srgbClr val="FF0000"/>
                </a:solidFill>
              </a:ln>
              <a:effectLst/>
            </c:spPr>
          </c:marker>
          <c:xVal>
            <c:numRef>
              <c:f>[Fvalue_native2VB1_protection_factor.xlsx]Sheet1!$I$2:$I$32</c:f>
              <c:numCache>
                <c:formatCode>General</c:formatCode>
                <c:ptCount val="31"/>
                <c:pt idx="3">
                  <c:v>17</c:v>
                </c:pt>
                <c:pt idx="4">
                  <c:v>25</c:v>
                </c:pt>
                <c:pt idx="5">
                  <c:v>28</c:v>
                </c:pt>
                <c:pt idx="6">
                  <c:v>29</c:v>
                </c:pt>
                <c:pt idx="7">
                  <c:v>38</c:v>
                </c:pt>
                <c:pt idx="8">
                  <c:v>53</c:v>
                </c:pt>
                <c:pt idx="9">
                  <c:v>55</c:v>
                </c:pt>
                <c:pt idx="10">
                  <c:v>56</c:v>
                </c:pt>
                <c:pt idx="11">
                  <c:v>58</c:v>
                </c:pt>
                <c:pt idx="12">
                  <c:v>63</c:v>
                </c:pt>
                <c:pt idx="13">
                  <c:v>78</c:v>
                </c:pt>
                <c:pt idx="14">
                  <c:v>83</c:v>
                </c:pt>
                <c:pt idx="15">
                  <c:v>84</c:v>
                </c:pt>
                <c:pt idx="16">
                  <c:v>88</c:v>
                </c:pt>
                <c:pt idx="17">
                  <c:v>92</c:v>
                </c:pt>
                <c:pt idx="18">
                  <c:v>95</c:v>
                </c:pt>
                <c:pt idx="19">
                  <c:v>98</c:v>
                </c:pt>
                <c:pt idx="20">
                  <c:v>99</c:v>
                </c:pt>
                <c:pt idx="21">
                  <c:v>105</c:v>
                </c:pt>
                <c:pt idx="22">
                  <c:v>108</c:v>
                </c:pt>
              </c:numCache>
            </c:numRef>
          </c:xVal>
          <c:yVal>
            <c:numRef>
              <c:f>[Fvalue_native2VB1_protection_factor.xlsx]Sheet1!$J$2:$J$32</c:f>
              <c:numCache>
                <c:formatCode>General</c:formatCode>
                <c:ptCount val="31"/>
                <c:pt idx="0">
                  <c:v>0</c:v>
                </c:pt>
                <c:pt idx="1">
                  <c:v>0</c:v>
                </c:pt>
                <c:pt idx="2">
                  <c:v>0</c:v>
                </c:pt>
                <c:pt idx="3">
                  <c:v>-0.6</c:v>
                </c:pt>
                <c:pt idx="4">
                  <c:v>-8.7999999999999995E-2</c:v>
                </c:pt>
                <c:pt idx="5">
                  <c:v>0.08</c:v>
                </c:pt>
                <c:pt idx="6">
                  <c:v>9.7000000000000003E-2</c:v>
                </c:pt>
                <c:pt idx="7">
                  <c:v>-0.184</c:v>
                </c:pt>
                <c:pt idx="8">
                  <c:v>0.14599999999999999</c:v>
                </c:pt>
                <c:pt idx="9">
                  <c:v>0.23499999999999999</c:v>
                </c:pt>
                <c:pt idx="10">
                  <c:v>0.29499999999999998</c:v>
                </c:pt>
                <c:pt idx="11">
                  <c:v>0.34</c:v>
                </c:pt>
                <c:pt idx="12">
                  <c:v>0.32300000000000001</c:v>
                </c:pt>
                <c:pt idx="13">
                  <c:v>0.30599999999999999</c:v>
                </c:pt>
                <c:pt idx="14">
                  <c:v>0.218</c:v>
                </c:pt>
                <c:pt idx="15">
                  <c:v>0.215</c:v>
                </c:pt>
                <c:pt idx="16">
                  <c:v>0.188</c:v>
                </c:pt>
                <c:pt idx="17">
                  <c:v>0.111</c:v>
                </c:pt>
                <c:pt idx="18">
                  <c:v>5.2999999999999999E-2</c:v>
                </c:pt>
                <c:pt idx="19">
                  <c:v>4.5999999999999999E-2</c:v>
                </c:pt>
                <c:pt idx="20">
                  <c:v>6.3E-2</c:v>
                </c:pt>
                <c:pt idx="21">
                  <c:v>8.7999999999999995E-2</c:v>
                </c:pt>
                <c:pt idx="22">
                  <c:v>0.19600000000000001</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3-5A24-4B68-BD87-96448B35E98B}"/>
            </c:ext>
          </c:extLst>
        </c:ser>
        <c:dLbls>
          <c:showLegendKey val="0"/>
          <c:showVal val="0"/>
          <c:showCatName val="0"/>
          <c:showSerName val="0"/>
          <c:showPercent val="0"/>
          <c:showBubbleSize val="0"/>
        </c:dLbls>
        <c:axId val="35702464"/>
        <c:axId val="35703040"/>
      </c:scatterChart>
      <c:valAx>
        <c:axId val="35702464"/>
        <c:scaling>
          <c:orientation val="minMax"/>
          <c:max val="130"/>
          <c:min val="1"/>
        </c:scaling>
        <c:delete val="0"/>
        <c:axPos val="b"/>
        <c:numFmt formatCode="General" sourceLinked="1"/>
        <c:majorTickMark val="none"/>
        <c:minorTickMark val="none"/>
        <c:tickLblPos val="nextTo"/>
        <c:spPr>
          <a:ln w="15875">
            <a:solidFill>
              <a:schemeClr val="bg1">
                <a:lumMod val="65000"/>
              </a:schemeClr>
            </a:solidFill>
          </a:ln>
        </c:spPr>
        <c:txPr>
          <a:bodyPr/>
          <a:lstStyle/>
          <a:p>
            <a:pPr>
              <a:defRPr lang="ja-JP" sz="1400" b="1"/>
            </a:pPr>
            <a:endParaRPr lang="en-US"/>
          </a:p>
        </c:txPr>
        <c:crossAx val="35703040"/>
        <c:crossesAt val="-0.8"/>
        <c:crossBetween val="midCat"/>
        <c:majorUnit val="20"/>
      </c:valAx>
      <c:valAx>
        <c:axId val="35703040"/>
        <c:scaling>
          <c:orientation val="minMax"/>
          <c:max val="0.60000000000000009"/>
          <c:min val="-0.8"/>
        </c:scaling>
        <c:delete val="0"/>
        <c:axPos val="l"/>
        <c:numFmt formatCode="General" sourceLinked="1"/>
        <c:majorTickMark val="out"/>
        <c:minorTickMark val="none"/>
        <c:tickLblPos val="nextTo"/>
        <c:spPr>
          <a:ln w="22225">
            <a:solidFill>
              <a:schemeClr val="bg1">
                <a:lumMod val="65000"/>
              </a:schemeClr>
            </a:solidFill>
          </a:ln>
        </c:spPr>
        <c:txPr>
          <a:bodyPr/>
          <a:lstStyle/>
          <a:p>
            <a:pPr>
              <a:defRPr lang="ja-JP" sz="1400" b="1"/>
            </a:pPr>
            <a:endParaRPr lang="en-US"/>
          </a:p>
        </c:txPr>
        <c:crossAx val="35702464"/>
        <c:crosses val="autoZero"/>
        <c:crossBetween val="midCat"/>
        <c:majorUnit val="0.2"/>
      </c:valAx>
      <c:valAx>
        <c:axId val="35703616"/>
        <c:scaling>
          <c:orientation val="minMax"/>
        </c:scaling>
        <c:delete val="0"/>
        <c:axPos val="r"/>
        <c:numFmt formatCode="General" sourceLinked="1"/>
        <c:majorTickMark val="out"/>
        <c:minorTickMark val="none"/>
        <c:tickLblPos val="nextTo"/>
        <c:spPr>
          <a:ln>
            <a:solidFill>
              <a:schemeClr val="bg1">
                <a:lumMod val="65000"/>
              </a:schemeClr>
            </a:solidFill>
          </a:ln>
        </c:spPr>
        <c:txPr>
          <a:bodyPr/>
          <a:lstStyle/>
          <a:p>
            <a:pPr>
              <a:defRPr lang="ja-JP" sz="1400" b="1"/>
            </a:pPr>
            <a:endParaRPr lang="en-US"/>
          </a:p>
        </c:txPr>
        <c:crossAx val="94637056"/>
        <c:crosses val="max"/>
        <c:crossBetween val="between"/>
        <c:majorUnit val="2"/>
      </c:valAx>
      <c:catAx>
        <c:axId val="94637056"/>
        <c:scaling>
          <c:orientation val="minMax"/>
        </c:scaling>
        <c:delete val="1"/>
        <c:axPos val="b"/>
        <c:majorTickMark val="out"/>
        <c:minorTickMark val="none"/>
        <c:tickLblPos val="nextTo"/>
        <c:crossAx val="35703616"/>
        <c:crosses val="autoZero"/>
        <c:auto val="1"/>
        <c:lblAlgn val="ctr"/>
        <c:lblOffset val="100"/>
        <c:noMultiLvlLbl val="0"/>
      </c:catAx>
      <c:spPr>
        <a:ln w="9525"/>
      </c:spPr>
    </c:plotArea>
    <c:plotVisOnly val="1"/>
    <c:dispBlanksAs val="gap"/>
    <c:showDLblsOverMax val="0"/>
  </c:chart>
  <c:spPr>
    <a:ln w="12700"/>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0117053388829837"/>
          <c:y val="5.0529561607759954E-2"/>
          <c:w val="0.81624473172445855"/>
          <c:h val="0.83744464936013274"/>
        </c:manualLayout>
      </c:layout>
      <c:barChart>
        <c:barDir val="col"/>
        <c:grouping val="clustered"/>
        <c:varyColors val="0"/>
        <c:ser>
          <c:idx val="0"/>
          <c:order val="0"/>
          <c:spPr>
            <a:solidFill>
              <a:schemeClr val="bg1">
                <a:lumMod val="75000"/>
              </a:schemeClr>
            </a:solidFill>
            <a:ln w="15875">
              <a:solidFill>
                <a:schemeClr val="tx1"/>
              </a:solidFill>
            </a:ln>
            <a:effectLst/>
          </c:spPr>
          <c:invertIfNegative val="0"/>
          <c:cat>
            <c:numRef>
              <c:f>[Fvalue_native1F6S_protection_factor.xlsx]Sheet1!$K$1:$K$122</c:f>
              <c:numCache>
                <c:formatCode>General</c:formatCode>
                <c:ptCount val="122"/>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numCache>
            </c:numRef>
          </c:cat>
          <c:val>
            <c:numRef>
              <c:f>[Fvalue_native1F6S_protection_factor.xlsx]Sheet1!$L$1:$L$122</c:f>
              <c:numCache>
                <c:formatCode>General</c:formatCode>
                <c:ptCount val="122"/>
                <c:pt idx="0">
                  <c:v>0</c:v>
                </c:pt>
                <c:pt idx="1">
                  <c:v>0</c:v>
                </c:pt>
                <c:pt idx="2">
                  <c:v>0</c:v>
                </c:pt>
                <c:pt idx="3">
                  <c:v>0</c:v>
                </c:pt>
                <c:pt idx="4">
                  <c:v>0</c:v>
                </c:pt>
                <c:pt idx="5">
                  <c:v>0</c:v>
                </c:pt>
                <c:pt idx="6">
                  <c:v>0</c:v>
                </c:pt>
                <c:pt idx="7">
                  <c:v>3.9</c:v>
                </c:pt>
                <c:pt idx="8">
                  <c:v>3.85</c:v>
                </c:pt>
                <c:pt idx="9">
                  <c:v>3.65</c:v>
                </c:pt>
                <c:pt idx="10">
                  <c:v>0</c:v>
                </c:pt>
                <c:pt idx="11">
                  <c:v>4.2</c:v>
                </c:pt>
                <c:pt idx="12">
                  <c:v>0</c:v>
                </c:pt>
                <c:pt idx="13">
                  <c:v>0</c:v>
                </c:pt>
                <c:pt idx="14">
                  <c:v>0</c:v>
                </c:pt>
                <c:pt idx="15">
                  <c:v>0</c:v>
                </c:pt>
                <c:pt idx="16">
                  <c:v>0</c:v>
                </c:pt>
                <c:pt idx="17">
                  <c:v>0</c:v>
                </c:pt>
                <c:pt idx="18">
                  <c:v>0</c:v>
                </c:pt>
                <c:pt idx="19">
                  <c:v>0</c:v>
                </c:pt>
                <c:pt idx="20">
                  <c:v>0</c:v>
                </c:pt>
                <c:pt idx="21">
                  <c:v>0</c:v>
                </c:pt>
                <c:pt idx="22">
                  <c:v>0</c:v>
                </c:pt>
                <c:pt idx="23">
                  <c:v>0</c:v>
                </c:pt>
                <c:pt idx="24">
                  <c:v>0</c:v>
                </c:pt>
                <c:pt idx="25">
                  <c:v>3.6</c:v>
                </c:pt>
                <c:pt idx="26">
                  <c:v>4.3</c:v>
                </c:pt>
                <c:pt idx="27">
                  <c:v>0</c:v>
                </c:pt>
                <c:pt idx="28">
                  <c:v>0</c:v>
                </c:pt>
                <c:pt idx="29">
                  <c:v>0</c:v>
                </c:pt>
                <c:pt idx="30">
                  <c:v>0</c:v>
                </c:pt>
                <c:pt idx="31">
                  <c:v>0</c:v>
                </c:pt>
                <c:pt idx="32">
                  <c:v>0</c:v>
                </c:pt>
                <c:pt idx="33">
                  <c:v>0</c:v>
                </c:pt>
                <c:pt idx="34">
                  <c:v>0</c:v>
                </c:pt>
                <c:pt idx="35">
                  <c:v>0</c:v>
                </c:pt>
                <c:pt idx="36">
                  <c:v>0</c:v>
                </c:pt>
                <c:pt idx="37">
                  <c:v>0</c:v>
                </c:pt>
                <c:pt idx="38">
                  <c:v>0</c:v>
                </c:pt>
                <c:pt idx="39">
                  <c:v>3.5</c:v>
                </c:pt>
                <c:pt idx="40">
                  <c:v>3.6</c:v>
                </c:pt>
                <c:pt idx="41">
                  <c:v>3.9</c:v>
                </c:pt>
                <c:pt idx="42">
                  <c:v>0</c:v>
                </c:pt>
                <c:pt idx="43">
                  <c:v>0</c:v>
                </c:pt>
                <c:pt idx="44">
                  <c:v>0</c:v>
                </c:pt>
                <c:pt idx="45">
                  <c:v>0</c:v>
                </c:pt>
                <c:pt idx="46">
                  <c:v>0</c:v>
                </c:pt>
                <c:pt idx="47">
                  <c:v>5.0999999999999996</c:v>
                </c:pt>
                <c:pt idx="48">
                  <c:v>5.3</c:v>
                </c:pt>
                <c:pt idx="49">
                  <c:v>4.7</c:v>
                </c:pt>
                <c:pt idx="50">
                  <c:v>4.5</c:v>
                </c:pt>
                <c:pt idx="51">
                  <c:v>5.3</c:v>
                </c:pt>
                <c:pt idx="52">
                  <c:v>4.45</c:v>
                </c:pt>
                <c:pt idx="53">
                  <c:v>4.5</c:v>
                </c:pt>
                <c:pt idx="54">
                  <c:v>5.9</c:v>
                </c:pt>
                <c:pt idx="55">
                  <c:v>0</c:v>
                </c:pt>
                <c:pt idx="56">
                  <c:v>4.8</c:v>
                </c:pt>
                <c:pt idx="57">
                  <c:v>5.7</c:v>
                </c:pt>
                <c:pt idx="58">
                  <c:v>0</c:v>
                </c:pt>
                <c:pt idx="59">
                  <c:v>4.45</c:v>
                </c:pt>
                <c:pt idx="60">
                  <c:v>4.7</c:v>
                </c:pt>
                <c:pt idx="61">
                  <c:v>6</c:v>
                </c:pt>
                <c:pt idx="62">
                  <c:v>5.0999999999999996</c:v>
                </c:pt>
                <c:pt idx="63">
                  <c:v>0</c:v>
                </c:pt>
                <c:pt idx="64">
                  <c:v>0</c:v>
                </c:pt>
                <c:pt idx="65">
                  <c:v>0</c:v>
                </c:pt>
                <c:pt idx="66">
                  <c:v>0</c:v>
                </c:pt>
                <c:pt idx="67">
                  <c:v>0</c:v>
                </c:pt>
                <c:pt idx="68">
                  <c:v>0</c:v>
                </c:pt>
                <c:pt idx="69">
                  <c:v>0</c:v>
                </c:pt>
                <c:pt idx="70">
                  <c:v>0</c:v>
                </c:pt>
                <c:pt idx="71">
                  <c:v>4.5999999999999996</c:v>
                </c:pt>
                <c:pt idx="72">
                  <c:v>4.7</c:v>
                </c:pt>
                <c:pt idx="73">
                  <c:v>0</c:v>
                </c:pt>
                <c:pt idx="74">
                  <c:v>7</c:v>
                </c:pt>
                <c:pt idx="75">
                  <c:v>3.9</c:v>
                </c:pt>
                <c:pt idx="76">
                  <c:v>5.2</c:v>
                </c:pt>
                <c:pt idx="77">
                  <c:v>0</c:v>
                </c:pt>
                <c:pt idx="78">
                  <c:v>5.7</c:v>
                </c:pt>
                <c:pt idx="79">
                  <c:v>5.8</c:v>
                </c:pt>
                <c:pt idx="80">
                  <c:v>6.2</c:v>
                </c:pt>
                <c:pt idx="81">
                  <c:v>7</c:v>
                </c:pt>
                <c:pt idx="82">
                  <c:v>0</c:v>
                </c:pt>
                <c:pt idx="83">
                  <c:v>0</c:v>
                </c:pt>
                <c:pt idx="84">
                  <c:v>0</c:v>
                </c:pt>
                <c:pt idx="85">
                  <c:v>3.5</c:v>
                </c:pt>
                <c:pt idx="86">
                  <c:v>3.6</c:v>
                </c:pt>
                <c:pt idx="87">
                  <c:v>7</c:v>
                </c:pt>
                <c:pt idx="88">
                  <c:v>5.5</c:v>
                </c:pt>
                <c:pt idx="89">
                  <c:v>7</c:v>
                </c:pt>
                <c:pt idx="90">
                  <c:v>4.9000000000000004</c:v>
                </c:pt>
                <c:pt idx="91">
                  <c:v>6.5</c:v>
                </c:pt>
                <c:pt idx="92">
                  <c:v>7</c:v>
                </c:pt>
                <c:pt idx="93">
                  <c:v>7</c:v>
                </c:pt>
                <c:pt idx="94">
                  <c:v>7</c:v>
                </c:pt>
                <c:pt idx="95">
                  <c:v>7</c:v>
                </c:pt>
                <c:pt idx="96">
                  <c:v>7</c:v>
                </c:pt>
                <c:pt idx="97">
                  <c:v>5.15</c:v>
                </c:pt>
                <c:pt idx="98">
                  <c:v>4.7</c:v>
                </c:pt>
                <c:pt idx="99">
                  <c:v>3.5</c:v>
                </c:pt>
                <c:pt idx="100">
                  <c:v>4.3</c:v>
                </c:pt>
                <c:pt idx="101">
                  <c:v>0</c:v>
                </c:pt>
                <c:pt idx="102">
                  <c:v>0</c:v>
                </c:pt>
                <c:pt idx="103">
                  <c:v>4.5</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numCache>
            </c:numRef>
          </c:val>
          <c:extLst xmlns:c16r2="http://schemas.microsoft.com/office/drawing/2015/06/chart">
            <c:ext xmlns:c16="http://schemas.microsoft.com/office/drawing/2014/chart" uri="{C3380CC4-5D6E-409C-BE32-E72D297353CC}">
              <c16:uniqueId val="{00000000-66BE-45C8-8541-71F8963C60C6}"/>
            </c:ext>
          </c:extLst>
        </c:ser>
        <c:dLbls>
          <c:showLegendKey val="0"/>
          <c:showVal val="0"/>
          <c:showCatName val="0"/>
          <c:showSerName val="0"/>
          <c:showPercent val="0"/>
          <c:showBubbleSize val="0"/>
        </c:dLbls>
        <c:gapWidth val="150"/>
        <c:axId val="94730752"/>
        <c:axId val="35706496"/>
      </c:barChart>
      <c:scatterChart>
        <c:scatterStyle val="lineMarker"/>
        <c:varyColors val="0"/>
        <c:ser>
          <c:idx val="1"/>
          <c:order val="1"/>
          <c:tx>
            <c:strRef>
              <c:f>[Fvalue_native1F6S_protection_factor.xlsx]Sheet1!$A$1</c:f>
              <c:strCache>
                <c:ptCount val="1"/>
                <c:pt idx="0">
                  <c:v>F-value</c:v>
                </c:pt>
              </c:strCache>
            </c:strRef>
          </c:tx>
          <c:spPr>
            <a:ln w="12700" cmpd="sng">
              <a:solidFill>
                <a:schemeClr val="tx1"/>
              </a:solidFill>
            </a:ln>
            <a:effectLst/>
          </c:spPr>
          <c:marker>
            <c:symbol val="none"/>
          </c:marker>
          <c:xVal>
            <c:numRef>
              <c:f>[Fvalue_native1F6S_protection_factor.xlsx]Sheet1!$A$10:$A$114</c:f>
              <c:numCache>
                <c:formatCode>General</c:formatCode>
                <c:ptCount val="105"/>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c:v>
                </c:pt>
                <c:pt idx="45">
                  <c:v>54</c:v>
                </c:pt>
                <c:pt idx="46">
                  <c:v>55</c:v>
                </c:pt>
                <c:pt idx="47">
                  <c:v>56</c:v>
                </c:pt>
                <c:pt idx="48">
                  <c:v>57</c:v>
                </c:pt>
                <c:pt idx="49">
                  <c:v>58</c:v>
                </c:pt>
                <c:pt idx="50">
                  <c:v>59</c:v>
                </c:pt>
                <c:pt idx="51">
                  <c:v>60</c:v>
                </c:pt>
                <c:pt idx="52">
                  <c:v>61</c:v>
                </c:pt>
                <c:pt idx="53">
                  <c:v>62</c:v>
                </c:pt>
                <c:pt idx="54">
                  <c:v>63</c:v>
                </c:pt>
                <c:pt idx="55">
                  <c:v>64</c:v>
                </c:pt>
                <c:pt idx="56">
                  <c:v>65</c:v>
                </c:pt>
                <c:pt idx="57">
                  <c:v>66</c:v>
                </c:pt>
                <c:pt idx="58">
                  <c:v>67</c:v>
                </c:pt>
                <c:pt idx="59">
                  <c:v>68</c:v>
                </c:pt>
                <c:pt idx="60">
                  <c:v>69</c:v>
                </c:pt>
                <c:pt idx="61">
                  <c:v>70</c:v>
                </c:pt>
                <c:pt idx="62">
                  <c:v>71</c:v>
                </c:pt>
                <c:pt idx="63">
                  <c:v>72</c:v>
                </c:pt>
                <c:pt idx="64">
                  <c:v>73</c:v>
                </c:pt>
                <c:pt idx="65">
                  <c:v>74</c:v>
                </c:pt>
                <c:pt idx="66">
                  <c:v>75</c:v>
                </c:pt>
                <c:pt idx="67">
                  <c:v>76</c:v>
                </c:pt>
                <c:pt idx="68">
                  <c:v>77</c:v>
                </c:pt>
                <c:pt idx="69">
                  <c:v>78</c:v>
                </c:pt>
                <c:pt idx="70">
                  <c:v>79</c:v>
                </c:pt>
                <c:pt idx="71">
                  <c:v>80</c:v>
                </c:pt>
                <c:pt idx="72">
                  <c:v>81</c:v>
                </c:pt>
                <c:pt idx="73">
                  <c:v>82</c:v>
                </c:pt>
                <c:pt idx="74">
                  <c:v>83</c:v>
                </c:pt>
                <c:pt idx="75">
                  <c:v>84</c:v>
                </c:pt>
                <c:pt idx="76">
                  <c:v>85</c:v>
                </c:pt>
                <c:pt idx="77">
                  <c:v>86</c:v>
                </c:pt>
                <c:pt idx="78">
                  <c:v>87</c:v>
                </c:pt>
                <c:pt idx="79">
                  <c:v>88</c:v>
                </c:pt>
                <c:pt idx="80">
                  <c:v>89</c:v>
                </c:pt>
                <c:pt idx="81">
                  <c:v>90</c:v>
                </c:pt>
                <c:pt idx="82">
                  <c:v>91</c:v>
                </c:pt>
                <c:pt idx="83">
                  <c:v>92</c:v>
                </c:pt>
                <c:pt idx="84">
                  <c:v>93</c:v>
                </c:pt>
                <c:pt idx="85">
                  <c:v>94</c:v>
                </c:pt>
                <c:pt idx="86">
                  <c:v>95</c:v>
                </c:pt>
                <c:pt idx="87">
                  <c:v>96</c:v>
                </c:pt>
                <c:pt idx="88">
                  <c:v>97</c:v>
                </c:pt>
                <c:pt idx="89">
                  <c:v>98</c:v>
                </c:pt>
                <c:pt idx="90">
                  <c:v>99</c:v>
                </c:pt>
                <c:pt idx="91">
                  <c:v>100</c:v>
                </c:pt>
                <c:pt idx="92">
                  <c:v>101</c:v>
                </c:pt>
                <c:pt idx="93">
                  <c:v>102</c:v>
                </c:pt>
                <c:pt idx="94">
                  <c:v>103</c:v>
                </c:pt>
                <c:pt idx="95">
                  <c:v>104</c:v>
                </c:pt>
                <c:pt idx="96">
                  <c:v>105</c:v>
                </c:pt>
                <c:pt idx="97">
                  <c:v>106</c:v>
                </c:pt>
                <c:pt idx="98">
                  <c:v>107</c:v>
                </c:pt>
                <c:pt idx="99">
                  <c:v>108</c:v>
                </c:pt>
                <c:pt idx="100">
                  <c:v>109</c:v>
                </c:pt>
                <c:pt idx="101">
                  <c:v>110</c:v>
                </c:pt>
                <c:pt idx="102">
                  <c:v>111</c:v>
                </c:pt>
                <c:pt idx="103">
                  <c:v>112</c:v>
                </c:pt>
                <c:pt idx="104">
                  <c:v>113</c:v>
                </c:pt>
              </c:numCache>
            </c:numRef>
          </c:xVal>
          <c:yVal>
            <c:numRef>
              <c:f>[Fvalue_native1F6S_protection_factor.xlsx]Sheet1!$B$10:$B$114</c:f>
              <c:numCache>
                <c:formatCode>General</c:formatCode>
                <c:ptCount val="105"/>
                <c:pt idx="0">
                  <c:v>-0.95099999999999996</c:v>
                </c:pt>
                <c:pt idx="1">
                  <c:v>-0.96</c:v>
                </c:pt>
                <c:pt idx="2">
                  <c:v>-0.97099999999999997</c:v>
                </c:pt>
                <c:pt idx="3">
                  <c:v>-0.95399999999999996</c:v>
                </c:pt>
                <c:pt idx="4">
                  <c:v>-0.93100000000000005</c:v>
                </c:pt>
                <c:pt idx="5">
                  <c:v>-0.86799999999999999</c:v>
                </c:pt>
                <c:pt idx="6">
                  <c:v>-0.80900000000000005</c:v>
                </c:pt>
                <c:pt idx="7">
                  <c:v>-0.69199999999999995</c:v>
                </c:pt>
                <c:pt idx="8">
                  <c:v>-0.55400000000000005</c:v>
                </c:pt>
                <c:pt idx="9">
                  <c:v>-0.45200000000000001</c:v>
                </c:pt>
                <c:pt idx="10">
                  <c:v>-0.35299999999999998</c:v>
                </c:pt>
                <c:pt idx="11">
                  <c:v>-0.218</c:v>
                </c:pt>
                <c:pt idx="12">
                  <c:v>-0.20799999999999999</c:v>
                </c:pt>
                <c:pt idx="13">
                  <c:v>-0.13</c:v>
                </c:pt>
                <c:pt idx="14">
                  <c:v>-0.126</c:v>
                </c:pt>
                <c:pt idx="15">
                  <c:v>-5.5E-2</c:v>
                </c:pt>
                <c:pt idx="16">
                  <c:v>2.5999999999999999E-2</c:v>
                </c:pt>
                <c:pt idx="17">
                  <c:v>0.10199999999999999</c:v>
                </c:pt>
                <c:pt idx="18">
                  <c:v>0.152</c:v>
                </c:pt>
                <c:pt idx="19">
                  <c:v>0.17799999999999999</c:v>
                </c:pt>
                <c:pt idx="20">
                  <c:v>0.13200000000000001</c:v>
                </c:pt>
                <c:pt idx="21">
                  <c:v>9.7000000000000003E-2</c:v>
                </c:pt>
                <c:pt idx="22">
                  <c:v>8.8999999999999996E-2</c:v>
                </c:pt>
                <c:pt idx="23">
                  <c:v>5.6000000000000001E-2</c:v>
                </c:pt>
                <c:pt idx="24">
                  <c:v>4.1000000000000002E-2</c:v>
                </c:pt>
                <c:pt idx="25">
                  <c:v>2.5000000000000001E-2</c:v>
                </c:pt>
                <c:pt idx="26">
                  <c:v>2.5000000000000001E-2</c:v>
                </c:pt>
                <c:pt idx="27">
                  <c:v>0.01</c:v>
                </c:pt>
                <c:pt idx="28">
                  <c:v>-2.3E-2</c:v>
                </c:pt>
                <c:pt idx="29">
                  <c:v>1.4E-2</c:v>
                </c:pt>
                <c:pt idx="30">
                  <c:v>9.2999999999999999E-2</c:v>
                </c:pt>
                <c:pt idx="31">
                  <c:v>0.11</c:v>
                </c:pt>
                <c:pt idx="32">
                  <c:v>0.13700000000000001</c:v>
                </c:pt>
                <c:pt idx="33">
                  <c:v>0.11</c:v>
                </c:pt>
                <c:pt idx="34">
                  <c:v>4.9000000000000002E-2</c:v>
                </c:pt>
                <c:pt idx="35">
                  <c:v>-1.7999999999999999E-2</c:v>
                </c:pt>
                <c:pt idx="36">
                  <c:v>-3.6999999999999998E-2</c:v>
                </c:pt>
                <c:pt idx="37">
                  <c:v>-1.2E-2</c:v>
                </c:pt>
                <c:pt idx="38">
                  <c:v>4.0000000000000001E-3</c:v>
                </c:pt>
                <c:pt idx="39">
                  <c:v>3.3000000000000002E-2</c:v>
                </c:pt>
                <c:pt idx="40">
                  <c:v>6.2E-2</c:v>
                </c:pt>
                <c:pt idx="41">
                  <c:v>0.106</c:v>
                </c:pt>
                <c:pt idx="42">
                  <c:v>0.127</c:v>
                </c:pt>
                <c:pt idx="43">
                  <c:v>0.18099999999999999</c:v>
                </c:pt>
                <c:pt idx="44">
                  <c:v>0.185</c:v>
                </c:pt>
                <c:pt idx="45">
                  <c:v>0.20399999999999999</c:v>
                </c:pt>
                <c:pt idx="46">
                  <c:v>0.23100000000000001</c:v>
                </c:pt>
                <c:pt idx="47">
                  <c:v>0.23300000000000001</c:v>
                </c:pt>
                <c:pt idx="48">
                  <c:v>0.21299999999999999</c:v>
                </c:pt>
                <c:pt idx="49">
                  <c:v>0.23899999999999999</c:v>
                </c:pt>
                <c:pt idx="50">
                  <c:v>0.28100000000000003</c:v>
                </c:pt>
                <c:pt idx="51">
                  <c:v>0.29299999999999998</c:v>
                </c:pt>
                <c:pt idx="52">
                  <c:v>0.219</c:v>
                </c:pt>
                <c:pt idx="53">
                  <c:v>0.14899999999999999</c:v>
                </c:pt>
                <c:pt idx="54">
                  <c:v>9.1999999999999998E-2</c:v>
                </c:pt>
                <c:pt idx="55">
                  <c:v>5.0999999999999997E-2</c:v>
                </c:pt>
                <c:pt idx="56">
                  <c:v>-1.2E-2</c:v>
                </c:pt>
                <c:pt idx="57">
                  <c:v>1E-3</c:v>
                </c:pt>
                <c:pt idx="58">
                  <c:v>-2.7E-2</c:v>
                </c:pt>
                <c:pt idx="59">
                  <c:v>-7.0000000000000001E-3</c:v>
                </c:pt>
                <c:pt idx="60">
                  <c:v>4.2999999999999997E-2</c:v>
                </c:pt>
                <c:pt idx="61">
                  <c:v>4.2999999999999997E-2</c:v>
                </c:pt>
                <c:pt idx="62">
                  <c:v>0.17199999999999999</c:v>
                </c:pt>
                <c:pt idx="63">
                  <c:v>0.26900000000000002</c:v>
                </c:pt>
                <c:pt idx="64">
                  <c:v>0.26600000000000001</c:v>
                </c:pt>
                <c:pt idx="65">
                  <c:v>0.27300000000000002</c:v>
                </c:pt>
                <c:pt idx="66">
                  <c:v>0.24299999999999999</c:v>
                </c:pt>
                <c:pt idx="67">
                  <c:v>0.223</c:v>
                </c:pt>
                <c:pt idx="68">
                  <c:v>0.20599999999999999</c:v>
                </c:pt>
                <c:pt idx="69">
                  <c:v>0.13500000000000001</c:v>
                </c:pt>
                <c:pt idx="70">
                  <c:v>7.5999999999999998E-2</c:v>
                </c:pt>
                <c:pt idx="71">
                  <c:v>7.3999999999999996E-2</c:v>
                </c:pt>
                <c:pt idx="72">
                  <c:v>0.02</c:v>
                </c:pt>
                <c:pt idx="73">
                  <c:v>2.1000000000000001E-2</c:v>
                </c:pt>
                <c:pt idx="74">
                  <c:v>6.3E-2</c:v>
                </c:pt>
                <c:pt idx="75">
                  <c:v>0.113</c:v>
                </c:pt>
                <c:pt idx="76">
                  <c:v>0.125</c:v>
                </c:pt>
                <c:pt idx="77">
                  <c:v>0.189</c:v>
                </c:pt>
                <c:pt idx="78">
                  <c:v>0.223</c:v>
                </c:pt>
                <c:pt idx="79">
                  <c:v>0.23599999999999999</c:v>
                </c:pt>
                <c:pt idx="80">
                  <c:v>0.30299999999999999</c:v>
                </c:pt>
                <c:pt idx="81">
                  <c:v>0.33600000000000002</c:v>
                </c:pt>
                <c:pt idx="82">
                  <c:v>0.34200000000000003</c:v>
                </c:pt>
                <c:pt idx="83">
                  <c:v>0.28699999999999998</c:v>
                </c:pt>
                <c:pt idx="84">
                  <c:v>0.19800000000000001</c:v>
                </c:pt>
                <c:pt idx="85">
                  <c:v>0.19800000000000001</c:v>
                </c:pt>
                <c:pt idx="86">
                  <c:v>0.20899999999999999</c:v>
                </c:pt>
                <c:pt idx="87">
                  <c:v>0.185</c:v>
                </c:pt>
                <c:pt idx="88">
                  <c:v>0.14099999999999999</c:v>
                </c:pt>
                <c:pt idx="89">
                  <c:v>0.19</c:v>
                </c:pt>
                <c:pt idx="90">
                  <c:v>0.22500000000000001</c:v>
                </c:pt>
                <c:pt idx="91">
                  <c:v>0.215</c:v>
                </c:pt>
                <c:pt idx="92">
                  <c:v>0.17599999999999999</c:v>
                </c:pt>
                <c:pt idx="93">
                  <c:v>0.153</c:v>
                </c:pt>
                <c:pt idx="94">
                  <c:v>0.152</c:v>
                </c:pt>
                <c:pt idx="95">
                  <c:v>0.107</c:v>
                </c:pt>
                <c:pt idx="96">
                  <c:v>2.4E-2</c:v>
                </c:pt>
                <c:pt idx="97">
                  <c:v>-4.8000000000000001E-2</c:v>
                </c:pt>
                <c:pt idx="98">
                  <c:v>-0.14599999999999999</c:v>
                </c:pt>
                <c:pt idx="99">
                  <c:v>-0.23799999999999999</c:v>
                </c:pt>
                <c:pt idx="100">
                  <c:v>-0.32100000000000001</c:v>
                </c:pt>
                <c:pt idx="101">
                  <c:v>-0.39200000000000002</c:v>
                </c:pt>
                <c:pt idx="102">
                  <c:v>-0.47699999999999998</c:v>
                </c:pt>
                <c:pt idx="103">
                  <c:v>-0.57599999999999996</c:v>
                </c:pt>
                <c:pt idx="104">
                  <c:v>-0.63700000000000001</c:v>
                </c:pt>
              </c:numCache>
            </c:numRef>
          </c:yVal>
          <c:smooth val="0"/>
          <c:extLst xmlns:c16r2="http://schemas.microsoft.com/office/drawing/2015/06/chart">
            <c:ext xmlns:c16="http://schemas.microsoft.com/office/drawing/2014/chart" uri="{C3380CC4-5D6E-409C-BE32-E72D297353CC}">
              <c16:uniqueId val="{00000001-66BE-45C8-8541-71F8963C60C6}"/>
            </c:ext>
          </c:extLst>
        </c:ser>
        <c:ser>
          <c:idx val="5"/>
          <c:order val="2"/>
          <c:tx>
            <c:strRef>
              <c:f>[Fvalue_native1F6S_protection_factor.xlsx]Sheet1!$I$1</c:f>
              <c:strCache>
                <c:ptCount val="1"/>
                <c:pt idx="0">
                  <c:v>conserved hydrophobic residue</c:v>
                </c:pt>
              </c:strCache>
            </c:strRef>
          </c:tx>
          <c:spPr>
            <a:ln w="47625">
              <a:noFill/>
            </a:ln>
            <a:effectLst/>
          </c:spPr>
          <c:marker>
            <c:symbol val="circle"/>
            <c:size val="6"/>
            <c:spPr>
              <a:solidFill>
                <a:srgbClr val="FF0000"/>
              </a:solidFill>
              <a:ln>
                <a:solidFill>
                  <a:srgbClr val="FF0000"/>
                </a:solidFill>
              </a:ln>
              <a:effectLst/>
            </c:spPr>
          </c:marker>
          <c:xVal>
            <c:numRef>
              <c:f>[Fvalue_native1F6S_protection_factor.xlsx]Sheet1!$I$2:$I$32</c:f>
              <c:numCache>
                <c:formatCode>General</c:formatCode>
                <c:ptCount val="31"/>
                <c:pt idx="2">
                  <c:v>12</c:v>
                </c:pt>
                <c:pt idx="3">
                  <c:v>15</c:v>
                </c:pt>
                <c:pt idx="4">
                  <c:v>23</c:v>
                </c:pt>
                <c:pt idx="5">
                  <c:v>26</c:v>
                </c:pt>
                <c:pt idx="6">
                  <c:v>27</c:v>
                </c:pt>
                <c:pt idx="7">
                  <c:v>36</c:v>
                </c:pt>
                <c:pt idx="8">
                  <c:v>50</c:v>
                </c:pt>
                <c:pt idx="9">
                  <c:v>52</c:v>
                </c:pt>
                <c:pt idx="10">
                  <c:v>53</c:v>
                </c:pt>
                <c:pt idx="11">
                  <c:v>55</c:v>
                </c:pt>
                <c:pt idx="12">
                  <c:v>60</c:v>
                </c:pt>
                <c:pt idx="13">
                  <c:v>75</c:v>
                </c:pt>
                <c:pt idx="14">
                  <c:v>80</c:v>
                </c:pt>
                <c:pt idx="15">
                  <c:v>81</c:v>
                </c:pt>
                <c:pt idx="16">
                  <c:v>85</c:v>
                </c:pt>
                <c:pt idx="17">
                  <c:v>89</c:v>
                </c:pt>
                <c:pt idx="18">
                  <c:v>92</c:v>
                </c:pt>
                <c:pt idx="19">
                  <c:v>95</c:v>
                </c:pt>
                <c:pt idx="20">
                  <c:v>96</c:v>
                </c:pt>
                <c:pt idx="21">
                  <c:v>101</c:v>
                </c:pt>
                <c:pt idx="22">
                  <c:v>104</c:v>
                </c:pt>
              </c:numCache>
            </c:numRef>
          </c:xVal>
          <c:yVal>
            <c:numRef>
              <c:f>[Fvalue_native1F6S_protection_factor.xlsx]Sheet1!$J$2:$J$32</c:f>
              <c:numCache>
                <c:formatCode>General</c:formatCode>
                <c:ptCount val="31"/>
                <c:pt idx="0">
                  <c:v>0</c:v>
                </c:pt>
                <c:pt idx="1">
                  <c:v>0</c:v>
                </c:pt>
                <c:pt idx="2">
                  <c:v>-0.95399999999999996</c:v>
                </c:pt>
                <c:pt idx="3">
                  <c:v>-0.80900000000000005</c:v>
                </c:pt>
                <c:pt idx="4">
                  <c:v>-0.126</c:v>
                </c:pt>
                <c:pt idx="5">
                  <c:v>0.10199999999999999</c:v>
                </c:pt>
                <c:pt idx="6">
                  <c:v>0.152</c:v>
                </c:pt>
                <c:pt idx="7">
                  <c:v>0.01</c:v>
                </c:pt>
                <c:pt idx="8">
                  <c:v>0.106</c:v>
                </c:pt>
                <c:pt idx="9">
                  <c:v>0.18099999999999999</c:v>
                </c:pt>
                <c:pt idx="10">
                  <c:v>0.185</c:v>
                </c:pt>
                <c:pt idx="11">
                  <c:v>0.23100000000000001</c:v>
                </c:pt>
                <c:pt idx="12">
                  <c:v>0.29299999999999998</c:v>
                </c:pt>
                <c:pt idx="13">
                  <c:v>0.24299999999999999</c:v>
                </c:pt>
                <c:pt idx="14">
                  <c:v>7.3999999999999996E-2</c:v>
                </c:pt>
                <c:pt idx="15">
                  <c:v>0.02</c:v>
                </c:pt>
                <c:pt idx="16">
                  <c:v>0.125</c:v>
                </c:pt>
                <c:pt idx="17">
                  <c:v>0.30299999999999999</c:v>
                </c:pt>
                <c:pt idx="18">
                  <c:v>0.28699999999999998</c:v>
                </c:pt>
                <c:pt idx="19">
                  <c:v>0.20899999999999999</c:v>
                </c:pt>
                <c:pt idx="20">
                  <c:v>0.185</c:v>
                </c:pt>
                <c:pt idx="21">
                  <c:v>0.17599999999999999</c:v>
                </c:pt>
                <c:pt idx="22">
                  <c:v>0.107</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2-66BE-45C8-8541-71F8963C60C6}"/>
            </c:ext>
          </c:extLst>
        </c:ser>
        <c:ser>
          <c:idx val="6"/>
          <c:order val="3"/>
          <c:spPr>
            <a:ln w="57150" cap="sq" cmpd="sng">
              <a:solidFill>
                <a:srgbClr val="008000"/>
              </a:solidFill>
              <a:miter lim="800000"/>
            </a:ln>
          </c:spPr>
          <c:marker>
            <c:symbol val="none"/>
          </c:marker>
          <c:xVal>
            <c:numRef>
              <c:f>[Fvalue_native1F6S_protection_factor.xlsx]Sheet1!$G$8:$G$9</c:f>
              <c:numCache>
                <c:formatCode>General</c:formatCode>
                <c:ptCount val="2"/>
              </c:numCache>
            </c:numRef>
          </c:xVal>
          <c:yVal>
            <c:numRef>
              <c:f>[Fvalue_native1F6S_protection_factor.xlsx]Sheet1!$H$8:$H$9</c:f>
              <c:numCache>
                <c:formatCode>General</c:formatCode>
                <c:ptCount val="2"/>
                <c:pt idx="0">
                  <c:v>0.05</c:v>
                </c:pt>
                <c:pt idx="1">
                  <c:v>0.05</c:v>
                </c:pt>
              </c:numCache>
            </c:numRef>
          </c:yVal>
          <c:smooth val="0"/>
          <c:extLst xmlns:c16r2="http://schemas.microsoft.com/office/drawing/2015/06/chart">
            <c:ext xmlns:c16="http://schemas.microsoft.com/office/drawing/2014/chart" uri="{C3380CC4-5D6E-409C-BE32-E72D297353CC}">
              <c16:uniqueId val="{00000003-66BE-45C8-8541-71F8963C60C6}"/>
            </c:ext>
          </c:extLst>
        </c:ser>
        <c:dLbls>
          <c:showLegendKey val="0"/>
          <c:showVal val="0"/>
          <c:showCatName val="0"/>
          <c:showSerName val="0"/>
          <c:showPercent val="0"/>
          <c:showBubbleSize val="0"/>
        </c:dLbls>
        <c:axId val="35705344"/>
        <c:axId val="35705920"/>
      </c:scatterChart>
      <c:valAx>
        <c:axId val="35705344"/>
        <c:scaling>
          <c:orientation val="minMax"/>
          <c:max val="122"/>
          <c:min val="1"/>
        </c:scaling>
        <c:delete val="0"/>
        <c:axPos val="b"/>
        <c:numFmt formatCode="General" sourceLinked="1"/>
        <c:majorTickMark val="none"/>
        <c:minorTickMark val="none"/>
        <c:tickLblPos val="nextTo"/>
        <c:txPr>
          <a:bodyPr/>
          <a:lstStyle/>
          <a:p>
            <a:pPr>
              <a:defRPr lang="ja-JP"/>
            </a:pPr>
            <a:endParaRPr lang="en-US"/>
          </a:p>
        </c:txPr>
        <c:crossAx val="35705920"/>
        <c:crossesAt val="-0.8"/>
        <c:crossBetween val="midCat"/>
        <c:majorUnit val="20"/>
      </c:valAx>
      <c:valAx>
        <c:axId val="35705920"/>
        <c:scaling>
          <c:orientation val="minMax"/>
          <c:max val="0.60000000000000009"/>
          <c:min val="-0.8"/>
        </c:scaling>
        <c:delete val="0"/>
        <c:axPos val="l"/>
        <c:numFmt formatCode="General" sourceLinked="1"/>
        <c:majorTickMark val="out"/>
        <c:minorTickMark val="none"/>
        <c:tickLblPos val="nextTo"/>
        <c:spPr>
          <a:ln/>
        </c:spPr>
        <c:txPr>
          <a:bodyPr/>
          <a:lstStyle/>
          <a:p>
            <a:pPr>
              <a:defRPr lang="ja-JP"/>
            </a:pPr>
            <a:endParaRPr lang="en-US"/>
          </a:p>
        </c:txPr>
        <c:crossAx val="35705344"/>
        <c:crossesAt val="1"/>
        <c:crossBetween val="midCat"/>
        <c:majorUnit val="0.2"/>
      </c:valAx>
      <c:valAx>
        <c:axId val="35706496"/>
        <c:scaling>
          <c:orientation val="minMax"/>
          <c:max val="10"/>
        </c:scaling>
        <c:delete val="0"/>
        <c:axPos val="r"/>
        <c:numFmt formatCode="General" sourceLinked="1"/>
        <c:majorTickMark val="out"/>
        <c:minorTickMark val="none"/>
        <c:tickLblPos val="nextTo"/>
        <c:spPr>
          <a:ln/>
        </c:spPr>
        <c:txPr>
          <a:bodyPr/>
          <a:lstStyle/>
          <a:p>
            <a:pPr>
              <a:defRPr lang="ja-JP"/>
            </a:pPr>
            <a:endParaRPr lang="en-US"/>
          </a:p>
        </c:txPr>
        <c:crossAx val="94730752"/>
        <c:crosses val="max"/>
        <c:crossBetween val="between"/>
        <c:majorUnit val="2"/>
      </c:valAx>
      <c:catAx>
        <c:axId val="94730752"/>
        <c:scaling>
          <c:orientation val="minMax"/>
        </c:scaling>
        <c:delete val="1"/>
        <c:axPos val="b"/>
        <c:numFmt formatCode="General" sourceLinked="1"/>
        <c:majorTickMark val="out"/>
        <c:minorTickMark val="none"/>
        <c:tickLblPos val="nextTo"/>
        <c:crossAx val="35706496"/>
        <c:crosses val="autoZero"/>
        <c:auto val="1"/>
        <c:lblAlgn val="ctr"/>
        <c:lblOffset val="100"/>
        <c:noMultiLvlLbl val="0"/>
      </c:catAx>
    </c:plotArea>
    <c:plotVisOnly val="1"/>
    <c:dispBlanksAs val="gap"/>
    <c:showDLblsOverMax val="0"/>
  </c:chart>
  <c:txPr>
    <a:bodyPr/>
    <a:lstStyle/>
    <a:p>
      <a:pPr>
        <a:defRPr sz="1400" b="1"/>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1"/>
          <c:order val="0"/>
          <c:tx>
            <c:strRef>
              <c:f>'[C-type_ADMhist_template.xlsx]compactregion'!$A$1</c:f>
              <c:strCache>
                <c:ptCount val="1"/>
                <c:pt idx="0">
                  <c:v>ADMhistgram</c:v>
                </c:pt>
              </c:strCache>
            </c:strRef>
          </c:tx>
          <c:spPr>
            <a:ln w="19050" cap="rnd" cmpd="sng">
              <a:solidFill>
                <a:schemeClr val="tx1"/>
              </a:solidFill>
              <a:round/>
            </a:ln>
            <a:effectLst/>
          </c:spPr>
          <c:marker>
            <c:symbol val="none"/>
          </c:marker>
          <c:yVal>
            <c:numRef>
              <c:f>'[C-type_ADMhist_template.xlsx]compactregion'!$A$2:$A$301</c:f>
              <c:numCache>
                <c:formatCode>General</c:formatCode>
                <c:ptCount val="300"/>
                <c:pt idx="0">
                  <c:v>0</c:v>
                </c:pt>
                <c:pt idx="1">
                  <c:v>0.84722222222222199</c:v>
                </c:pt>
                <c:pt idx="2">
                  <c:v>0.84722222222222199</c:v>
                </c:pt>
                <c:pt idx="3">
                  <c:v>0.94444444444444398</c:v>
                </c:pt>
                <c:pt idx="4">
                  <c:v>0.94444444444444398</c:v>
                </c:pt>
                <c:pt idx="5">
                  <c:v>0.94444444444444398</c:v>
                </c:pt>
                <c:pt idx="6">
                  <c:v>0.94444444444444398</c:v>
                </c:pt>
                <c:pt idx="7">
                  <c:v>0.95833333333333304</c:v>
                </c:pt>
                <c:pt idx="8">
                  <c:v>0.95833333333333304</c:v>
                </c:pt>
                <c:pt idx="9">
                  <c:v>0.95833333333333304</c:v>
                </c:pt>
                <c:pt idx="10">
                  <c:v>0.95833333333333304</c:v>
                </c:pt>
                <c:pt idx="11">
                  <c:v>0.95833333333333304</c:v>
                </c:pt>
                <c:pt idx="12">
                  <c:v>0.95833333333333304</c:v>
                </c:pt>
                <c:pt idx="13">
                  <c:v>0.95833333333333304</c:v>
                </c:pt>
                <c:pt idx="14">
                  <c:v>0.95833333333333304</c:v>
                </c:pt>
                <c:pt idx="15">
                  <c:v>0.95833333333333304</c:v>
                </c:pt>
                <c:pt idx="16">
                  <c:v>0.95833333333333304</c:v>
                </c:pt>
                <c:pt idx="17">
                  <c:v>0.95833333333333304</c:v>
                </c:pt>
                <c:pt idx="18">
                  <c:v>0.95833333333333304</c:v>
                </c:pt>
                <c:pt idx="19">
                  <c:v>0.95833333333333304</c:v>
                </c:pt>
                <c:pt idx="20">
                  <c:v>0.95833333333333304</c:v>
                </c:pt>
                <c:pt idx="21">
                  <c:v>0.95833333333333304</c:v>
                </c:pt>
                <c:pt idx="22">
                  <c:v>0.95833333333333304</c:v>
                </c:pt>
                <c:pt idx="23">
                  <c:v>0.95833333333333304</c:v>
                </c:pt>
                <c:pt idx="24">
                  <c:v>0.95833333333333304</c:v>
                </c:pt>
                <c:pt idx="25">
                  <c:v>0.95833333333333304</c:v>
                </c:pt>
                <c:pt idx="26">
                  <c:v>0.95833333333333304</c:v>
                </c:pt>
                <c:pt idx="27">
                  <c:v>0.95833333333333304</c:v>
                </c:pt>
                <c:pt idx="28">
                  <c:v>0.95833333333333304</c:v>
                </c:pt>
                <c:pt idx="29">
                  <c:v>0.98611111111111105</c:v>
                </c:pt>
                <c:pt idx="30">
                  <c:v>0.98611111111111105</c:v>
                </c:pt>
                <c:pt idx="31">
                  <c:v>0.98611111111111105</c:v>
                </c:pt>
                <c:pt idx="32">
                  <c:v>0.98611111111111105</c:v>
                </c:pt>
                <c:pt idx="33">
                  <c:v>0.90277777777777801</c:v>
                </c:pt>
                <c:pt idx="34">
                  <c:v>0.625</c:v>
                </c:pt>
                <c:pt idx="35">
                  <c:v>0.55555555555555602</c:v>
                </c:pt>
                <c:pt idx="36">
                  <c:v>0.44444444444444398</c:v>
                </c:pt>
                <c:pt idx="37">
                  <c:v>0.43055555555555602</c:v>
                </c:pt>
                <c:pt idx="38">
                  <c:v>0.43055555555555602</c:v>
                </c:pt>
                <c:pt idx="39">
                  <c:v>0.43055555555555602</c:v>
                </c:pt>
                <c:pt idx="40">
                  <c:v>0.43055555555555602</c:v>
                </c:pt>
                <c:pt idx="41">
                  <c:v>0.43055555555555602</c:v>
                </c:pt>
                <c:pt idx="42">
                  <c:v>0.43055555555555602</c:v>
                </c:pt>
                <c:pt idx="43">
                  <c:v>0.43055555555555602</c:v>
                </c:pt>
                <c:pt idx="44">
                  <c:v>0.43055555555555602</c:v>
                </c:pt>
                <c:pt idx="45">
                  <c:v>0.34722222222222199</c:v>
                </c:pt>
                <c:pt idx="46">
                  <c:v>0.31944444444444398</c:v>
                </c:pt>
                <c:pt idx="47">
                  <c:v>0.31944444444444398</c:v>
                </c:pt>
                <c:pt idx="48">
                  <c:v>0.31944444444444398</c:v>
                </c:pt>
                <c:pt idx="49">
                  <c:v>0.30555555555555602</c:v>
                </c:pt>
                <c:pt idx="50">
                  <c:v>0.30555555555555602</c:v>
                </c:pt>
                <c:pt idx="51">
                  <c:v>0.30555555555555602</c:v>
                </c:pt>
                <c:pt idx="52">
                  <c:v>0.31944444444444398</c:v>
                </c:pt>
                <c:pt idx="53">
                  <c:v>0.31944444444444398</c:v>
                </c:pt>
                <c:pt idx="54">
                  <c:v>0.31944444444444398</c:v>
                </c:pt>
                <c:pt idx="55">
                  <c:v>0.52777777777777801</c:v>
                </c:pt>
                <c:pt idx="56">
                  <c:v>0.52777777777777801</c:v>
                </c:pt>
                <c:pt idx="57">
                  <c:v>0.94444444444444398</c:v>
                </c:pt>
                <c:pt idx="58">
                  <c:v>0.94444444444444398</c:v>
                </c:pt>
                <c:pt idx="59">
                  <c:v>0.94444444444444398</c:v>
                </c:pt>
                <c:pt idx="60">
                  <c:v>0.94444444444444398</c:v>
                </c:pt>
                <c:pt idx="61">
                  <c:v>0.94444444444444398</c:v>
                </c:pt>
                <c:pt idx="62">
                  <c:v>0.94444444444444398</c:v>
                </c:pt>
                <c:pt idx="63">
                  <c:v>0.94444444444444398</c:v>
                </c:pt>
                <c:pt idx="64">
                  <c:v>0.94444444444444398</c:v>
                </c:pt>
                <c:pt idx="65">
                  <c:v>0.95833333333333304</c:v>
                </c:pt>
                <c:pt idx="66">
                  <c:v>0.95833333333333304</c:v>
                </c:pt>
                <c:pt idx="67">
                  <c:v>0.30555555555555602</c:v>
                </c:pt>
                <c:pt idx="68">
                  <c:v>0.27777777777777801</c:v>
                </c:pt>
                <c:pt idx="69">
                  <c:v>0.27777777777777801</c:v>
                </c:pt>
                <c:pt idx="70">
                  <c:v>0.27777777777777801</c:v>
                </c:pt>
                <c:pt idx="71">
                  <c:v>0.27777777777777801</c:v>
                </c:pt>
                <c:pt idx="72">
                  <c:v>0.27777777777777801</c:v>
                </c:pt>
                <c:pt idx="73">
                  <c:v>0.27777777777777801</c:v>
                </c:pt>
                <c:pt idx="74">
                  <c:v>0.27777777777777801</c:v>
                </c:pt>
                <c:pt idx="75">
                  <c:v>0.27777777777777801</c:v>
                </c:pt>
                <c:pt idx="76">
                  <c:v>0.27777777777777801</c:v>
                </c:pt>
                <c:pt idx="77">
                  <c:v>0.36111111111111099</c:v>
                </c:pt>
                <c:pt idx="78">
                  <c:v>0.375</c:v>
                </c:pt>
                <c:pt idx="79">
                  <c:v>0.375</c:v>
                </c:pt>
                <c:pt idx="80">
                  <c:v>0.72222222222222199</c:v>
                </c:pt>
                <c:pt idx="81">
                  <c:v>0.94444444444444398</c:v>
                </c:pt>
                <c:pt idx="82">
                  <c:v>0.94444444444444398</c:v>
                </c:pt>
                <c:pt idx="83">
                  <c:v>0.94444444444444398</c:v>
                </c:pt>
                <c:pt idx="84">
                  <c:v>0.94444444444444398</c:v>
                </c:pt>
                <c:pt idx="85">
                  <c:v>0.94444444444444398</c:v>
                </c:pt>
                <c:pt idx="86">
                  <c:v>0.88888888888888895</c:v>
                </c:pt>
                <c:pt idx="87">
                  <c:v>0.88888888888888895</c:v>
                </c:pt>
                <c:pt idx="88">
                  <c:v>0.88888888888888895</c:v>
                </c:pt>
                <c:pt idx="89">
                  <c:v>0.88888888888888895</c:v>
                </c:pt>
                <c:pt idx="90">
                  <c:v>0.88888888888888895</c:v>
                </c:pt>
                <c:pt idx="91">
                  <c:v>0.88888888888888895</c:v>
                </c:pt>
                <c:pt idx="92">
                  <c:v>0.88888888888888895</c:v>
                </c:pt>
                <c:pt idx="93">
                  <c:v>0.94444444444444398</c:v>
                </c:pt>
                <c:pt idx="94">
                  <c:v>0.94444444444444398</c:v>
                </c:pt>
                <c:pt idx="95">
                  <c:v>0.94444444444444398</c:v>
                </c:pt>
                <c:pt idx="96">
                  <c:v>0.94444444444444398</c:v>
                </c:pt>
                <c:pt idx="97">
                  <c:v>1</c:v>
                </c:pt>
                <c:pt idx="98">
                  <c:v>1</c:v>
                </c:pt>
                <c:pt idx="99">
                  <c:v>1</c:v>
                </c:pt>
                <c:pt idx="100">
                  <c:v>1</c:v>
                </c:pt>
                <c:pt idx="101">
                  <c:v>0.98611111111111105</c:v>
                </c:pt>
                <c:pt idx="102">
                  <c:v>0.98611111111111105</c:v>
                </c:pt>
                <c:pt idx="103">
                  <c:v>0.98611111111111105</c:v>
                </c:pt>
                <c:pt idx="104">
                  <c:v>0.94444444444444398</c:v>
                </c:pt>
                <c:pt idx="105">
                  <c:v>0.81944444444444398</c:v>
                </c:pt>
                <c:pt idx="106">
                  <c:v>0.81944444444444398</c:v>
                </c:pt>
                <c:pt idx="107">
                  <c:v>0.80555555555555602</c:v>
                </c:pt>
                <c:pt idx="108">
                  <c:v>0.80555555555555602</c:v>
                </c:pt>
                <c:pt idx="109">
                  <c:v>0.84722222222222199</c:v>
                </c:pt>
                <c:pt idx="110">
                  <c:v>0.875</c:v>
                </c:pt>
                <c:pt idx="111">
                  <c:v>0.875</c:v>
                </c:pt>
                <c:pt idx="112">
                  <c:v>0.875</c:v>
                </c:pt>
                <c:pt idx="113">
                  <c:v>0.875</c:v>
                </c:pt>
                <c:pt idx="114">
                  <c:v>0.875</c:v>
                </c:pt>
                <c:pt idx="115">
                  <c:v>0.875</c:v>
                </c:pt>
                <c:pt idx="116">
                  <c:v>0.875</c:v>
                </c:pt>
                <c:pt idx="117">
                  <c:v>0.68055555555555602</c:v>
                </c:pt>
                <c:pt idx="118">
                  <c:v>0.68055555555555602</c:v>
                </c:pt>
                <c:pt idx="119">
                  <c:v>0.68055555555555602</c:v>
                </c:pt>
                <c:pt idx="120">
                  <c:v>0.69444444444444398</c:v>
                </c:pt>
                <c:pt idx="121">
                  <c:v>0.5</c:v>
                </c:pt>
                <c:pt idx="122">
                  <c:v>0.48611111111111099</c:v>
                </c:pt>
                <c:pt idx="123">
                  <c:v>0.47222222222222199</c:v>
                </c:pt>
                <c:pt idx="124">
                  <c:v>0.47222222222222199</c:v>
                </c:pt>
                <c:pt idx="125">
                  <c:v>0.47222222222222199</c:v>
                </c:pt>
                <c:pt idx="126">
                  <c:v>0.47222222222222199</c:v>
                </c:pt>
                <c:pt idx="127">
                  <c:v>0.47222222222222199</c:v>
                </c:pt>
                <c:pt idx="128">
                  <c:v>0.47222222222222199</c:v>
                </c:pt>
                <c:pt idx="129">
                  <c:v>0.47222222222222199</c:v>
                </c:pt>
                <c:pt idx="130">
                  <c:v>0.43055555555555602</c:v>
                </c:pt>
                <c:pt idx="131">
                  <c:v>0.40277777777777801</c:v>
                </c:pt>
                <c:pt idx="132">
                  <c:v>0.31944444444444398</c:v>
                </c:pt>
                <c:pt idx="133">
                  <c:v>0.31944444444444398</c:v>
                </c:pt>
                <c:pt idx="134">
                  <c:v>0.16666666666666699</c:v>
                </c:pt>
                <c:pt idx="135">
                  <c:v>0.15277777777777801</c:v>
                </c:pt>
                <c:pt idx="136">
                  <c:v>5.5555555555555601E-2</c:v>
                </c:pt>
                <c:pt idx="137">
                  <c:v>5.5555555555555601E-2</c:v>
                </c:pt>
                <c:pt idx="138">
                  <c:v>4.1666666666666699E-2</c:v>
                </c:pt>
                <c:pt idx="139">
                  <c:v>4.1666666666666699E-2</c:v>
                </c:pt>
                <c:pt idx="140">
                  <c:v>4.1666666666666699E-2</c:v>
                </c:pt>
                <c:pt idx="141">
                  <c:v>4.1666666666666699E-2</c:v>
                </c:pt>
                <c:pt idx="142">
                  <c:v>4.1666666666666699E-2</c:v>
                </c:pt>
                <c:pt idx="143">
                  <c:v>4.1666666666666699E-2</c:v>
                </c:pt>
                <c:pt idx="144">
                  <c:v>4.1666666666666699E-2</c:v>
                </c:pt>
                <c:pt idx="145">
                  <c:v>4.1666666666666699E-2</c:v>
                </c:pt>
                <c:pt idx="146">
                  <c:v>4.1666666666666699E-2</c:v>
                </c:pt>
                <c:pt idx="147">
                  <c:v>4.1666666666666699E-2</c:v>
                </c:pt>
                <c:pt idx="148">
                  <c:v>1.38888888888889E-2</c:v>
                </c:pt>
                <c:pt idx="149">
                  <c:v>1.38888888888889E-2</c:v>
                </c:pt>
                <c:pt idx="150">
                  <c:v>1.38888888888889E-2</c:v>
                </c:pt>
                <c:pt idx="151">
                  <c:v>1.38888888888889E-2</c:v>
                </c:pt>
                <c:pt idx="152">
                  <c:v>1.38888888888889E-2</c:v>
                </c:pt>
                <c:pt idx="153">
                  <c:v>0</c:v>
                </c:pt>
              </c:numCache>
            </c:numRef>
          </c:yVal>
          <c:smooth val="1"/>
          <c:extLst xmlns:c16r2="http://schemas.microsoft.com/office/drawing/2015/06/chart">
            <c:ext xmlns:c16="http://schemas.microsoft.com/office/drawing/2014/chart" uri="{C3380CC4-5D6E-409C-BE32-E72D297353CC}">
              <c16:uniqueId val="{00000000-6083-42E5-8433-16F831A3601E}"/>
            </c:ext>
          </c:extLst>
        </c:ser>
        <c:ser>
          <c:idx val="2"/>
          <c:order val="1"/>
          <c:tx>
            <c:strRef>
              <c:f>'[C-type_ADMhist_template.xlsx]compactregion'!$C$1</c:f>
              <c:strCache>
                <c:ptCount val="1"/>
                <c:pt idx="0">
                  <c:v>activesites</c:v>
                </c:pt>
              </c:strCache>
            </c:strRef>
          </c:tx>
          <c:spPr>
            <a:ln w="19050" cap="rnd" cmpd="sng">
              <a:solidFill>
                <a:schemeClr val="accent6"/>
              </a:solidFill>
              <a:round/>
            </a:ln>
            <a:effectLst/>
          </c:spPr>
          <c:marker>
            <c:symbol val="none"/>
          </c:marker>
          <c:xVal>
            <c:numRef>
              <c:f>'[C-type_ADMhist_template.xlsx]compactregion'!$C$2:$C$18</c:f>
              <c:numCache>
                <c:formatCode>General</c:formatCode>
                <c:ptCount val="17"/>
              </c:numCache>
            </c:numRef>
          </c:xVal>
          <c:yVal>
            <c:numRef>
              <c:f>'[C-type_ADMhist_template.xlsx]compactregion'!$D$2:$D$18</c:f>
              <c:numCache>
                <c:formatCode>General</c:formatCode>
                <c:ptCount val="17"/>
                <c:pt idx="0">
                  <c:v>1</c:v>
                </c:pt>
                <c:pt idx="1">
                  <c:v>0</c:v>
                </c:pt>
                <c:pt idx="3">
                  <c:v>1</c:v>
                </c:pt>
                <c:pt idx="4">
                  <c:v>0</c:v>
                </c:pt>
                <c:pt idx="6">
                  <c:v>1</c:v>
                </c:pt>
                <c:pt idx="7">
                  <c:v>0</c:v>
                </c:pt>
                <c:pt idx="9">
                  <c:v>1</c:v>
                </c:pt>
                <c:pt idx="10">
                  <c:v>0</c:v>
                </c:pt>
                <c:pt idx="12">
                  <c:v>1</c:v>
                </c:pt>
                <c:pt idx="13">
                  <c:v>0</c:v>
                </c:pt>
                <c:pt idx="15">
                  <c:v>1</c:v>
                </c:pt>
                <c:pt idx="16">
                  <c:v>0</c:v>
                </c:pt>
              </c:numCache>
            </c:numRef>
          </c:yVal>
          <c:smooth val="1"/>
          <c:extLst xmlns:c16r2="http://schemas.microsoft.com/office/drawing/2015/06/chart">
            <c:ext xmlns:c16="http://schemas.microsoft.com/office/drawing/2014/chart" uri="{C3380CC4-5D6E-409C-BE32-E72D297353CC}">
              <c16:uniqueId val="{00000001-6083-42E5-8433-16F831A3601E}"/>
            </c:ext>
          </c:extLst>
        </c:ser>
        <c:ser>
          <c:idx val="3"/>
          <c:order val="2"/>
          <c:tx>
            <c:strRef>
              <c:f>'[C-type_ADMhist_template.xlsx]compactregion'!$E$1</c:f>
              <c:strCache>
                <c:ptCount val="1"/>
                <c:pt idx="0">
                  <c:v>Ca binding</c:v>
                </c:pt>
              </c:strCache>
            </c:strRef>
          </c:tx>
          <c:spPr>
            <a:ln w="19050" cap="rnd" cmpd="sng">
              <a:solidFill>
                <a:schemeClr val="accent4"/>
              </a:solidFill>
              <a:round/>
            </a:ln>
            <a:effectLst/>
          </c:spPr>
          <c:marker>
            <c:symbol val="none"/>
          </c:marker>
          <c:xVal>
            <c:numRef>
              <c:f>'[C-type_ADMhist_template.xlsx]compactregion'!$E$2:$E$33</c:f>
              <c:numCache>
                <c:formatCode>General</c:formatCode>
                <c:ptCount val="32"/>
              </c:numCache>
            </c:numRef>
          </c:xVal>
          <c:yVal>
            <c:numRef>
              <c:f>'[C-type_ADMhist_template.xlsx]compactregion'!$F$2:$F$33</c:f>
              <c:numCache>
                <c:formatCode>General</c:formatCode>
                <c:ptCount val="32"/>
                <c:pt idx="0">
                  <c:v>1</c:v>
                </c:pt>
                <c:pt idx="1">
                  <c:v>0</c:v>
                </c:pt>
                <c:pt idx="3">
                  <c:v>1</c:v>
                </c:pt>
                <c:pt idx="4">
                  <c:v>0</c:v>
                </c:pt>
                <c:pt idx="6">
                  <c:v>1</c:v>
                </c:pt>
                <c:pt idx="7">
                  <c:v>0</c:v>
                </c:pt>
                <c:pt idx="9">
                  <c:v>1</c:v>
                </c:pt>
                <c:pt idx="10">
                  <c:v>0</c:v>
                </c:pt>
                <c:pt idx="12">
                  <c:v>1</c:v>
                </c:pt>
                <c:pt idx="13">
                  <c:v>0</c:v>
                </c:pt>
                <c:pt idx="15">
                  <c:v>1</c:v>
                </c:pt>
                <c:pt idx="16">
                  <c:v>0</c:v>
                </c:pt>
                <c:pt idx="18">
                  <c:v>1</c:v>
                </c:pt>
                <c:pt idx="19">
                  <c:v>0</c:v>
                </c:pt>
                <c:pt idx="21">
                  <c:v>1</c:v>
                </c:pt>
                <c:pt idx="22">
                  <c:v>0</c:v>
                </c:pt>
                <c:pt idx="24">
                  <c:v>1</c:v>
                </c:pt>
                <c:pt idx="25">
                  <c:v>0</c:v>
                </c:pt>
                <c:pt idx="27">
                  <c:v>1</c:v>
                </c:pt>
                <c:pt idx="28">
                  <c:v>0</c:v>
                </c:pt>
                <c:pt idx="30">
                  <c:v>1</c:v>
                </c:pt>
                <c:pt idx="31">
                  <c:v>0</c:v>
                </c:pt>
              </c:numCache>
            </c:numRef>
          </c:yVal>
          <c:smooth val="1"/>
          <c:extLst xmlns:c16r2="http://schemas.microsoft.com/office/drawing/2015/06/chart">
            <c:ext xmlns:c16="http://schemas.microsoft.com/office/drawing/2014/chart" uri="{C3380CC4-5D6E-409C-BE32-E72D297353CC}">
              <c16:uniqueId val="{00000002-6083-42E5-8433-16F831A3601E}"/>
            </c:ext>
          </c:extLst>
        </c:ser>
        <c:ser>
          <c:idx val="6"/>
          <c:order val="3"/>
          <c:spPr>
            <a:ln w="57150" cap="sq">
              <a:solidFill>
                <a:srgbClr val="FF0000"/>
              </a:solidFill>
              <a:miter lim="800000"/>
            </a:ln>
            <a:effectLst/>
          </c:spPr>
          <c:marker>
            <c:symbol val="none"/>
          </c:marker>
          <c:xVal>
            <c:numRef>
              <c:f>'[C-type_ADMhist_template.xlsx]compactregion'!$K$2:$K$18</c:f>
              <c:numCache>
                <c:formatCode>General</c:formatCode>
                <c:ptCount val="17"/>
                <c:pt idx="0">
                  <c:v>2</c:v>
                </c:pt>
                <c:pt idx="1">
                  <c:v>34</c:v>
                </c:pt>
                <c:pt idx="3">
                  <c:v>58</c:v>
                </c:pt>
                <c:pt idx="4">
                  <c:v>67</c:v>
                </c:pt>
                <c:pt idx="6">
                  <c:v>81</c:v>
                </c:pt>
                <c:pt idx="7">
                  <c:v>117</c:v>
                </c:pt>
              </c:numCache>
            </c:numRef>
          </c:xVal>
          <c:yVal>
            <c:numRef>
              <c:f>'[C-type_ADMhist_template.xlsx]compactregion'!$L$2:$L$18</c:f>
              <c:numCache>
                <c:formatCode>General</c:formatCode>
                <c:ptCount val="17"/>
                <c:pt idx="0">
                  <c:v>1.1000000000000001</c:v>
                </c:pt>
                <c:pt idx="1">
                  <c:v>1.1000000000000001</c:v>
                </c:pt>
                <c:pt idx="3">
                  <c:v>1.1000000000000001</c:v>
                </c:pt>
                <c:pt idx="4">
                  <c:v>1.1000000000000001</c:v>
                </c:pt>
                <c:pt idx="6">
                  <c:v>1.1000000000000001</c:v>
                </c:pt>
                <c:pt idx="7">
                  <c:v>1.1000000000000001</c:v>
                </c:pt>
                <c:pt idx="9">
                  <c:v>1.1000000000000001</c:v>
                </c:pt>
                <c:pt idx="10">
                  <c:v>1.1000000000000001</c:v>
                </c:pt>
                <c:pt idx="12">
                  <c:v>1.1000000000000001</c:v>
                </c:pt>
                <c:pt idx="13">
                  <c:v>1.1000000000000001</c:v>
                </c:pt>
                <c:pt idx="15">
                  <c:v>1.1000000000000001</c:v>
                </c:pt>
                <c:pt idx="16">
                  <c:v>1.1000000000000001</c:v>
                </c:pt>
              </c:numCache>
            </c:numRef>
          </c:yVal>
          <c:smooth val="1"/>
          <c:extLst xmlns:c16r2="http://schemas.microsoft.com/office/drawing/2015/06/chart">
            <c:ext xmlns:c16="http://schemas.microsoft.com/office/drawing/2014/chart" uri="{C3380CC4-5D6E-409C-BE32-E72D297353CC}">
              <c16:uniqueId val="{00000003-6083-42E5-8433-16F831A3601E}"/>
            </c:ext>
          </c:extLst>
        </c:ser>
        <c:ser>
          <c:idx val="0"/>
          <c:order val="4"/>
          <c:spPr>
            <a:ln w="19050" cap="rnd">
              <a:solidFill>
                <a:srgbClr val="FF0000"/>
              </a:solidFill>
              <a:prstDash val="dash"/>
              <a:round/>
            </a:ln>
            <a:effectLst/>
          </c:spPr>
          <c:marker>
            <c:symbol val="none"/>
          </c:marker>
          <c:xVal>
            <c:numRef>
              <c:f>'[C-type_ADMhist_template.xlsx]compactregion'!$N$2:$N$3</c:f>
              <c:numCache>
                <c:formatCode>General</c:formatCode>
                <c:ptCount val="2"/>
                <c:pt idx="0">
                  <c:v>1</c:v>
                </c:pt>
                <c:pt idx="1">
                  <c:v>300</c:v>
                </c:pt>
              </c:numCache>
            </c:numRef>
          </c:xVal>
          <c:yVal>
            <c:numRef>
              <c:f>'[C-type_ADMhist_template.xlsx]compactregion'!$M$2:$M$3</c:f>
              <c:numCache>
                <c:formatCode>General</c:formatCode>
                <c:ptCount val="2"/>
                <c:pt idx="0">
                  <c:v>0.7</c:v>
                </c:pt>
                <c:pt idx="1">
                  <c:v>0.7</c:v>
                </c:pt>
              </c:numCache>
            </c:numRef>
          </c:yVal>
          <c:smooth val="1"/>
          <c:extLst xmlns:c16r2="http://schemas.microsoft.com/office/drawing/2015/06/chart">
            <c:ext xmlns:c16="http://schemas.microsoft.com/office/drawing/2014/chart" uri="{C3380CC4-5D6E-409C-BE32-E72D297353CC}">
              <c16:uniqueId val="{00000004-6083-42E5-8433-16F831A3601E}"/>
            </c:ext>
          </c:extLst>
        </c:ser>
        <c:dLbls>
          <c:showLegendKey val="0"/>
          <c:showVal val="0"/>
          <c:showCatName val="0"/>
          <c:showSerName val="0"/>
          <c:showPercent val="0"/>
          <c:showBubbleSize val="0"/>
        </c:dLbls>
        <c:axId val="35687808"/>
        <c:axId val="35688384"/>
      </c:scatterChart>
      <c:valAx>
        <c:axId val="35687808"/>
        <c:scaling>
          <c:orientation val="minMax"/>
          <c:max val="155"/>
          <c:min val="1"/>
        </c:scaling>
        <c:delete val="0"/>
        <c:axPos val="b"/>
        <c:numFmt formatCode="General" sourceLinked="1"/>
        <c:majorTickMark val="none"/>
        <c:minorTickMark val="none"/>
        <c:tickLblPos val="none"/>
        <c:spPr>
          <a:noFill/>
          <a:ln w="19050" cap="flat" cmpd="sng" algn="ctr">
            <a:solidFill>
              <a:schemeClr val="tx1"/>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en-US"/>
          </a:p>
        </c:txPr>
        <c:crossAx val="35688384"/>
        <c:crosses val="autoZero"/>
        <c:crossBetween val="midCat"/>
      </c:valAx>
      <c:valAx>
        <c:axId val="35688384"/>
        <c:scaling>
          <c:orientation val="minMax"/>
          <c:max val="1"/>
          <c:min val="0"/>
        </c:scaling>
        <c:delete val="0"/>
        <c:axPos val="l"/>
        <c:majorGridlines>
          <c:spPr>
            <a:ln w="9525"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lang="ja-JP" sz="1400" b="1" i="0" u="none" strike="noStrike" kern="1200" baseline="0">
                <a:solidFill>
                  <a:schemeClr val="tx1">
                    <a:lumMod val="65000"/>
                    <a:lumOff val="35000"/>
                  </a:schemeClr>
                </a:solidFill>
                <a:latin typeface="+mn-lt"/>
                <a:ea typeface="+mn-ea"/>
                <a:cs typeface="+mn-cs"/>
              </a:defRPr>
            </a:pPr>
            <a:endParaRPr lang="en-US"/>
          </a:p>
        </c:txPr>
        <c:crossAx val="35687808"/>
        <c:crosses val="autoZero"/>
        <c:crossBetween val="midCat"/>
        <c:majorUnit val="0.70000000000000007"/>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47625">
              <a:noFill/>
            </a:ln>
            <a:effectLst/>
          </c:spPr>
          <c:marker>
            <c:symbol val="circle"/>
            <c:size val="2"/>
            <c:spPr>
              <a:solidFill>
                <a:schemeClr val="tx1"/>
              </a:solidFill>
              <a:ln>
                <a:noFill/>
              </a:ln>
              <a:effectLst/>
            </c:spPr>
          </c:marker>
          <c:xVal>
            <c:numRef>
              <c:f>Correl.csv!$A$1:$A$8647</c:f>
              <c:numCache>
                <c:formatCode>General</c:formatCode>
                <c:ptCount val="8647"/>
                <c:pt idx="0">
                  <c:v>98.461538461538524</c:v>
                </c:pt>
                <c:pt idx="1">
                  <c:v>97.692307692307679</c:v>
                </c:pt>
                <c:pt idx="2">
                  <c:v>97.692307692307679</c:v>
                </c:pt>
                <c:pt idx="3">
                  <c:v>98.461538461538524</c:v>
                </c:pt>
                <c:pt idx="4">
                  <c:v>98.461538461538524</c:v>
                </c:pt>
                <c:pt idx="5">
                  <c:v>99.230769230769198</c:v>
                </c:pt>
                <c:pt idx="6">
                  <c:v>98.461538461538524</c:v>
                </c:pt>
                <c:pt idx="7">
                  <c:v>98.461538461538524</c:v>
                </c:pt>
                <c:pt idx="8">
                  <c:v>98.461538461538524</c:v>
                </c:pt>
                <c:pt idx="9">
                  <c:v>98.461538461538524</c:v>
                </c:pt>
                <c:pt idx="10">
                  <c:v>89.230769230769198</c:v>
                </c:pt>
                <c:pt idx="11">
                  <c:v>89.230769230769198</c:v>
                </c:pt>
                <c:pt idx="12">
                  <c:v>90.769230769231086</c:v>
                </c:pt>
                <c:pt idx="13">
                  <c:v>90.769230769231086</c:v>
                </c:pt>
                <c:pt idx="14">
                  <c:v>90.769230769231086</c:v>
                </c:pt>
                <c:pt idx="15">
                  <c:v>89.230769230769198</c:v>
                </c:pt>
                <c:pt idx="16">
                  <c:v>89.230769230769198</c:v>
                </c:pt>
                <c:pt idx="17">
                  <c:v>90.769230769231086</c:v>
                </c:pt>
                <c:pt idx="18">
                  <c:v>90.769230769231086</c:v>
                </c:pt>
                <c:pt idx="19">
                  <c:v>90.769230769231086</c:v>
                </c:pt>
                <c:pt idx="20">
                  <c:v>95.384615384615657</c:v>
                </c:pt>
                <c:pt idx="21">
                  <c:v>88.461538461538524</c:v>
                </c:pt>
                <c:pt idx="22">
                  <c:v>88.461538461538524</c:v>
                </c:pt>
                <c:pt idx="23">
                  <c:v>90</c:v>
                </c:pt>
                <c:pt idx="24">
                  <c:v>90</c:v>
                </c:pt>
                <c:pt idx="25">
                  <c:v>90</c:v>
                </c:pt>
                <c:pt idx="26">
                  <c:v>94.615384615384258</c:v>
                </c:pt>
                <c:pt idx="27">
                  <c:v>99.230769230769198</c:v>
                </c:pt>
                <c:pt idx="28">
                  <c:v>87.692307692307679</c:v>
                </c:pt>
                <c:pt idx="29">
                  <c:v>87.692307692307679</c:v>
                </c:pt>
                <c:pt idx="30">
                  <c:v>89.230769230769198</c:v>
                </c:pt>
                <c:pt idx="31">
                  <c:v>89.230769230769198</c:v>
                </c:pt>
                <c:pt idx="32">
                  <c:v>89.230769230769198</c:v>
                </c:pt>
                <c:pt idx="33">
                  <c:v>93.846153846153783</c:v>
                </c:pt>
                <c:pt idx="34">
                  <c:v>98.461538461538524</c:v>
                </c:pt>
                <c:pt idx="35">
                  <c:v>99.230769230769198</c:v>
                </c:pt>
                <c:pt idx="36">
                  <c:v>88.461538461538524</c:v>
                </c:pt>
                <c:pt idx="37">
                  <c:v>88.461538461538524</c:v>
                </c:pt>
                <c:pt idx="38">
                  <c:v>88.461538461538524</c:v>
                </c:pt>
                <c:pt idx="39">
                  <c:v>88.461538461538524</c:v>
                </c:pt>
                <c:pt idx="40">
                  <c:v>90</c:v>
                </c:pt>
                <c:pt idx="41">
                  <c:v>85.384615384615657</c:v>
                </c:pt>
                <c:pt idx="42">
                  <c:v>85.384615384615657</c:v>
                </c:pt>
                <c:pt idx="43">
                  <c:v>84.615384615384258</c:v>
                </c:pt>
                <c:pt idx="44">
                  <c:v>83.846153846153882</c:v>
                </c:pt>
                <c:pt idx="45">
                  <c:v>88.461538461538524</c:v>
                </c:pt>
                <c:pt idx="46">
                  <c:v>88.461538461538524</c:v>
                </c:pt>
                <c:pt idx="47">
                  <c:v>88.461538461538524</c:v>
                </c:pt>
                <c:pt idx="48">
                  <c:v>88.461538461538524</c:v>
                </c:pt>
                <c:pt idx="49">
                  <c:v>90</c:v>
                </c:pt>
                <c:pt idx="50">
                  <c:v>85.384615384615657</c:v>
                </c:pt>
                <c:pt idx="51">
                  <c:v>86.923076923076849</c:v>
                </c:pt>
                <c:pt idx="52">
                  <c:v>86.153846153845436</c:v>
                </c:pt>
                <c:pt idx="53">
                  <c:v>85.384615384615657</c:v>
                </c:pt>
                <c:pt idx="54">
                  <c:v>96.923076923076849</c:v>
                </c:pt>
                <c:pt idx="55">
                  <c:v>89.230769230769198</c:v>
                </c:pt>
                <c:pt idx="56">
                  <c:v>89.230769230769198</c:v>
                </c:pt>
                <c:pt idx="57">
                  <c:v>89.230769230769198</c:v>
                </c:pt>
                <c:pt idx="58">
                  <c:v>89.230769230769198</c:v>
                </c:pt>
                <c:pt idx="59">
                  <c:v>90.769230769231086</c:v>
                </c:pt>
                <c:pt idx="60">
                  <c:v>86.153846153845436</c:v>
                </c:pt>
                <c:pt idx="61">
                  <c:v>87.692307692307679</c:v>
                </c:pt>
                <c:pt idx="62">
                  <c:v>86.923076923076849</c:v>
                </c:pt>
                <c:pt idx="63">
                  <c:v>86.153846153845436</c:v>
                </c:pt>
                <c:pt idx="64">
                  <c:v>97.692307692307679</c:v>
                </c:pt>
                <c:pt idx="65">
                  <c:v>99.230769230769198</c:v>
                </c:pt>
                <c:pt idx="66">
                  <c:v>90.769230769231086</c:v>
                </c:pt>
                <c:pt idx="67">
                  <c:v>90.769230769231086</c:v>
                </c:pt>
                <c:pt idx="68">
                  <c:v>90</c:v>
                </c:pt>
                <c:pt idx="69">
                  <c:v>90.769230769231086</c:v>
                </c:pt>
                <c:pt idx="70">
                  <c:v>90.769230769231086</c:v>
                </c:pt>
                <c:pt idx="71">
                  <c:v>86.153846153845436</c:v>
                </c:pt>
                <c:pt idx="72">
                  <c:v>83.846153846153882</c:v>
                </c:pt>
                <c:pt idx="73">
                  <c:v>83.07692307692308</c:v>
                </c:pt>
                <c:pt idx="74">
                  <c:v>82.307692307692278</c:v>
                </c:pt>
                <c:pt idx="75">
                  <c:v>88.461538461538524</c:v>
                </c:pt>
                <c:pt idx="76">
                  <c:v>88.461538461538524</c:v>
                </c:pt>
                <c:pt idx="77">
                  <c:v>89.230769230769198</c:v>
                </c:pt>
                <c:pt idx="78">
                  <c:v>90.769230769231086</c:v>
                </c:pt>
                <c:pt idx="79">
                  <c:v>90.769230769231086</c:v>
                </c:pt>
                <c:pt idx="80">
                  <c:v>90</c:v>
                </c:pt>
                <c:pt idx="81">
                  <c:v>90.769230769231086</c:v>
                </c:pt>
                <c:pt idx="82">
                  <c:v>90.769230769231086</c:v>
                </c:pt>
                <c:pt idx="83">
                  <c:v>86.153846153845436</c:v>
                </c:pt>
                <c:pt idx="84">
                  <c:v>83.846153846153882</c:v>
                </c:pt>
                <c:pt idx="85">
                  <c:v>83.07692307692308</c:v>
                </c:pt>
                <c:pt idx="86">
                  <c:v>82.307692307692278</c:v>
                </c:pt>
                <c:pt idx="87">
                  <c:v>86.923076923076849</c:v>
                </c:pt>
                <c:pt idx="88">
                  <c:v>86.923076923076849</c:v>
                </c:pt>
                <c:pt idx="89">
                  <c:v>87.692307692307679</c:v>
                </c:pt>
                <c:pt idx="90">
                  <c:v>97.692307692307679</c:v>
                </c:pt>
                <c:pt idx="91">
                  <c:v>90.769230769231086</c:v>
                </c:pt>
                <c:pt idx="92">
                  <c:v>90.769230769231086</c:v>
                </c:pt>
                <c:pt idx="93">
                  <c:v>90</c:v>
                </c:pt>
                <c:pt idx="94">
                  <c:v>90.769230769231086</c:v>
                </c:pt>
                <c:pt idx="95">
                  <c:v>90.769230769231086</c:v>
                </c:pt>
                <c:pt idx="96">
                  <c:v>86.153846153845436</c:v>
                </c:pt>
                <c:pt idx="97">
                  <c:v>83.846153846153882</c:v>
                </c:pt>
                <c:pt idx="98">
                  <c:v>83.07692307692308</c:v>
                </c:pt>
                <c:pt idx="99">
                  <c:v>82.307692307692278</c:v>
                </c:pt>
                <c:pt idx="100">
                  <c:v>88.461538461538524</c:v>
                </c:pt>
                <c:pt idx="101">
                  <c:v>86.923076923076849</c:v>
                </c:pt>
                <c:pt idx="102">
                  <c:v>87.692307692307679</c:v>
                </c:pt>
                <c:pt idx="103">
                  <c:v>97.692307692307679</c:v>
                </c:pt>
                <c:pt idx="104">
                  <c:v>98.461538461538524</c:v>
                </c:pt>
                <c:pt idx="105">
                  <c:v>80.769230769231086</c:v>
                </c:pt>
                <c:pt idx="106">
                  <c:v>80.769230769231086</c:v>
                </c:pt>
                <c:pt idx="107">
                  <c:v>82.307692307692278</c:v>
                </c:pt>
                <c:pt idx="108">
                  <c:v>82.307692307692278</c:v>
                </c:pt>
                <c:pt idx="109">
                  <c:v>81.538461538460737</c:v>
                </c:pt>
                <c:pt idx="110">
                  <c:v>76.923076923076849</c:v>
                </c:pt>
                <c:pt idx="111">
                  <c:v>77.692307692307679</c:v>
                </c:pt>
                <c:pt idx="112">
                  <c:v>77.692307692307679</c:v>
                </c:pt>
                <c:pt idx="113">
                  <c:v>76.923076923076849</c:v>
                </c:pt>
                <c:pt idx="114">
                  <c:v>84.615384615384258</c:v>
                </c:pt>
                <c:pt idx="115">
                  <c:v>83.846153846153882</c:v>
                </c:pt>
                <c:pt idx="116">
                  <c:v>83.846153846153882</c:v>
                </c:pt>
                <c:pt idx="117">
                  <c:v>84.615384615384258</c:v>
                </c:pt>
                <c:pt idx="118">
                  <c:v>83.846153846153882</c:v>
                </c:pt>
                <c:pt idx="119">
                  <c:v>83.846153846153882</c:v>
                </c:pt>
                <c:pt idx="120">
                  <c:v>79.230769230769198</c:v>
                </c:pt>
                <c:pt idx="121">
                  <c:v>79.230769230769198</c:v>
                </c:pt>
                <c:pt idx="122">
                  <c:v>81.538461538460737</c:v>
                </c:pt>
                <c:pt idx="123">
                  <c:v>80.769230769231086</c:v>
                </c:pt>
                <c:pt idx="124">
                  <c:v>80</c:v>
                </c:pt>
                <c:pt idx="125">
                  <c:v>74.615384615384258</c:v>
                </c:pt>
                <c:pt idx="126">
                  <c:v>74.615384615384258</c:v>
                </c:pt>
                <c:pt idx="127">
                  <c:v>74.615384615384258</c:v>
                </c:pt>
                <c:pt idx="128">
                  <c:v>73.846153846153882</c:v>
                </c:pt>
                <c:pt idx="129">
                  <c:v>83.07692307692308</c:v>
                </c:pt>
                <c:pt idx="130">
                  <c:v>82.307692307692278</c:v>
                </c:pt>
                <c:pt idx="131">
                  <c:v>81.538461538460737</c:v>
                </c:pt>
                <c:pt idx="132">
                  <c:v>83.07692307692308</c:v>
                </c:pt>
                <c:pt idx="133">
                  <c:v>82.307692307692278</c:v>
                </c:pt>
                <c:pt idx="134">
                  <c:v>82.307692307692278</c:v>
                </c:pt>
                <c:pt idx="135">
                  <c:v>94.615384615384258</c:v>
                </c:pt>
                <c:pt idx="136">
                  <c:v>80</c:v>
                </c:pt>
                <c:pt idx="137">
                  <c:v>78.461538461538524</c:v>
                </c:pt>
                <c:pt idx="138">
                  <c:v>79.230769230769198</c:v>
                </c:pt>
                <c:pt idx="139">
                  <c:v>78.461538461538524</c:v>
                </c:pt>
                <c:pt idx="140">
                  <c:v>79.230769230769198</c:v>
                </c:pt>
                <c:pt idx="141">
                  <c:v>77.692307692307679</c:v>
                </c:pt>
                <c:pt idx="142">
                  <c:v>79.230769230769198</c:v>
                </c:pt>
                <c:pt idx="143">
                  <c:v>78.461538461538524</c:v>
                </c:pt>
                <c:pt idx="144">
                  <c:v>77.692307692307679</c:v>
                </c:pt>
                <c:pt idx="145">
                  <c:v>80.769230769231086</c:v>
                </c:pt>
                <c:pt idx="146">
                  <c:v>81.538461538460737</c:v>
                </c:pt>
                <c:pt idx="147">
                  <c:v>81.538461538460737</c:v>
                </c:pt>
                <c:pt idx="148">
                  <c:v>79.230769230769198</c:v>
                </c:pt>
                <c:pt idx="149">
                  <c:v>78.461538461538524</c:v>
                </c:pt>
                <c:pt idx="150">
                  <c:v>78.461538461538524</c:v>
                </c:pt>
                <c:pt idx="151">
                  <c:v>81.538461538460737</c:v>
                </c:pt>
                <c:pt idx="152">
                  <c:v>79.230769230769198</c:v>
                </c:pt>
                <c:pt idx="153">
                  <c:v>79.230769230769198</c:v>
                </c:pt>
                <c:pt idx="154">
                  <c:v>79.230769230769198</c:v>
                </c:pt>
                <c:pt idx="155">
                  <c:v>80.769230769231086</c:v>
                </c:pt>
                <c:pt idx="156">
                  <c:v>80.769230769231086</c:v>
                </c:pt>
                <c:pt idx="157">
                  <c:v>80</c:v>
                </c:pt>
                <c:pt idx="158">
                  <c:v>82.307692307692278</c:v>
                </c:pt>
                <c:pt idx="159">
                  <c:v>83.846153846153882</c:v>
                </c:pt>
                <c:pt idx="160">
                  <c:v>83.846153846153882</c:v>
                </c:pt>
                <c:pt idx="161">
                  <c:v>83.07692307692308</c:v>
                </c:pt>
                <c:pt idx="162">
                  <c:v>82.307692307692278</c:v>
                </c:pt>
                <c:pt idx="163">
                  <c:v>80.769230769231086</c:v>
                </c:pt>
                <c:pt idx="164">
                  <c:v>81.538461538460737</c:v>
                </c:pt>
                <c:pt idx="165">
                  <c:v>80.769230769231086</c:v>
                </c:pt>
                <c:pt idx="166">
                  <c:v>80</c:v>
                </c:pt>
                <c:pt idx="167">
                  <c:v>81.538461538460737</c:v>
                </c:pt>
                <c:pt idx="168">
                  <c:v>84.615384615384258</c:v>
                </c:pt>
                <c:pt idx="169">
                  <c:v>80.769230769231086</c:v>
                </c:pt>
                <c:pt idx="170">
                  <c:v>83.846153846153882</c:v>
                </c:pt>
                <c:pt idx="171">
                  <c:v>82.307692307692278</c:v>
                </c:pt>
                <c:pt idx="172">
                  <c:v>83.07692307692308</c:v>
                </c:pt>
                <c:pt idx="173">
                  <c:v>84.615384615384258</c:v>
                </c:pt>
                <c:pt idx="174">
                  <c:v>83.846153846153882</c:v>
                </c:pt>
                <c:pt idx="175">
                  <c:v>83.07692307692308</c:v>
                </c:pt>
                <c:pt idx="176">
                  <c:v>85.384615384615657</c:v>
                </c:pt>
                <c:pt idx="177">
                  <c:v>86.153846153845436</c:v>
                </c:pt>
                <c:pt idx="178">
                  <c:v>85.384615384615657</c:v>
                </c:pt>
                <c:pt idx="179">
                  <c:v>84.615384615384258</c:v>
                </c:pt>
                <c:pt idx="180">
                  <c:v>80</c:v>
                </c:pt>
                <c:pt idx="181">
                  <c:v>81.538461538460737</c:v>
                </c:pt>
                <c:pt idx="182">
                  <c:v>82.307692307692278</c:v>
                </c:pt>
                <c:pt idx="183">
                  <c:v>83.846153846153882</c:v>
                </c:pt>
                <c:pt idx="184">
                  <c:v>83.07692307692308</c:v>
                </c:pt>
                <c:pt idx="185">
                  <c:v>83.07692307692308</c:v>
                </c:pt>
                <c:pt idx="186">
                  <c:v>77.692307692307679</c:v>
                </c:pt>
                <c:pt idx="187">
                  <c:v>75.384615384615657</c:v>
                </c:pt>
                <c:pt idx="188">
                  <c:v>80.769230769231086</c:v>
                </c:pt>
                <c:pt idx="189">
                  <c:v>86.153846153845436</c:v>
                </c:pt>
                <c:pt idx="190">
                  <c:v>76.923076923076849</c:v>
                </c:pt>
                <c:pt idx="191">
                  <c:v>77.692307692307679</c:v>
                </c:pt>
                <c:pt idx="192">
                  <c:v>77.692307692307679</c:v>
                </c:pt>
                <c:pt idx="193">
                  <c:v>78.461538461538524</c:v>
                </c:pt>
                <c:pt idx="194">
                  <c:v>76.923076923076849</c:v>
                </c:pt>
                <c:pt idx="195">
                  <c:v>78.461538461538524</c:v>
                </c:pt>
                <c:pt idx="196">
                  <c:v>79.230769230769198</c:v>
                </c:pt>
                <c:pt idx="197">
                  <c:v>79.230769230769198</c:v>
                </c:pt>
                <c:pt idx="198">
                  <c:v>78.461538461538524</c:v>
                </c:pt>
                <c:pt idx="199">
                  <c:v>76.923076923076849</c:v>
                </c:pt>
                <c:pt idx="200">
                  <c:v>78.461538461538524</c:v>
                </c:pt>
                <c:pt idx="201">
                  <c:v>79.230769230769198</c:v>
                </c:pt>
                <c:pt idx="202">
                  <c:v>80.769230769231086</c:v>
                </c:pt>
                <c:pt idx="203">
                  <c:v>80</c:v>
                </c:pt>
                <c:pt idx="204">
                  <c:v>80</c:v>
                </c:pt>
                <c:pt idx="205">
                  <c:v>80</c:v>
                </c:pt>
                <c:pt idx="206">
                  <c:v>76.153846153845336</c:v>
                </c:pt>
                <c:pt idx="207">
                  <c:v>75.384615384615657</c:v>
                </c:pt>
                <c:pt idx="208">
                  <c:v>85.384615384615657</c:v>
                </c:pt>
                <c:pt idx="209">
                  <c:v>90</c:v>
                </c:pt>
                <c:pt idx="210">
                  <c:v>77.692307692307679</c:v>
                </c:pt>
                <c:pt idx="211">
                  <c:v>78.461538461538524</c:v>
                </c:pt>
                <c:pt idx="212">
                  <c:v>80</c:v>
                </c:pt>
                <c:pt idx="213">
                  <c:v>79.230769230769198</c:v>
                </c:pt>
                <c:pt idx="214">
                  <c:v>78.461538461538524</c:v>
                </c:pt>
                <c:pt idx="215">
                  <c:v>80</c:v>
                </c:pt>
                <c:pt idx="216">
                  <c:v>80.769230769231086</c:v>
                </c:pt>
                <c:pt idx="217">
                  <c:v>80.769230769231086</c:v>
                </c:pt>
                <c:pt idx="218">
                  <c:v>80</c:v>
                </c:pt>
                <c:pt idx="219">
                  <c:v>76.923076923076849</c:v>
                </c:pt>
                <c:pt idx="220">
                  <c:v>78.461538461538524</c:v>
                </c:pt>
                <c:pt idx="221">
                  <c:v>79.230769230769198</c:v>
                </c:pt>
                <c:pt idx="222">
                  <c:v>80</c:v>
                </c:pt>
                <c:pt idx="223">
                  <c:v>79.230769230769198</c:v>
                </c:pt>
                <c:pt idx="224">
                  <c:v>79.230769230769198</c:v>
                </c:pt>
                <c:pt idx="225">
                  <c:v>80</c:v>
                </c:pt>
                <c:pt idx="226">
                  <c:v>76.923076923076849</c:v>
                </c:pt>
                <c:pt idx="227">
                  <c:v>76.923076923076849</c:v>
                </c:pt>
                <c:pt idx="228">
                  <c:v>86.923076923076849</c:v>
                </c:pt>
                <c:pt idx="229">
                  <c:v>92.307692307692278</c:v>
                </c:pt>
                <c:pt idx="230">
                  <c:v>97.692307692307679</c:v>
                </c:pt>
                <c:pt idx="231">
                  <c:v>74.615384615384258</c:v>
                </c:pt>
                <c:pt idx="232">
                  <c:v>74.615384615384258</c:v>
                </c:pt>
                <c:pt idx="233">
                  <c:v>73.07692307692308</c:v>
                </c:pt>
                <c:pt idx="234">
                  <c:v>73.846153846153882</c:v>
                </c:pt>
                <c:pt idx="235">
                  <c:v>73.846153846153882</c:v>
                </c:pt>
                <c:pt idx="236">
                  <c:v>75.384615384615657</c:v>
                </c:pt>
                <c:pt idx="237">
                  <c:v>72.307692307692278</c:v>
                </c:pt>
                <c:pt idx="238">
                  <c:v>72.307692307692278</c:v>
                </c:pt>
                <c:pt idx="239">
                  <c:v>73.07692307692308</c:v>
                </c:pt>
                <c:pt idx="240">
                  <c:v>73.07692307692308</c:v>
                </c:pt>
                <c:pt idx="241">
                  <c:v>73.07692307692308</c:v>
                </c:pt>
                <c:pt idx="242">
                  <c:v>73.846153846153882</c:v>
                </c:pt>
                <c:pt idx="243">
                  <c:v>77.692307692307679</c:v>
                </c:pt>
                <c:pt idx="244">
                  <c:v>76.153846153845336</c:v>
                </c:pt>
                <c:pt idx="245">
                  <c:v>76.153846153845336</c:v>
                </c:pt>
                <c:pt idx="246">
                  <c:v>68.461538461538524</c:v>
                </c:pt>
                <c:pt idx="247">
                  <c:v>66.923076923076849</c:v>
                </c:pt>
                <c:pt idx="248">
                  <c:v>69.230769230769198</c:v>
                </c:pt>
                <c:pt idx="249">
                  <c:v>72.307692307692278</c:v>
                </c:pt>
                <c:pt idx="250">
                  <c:v>72.307692307692278</c:v>
                </c:pt>
                <c:pt idx="251">
                  <c:v>73.846153846153882</c:v>
                </c:pt>
                <c:pt idx="252">
                  <c:v>72.307692307692278</c:v>
                </c:pt>
                <c:pt idx="253">
                  <c:v>64.341085271318178</c:v>
                </c:pt>
                <c:pt idx="254">
                  <c:v>64.341085271318178</c:v>
                </c:pt>
                <c:pt idx="255">
                  <c:v>64.341085271318178</c:v>
                </c:pt>
                <c:pt idx="256">
                  <c:v>64.341085271318178</c:v>
                </c:pt>
                <c:pt idx="257">
                  <c:v>65.116279069767671</c:v>
                </c:pt>
                <c:pt idx="258">
                  <c:v>61.240310077519403</c:v>
                </c:pt>
                <c:pt idx="259">
                  <c:v>62.015503875969003</c:v>
                </c:pt>
                <c:pt idx="260">
                  <c:v>62.790697674418595</c:v>
                </c:pt>
                <c:pt idx="261">
                  <c:v>62.015503875969003</c:v>
                </c:pt>
                <c:pt idx="262">
                  <c:v>62.790697674418595</c:v>
                </c:pt>
                <c:pt idx="263">
                  <c:v>62.015503875969003</c:v>
                </c:pt>
                <c:pt idx="264">
                  <c:v>62.790697674418595</c:v>
                </c:pt>
                <c:pt idx="265">
                  <c:v>61.240310077519403</c:v>
                </c:pt>
                <c:pt idx="266">
                  <c:v>61.240310077519403</c:v>
                </c:pt>
                <c:pt idx="267">
                  <c:v>62.015503875969003</c:v>
                </c:pt>
                <c:pt idx="268">
                  <c:v>60.465116279069967</c:v>
                </c:pt>
                <c:pt idx="269">
                  <c:v>59.689922480620098</c:v>
                </c:pt>
                <c:pt idx="270">
                  <c:v>62.015503875969003</c:v>
                </c:pt>
                <c:pt idx="271">
                  <c:v>63.565891472868174</c:v>
                </c:pt>
                <c:pt idx="272">
                  <c:v>61.240310077519403</c:v>
                </c:pt>
                <c:pt idx="273">
                  <c:v>59.689922480620098</c:v>
                </c:pt>
                <c:pt idx="274">
                  <c:v>59.689922480620098</c:v>
                </c:pt>
                <c:pt idx="275">
                  <c:v>61.240310077519403</c:v>
                </c:pt>
                <c:pt idx="276">
                  <c:v>70.542635658914705</c:v>
                </c:pt>
                <c:pt idx="277">
                  <c:v>70.542635658914705</c:v>
                </c:pt>
                <c:pt idx="278">
                  <c:v>72.093023255814217</c:v>
                </c:pt>
                <c:pt idx="279">
                  <c:v>71.317829457364326</c:v>
                </c:pt>
                <c:pt idx="280">
                  <c:v>70.542635658914705</c:v>
                </c:pt>
                <c:pt idx="281">
                  <c:v>72.093023255814217</c:v>
                </c:pt>
                <c:pt idx="282">
                  <c:v>72.868217054263582</c:v>
                </c:pt>
                <c:pt idx="283">
                  <c:v>72.093023255814217</c:v>
                </c:pt>
                <c:pt idx="284">
                  <c:v>71.317829457364326</c:v>
                </c:pt>
                <c:pt idx="285">
                  <c:v>71.317829457364326</c:v>
                </c:pt>
                <c:pt idx="286">
                  <c:v>71.317829457364326</c:v>
                </c:pt>
                <c:pt idx="287">
                  <c:v>72.093023255814217</c:v>
                </c:pt>
                <c:pt idx="288">
                  <c:v>72.093023255814217</c:v>
                </c:pt>
                <c:pt idx="289">
                  <c:v>71.317829457364326</c:v>
                </c:pt>
                <c:pt idx="290">
                  <c:v>71.317829457364326</c:v>
                </c:pt>
                <c:pt idx="291">
                  <c:v>72.868217054263582</c:v>
                </c:pt>
                <c:pt idx="292">
                  <c:v>71.317829457364326</c:v>
                </c:pt>
                <c:pt idx="293">
                  <c:v>78.294573643411027</c:v>
                </c:pt>
                <c:pt idx="294">
                  <c:v>76.744186046511601</c:v>
                </c:pt>
                <c:pt idx="295">
                  <c:v>78.294573643411027</c:v>
                </c:pt>
                <c:pt idx="296">
                  <c:v>73.643410852713089</c:v>
                </c:pt>
                <c:pt idx="297">
                  <c:v>74.418604651163207</c:v>
                </c:pt>
                <c:pt idx="298">
                  <c:v>65.891472868217107</c:v>
                </c:pt>
                <c:pt idx="299">
                  <c:v>60.465116279069967</c:v>
                </c:pt>
                <c:pt idx="300">
                  <c:v>67.441860465116861</c:v>
                </c:pt>
                <c:pt idx="301">
                  <c:v>67.441860465116861</c:v>
                </c:pt>
                <c:pt idx="302">
                  <c:v>68.217054263565927</c:v>
                </c:pt>
                <c:pt idx="303">
                  <c:v>68.217054263565927</c:v>
                </c:pt>
                <c:pt idx="304">
                  <c:v>67.441860465116861</c:v>
                </c:pt>
                <c:pt idx="305">
                  <c:v>68.992248062015506</c:v>
                </c:pt>
                <c:pt idx="306">
                  <c:v>68.992248062015506</c:v>
                </c:pt>
                <c:pt idx="307">
                  <c:v>68.217054263565927</c:v>
                </c:pt>
                <c:pt idx="308">
                  <c:v>67.441860465116861</c:v>
                </c:pt>
                <c:pt idx="309">
                  <c:v>68.992248062015506</c:v>
                </c:pt>
                <c:pt idx="310">
                  <c:v>68.992248062015506</c:v>
                </c:pt>
                <c:pt idx="311">
                  <c:v>69.767441860465098</c:v>
                </c:pt>
                <c:pt idx="312">
                  <c:v>70.542635658914705</c:v>
                </c:pt>
                <c:pt idx="313">
                  <c:v>70.542635658914705</c:v>
                </c:pt>
                <c:pt idx="314">
                  <c:v>71.317829457364326</c:v>
                </c:pt>
                <c:pt idx="315">
                  <c:v>69.767441860465098</c:v>
                </c:pt>
                <c:pt idx="316">
                  <c:v>67.441860465116861</c:v>
                </c:pt>
                <c:pt idx="317">
                  <c:v>74.418604651163207</c:v>
                </c:pt>
                <c:pt idx="318">
                  <c:v>73.643410852713089</c:v>
                </c:pt>
                <c:pt idx="319">
                  <c:v>73.643410852713089</c:v>
                </c:pt>
                <c:pt idx="320">
                  <c:v>70.542635658914705</c:v>
                </c:pt>
                <c:pt idx="321">
                  <c:v>70.542635658914705</c:v>
                </c:pt>
                <c:pt idx="322">
                  <c:v>65.891472868217107</c:v>
                </c:pt>
                <c:pt idx="323">
                  <c:v>58.139534883720913</c:v>
                </c:pt>
                <c:pt idx="324">
                  <c:v>82.170542635658137</c:v>
                </c:pt>
                <c:pt idx="325">
                  <c:v>68.992248062015506</c:v>
                </c:pt>
                <c:pt idx="326">
                  <c:v>69.767441860465098</c:v>
                </c:pt>
                <c:pt idx="327">
                  <c:v>68.992248062015506</c:v>
                </c:pt>
                <c:pt idx="328">
                  <c:v>68.992248062015506</c:v>
                </c:pt>
                <c:pt idx="329">
                  <c:v>69.767441860465098</c:v>
                </c:pt>
                <c:pt idx="330">
                  <c:v>72.868217054263582</c:v>
                </c:pt>
                <c:pt idx="331">
                  <c:v>72.868217054263582</c:v>
                </c:pt>
                <c:pt idx="332">
                  <c:v>72.868217054263582</c:v>
                </c:pt>
                <c:pt idx="333">
                  <c:v>72.093023255814217</c:v>
                </c:pt>
                <c:pt idx="334">
                  <c:v>66.6666666666667</c:v>
                </c:pt>
                <c:pt idx="335">
                  <c:v>68.217054263565927</c:v>
                </c:pt>
                <c:pt idx="336">
                  <c:v>68.992248062015506</c:v>
                </c:pt>
                <c:pt idx="337">
                  <c:v>68.217054263565927</c:v>
                </c:pt>
                <c:pt idx="338">
                  <c:v>68.217054263565927</c:v>
                </c:pt>
                <c:pt idx="339">
                  <c:v>68.217054263565927</c:v>
                </c:pt>
                <c:pt idx="340">
                  <c:v>66.6666666666667</c:v>
                </c:pt>
                <c:pt idx="341">
                  <c:v>63.565891472868174</c:v>
                </c:pt>
                <c:pt idx="342">
                  <c:v>66.6666666666667</c:v>
                </c:pt>
                <c:pt idx="343">
                  <c:v>68.217054263565927</c:v>
                </c:pt>
                <c:pt idx="344">
                  <c:v>68.992248062015506</c:v>
                </c:pt>
                <c:pt idx="345">
                  <c:v>68.992248062015506</c:v>
                </c:pt>
                <c:pt idx="346">
                  <c:v>68.217054263565927</c:v>
                </c:pt>
                <c:pt idx="347">
                  <c:v>72.868217054263582</c:v>
                </c:pt>
                <c:pt idx="348">
                  <c:v>64.341085271318178</c:v>
                </c:pt>
                <c:pt idx="349">
                  <c:v>71.317829457364326</c:v>
                </c:pt>
                <c:pt idx="350">
                  <c:v>72.093023255814217</c:v>
                </c:pt>
                <c:pt idx="351">
                  <c:v>67.441860465116861</c:v>
                </c:pt>
                <c:pt idx="352">
                  <c:v>68.217054263565927</c:v>
                </c:pt>
                <c:pt idx="353">
                  <c:v>68.992248062015506</c:v>
                </c:pt>
                <c:pt idx="354">
                  <c:v>68.992248062015506</c:v>
                </c:pt>
                <c:pt idx="355">
                  <c:v>68.992248062015506</c:v>
                </c:pt>
                <c:pt idx="356">
                  <c:v>75.96899224806198</c:v>
                </c:pt>
                <c:pt idx="357">
                  <c:v>75.96899224806198</c:v>
                </c:pt>
                <c:pt idx="358">
                  <c:v>75.96899224806198</c:v>
                </c:pt>
                <c:pt idx="359">
                  <c:v>75.193798449612402</c:v>
                </c:pt>
                <c:pt idx="360">
                  <c:v>67.441860465116861</c:v>
                </c:pt>
                <c:pt idx="361">
                  <c:v>68.992248062015506</c:v>
                </c:pt>
                <c:pt idx="362">
                  <c:v>69.767441860465098</c:v>
                </c:pt>
                <c:pt idx="363">
                  <c:v>69.767441860465098</c:v>
                </c:pt>
                <c:pt idx="364">
                  <c:v>69.767441860465098</c:v>
                </c:pt>
                <c:pt idx="365">
                  <c:v>69.767441860465098</c:v>
                </c:pt>
                <c:pt idx="366">
                  <c:v>67.441860465116861</c:v>
                </c:pt>
                <c:pt idx="367">
                  <c:v>65.891472868217107</c:v>
                </c:pt>
                <c:pt idx="368">
                  <c:v>67.441860465116861</c:v>
                </c:pt>
                <c:pt idx="369">
                  <c:v>70.542635658914705</c:v>
                </c:pt>
                <c:pt idx="370">
                  <c:v>72.093023255814217</c:v>
                </c:pt>
                <c:pt idx="371">
                  <c:v>71.317829457364326</c:v>
                </c:pt>
                <c:pt idx="372">
                  <c:v>70.542635658914705</c:v>
                </c:pt>
                <c:pt idx="373">
                  <c:v>71.317829457364326</c:v>
                </c:pt>
                <c:pt idx="374">
                  <c:v>63.565891472868174</c:v>
                </c:pt>
                <c:pt idx="375">
                  <c:v>73.643410852713089</c:v>
                </c:pt>
                <c:pt idx="376">
                  <c:v>74.418604651163207</c:v>
                </c:pt>
                <c:pt idx="377">
                  <c:v>89.922480620155</c:v>
                </c:pt>
                <c:pt idx="378">
                  <c:v>68.217054263565927</c:v>
                </c:pt>
                <c:pt idx="379">
                  <c:v>68.992248062015506</c:v>
                </c:pt>
                <c:pt idx="380">
                  <c:v>69.767441860465098</c:v>
                </c:pt>
                <c:pt idx="381">
                  <c:v>69.767441860465098</c:v>
                </c:pt>
                <c:pt idx="382">
                  <c:v>69.767441860465098</c:v>
                </c:pt>
                <c:pt idx="383">
                  <c:v>76.744186046511601</c:v>
                </c:pt>
                <c:pt idx="384">
                  <c:v>76.744186046511601</c:v>
                </c:pt>
                <c:pt idx="385">
                  <c:v>76.744186046511601</c:v>
                </c:pt>
                <c:pt idx="386">
                  <c:v>75.96899224806198</c:v>
                </c:pt>
                <c:pt idx="387">
                  <c:v>68.217054263565927</c:v>
                </c:pt>
                <c:pt idx="388">
                  <c:v>69.767441860465098</c:v>
                </c:pt>
                <c:pt idx="389">
                  <c:v>70.542635658914705</c:v>
                </c:pt>
                <c:pt idx="390">
                  <c:v>70.542635658914705</c:v>
                </c:pt>
                <c:pt idx="391">
                  <c:v>70.542635658914705</c:v>
                </c:pt>
                <c:pt idx="392">
                  <c:v>70.542635658914705</c:v>
                </c:pt>
                <c:pt idx="393">
                  <c:v>68.992248062015506</c:v>
                </c:pt>
                <c:pt idx="394">
                  <c:v>67.441860465116861</c:v>
                </c:pt>
                <c:pt idx="395">
                  <c:v>68.992248062015506</c:v>
                </c:pt>
                <c:pt idx="396">
                  <c:v>70.542635658914705</c:v>
                </c:pt>
                <c:pt idx="397">
                  <c:v>72.868217054263582</c:v>
                </c:pt>
                <c:pt idx="398">
                  <c:v>71.317829457364326</c:v>
                </c:pt>
                <c:pt idx="399">
                  <c:v>70.542635658914705</c:v>
                </c:pt>
                <c:pt idx="400">
                  <c:v>70.542635658914705</c:v>
                </c:pt>
                <c:pt idx="401">
                  <c:v>62.790697674418595</c:v>
                </c:pt>
                <c:pt idx="402">
                  <c:v>75.193798449612402</c:v>
                </c:pt>
                <c:pt idx="403">
                  <c:v>75.96899224806198</c:v>
                </c:pt>
                <c:pt idx="404">
                  <c:v>89.147286821705407</c:v>
                </c:pt>
                <c:pt idx="405">
                  <c:v>95.348837209302303</c:v>
                </c:pt>
                <c:pt idx="406">
                  <c:v>68.992248062015506</c:v>
                </c:pt>
                <c:pt idx="407">
                  <c:v>69.767441860465098</c:v>
                </c:pt>
                <c:pt idx="408">
                  <c:v>70.542635658914705</c:v>
                </c:pt>
                <c:pt idx="409">
                  <c:v>70.542635658914705</c:v>
                </c:pt>
                <c:pt idx="410">
                  <c:v>69.767441860465098</c:v>
                </c:pt>
                <c:pt idx="411">
                  <c:v>75.193798449612402</c:v>
                </c:pt>
                <c:pt idx="412">
                  <c:v>75.96899224806198</c:v>
                </c:pt>
                <c:pt idx="413">
                  <c:v>75.96899224806198</c:v>
                </c:pt>
                <c:pt idx="414">
                  <c:v>75.193798449612402</c:v>
                </c:pt>
                <c:pt idx="415">
                  <c:v>68.217054263565927</c:v>
                </c:pt>
                <c:pt idx="416">
                  <c:v>69.767441860465098</c:v>
                </c:pt>
                <c:pt idx="417">
                  <c:v>70.542635658914705</c:v>
                </c:pt>
                <c:pt idx="418">
                  <c:v>70.542635658914705</c:v>
                </c:pt>
                <c:pt idx="419">
                  <c:v>70.542635658914705</c:v>
                </c:pt>
                <c:pt idx="420">
                  <c:v>70.542635658914705</c:v>
                </c:pt>
                <c:pt idx="421">
                  <c:v>69.767441860465098</c:v>
                </c:pt>
                <c:pt idx="422">
                  <c:v>66.6666666666667</c:v>
                </c:pt>
                <c:pt idx="423">
                  <c:v>68.992248062015506</c:v>
                </c:pt>
                <c:pt idx="424">
                  <c:v>71.317829457364326</c:v>
                </c:pt>
                <c:pt idx="425">
                  <c:v>72.093023255814217</c:v>
                </c:pt>
                <c:pt idx="426">
                  <c:v>71.317829457364326</c:v>
                </c:pt>
                <c:pt idx="427">
                  <c:v>70.542635658914705</c:v>
                </c:pt>
                <c:pt idx="428">
                  <c:v>72.093023255814217</c:v>
                </c:pt>
                <c:pt idx="429">
                  <c:v>62.015503875969003</c:v>
                </c:pt>
                <c:pt idx="430">
                  <c:v>74.418604651163207</c:v>
                </c:pt>
                <c:pt idx="431">
                  <c:v>75.193798449612402</c:v>
                </c:pt>
                <c:pt idx="432">
                  <c:v>91.472868217053474</c:v>
                </c:pt>
                <c:pt idx="433">
                  <c:v>94.573643410852682</c:v>
                </c:pt>
                <c:pt idx="434">
                  <c:v>93.023255813953043</c:v>
                </c:pt>
                <c:pt idx="435">
                  <c:v>69.767441860465098</c:v>
                </c:pt>
                <c:pt idx="436">
                  <c:v>70.542635658914705</c:v>
                </c:pt>
                <c:pt idx="437">
                  <c:v>71.317829457364326</c:v>
                </c:pt>
                <c:pt idx="438">
                  <c:v>71.317829457364326</c:v>
                </c:pt>
                <c:pt idx="439">
                  <c:v>70.542635658914705</c:v>
                </c:pt>
                <c:pt idx="440">
                  <c:v>76.744186046511601</c:v>
                </c:pt>
                <c:pt idx="441">
                  <c:v>76.744186046511601</c:v>
                </c:pt>
                <c:pt idx="442">
                  <c:v>76.744186046511601</c:v>
                </c:pt>
                <c:pt idx="443">
                  <c:v>75.96899224806198</c:v>
                </c:pt>
                <c:pt idx="444">
                  <c:v>68.992248062015506</c:v>
                </c:pt>
                <c:pt idx="445">
                  <c:v>70.542635658914705</c:v>
                </c:pt>
                <c:pt idx="446">
                  <c:v>71.317829457364326</c:v>
                </c:pt>
                <c:pt idx="447">
                  <c:v>69.767441860465098</c:v>
                </c:pt>
                <c:pt idx="448">
                  <c:v>69.767441860465098</c:v>
                </c:pt>
                <c:pt idx="449">
                  <c:v>69.767441860465098</c:v>
                </c:pt>
                <c:pt idx="450">
                  <c:v>68.992248062015506</c:v>
                </c:pt>
                <c:pt idx="451">
                  <c:v>65.891472868217107</c:v>
                </c:pt>
                <c:pt idx="452">
                  <c:v>67.441860465116861</c:v>
                </c:pt>
                <c:pt idx="453">
                  <c:v>70.542635658914705</c:v>
                </c:pt>
                <c:pt idx="454">
                  <c:v>72.093023255814217</c:v>
                </c:pt>
                <c:pt idx="455">
                  <c:v>71.317829457364326</c:v>
                </c:pt>
                <c:pt idx="456">
                  <c:v>70.542635658914705</c:v>
                </c:pt>
                <c:pt idx="457">
                  <c:v>72.093023255814217</c:v>
                </c:pt>
                <c:pt idx="458">
                  <c:v>62.790697674418595</c:v>
                </c:pt>
                <c:pt idx="459">
                  <c:v>74.418604651163207</c:v>
                </c:pt>
                <c:pt idx="460">
                  <c:v>75.193798449612402</c:v>
                </c:pt>
                <c:pt idx="461">
                  <c:v>93.798449612403019</c:v>
                </c:pt>
                <c:pt idx="462">
                  <c:v>93.798449612403019</c:v>
                </c:pt>
                <c:pt idx="463">
                  <c:v>93.023255813953043</c:v>
                </c:pt>
                <c:pt idx="464">
                  <c:v>96.124031007751</c:v>
                </c:pt>
                <c:pt idx="465">
                  <c:v>69.767441860465098</c:v>
                </c:pt>
                <c:pt idx="466">
                  <c:v>70.542635658914705</c:v>
                </c:pt>
                <c:pt idx="467">
                  <c:v>71.317829457364326</c:v>
                </c:pt>
                <c:pt idx="468">
                  <c:v>71.317829457364326</c:v>
                </c:pt>
                <c:pt idx="469">
                  <c:v>70.542635658914705</c:v>
                </c:pt>
                <c:pt idx="470">
                  <c:v>76.744186046511601</c:v>
                </c:pt>
                <c:pt idx="471">
                  <c:v>76.744186046511601</c:v>
                </c:pt>
                <c:pt idx="472">
                  <c:v>76.744186046511601</c:v>
                </c:pt>
                <c:pt idx="473">
                  <c:v>75.96899224806198</c:v>
                </c:pt>
                <c:pt idx="474">
                  <c:v>68.992248062015506</c:v>
                </c:pt>
                <c:pt idx="475">
                  <c:v>70.542635658914705</c:v>
                </c:pt>
                <c:pt idx="476">
                  <c:v>71.317829457364326</c:v>
                </c:pt>
                <c:pt idx="477">
                  <c:v>69.767441860465098</c:v>
                </c:pt>
                <c:pt idx="478">
                  <c:v>69.767441860465098</c:v>
                </c:pt>
                <c:pt idx="479">
                  <c:v>69.767441860465098</c:v>
                </c:pt>
                <c:pt idx="480">
                  <c:v>68.217054263565927</c:v>
                </c:pt>
                <c:pt idx="481">
                  <c:v>65.116279069767671</c:v>
                </c:pt>
                <c:pt idx="482">
                  <c:v>66.6666666666667</c:v>
                </c:pt>
                <c:pt idx="483">
                  <c:v>70.542635658914705</c:v>
                </c:pt>
                <c:pt idx="484">
                  <c:v>72.093023255814217</c:v>
                </c:pt>
                <c:pt idx="485">
                  <c:v>71.317829457364326</c:v>
                </c:pt>
                <c:pt idx="486">
                  <c:v>70.542635658914705</c:v>
                </c:pt>
                <c:pt idx="487">
                  <c:v>72.093023255814217</c:v>
                </c:pt>
                <c:pt idx="488">
                  <c:v>62.790697674418595</c:v>
                </c:pt>
                <c:pt idx="489">
                  <c:v>73.643410852713089</c:v>
                </c:pt>
                <c:pt idx="490">
                  <c:v>74.418604651163207</c:v>
                </c:pt>
                <c:pt idx="491">
                  <c:v>94.573643410852682</c:v>
                </c:pt>
                <c:pt idx="492">
                  <c:v>94.573643410852682</c:v>
                </c:pt>
                <c:pt idx="493">
                  <c:v>91.472868217053474</c:v>
                </c:pt>
                <c:pt idx="494">
                  <c:v>95.348837209302303</c:v>
                </c:pt>
                <c:pt idx="495">
                  <c:v>97.674418604650569</c:v>
                </c:pt>
                <c:pt idx="496">
                  <c:v>68.992248062015506</c:v>
                </c:pt>
                <c:pt idx="497">
                  <c:v>69.767441860465098</c:v>
                </c:pt>
                <c:pt idx="498">
                  <c:v>70.542635658914705</c:v>
                </c:pt>
                <c:pt idx="499">
                  <c:v>70.542635658914705</c:v>
                </c:pt>
                <c:pt idx="500">
                  <c:v>69.767441860465098</c:v>
                </c:pt>
                <c:pt idx="501">
                  <c:v>76.744186046511601</c:v>
                </c:pt>
                <c:pt idx="502">
                  <c:v>76.744186046511601</c:v>
                </c:pt>
                <c:pt idx="503">
                  <c:v>76.744186046511601</c:v>
                </c:pt>
                <c:pt idx="504">
                  <c:v>75.96899224806198</c:v>
                </c:pt>
                <c:pt idx="505">
                  <c:v>68.217054263565927</c:v>
                </c:pt>
                <c:pt idx="506">
                  <c:v>69.767441860465098</c:v>
                </c:pt>
                <c:pt idx="507">
                  <c:v>70.542635658914705</c:v>
                </c:pt>
                <c:pt idx="508">
                  <c:v>70.542635658914705</c:v>
                </c:pt>
                <c:pt idx="509">
                  <c:v>70.542635658914705</c:v>
                </c:pt>
                <c:pt idx="510">
                  <c:v>70.542635658914705</c:v>
                </c:pt>
                <c:pt idx="511">
                  <c:v>69.767441860465098</c:v>
                </c:pt>
                <c:pt idx="512">
                  <c:v>66.6666666666667</c:v>
                </c:pt>
                <c:pt idx="513">
                  <c:v>68.992248062015506</c:v>
                </c:pt>
                <c:pt idx="514">
                  <c:v>72.093023255814217</c:v>
                </c:pt>
                <c:pt idx="515">
                  <c:v>72.868217054263582</c:v>
                </c:pt>
                <c:pt idx="516">
                  <c:v>72.093023255814217</c:v>
                </c:pt>
                <c:pt idx="517">
                  <c:v>71.317829457364326</c:v>
                </c:pt>
                <c:pt idx="518">
                  <c:v>72.093023255814217</c:v>
                </c:pt>
                <c:pt idx="519">
                  <c:v>63.565891472868174</c:v>
                </c:pt>
                <c:pt idx="520">
                  <c:v>75.193798449612402</c:v>
                </c:pt>
                <c:pt idx="521">
                  <c:v>75.96899224806198</c:v>
                </c:pt>
                <c:pt idx="522">
                  <c:v>93.798449612403019</c:v>
                </c:pt>
                <c:pt idx="523">
                  <c:v>95.348837209302303</c:v>
                </c:pt>
                <c:pt idx="524">
                  <c:v>93.798449612403019</c:v>
                </c:pt>
                <c:pt idx="525">
                  <c:v>97.674418604650569</c:v>
                </c:pt>
                <c:pt idx="526">
                  <c:v>96.899224806201502</c:v>
                </c:pt>
                <c:pt idx="527">
                  <c:v>97.674418604650569</c:v>
                </c:pt>
                <c:pt idx="528">
                  <c:v>68.217054263565927</c:v>
                </c:pt>
                <c:pt idx="529">
                  <c:v>68.992248062015506</c:v>
                </c:pt>
                <c:pt idx="530">
                  <c:v>69.767441860465098</c:v>
                </c:pt>
                <c:pt idx="531">
                  <c:v>69.767441860465098</c:v>
                </c:pt>
                <c:pt idx="532">
                  <c:v>68.992248062015506</c:v>
                </c:pt>
                <c:pt idx="533">
                  <c:v>75.96899224806198</c:v>
                </c:pt>
                <c:pt idx="534">
                  <c:v>75.96899224806198</c:v>
                </c:pt>
                <c:pt idx="535">
                  <c:v>75.96899224806198</c:v>
                </c:pt>
                <c:pt idx="536">
                  <c:v>75.193798449612402</c:v>
                </c:pt>
                <c:pt idx="537">
                  <c:v>67.441860465116861</c:v>
                </c:pt>
                <c:pt idx="538">
                  <c:v>68.992248062015506</c:v>
                </c:pt>
                <c:pt idx="539">
                  <c:v>69.767441860465098</c:v>
                </c:pt>
                <c:pt idx="540">
                  <c:v>69.767441860465098</c:v>
                </c:pt>
                <c:pt idx="541">
                  <c:v>69.767441860465098</c:v>
                </c:pt>
                <c:pt idx="542">
                  <c:v>69.767441860465098</c:v>
                </c:pt>
                <c:pt idx="543">
                  <c:v>68.992248062015506</c:v>
                </c:pt>
                <c:pt idx="544">
                  <c:v>65.891472868217107</c:v>
                </c:pt>
                <c:pt idx="545">
                  <c:v>68.217054263565927</c:v>
                </c:pt>
                <c:pt idx="546">
                  <c:v>71.317829457364326</c:v>
                </c:pt>
                <c:pt idx="547">
                  <c:v>72.093023255814217</c:v>
                </c:pt>
                <c:pt idx="548">
                  <c:v>71.317829457364326</c:v>
                </c:pt>
                <c:pt idx="549">
                  <c:v>70.542635658914705</c:v>
                </c:pt>
                <c:pt idx="550">
                  <c:v>72.868217054263582</c:v>
                </c:pt>
                <c:pt idx="551">
                  <c:v>62.790697674418595</c:v>
                </c:pt>
                <c:pt idx="552">
                  <c:v>74.418604651163207</c:v>
                </c:pt>
                <c:pt idx="553">
                  <c:v>75.193798449612402</c:v>
                </c:pt>
                <c:pt idx="554">
                  <c:v>92.248062015503848</c:v>
                </c:pt>
                <c:pt idx="555">
                  <c:v>95.348837209302303</c:v>
                </c:pt>
                <c:pt idx="556">
                  <c:v>93.798449612403019</c:v>
                </c:pt>
                <c:pt idx="557">
                  <c:v>99.224806201550379</c:v>
                </c:pt>
                <c:pt idx="558">
                  <c:v>96.899224806201502</c:v>
                </c:pt>
                <c:pt idx="559">
                  <c:v>96.124031007751</c:v>
                </c:pt>
                <c:pt idx="560">
                  <c:v>98.449612403101057</c:v>
                </c:pt>
                <c:pt idx="561">
                  <c:v>68.217054263565927</c:v>
                </c:pt>
                <c:pt idx="562">
                  <c:v>68.992248062015506</c:v>
                </c:pt>
                <c:pt idx="563">
                  <c:v>69.767441860465098</c:v>
                </c:pt>
                <c:pt idx="564">
                  <c:v>69.767441860465098</c:v>
                </c:pt>
                <c:pt idx="565">
                  <c:v>68.992248062015506</c:v>
                </c:pt>
                <c:pt idx="566">
                  <c:v>75.96899224806198</c:v>
                </c:pt>
                <c:pt idx="567">
                  <c:v>75.193798449612402</c:v>
                </c:pt>
                <c:pt idx="568">
                  <c:v>75.193798449612402</c:v>
                </c:pt>
                <c:pt idx="569">
                  <c:v>74.418604651163207</c:v>
                </c:pt>
                <c:pt idx="570">
                  <c:v>67.441860465116861</c:v>
                </c:pt>
                <c:pt idx="571">
                  <c:v>68.217054263565927</c:v>
                </c:pt>
                <c:pt idx="572">
                  <c:v>68.992248062015506</c:v>
                </c:pt>
                <c:pt idx="573">
                  <c:v>69.767441860465098</c:v>
                </c:pt>
                <c:pt idx="574">
                  <c:v>69.767441860465098</c:v>
                </c:pt>
                <c:pt idx="575">
                  <c:v>69.767441860465098</c:v>
                </c:pt>
                <c:pt idx="576">
                  <c:v>68.217054263565927</c:v>
                </c:pt>
                <c:pt idx="577">
                  <c:v>65.891472868217107</c:v>
                </c:pt>
                <c:pt idx="578">
                  <c:v>67.441860465116861</c:v>
                </c:pt>
                <c:pt idx="579">
                  <c:v>70.542635658914705</c:v>
                </c:pt>
                <c:pt idx="580">
                  <c:v>71.317829457364326</c:v>
                </c:pt>
                <c:pt idx="581">
                  <c:v>70.542635658914705</c:v>
                </c:pt>
                <c:pt idx="582">
                  <c:v>69.767441860465098</c:v>
                </c:pt>
                <c:pt idx="583">
                  <c:v>72.868217054263582</c:v>
                </c:pt>
                <c:pt idx="584">
                  <c:v>62.015503875969003</c:v>
                </c:pt>
                <c:pt idx="585">
                  <c:v>73.643410852713089</c:v>
                </c:pt>
                <c:pt idx="586">
                  <c:v>74.418604651163207</c:v>
                </c:pt>
                <c:pt idx="587">
                  <c:v>91.472868217053474</c:v>
                </c:pt>
                <c:pt idx="588">
                  <c:v>94.573643410852682</c:v>
                </c:pt>
                <c:pt idx="589">
                  <c:v>93.023255813953043</c:v>
                </c:pt>
                <c:pt idx="590">
                  <c:v>98.449612403101057</c:v>
                </c:pt>
                <c:pt idx="591">
                  <c:v>96.124031007751</c:v>
                </c:pt>
                <c:pt idx="592">
                  <c:v>95.348837209302303</c:v>
                </c:pt>
                <c:pt idx="593">
                  <c:v>97.674418604650569</c:v>
                </c:pt>
                <c:pt idx="594">
                  <c:v>99.224806201550379</c:v>
                </c:pt>
                <c:pt idx="595">
                  <c:v>73.07692307692308</c:v>
                </c:pt>
                <c:pt idx="596">
                  <c:v>73.07692307692308</c:v>
                </c:pt>
                <c:pt idx="597">
                  <c:v>73.846153846153882</c:v>
                </c:pt>
                <c:pt idx="598">
                  <c:v>73.07692307692308</c:v>
                </c:pt>
                <c:pt idx="599">
                  <c:v>73.846153846153882</c:v>
                </c:pt>
                <c:pt idx="600">
                  <c:v>73.846153846153882</c:v>
                </c:pt>
                <c:pt idx="601">
                  <c:v>72.307692307692278</c:v>
                </c:pt>
                <c:pt idx="602">
                  <c:v>73.07692307692308</c:v>
                </c:pt>
                <c:pt idx="603">
                  <c:v>72.307692307692278</c:v>
                </c:pt>
                <c:pt idx="604">
                  <c:v>73.07692307692308</c:v>
                </c:pt>
                <c:pt idx="605">
                  <c:v>72.307692307692278</c:v>
                </c:pt>
                <c:pt idx="606">
                  <c:v>73.07692307692308</c:v>
                </c:pt>
                <c:pt idx="607">
                  <c:v>76.923076923076849</c:v>
                </c:pt>
                <c:pt idx="608">
                  <c:v>75.384615384615657</c:v>
                </c:pt>
                <c:pt idx="609">
                  <c:v>76.153846153845336</c:v>
                </c:pt>
                <c:pt idx="610">
                  <c:v>70</c:v>
                </c:pt>
                <c:pt idx="611">
                  <c:v>70</c:v>
                </c:pt>
                <c:pt idx="612">
                  <c:v>73.07692307692308</c:v>
                </c:pt>
                <c:pt idx="613">
                  <c:v>74.615384615384258</c:v>
                </c:pt>
                <c:pt idx="614">
                  <c:v>75.384615384615657</c:v>
                </c:pt>
                <c:pt idx="615">
                  <c:v>72.307692307692278</c:v>
                </c:pt>
                <c:pt idx="616">
                  <c:v>73.07692307692308</c:v>
                </c:pt>
                <c:pt idx="617">
                  <c:v>71.538461538460737</c:v>
                </c:pt>
                <c:pt idx="618">
                  <c:v>62.015503875969003</c:v>
                </c:pt>
                <c:pt idx="619">
                  <c:v>64.341085271318178</c:v>
                </c:pt>
                <c:pt idx="620">
                  <c:v>65.891472868217107</c:v>
                </c:pt>
                <c:pt idx="621">
                  <c:v>65.116279069767671</c:v>
                </c:pt>
                <c:pt idx="622">
                  <c:v>66.6666666666667</c:v>
                </c:pt>
                <c:pt idx="623">
                  <c:v>67.441860465116861</c:v>
                </c:pt>
                <c:pt idx="624">
                  <c:v>66.6666666666667</c:v>
                </c:pt>
                <c:pt idx="625">
                  <c:v>65.891472868217107</c:v>
                </c:pt>
                <c:pt idx="626">
                  <c:v>65.891472868217107</c:v>
                </c:pt>
                <c:pt idx="627">
                  <c:v>67.441860465116861</c:v>
                </c:pt>
                <c:pt idx="628">
                  <c:v>66.6666666666667</c:v>
                </c:pt>
                <c:pt idx="629">
                  <c:v>66.6666666666667</c:v>
                </c:pt>
                <c:pt idx="630">
                  <c:v>72.65625</c:v>
                </c:pt>
                <c:pt idx="631">
                  <c:v>72.65625</c:v>
                </c:pt>
                <c:pt idx="632">
                  <c:v>71.874999999999986</c:v>
                </c:pt>
                <c:pt idx="633">
                  <c:v>72.65625</c:v>
                </c:pt>
                <c:pt idx="634">
                  <c:v>72.65625</c:v>
                </c:pt>
                <c:pt idx="635">
                  <c:v>71.874999999999986</c:v>
                </c:pt>
                <c:pt idx="636">
                  <c:v>71.874999999999986</c:v>
                </c:pt>
                <c:pt idx="637">
                  <c:v>72.65625</c:v>
                </c:pt>
                <c:pt idx="638">
                  <c:v>71.874999999999986</c:v>
                </c:pt>
                <c:pt idx="639">
                  <c:v>72.65625</c:v>
                </c:pt>
                <c:pt idx="640">
                  <c:v>72.65625</c:v>
                </c:pt>
                <c:pt idx="641">
                  <c:v>72.65625</c:v>
                </c:pt>
                <c:pt idx="642">
                  <c:v>74.21875</c:v>
                </c:pt>
                <c:pt idx="643">
                  <c:v>72.65625</c:v>
                </c:pt>
                <c:pt idx="644">
                  <c:v>73.437500000000227</c:v>
                </c:pt>
                <c:pt idx="645">
                  <c:v>70.3125</c:v>
                </c:pt>
                <c:pt idx="646">
                  <c:v>68.75</c:v>
                </c:pt>
                <c:pt idx="647">
                  <c:v>72.65625</c:v>
                </c:pt>
                <c:pt idx="648">
                  <c:v>74.21875</c:v>
                </c:pt>
                <c:pt idx="649">
                  <c:v>72.65625</c:v>
                </c:pt>
                <c:pt idx="650">
                  <c:v>71.09375</c:v>
                </c:pt>
                <c:pt idx="651">
                  <c:v>70.3125</c:v>
                </c:pt>
                <c:pt idx="652">
                  <c:v>69.531250000000227</c:v>
                </c:pt>
                <c:pt idx="653">
                  <c:v>60.62992125984222</c:v>
                </c:pt>
                <c:pt idx="654">
                  <c:v>61.417322834645702</c:v>
                </c:pt>
                <c:pt idx="655">
                  <c:v>62.992125984252013</c:v>
                </c:pt>
                <c:pt idx="656">
                  <c:v>62.204724409448744</c:v>
                </c:pt>
                <c:pt idx="657">
                  <c:v>63.779527559055097</c:v>
                </c:pt>
                <c:pt idx="658">
                  <c:v>64.566929133858281</c:v>
                </c:pt>
                <c:pt idx="659">
                  <c:v>63.779527559055097</c:v>
                </c:pt>
                <c:pt idx="660">
                  <c:v>62.992125984252013</c:v>
                </c:pt>
                <c:pt idx="661">
                  <c:v>62.992125984252013</c:v>
                </c:pt>
                <c:pt idx="662">
                  <c:v>64.566929133858281</c:v>
                </c:pt>
                <c:pt idx="663">
                  <c:v>63.779527559055097</c:v>
                </c:pt>
                <c:pt idx="664">
                  <c:v>63.779527559055097</c:v>
                </c:pt>
                <c:pt idx="665">
                  <c:v>95.3125</c:v>
                </c:pt>
                <c:pt idx="666">
                  <c:v>71.09375</c:v>
                </c:pt>
                <c:pt idx="667">
                  <c:v>71.09375</c:v>
                </c:pt>
                <c:pt idx="668">
                  <c:v>70.3125</c:v>
                </c:pt>
                <c:pt idx="669">
                  <c:v>71.09375</c:v>
                </c:pt>
                <c:pt idx="670">
                  <c:v>71.09375</c:v>
                </c:pt>
                <c:pt idx="671">
                  <c:v>70.3125</c:v>
                </c:pt>
                <c:pt idx="672">
                  <c:v>70.3125</c:v>
                </c:pt>
                <c:pt idx="673">
                  <c:v>71.09375</c:v>
                </c:pt>
                <c:pt idx="674">
                  <c:v>71.874999999999986</c:v>
                </c:pt>
                <c:pt idx="675">
                  <c:v>71.09375</c:v>
                </c:pt>
                <c:pt idx="676">
                  <c:v>71.09375</c:v>
                </c:pt>
                <c:pt idx="677">
                  <c:v>71.09375</c:v>
                </c:pt>
                <c:pt idx="678">
                  <c:v>73.437500000000227</c:v>
                </c:pt>
                <c:pt idx="679">
                  <c:v>71.874999999999986</c:v>
                </c:pt>
                <c:pt idx="680">
                  <c:v>72.65625</c:v>
                </c:pt>
                <c:pt idx="681">
                  <c:v>68.75</c:v>
                </c:pt>
                <c:pt idx="682">
                  <c:v>67.1875</c:v>
                </c:pt>
                <c:pt idx="683">
                  <c:v>71.09375</c:v>
                </c:pt>
                <c:pt idx="684">
                  <c:v>72.65625</c:v>
                </c:pt>
                <c:pt idx="685">
                  <c:v>72.65625</c:v>
                </c:pt>
                <c:pt idx="686">
                  <c:v>71.09375</c:v>
                </c:pt>
                <c:pt idx="687">
                  <c:v>70.3125</c:v>
                </c:pt>
                <c:pt idx="688">
                  <c:v>69.531250000000227</c:v>
                </c:pt>
                <c:pt idx="689">
                  <c:v>59.055118110236201</c:v>
                </c:pt>
                <c:pt idx="690">
                  <c:v>59.842519685039399</c:v>
                </c:pt>
                <c:pt idx="691">
                  <c:v>61.417322834645702</c:v>
                </c:pt>
                <c:pt idx="692">
                  <c:v>60.62992125984222</c:v>
                </c:pt>
                <c:pt idx="693">
                  <c:v>62.204724409448744</c:v>
                </c:pt>
                <c:pt idx="694">
                  <c:v>62.992125984252013</c:v>
                </c:pt>
                <c:pt idx="695">
                  <c:v>62.204724409448744</c:v>
                </c:pt>
                <c:pt idx="696">
                  <c:v>61.417322834645702</c:v>
                </c:pt>
                <c:pt idx="697">
                  <c:v>61.417322834645702</c:v>
                </c:pt>
                <c:pt idx="698">
                  <c:v>62.992125984252013</c:v>
                </c:pt>
                <c:pt idx="699">
                  <c:v>62.204724409448744</c:v>
                </c:pt>
                <c:pt idx="700">
                  <c:v>62.204724409448744</c:v>
                </c:pt>
                <c:pt idx="701">
                  <c:v>94.531250000000227</c:v>
                </c:pt>
                <c:pt idx="702">
                  <c:v>96.874999999999986</c:v>
                </c:pt>
                <c:pt idx="703">
                  <c:v>69.230769230769198</c:v>
                </c:pt>
                <c:pt idx="704">
                  <c:v>68.461538461538524</c:v>
                </c:pt>
                <c:pt idx="705">
                  <c:v>69.230769230769198</c:v>
                </c:pt>
                <c:pt idx="706">
                  <c:v>68.461538461538524</c:v>
                </c:pt>
                <c:pt idx="707">
                  <c:v>69.230769230769198</c:v>
                </c:pt>
                <c:pt idx="708">
                  <c:v>67.692307692307679</c:v>
                </c:pt>
                <c:pt idx="709">
                  <c:v>68.461538461538524</c:v>
                </c:pt>
                <c:pt idx="710">
                  <c:v>67.692307692307679</c:v>
                </c:pt>
                <c:pt idx="711">
                  <c:v>66.923076923076849</c:v>
                </c:pt>
                <c:pt idx="712">
                  <c:v>70</c:v>
                </c:pt>
                <c:pt idx="713">
                  <c:v>69.230769230769198</c:v>
                </c:pt>
                <c:pt idx="714">
                  <c:v>69.230769230769198</c:v>
                </c:pt>
                <c:pt idx="715">
                  <c:v>71.538461538460737</c:v>
                </c:pt>
                <c:pt idx="716">
                  <c:v>71.538461538460737</c:v>
                </c:pt>
                <c:pt idx="717">
                  <c:v>72.307692307692278</c:v>
                </c:pt>
                <c:pt idx="718">
                  <c:v>72.307692307692278</c:v>
                </c:pt>
                <c:pt idx="719">
                  <c:v>70.769230769231086</c:v>
                </c:pt>
                <c:pt idx="720">
                  <c:v>71.538461538460737</c:v>
                </c:pt>
                <c:pt idx="721">
                  <c:v>73.07692307692308</c:v>
                </c:pt>
                <c:pt idx="722">
                  <c:v>73.846153846153882</c:v>
                </c:pt>
                <c:pt idx="723">
                  <c:v>70.769230769231086</c:v>
                </c:pt>
                <c:pt idx="724">
                  <c:v>71.538461538460737</c:v>
                </c:pt>
                <c:pt idx="725">
                  <c:v>63.076923076923102</c:v>
                </c:pt>
                <c:pt idx="726">
                  <c:v>55.813953488371993</c:v>
                </c:pt>
                <c:pt idx="727">
                  <c:v>65.891472868217107</c:v>
                </c:pt>
                <c:pt idx="728">
                  <c:v>62.790697674418595</c:v>
                </c:pt>
                <c:pt idx="729">
                  <c:v>55.0387596899225</c:v>
                </c:pt>
                <c:pt idx="730">
                  <c:v>55.0387596899225</c:v>
                </c:pt>
                <c:pt idx="731">
                  <c:v>55.813953488371993</c:v>
                </c:pt>
                <c:pt idx="732">
                  <c:v>55.813953488371993</c:v>
                </c:pt>
                <c:pt idx="733">
                  <c:v>55.0387596899225</c:v>
                </c:pt>
                <c:pt idx="734">
                  <c:v>55.0387596899225</c:v>
                </c:pt>
                <c:pt idx="735">
                  <c:v>55.813953488371993</c:v>
                </c:pt>
                <c:pt idx="736">
                  <c:v>55.813953488371993</c:v>
                </c:pt>
                <c:pt idx="737">
                  <c:v>55.0387596899225</c:v>
                </c:pt>
                <c:pt idx="738">
                  <c:v>70</c:v>
                </c:pt>
                <c:pt idx="739">
                  <c:v>69.531250000000227</c:v>
                </c:pt>
                <c:pt idx="740">
                  <c:v>67.96875</c:v>
                </c:pt>
                <c:pt idx="741">
                  <c:v>73.846153846153882</c:v>
                </c:pt>
                <c:pt idx="742">
                  <c:v>73.07692307692308</c:v>
                </c:pt>
                <c:pt idx="743">
                  <c:v>73.846153846153882</c:v>
                </c:pt>
                <c:pt idx="744">
                  <c:v>73.07692307692308</c:v>
                </c:pt>
                <c:pt idx="745">
                  <c:v>73.846153846153882</c:v>
                </c:pt>
                <c:pt idx="746">
                  <c:v>71.538461538460737</c:v>
                </c:pt>
                <c:pt idx="747">
                  <c:v>72.307692307692278</c:v>
                </c:pt>
                <c:pt idx="748">
                  <c:v>71.538461538460737</c:v>
                </c:pt>
                <c:pt idx="749">
                  <c:v>70.769230769231086</c:v>
                </c:pt>
                <c:pt idx="750">
                  <c:v>77.692307692307679</c:v>
                </c:pt>
                <c:pt idx="751">
                  <c:v>76.923076923076849</c:v>
                </c:pt>
                <c:pt idx="752">
                  <c:v>76.923076923076849</c:v>
                </c:pt>
                <c:pt idx="753">
                  <c:v>75.384615384615657</c:v>
                </c:pt>
                <c:pt idx="754">
                  <c:v>74.615384615384258</c:v>
                </c:pt>
                <c:pt idx="755">
                  <c:v>75.384615384615657</c:v>
                </c:pt>
                <c:pt idx="756">
                  <c:v>75.384615384615657</c:v>
                </c:pt>
                <c:pt idx="757">
                  <c:v>73.07692307692308</c:v>
                </c:pt>
                <c:pt idx="758">
                  <c:v>76.153846153845336</c:v>
                </c:pt>
                <c:pt idx="759">
                  <c:v>76.153846153845336</c:v>
                </c:pt>
                <c:pt idx="760">
                  <c:v>76.923076923076849</c:v>
                </c:pt>
                <c:pt idx="761">
                  <c:v>72.307692307692278</c:v>
                </c:pt>
                <c:pt idx="762">
                  <c:v>73.07692307692308</c:v>
                </c:pt>
                <c:pt idx="763">
                  <c:v>67.692307692307679</c:v>
                </c:pt>
                <c:pt idx="764">
                  <c:v>57.364341085271072</c:v>
                </c:pt>
                <c:pt idx="765">
                  <c:v>64.341085271318178</c:v>
                </c:pt>
                <c:pt idx="766">
                  <c:v>63.565891472868174</c:v>
                </c:pt>
                <c:pt idx="767">
                  <c:v>57.364341085271072</c:v>
                </c:pt>
                <c:pt idx="768">
                  <c:v>57.364341085271072</c:v>
                </c:pt>
                <c:pt idx="769">
                  <c:v>58.139534883720913</c:v>
                </c:pt>
                <c:pt idx="770">
                  <c:v>57.364341085271072</c:v>
                </c:pt>
                <c:pt idx="771">
                  <c:v>57.364341085271072</c:v>
                </c:pt>
                <c:pt idx="772">
                  <c:v>57.364341085271072</c:v>
                </c:pt>
                <c:pt idx="773">
                  <c:v>58.139534883720913</c:v>
                </c:pt>
                <c:pt idx="774">
                  <c:v>57.364341085271072</c:v>
                </c:pt>
                <c:pt idx="775">
                  <c:v>56.589147286821763</c:v>
                </c:pt>
                <c:pt idx="776">
                  <c:v>73.07692307692308</c:v>
                </c:pt>
                <c:pt idx="777">
                  <c:v>73.437500000000227</c:v>
                </c:pt>
                <c:pt idx="778">
                  <c:v>71.09375</c:v>
                </c:pt>
                <c:pt idx="779">
                  <c:v>77.692307692307679</c:v>
                </c:pt>
                <c:pt idx="780">
                  <c:v>74.615384615384258</c:v>
                </c:pt>
                <c:pt idx="781">
                  <c:v>74.615384615384258</c:v>
                </c:pt>
                <c:pt idx="782">
                  <c:v>74.615384615384258</c:v>
                </c:pt>
                <c:pt idx="783">
                  <c:v>73.846153846153882</c:v>
                </c:pt>
                <c:pt idx="784">
                  <c:v>74.615384615384258</c:v>
                </c:pt>
                <c:pt idx="785">
                  <c:v>72.307692307692278</c:v>
                </c:pt>
                <c:pt idx="786">
                  <c:v>72.307692307692278</c:v>
                </c:pt>
                <c:pt idx="787">
                  <c:v>71.538461538460737</c:v>
                </c:pt>
                <c:pt idx="788">
                  <c:v>70.769230769231086</c:v>
                </c:pt>
                <c:pt idx="789">
                  <c:v>73.07692307692308</c:v>
                </c:pt>
                <c:pt idx="790">
                  <c:v>71.538461538460737</c:v>
                </c:pt>
                <c:pt idx="791">
                  <c:v>72.307692307692278</c:v>
                </c:pt>
                <c:pt idx="792">
                  <c:v>74.615384615384258</c:v>
                </c:pt>
                <c:pt idx="793">
                  <c:v>73.07692307692308</c:v>
                </c:pt>
                <c:pt idx="794">
                  <c:v>73.846153846153882</c:v>
                </c:pt>
                <c:pt idx="795">
                  <c:v>74.615384615384258</c:v>
                </c:pt>
                <c:pt idx="796">
                  <c:v>73.07692307692308</c:v>
                </c:pt>
                <c:pt idx="797">
                  <c:v>73.07692307692308</c:v>
                </c:pt>
                <c:pt idx="798">
                  <c:v>77.692307692307679</c:v>
                </c:pt>
                <c:pt idx="799">
                  <c:v>78.461538461538524</c:v>
                </c:pt>
                <c:pt idx="800">
                  <c:v>73.846153846153882</c:v>
                </c:pt>
                <c:pt idx="801">
                  <c:v>76.153846153845336</c:v>
                </c:pt>
                <c:pt idx="802">
                  <c:v>66.153846153845336</c:v>
                </c:pt>
                <c:pt idx="803">
                  <c:v>58.914728682170498</c:v>
                </c:pt>
                <c:pt idx="804">
                  <c:v>67.441860465116861</c:v>
                </c:pt>
                <c:pt idx="805">
                  <c:v>64.341085271318178</c:v>
                </c:pt>
                <c:pt idx="806">
                  <c:v>58.139534883720913</c:v>
                </c:pt>
                <c:pt idx="807">
                  <c:v>58.139534883720913</c:v>
                </c:pt>
                <c:pt idx="808">
                  <c:v>58.914728682170498</c:v>
                </c:pt>
                <c:pt idx="809">
                  <c:v>58.139534883720913</c:v>
                </c:pt>
                <c:pt idx="810">
                  <c:v>58.139534883720913</c:v>
                </c:pt>
                <c:pt idx="811">
                  <c:v>58.139534883720913</c:v>
                </c:pt>
                <c:pt idx="812">
                  <c:v>58.914728682170498</c:v>
                </c:pt>
                <c:pt idx="813">
                  <c:v>58.139534883720913</c:v>
                </c:pt>
                <c:pt idx="814">
                  <c:v>57.364341085271072</c:v>
                </c:pt>
                <c:pt idx="815">
                  <c:v>72.307692307692278</c:v>
                </c:pt>
                <c:pt idx="816">
                  <c:v>70.3125</c:v>
                </c:pt>
                <c:pt idx="817">
                  <c:v>68.75</c:v>
                </c:pt>
                <c:pt idx="818">
                  <c:v>80</c:v>
                </c:pt>
                <c:pt idx="819">
                  <c:v>84.615384615384258</c:v>
                </c:pt>
                <c:pt idx="820">
                  <c:v>76.923076923076849</c:v>
                </c:pt>
                <c:pt idx="821">
                  <c:v>76.153846153845336</c:v>
                </c:pt>
                <c:pt idx="822">
                  <c:v>76.923076923076849</c:v>
                </c:pt>
                <c:pt idx="823">
                  <c:v>76.153846153845336</c:v>
                </c:pt>
                <c:pt idx="824">
                  <c:v>76.923076923076849</c:v>
                </c:pt>
                <c:pt idx="825">
                  <c:v>74.615384615384258</c:v>
                </c:pt>
                <c:pt idx="826">
                  <c:v>75.384615384615657</c:v>
                </c:pt>
                <c:pt idx="827">
                  <c:v>74.615384615384258</c:v>
                </c:pt>
                <c:pt idx="828">
                  <c:v>73.846153846153882</c:v>
                </c:pt>
                <c:pt idx="829">
                  <c:v>78.461538461538524</c:v>
                </c:pt>
                <c:pt idx="830">
                  <c:v>77.692307692307679</c:v>
                </c:pt>
                <c:pt idx="831">
                  <c:v>77.692307692307679</c:v>
                </c:pt>
                <c:pt idx="832">
                  <c:v>79.230769230769198</c:v>
                </c:pt>
                <c:pt idx="833">
                  <c:v>78.461538461538524</c:v>
                </c:pt>
                <c:pt idx="834">
                  <c:v>79.230769230769198</c:v>
                </c:pt>
                <c:pt idx="835">
                  <c:v>76.923076923076849</c:v>
                </c:pt>
                <c:pt idx="836">
                  <c:v>75.384615384615657</c:v>
                </c:pt>
                <c:pt idx="837">
                  <c:v>76.923076923076849</c:v>
                </c:pt>
                <c:pt idx="838">
                  <c:v>79.230769230769198</c:v>
                </c:pt>
                <c:pt idx="839">
                  <c:v>82.307692307692278</c:v>
                </c:pt>
                <c:pt idx="840">
                  <c:v>76.923076923076849</c:v>
                </c:pt>
                <c:pt idx="841">
                  <c:v>77.692307692307679</c:v>
                </c:pt>
                <c:pt idx="842">
                  <c:v>69.230769230769198</c:v>
                </c:pt>
                <c:pt idx="843">
                  <c:v>60.465116279069967</c:v>
                </c:pt>
                <c:pt idx="844">
                  <c:v>67.441860465116861</c:v>
                </c:pt>
                <c:pt idx="845">
                  <c:v>65.891472868217107</c:v>
                </c:pt>
                <c:pt idx="846">
                  <c:v>60.465116279069967</c:v>
                </c:pt>
                <c:pt idx="847">
                  <c:v>60.465116279069967</c:v>
                </c:pt>
                <c:pt idx="848">
                  <c:v>61.240310077519403</c:v>
                </c:pt>
                <c:pt idx="849">
                  <c:v>60.465116279069967</c:v>
                </c:pt>
                <c:pt idx="850">
                  <c:v>60.465116279069967</c:v>
                </c:pt>
                <c:pt idx="851">
                  <c:v>60.465116279069967</c:v>
                </c:pt>
                <c:pt idx="852">
                  <c:v>61.240310077519403</c:v>
                </c:pt>
                <c:pt idx="853">
                  <c:v>60.465116279069967</c:v>
                </c:pt>
                <c:pt idx="854">
                  <c:v>59.689922480620098</c:v>
                </c:pt>
                <c:pt idx="855">
                  <c:v>76.153846153845336</c:v>
                </c:pt>
                <c:pt idx="856">
                  <c:v>74.21875</c:v>
                </c:pt>
                <c:pt idx="857">
                  <c:v>73.437500000000227</c:v>
                </c:pt>
                <c:pt idx="858">
                  <c:v>80</c:v>
                </c:pt>
                <c:pt idx="859">
                  <c:v>91.538461538460737</c:v>
                </c:pt>
                <c:pt idx="860">
                  <c:v>90</c:v>
                </c:pt>
                <c:pt idx="861">
                  <c:v>67.441860465116861</c:v>
                </c:pt>
                <c:pt idx="862">
                  <c:v>66.6666666666667</c:v>
                </c:pt>
                <c:pt idx="863">
                  <c:v>67.441860465116861</c:v>
                </c:pt>
                <c:pt idx="864">
                  <c:v>67.441860465116861</c:v>
                </c:pt>
                <c:pt idx="865">
                  <c:v>67.441860465116861</c:v>
                </c:pt>
                <c:pt idx="866">
                  <c:v>66.6666666666667</c:v>
                </c:pt>
                <c:pt idx="867">
                  <c:v>67.441860465116861</c:v>
                </c:pt>
                <c:pt idx="868">
                  <c:v>67.441860465116861</c:v>
                </c:pt>
                <c:pt idx="869">
                  <c:v>66.6666666666667</c:v>
                </c:pt>
                <c:pt idx="870">
                  <c:v>68.217054263565927</c:v>
                </c:pt>
                <c:pt idx="871">
                  <c:v>68.992248062015506</c:v>
                </c:pt>
                <c:pt idx="872">
                  <c:v>68.992248062015506</c:v>
                </c:pt>
                <c:pt idx="873">
                  <c:v>68.992248062015506</c:v>
                </c:pt>
                <c:pt idx="874">
                  <c:v>68.217054263565927</c:v>
                </c:pt>
                <c:pt idx="875">
                  <c:v>67.441860465116861</c:v>
                </c:pt>
                <c:pt idx="876">
                  <c:v>71.317829457364326</c:v>
                </c:pt>
                <c:pt idx="877">
                  <c:v>68.217054263565927</c:v>
                </c:pt>
                <c:pt idx="878">
                  <c:v>68.992248062015506</c:v>
                </c:pt>
                <c:pt idx="879">
                  <c:v>71.317829457364326</c:v>
                </c:pt>
                <c:pt idx="880">
                  <c:v>67.441860465116861</c:v>
                </c:pt>
                <c:pt idx="881">
                  <c:v>66.6666666666667</c:v>
                </c:pt>
                <c:pt idx="882">
                  <c:v>65.891472868217107</c:v>
                </c:pt>
                <c:pt idx="883">
                  <c:v>63.565891472868174</c:v>
                </c:pt>
                <c:pt idx="884">
                  <c:v>56.25</c:v>
                </c:pt>
                <c:pt idx="885">
                  <c:v>60.9375</c:v>
                </c:pt>
                <c:pt idx="886">
                  <c:v>55.468750000000121</c:v>
                </c:pt>
                <c:pt idx="887">
                  <c:v>59.375</c:v>
                </c:pt>
                <c:pt idx="888">
                  <c:v>57.8125</c:v>
                </c:pt>
                <c:pt idx="889">
                  <c:v>58.593750000000121</c:v>
                </c:pt>
                <c:pt idx="890">
                  <c:v>59.375</c:v>
                </c:pt>
                <c:pt idx="891">
                  <c:v>58.593750000000121</c:v>
                </c:pt>
                <c:pt idx="892">
                  <c:v>58.593750000000121</c:v>
                </c:pt>
                <c:pt idx="893">
                  <c:v>59.375</c:v>
                </c:pt>
                <c:pt idx="894">
                  <c:v>59.375</c:v>
                </c:pt>
                <c:pt idx="895">
                  <c:v>58.593750000000121</c:v>
                </c:pt>
                <c:pt idx="896">
                  <c:v>67.441860465116861</c:v>
                </c:pt>
                <c:pt idx="897">
                  <c:v>69.291338582677199</c:v>
                </c:pt>
                <c:pt idx="898">
                  <c:v>67.716535433070902</c:v>
                </c:pt>
                <c:pt idx="899">
                  <c:v>63.565891472868174</c:v>
                </c:pt>
                <c:pt idx="900">
                  <c:v>68.992248062015506</c:v>
                </c:pt>
                <c:pt idx="901">
                  <c:v>66.6666666666667</c:v>
                </c:pt>
                <c:pt idx="902">
                  <c:v>68.992248062015506</c:v>
                </c:pt>
                <c:pt idx="903">
                  <c:v>67.1875</c:v>
                </c:pt>
                <c:pt idx="904">
                  <c:v>66.406250000000227</c:v>
                </c:pt>
                <c:pt idx="905">
                  <c:v>67.96875</c:v>
                </c:pt>
                <c:pt idx="906">
                  <c:v>67.96875</c:v>
                </c:pt>
                <c:pt idx="907">
                  <c:v>67.1875</c:v>
                </c:pt>
                <c:pt idx="908">
                  <c:v>66.406250000000227</c:v>
                </c:pt>
                <c:pt idx="909">
                  <c:v>66.406250000000227</c:v>
                </c:pt>
                <c:pt idx="910">
                  <c:v>65.624999999999986</c:v>
                </c:pt>
                <c:pt idx="911">
                  <c:v>64.84375</c:v>
                </c:pt>
                <c:pt idx="912">
                  <c:v>68.75</c:v>
                </c:pt>
                <c:pt idx="913">
                  <c:v>67.96875</c:v>
                </c:pt>
                <c:pt idx="914">
                  <c:v>67.96875</c:v>
                </c:pt>
                <c:pt idx="915">
                  <c:v>70.3125</c:v>
                </c:pt>
                <c:pt idx="916">
                  <c:v>69.531250000000227</c:v>
                </c:pt>
                <c:pt idx="917">
                  <c:v>70.3125</c:v>
                </c:pt>
                <c:pt idx="918">
                  <c:v>71.09375</c:v>
                </c:pt>
                <c:pt idx="919">
                  <c:v>68.75</c:v>
                </c:pt>
                <c:pt idx="920">
                  <c:v>68.75</c:v>
                </c:pt>
                <c:pt idx="921">
                  <c:v>67.96875</c:v>
                </c:pt>
                <c:pt idx="922">
                  <c:v>66.406250000000227</c:v>
                </c:pt>
                <c:pt idx="923">
                  <c:v>62.5</c:v>
                </c:pt>
                <c:pt idx="924">
                  <c:v>62.5</c:v>
                </c:pt>
                <c:pt idx="925">
                  <c:v>61.718750000000121</c:v>
                </c:pt>
                <c:pt idx="926">
                  <c:v>55.905511811023601</c:v>
                </c:pt>
                <c:pt idx="927">
                  <c:v>59.842519685039399</c:v>
                </c:pt>
                <c:pt idx="928">
                  <c:v>58.267716535433102</c:v>
                </c:pt>
                <c:pt idx="929">
                  <c:v>56.692913385827005</c:v>
                </c:pt>
                <c:pt idx="930">
                  <c:v>57.480314960629912</c:v>
                </c:pt>
                <c:pt idx="931">
                  <c:v>59.842519685039399</c:v>
                </c:pt>
                <c:pt idx="932">
                  <c:v>59.055118110236201</c:v>
                </c:pt>
                <c:pt idx="933">
                  <c:v>58.267716535433102</c:v>
                </c:pt>
                <c:pt idx="934">
                  <c:v>57.480314960629912</c:v>
                </c:pt>
                <c:pt idx="935">
                  <c:v>59.055118110236201</c:v>
                </c:pt>
                <c:pt idx="936">
                  <c:v>59.055118110236201</c:v>
                </c:pt>
                <c:pt idx="937">
                  <c:v>58.267716535433102</c:v>
                </c:pt>
                <c:pt idx="938">
                  <c:v>66.406250000000227</c:v>
                </c:pt>
                <c:pt idx="939">
                  <c:v>68.253968253968281</c:v>
                </c:pt>
                <c:pt idx="940">
                  <c:v>67.46031746031791</c:v>
                </c:pt>
                <c:pt idx="941">
                  <c:v>66.406250000000227</c:v>
                </c:pt>
                <c:pt idx="942">
                  <c:v>70.3125</c:v>
                </c:pt>
                <c:pt idx="943">
                  <c:v>68.75</c:v>
                </c:pt>
                <c:pt idx="944">
                  <c:v>70.3125</c:v>
                </c:pt>
                <c:pt idx="945">
                  <c:v>71.09375</c:v>
                </c:pt>
                <c:pt idx="946">
                  <c:v>65.624999999999986</c:v>
                </c:pt>
                <c:pt idx="947">
                  <c:v>64.84375</c:v>
                </c:pt>
                <c:pt idx="948">
                  <c:v>64.84375</c:v>
                </c:pt>
                <c:pt idx="949">
                  <c:v>64.84375</c:v>
                </c:pt>
                <c:pt idx="950">
                  <c:v>65.624999999999986</c:v>
                </c:pt>
                <c:pt idx="951">
                  <c:v>62.5</c:v>
                </c:pt>
                <c:pt idx="952">
                  <c:v>63.28125</c:v>
                </c:pt>
                <c:pt idx="953">
                  <c:v>63.28125</c:v>
                </c:pt>
                <c:pt idx="954">
                  <c:v>62.5</c:v>
                </c:pt>
                <c:pt idx="955">
                  <c:v>67.1875</c:v>
                </c:pt>
                <c:pt idx="956">
                  <c:v>67.1875</c:v>
                </c:pt>
                <c:pt idx="957">
                  <c:v>67.1875</c:v>
                </c:pt>
                <c:pt idx="958">
                  <c:v>67.1875</c:v>
                </c:pt>
                <c:pt idx="959">
                  <c:v>66.406250000000227</c:v>
                </c:pt>
                <c:pt idx="960">
                  <c:v>66.406250000000227</c:v>
                </c:pt>
                <c:pt idx="961">
                  <c:v>69.531250000000227</c:v>
                </c:pt>
                <c:pt idx="962">
                  <c:v>67.1875</c:v>
                </c:pt>
                <c:pt idx="963">
                  <c:v>67.96875</c:v>
                </c:pt>
                <c:pt idx="964">
                  <c:v>67.96875</c:v>
                </c:pt>
                <c:pt idx="965">
                  <c:v>65.624999999999986</c:v>
                </c:pt>
                <c:pt idx="966">
                  <c:v>62.5</c:v>
                </c:pt>
                <c:pt idx="967">
                  <c:v>62.5</c:v>
                </c:pt>
                <c:pt idx="968">
                  <c:v>63.28125</c:v>
                </c:pt>
                <c:pt idx="969">
                  <c:v>58.267716535433102</c:v>
                </c:pt>
                <c:pt idx="970">
                  <c:v>55.905511811023601</c:v>
                </c:pt>
                <c:pt idx="971">
                  <c:v>58.267716535433102</c:v>
                </c:pt>
                <c:pt idx="972">
                  <c:v>59.842519685039399</c:v>
                </c:pt>
                <c:pt idx="973">
                  <c:v>58.267716535433102</c:v>
                </c:pt>
                <c:pt idx="974">
                  <c:v>57.480314960629912</c:v>
                </c:pt>
                <c:pt idx="975">
                  <c:v>59.842519685039399</c:v>
                </c:pt>
                <c:pt idx="976">
                  <c:v>59.055118110236201</c:v>
                </c:pt>
                <c:pt idx="977">
                  <c:v>58.267716535433102</c:v>
                </c:pt>
                <c:pt idx="978">
                  <c:v>59.842519685039399</c:v>
                </c:pt>
                <c:pt idx="979">
                  <c:v>59.842519685039399</c:v>
                </c:pt>
                <c:pt idx="980">
                  <c:v>59.055118110236201</c:v>
                </c:pt>
                <c:pt idx="981">
                  <c:v>66.406250000000227</c:v>
                </c:pt>
                <c:pt idx="982">
                  <c:v>67.46031746031791</c:v>
                </c:pt>
                <c:pt idx="983">
                  <c:v>67.46031746031791</c:v>
                </c:pt>
                <c:pt idx="984">
                  <c:v>61.718750000000121</c:v>
                </c:pt>
                <c:pt idx="985">
                  <c:v>67.96875</c:v>
                </c:pt>
                <c:pt idx="986">
                  <c:v>64.0625</c:v>
                </c:pt>
                <c:pt idx="987">
                  <c:v>68.75</c:v>
                </c:pt>
                <c:pt idx="988">
                  <c:v>73.437500000000227</c:v>
                </c:pt>
                <c:pt idx="989">
                  <c:v>75.781250000000227</c:v>
                </c:pt>
                <c:pt idx="990">
                  <c:v>68.75</c:v>
                </c:pt>
                <c:pt idx="991">
                  <c:v>67.96875</c:v>
                </c:pt>
                <c:pt idx="992">
                  <c:v>67.96875</c:v>
                </c:pt>
                <c:pt idx="993">
                  <c:v>67.96875</c:v>
                </c:pt>
                <c:pt idx="994">
                  <c:v>68.75</c:v>
                </c:pt>
                <c:pt idx="995">
                  <c:v>66.406250000000227</c:v>
                </c:pt>
                <c:pt idx="996">
                  <c:v>65.624999999999986</c:v>
                </c:pt>
                <c:pt idx="997">
                  <c:v>65.624999999999986</c:v>
                </c:pt>
                <c:pt idx="998">
                  <c:v>64.84375</c:v>
                </c:pt>
                <c:pt idx="999">
                  <c:v>67.96875</c:v>
                </c:pt>
                <c:pt idx="1000">
                  <c:v>68.75</c:v>
                </c:pt>
                <c:pt idx="1001">
                  <c:v>68.75</c:v>
                </c:pt>
                <c:pt idx="1002">
                  <c:v>71.874999999999986</c:v>
                </c:pt>
                <c:pt idx="1003">
                  <c:v>71.09375</c:v>
                </c:pt>
                <c:pt idx="1004">
                  <c:v>70.3125</c:v>
                </c:pt>
                <c:pt idx="1005">
                  <c:v>70.3125</c:v>
                </c:pt>
                <c:pt idx="1006">
                  <c:v>68.75</c:v>
                </c:pt>
                <c:pt idx="1007">
                  <c:v>67.96875</c:v>
                </c:pt>
                <c:pt idx="1008">
                  <c:v>65.624999999999986</c:v>
                </c:pt>
                <c:pt idx="1009">
                  <c:v>66.406250000000227</c:v>
                </c:pt>
                <c:pt idx="1010">
                  <c:v>63.28125</c:v>
                </c:pt>
                <c:pt idx="1011">
                  <c:v>63.28125</c:v>
                </c:pt>
                <c:pt idx="1012">
                  <c:v>63.28125</c:v>
                </c:pt>
                <c:pt idx="1013">
                  <c:v>55.118110236220645</c:v>
                </c:pt>
                <c:pt idx="1014">
                  <c:v>59.842519685039399</c:v>
                </c:pt>
                <c:pt idx="1015">
                  <c:v>58.267716535433102</c:v>
                </c:pt>
                <c:pt idx="1016">
                  <c:v>60.62992125984222</c:v>
                </c:pt>
                <c:pt idx="1017">
                  <c:v>59.055118110236201</c:v>
                </c:pt>
                <c:pt idx="1018">
                  <c:v>61.417322834645702</c:v>
                </c:pt>
                <c:pt idx="1019">
                  <c:v>60.62992125984222</c:v>
                </c:pt>
                <c:pt idx="1020">
                  <c:v>59.842519685039399</c:v>
                </c:pt>
                <c:pt idx="1021">
                  <c:v>58.267716535433102</c:v>
                </c:pt>
                <c:pt idx="1022">
                  <c:v>59.842519685039399</c:v>
                </c:pt>
                <c:pt idx="1023">
                  <c:v>60.62992125984222</c:v>
                </c:pt>
                <c:pt idx="1024">
                  <c:v>59.842519685039399</c:v>
                </c:pt>
                <c:pt idx="1025">
                  <c:v>64.0625</c:v>
                </c:pt>
                <c:pt idx="1026">
                  <c:v>64.285714285714306</c:v>
                </c:pt>
                <c:pt idx="1027">
                  <c:v>62.698412698412866</c:v>
                </c:pt>
                <c:pt idx="1028">
                  <c:v>63.28125</c:v>
                </c:pt>
                <c:pt idx="1029">
                  <c:v>71.09375</c:v>
                </c:pt>
                <c:pt idx="1030">
                  <c:v>69.531250000000227</c:v>
                </c:pt>
                <c:pt idx="1031">
                  <c:v>72.65625</c:v>
                </c:pt>
                <c:pt idx="1032">
                  <c:v>74.21875</c:v>
                </c:pt>
                <c:pt idx="1033">
                  <c:v>74.21875</c:v>
                </c:pt>
                <c:pt idx="1034">
                  <c:v>79.6875</c:v>
                </c:pt>
                <c:pt idx="1035">
                  <c:v>56.923076923076913</c:v>
                </c:pt>
                <c:pt idx="1036">
                  <c:v>56.923076923076913</c:v>
                </c:pt>
                <c:pt idx="1037">
                  <c:v>57.692307692307821</c:v>
                </c:pt>
                <c:pt idx="1038">
                  <c:v>57.692307692307821</c:v>
                </c:pt>
                <c:pt idx="1039">
                  <c:v>57.692307692307821</c:v>
                </c:pt>
                <c:pt idx="1040">
                  <c:v>60.769230769230802</c:v>
                </c:pt>
                <c:pt idx="1041">
                  <c:v>58.461538461538495</c:v>
                </c:pt>
                <c:pt idx="1042">
                  <c:v>59.230769230769212</c:v>
                </c:pt>
                <c:pt idx="1043">
                  <c:v>59.230769230769212</c:v>
                </c:pt>
                <c:pt idx="1044">
                  <c:v>57.692307692307821</c:v>
                </c:pt>
                <c:pt idx="1045">
                  <c:v>56.153846153845798</c:v>
                </c:pt>
                <c:pt idx="1046">
                  <c:v>56.923076923076913</c:v>
                </c:pt>
                <c:pt idx="1047">
                  <c:v>56.923076923076913</c:v>
                </c:pt>
                <c:pt idx="1048">
                  <c:v>57.692307692307821</c:v>
                </c:pt>
                <c:pt idx="1049">
                  <c:v>57.692307692307821</c:v>
                </c:pt>
                <c:pt idx="1050">
                  <c:v>58.461538461538495</c:v>
                </c:pt>
                <c:pt idx="1051">
                  <c:v>57.692307692307821</c:v>
                </c:pt>
                <c:pt idx="1052">
                  <c:v>60</c:v>
                </c:pt>
                <c:pt idx="1053">
                  <c:v>62.307692307691994</c:v>
                </c:pt>
                <c:pt idx="1054">
                  <c:v>61.538461538461497</c:v>
                </c:pt>
                <c:pt idx="1055">
                  <c:v>60.769230769230802</c:v>
                </c:pt>
                <c:pt idx="1056">
                  <c:v>60.769230769230802</c:v>
                </c:pt>
                <c:pt idx="1057">
                  <c:v>56.923076923076913</c:v>
                </c:pt>
                <c:pt idx="1058">
                  <c:v>49.612403100775211</c:v>
                </c:pt>
                <c:pt idx="1059">
                  <c:v>56.589147286821763</c:v>
                </c:pt>
                <c:pt idx="1060">
                  <c:v>55.813953488371993</c:v>
                </c:pt>
                <c:pt idx="1061">
                  <c:v>51.937984496123995</c:v>
                </c:pt>
                <c:pt idx="1062">
                  <c:v>55.0387596899225</c:v>
                </c:pt>
                <c:pt idx="1063">
                  <c:v>56.589147286821763</c:v>
                </c:pt>
                <c:pt idx="1064">
                  <c:v>55.0387596899225</c:v>
                </c:pt>
                <c:pt idx="1065">
                  <c:v>52.713178294573964</c:v>
                </c:pt>
                <c:pt idx="1066">
                  <c:v>51.937984496123995</c:v>
                </c:pt>
                <c:pt idx="1067">
                  <c:v>54.263565891473021</c:v>
                </c:pt>
                <c:pt idx="1068">
                  <c:v>54.263565891473021</c:v>
                </c:pt>
                <c:pt idx="1069">
                  <c:v>54.263565891473021</c:v>
                </c:pt>
                <c:pt idx="1070">
                  <c:v>60.769230769230802</c:v>
                </c:pt>
                <c:pt idx="1071">
                  <c:v>58.593750000000121</c:v>
                </c:pt>
                <c:pt idx="1072">
                  <c:v>58.593750000000121</c:v>
                </c:pt>
                <c:pt idx="1073">
                  <c:v>55.384615384615344</c:v>
                </c:pt>
                <c:pt idx="1074">
                  <c:v>59.230769230769212</c:v>
                </c:pt>
                <c:pt idx="1075">
                  <c:v>58.461538461538495</c:v>
                </c:pt>
                <c:pt idx="1076">
                  <c:v>59.230769230769212</c:v>
                </c:pt>
                <c:pt idx="1077">
                  <c:v>55.813953488371993</c:v>
                </c:pt>
                <c:pt idx="1078">
                  <c:v>53.90625</c:v>
                </c:pt>
                <c:pt idx="1079">
                  <c:v>60.15625</c:v>
                </c:pt>
                <c:pt idx="1080">
                  <c:v>55.468750000000121</c:v>
                </c:pt>
                <c:pt idx="1081">
                  <c:v>66.153846153845336</c:v>
                </c:pt>
                <c:pt idx="1082">
                  <c:v>66.153846153845336</c:v>
                </c:pt>
                <c:pt idx="1083">
                  <c:v>66.153846153845336</c:v>
                </c:pt>
                <c:pt idx="1084">
                  <c:v>65.384615384615657</c:v>
                </c:pt>
                <c:pt idx="1085">
                  <c:v>66.153846153845336</c:v>
                </c:pt>
                <c:pt idx="1086">
                  <c:v>65.384615384615657</c:v>
                </c:pt>
                <c:pt idx="1087">
                  <c:v>65.384615384615657</c:v>
                </c:pt>
                <c:pt idx="1088">
                  <c:v>66.153846153845336</c:v>
                </c:pt>
                <c:pt idx="1089">
                  <c:v>66.153846153845336</c:v>
                </c:pt>
                <c:pt idx="1090">
                  <c:v>63.076923076923102</c:v>
                </c:pt>
                <c:pt idx="1091">
                  <c:v>63.846153846153975</c:v>
                </c:pt>
                <c:pt idx="1092">
                  <c:v>63.846153846153975</c:v>
                </c:pt>
                <c:pt idx="1093">
                  <c:v>64.615384615384258</c:v>
                </c:pt>
                <c:pt idx="1094">
                  <c:v>64.615384615384258</c:v>
                </c:pt>
                <c:pt idx="1095">
                  <c:v>66.153846153845336</c:v>
                </c:pt>
                <c:pt idx="1096">
                  <c:v>62.307692307691994</c:v>
                </c:pt>
                <c:pt idx="1097">
                  <c:v>61.538461538461497</c:v>
                </c:pt>
                <c:pt idx="1098">
                  <c:v>66.923076923076849</c:v>
                </c:pt>
                <c:pt idx="1099">
                  <c:v>66.923076923076849</c:v>
                </c:pt>
                <c:pt idx="1100">
                  <c:v>66.923076923076849</c:v>
                </c:pt>
                <c:pt idx="1101">
                  <c:v>63.846153846153975</c:v>
                </c:pt>
                <c:pt idx="1102">
                  <c:v>66.153846153845336</c:v>
                </c:pt>
                <c:pt idx="1103">
                  <c:v>62.307692307691994</c:v>
                </c:pt>
                <c:pt idx="1104">
                  <c:v>58.139534883720913</c:v>
                </c:pt>
                <c:pt idx="1105">
                  <c:v>58.914728682170498</c:v>
                </c:pt>
                <c:pt idx="1106">
                  <c:v>60.465116279069967</c:v>
                </c:pt>
                <c:pt idx="1107">
                  <c:v>59.689922480620098</c:v>
                </c:pt>
                <c:pt idx="1108">
                  <c:v>57.364341085271072</c:v>
                </c:pt>
                <c:pt idx="1109">
                  <c:v>58.914728682170498</c:v>
                </c:pt>
                <c:pt idx="1110">
                  <c:v>58.914728682170498</c:v>
                </c:pt>
                <c:pt idx="1111">
                  <c:v>58.914728682170498</c:v>
                </c:pt>
                <c:pt idx="1112">
                  <c:v>58.139534883720913</c:v>
                </c:pt>
                <c:pt idx="1113">
                  <c:v>59.689922480620098</c:v>
                </c:pt>
                <c:pt idx="1114">
                  <c:v>58.914728682170498</c:v>
                </c:pt>
                <c:pt idx="1115">
                  <c:v>58.139534883720913</c:v>
                </c:pt>
                <c:pt idx="1116">
                  <c:v>66.923076923076849</c:v>
                </c:pt>
                <c:pt idx="1117">
                  <c:v>64.84375</c:v>
                </c:pt>
                <c:pt idx="1118">
                  <c:v>64.84375</c:v>
                </c:pt>
                <c:pt idx="1119">
                  <c:v>61.538461538461497</c:v>
                </c:pt>
                <c:pt idx="1120">
                  <c:v>68.461538461538524</c:v>
                </c:pt>
                <c:pt idx="1121">
                  <c:v>68.461538461538524</c:v>
                </c:pt>
                <c:pt idx="1122">
                  <c:v>70</c:v>
                </c:pt>
                <c:pt idx="1123">
                  <c:v>61.240310077519403</c:v>
                </c:pt>
                <c:pt idx="1124">
                  <c:v>58.593750000000121</c:v>
                </c:pt>
                <c:pt idx="1125">
                  <c:v>61.718750000000121</c:v>
                </c:pt>
                <c:pt idx="1126">
                  <c:v>61.718750000000121</c:v>
                </c:pt>
                <c:pt idx="1127">
                  <c:v>66.153846153845336</c:v>
                </c:pt>
                <c:pt idx="1128">
                  <c:v>63.846153846153975</c:v>
                </c:pt>
                <c:pt idx="1129">
                  <c:v>63.846153846153975</c:v>
                </c:pt>
                <c:pt idx="1130">
                  <c:v>63.846153846153975</c:v>
                </c:pt>
                <c:pt idx="1131">
                  <c:v>63.076923076923102</c:v>
                </c:pt>
                <c:pt idx="1132">
                  <c:v>63.846153846153975</c:v>
                </c:pt>
                <c:pt idx="1133">
                  <c:v>63.076923076923102</c:v>
                </c:pt>
                <c:pt idx="1134">
                  <c:v>63.076923076923102</c:v>
                </c:pt>
                <c:pt idx="1135">
                  <c:v>63.846153846153975</c:v>
                </c:pt>
                <c:pt idx="1136">
                  <c:v>63.846153846153975</c:v>
                </c:pt>
                <c:pt idx="1137">
                  <c:v>62.307692307691994</c:v>
                </c:pt>
                <c:pt idx="1138">
                  <c:v>63.076923076923102</c:v>
                </c:pt>
                <c:pt idx="1139">
                  <c:v>63.076923076923102</c:v>
                </c:pt>
                <c:pt idx="1140">
                  <c:v>63.846153846153975</c:v>
                </c:pt>
                <c:pt idx="1141">
                  <c:v>63.076923076923102</c:v>
                </c:pt>
                <c:pt idx="1142">
                  <c:v>63.846153846153975</c:v>
                </c:pt>
                <c:pt idx="1143">
                  <c:v>62.307692307691994</c:v>
                </c:pt>
                <c:pt idx="1144">
                  <c:v>61.538461538461497</c:v>
                </c:pt>
                <c:pt idx="1145">
                  <c:v>65.384615384615657</c:v>
                </c:pt>
                <c:pt idx="1146">
                  <c:v>64.615384615384258</c:v>
                </c:pt>
                <c:pt idx="1147">
                  <c:v>64.615384615384258</c:v>
                </c:pt>
                <c:pt idx="1148">
                  <c:v>61.538461538461497</c:v>
                </c:pt>
                <c:pt idx="1149">
                  <c:v>63.846153846153975</c:v>
                </c:pt>
                <c:pt idx="1150">
                  <c:v>61.538461538461497</c:v>
                </c:pt>
                <c:pt idx="1151">
                  <c:v>59.689922480620098</c:v>
                </c:pt>
                <c:pt idx="1152">
                  <c:v>58.914728682170498</c:v>
                </c:pt>
                <c:pt idx="1153">
                  <c:v>61.240310077519403</c:v>
                </c:pt>
                <c:pt idx="1154">
                  <c:v>58.139534883720913</c:v>
                </c:pt>
                <c:pt idx="1155">
                  <c:v>56.589147286821763</c:v>
                </c:pt>
                <c:pt idx="1156">
                  <c:v>57.364341085271072</c:v>
                </c:pt>
                <c:pt idx="1157">
                  <c:v>57.364341085271072</c:v>
                </c:pt>
                <c:pt idx="1158">
                  <c:v>57.364341085271072</c:v>
                </c:pt>
                <c:pt idx="1159">
                  <c:v>56.589147286821763</c:v>
                </c:pt>
                <c:pt idx="1160">
                  <c:v>58.139534883720913</c:v>
                </c:pt>
                <c:pt idx="1161">
                  <c:v>57.364341085271072</c:v>
                </c:pt>
                <c:pt idx="1162">
                  <c:v>56.589147286821763</c:v>
                </c:pt>
                <c:pt idx="1163">
                  <c:v>66.923076923076849</c:v>
                </c:pt>
                <c:pt idx="1164">
                  <c:v>64.84375</c:v>
                </c:pt>
                <c:pt idx="1165">
                  <c:v>64.84375</c:v>
                </c:pt>
                <c:pt idx="1166">
                  <c:v>60</c:v>
                </c:pt>
                <c:pt idx="1167">
                  <c:v>68.461538461538524</c:v>
                </c:pt>
                <c:pt idx="1168">
                  <c:v>67.692307692307679</c:v>
                </c:pt>
                <c:pt idx="1169">
                  <c:v>69.230769230769198</c:v>
                </c:pt>
                <c:pt idx="1170">
                  <c:v>61.240310077519403</c:v>
                </c:pt>
                <c:pt idx="1171">
                  <c:v>58.593750000000121</c:v>
                </c:pt>
                <c:pt idx="1172">
                  <c:v>60.9375</c:v>
                </c:pt>
                <c:pt idx="1173">
                  <c:v>60.15625</c:v>
                </c:pt>
                <c:pt idx="1174">
                  <c:v>65.384615384615657</c:v>
                </c:pt>
                <c:pt idx="1175">
                  <c:v>92.307692307692278</c:v>
                </c:pt>
                <c:pt idx="1176">
                  <c:v>65.384615384615657</c:v>
                </c:pt>
                <c:pt idx="1177">
                  <c:v>65.384615384615657</c:v>
                </c:pt>
                <c:pt idx="1178">
                  <c:v>65.384615384615657</c:v>
                </c:pt>
                <c:pt idx="1179">
                  <c:v>64.615384615384258</c:v>
                </c:pt>
                <c:pt idx="1180">
                  <c:v>65.384615384615657</c:v>
                </c:pt>
                <c:pt idx="1181">
                  <c:v>64.615384615384258</c:v>
                </c:pt>
                <c:pt idx="1182">
                  <c:v>63.076923076923102</c:v>
                </c:pt>
                <c:pt idx="1183">
                  <c:v>62.307692307691994</c:v>
                </c:pt>
                <c:pt idx="1184">
                  <c:v>62.307692307691994</c:v>
                </c:pt>
                <c:pt idx="1185">
                  <c:v>63.076923076923102</c:v>
                </c:pt>
                <c:pt idx="1186">
                  <c:v>62.307692307691994</c:v>
                </c:pt>
                <c:pt idx="1187">
                  <c:v>63.076923076923102</c:v>
                </c:pt>
                <c:pt idx="1188">
                  <c:v>64.615384615384258</c:v>
                </c:pt>
                <c:pt idx="1189">
                  <c:v>64.615384615384258</c:v>
                </c:pt>
                <c:pt idx="1190">
                  <c:v>66.153846153845336</c:v>
                </c:pt>
                <c:pt idx="1191">
                  <c:v>60.769230769230802</c:v>
                </c:pt>
                <c:pt idx="1192">
                  <c:v>60.769230769230802</c:v>
                </c:pt>
                <c:pt idx="1193">
                  <c:v>63.846153846153975</c:v>
                </c:pt>
                <c:pt idx="1194">
                  <c:v>66.923076923076849</c:v>
                </c:pt>
                <c:pt idx="1195">
                  <c:v>67.692307692307679</c:v>
                </c:pt>
                <c:pt idx="1196">
                  <c:v>63.846153846153975</c:v>
                </c:pt>
                <c:pt idx="1197">
                  <c:v>65.384615384615657</c:v>
                </c:pt>
                <c:pt idx="1198">
                  <c:v>60</c:v>
                </c:pt>
                <c:pt idx="1199">
                  <c:v>58.139534883720913</c:v>
                </c:pt>
                <c:pt idx="1200">
                  <c:v>57.364341085271072</c:v>
                </c:pt>
                <c:pt idx="1201">
                  <c:v>57.364341085271072</c:v>
                </c:pt>
                <c:pt idx="1202">
                  <c:v>57.364341085271072</c:v>
                </c:pt>
                <c:pt idx="1203">
                  <c:v>55.813953488371993</c:v>
                </c:pt>
                <c:pt idx="1204">
                  <c:v>55.813953488371993</c:v>
                </c:pt>
                <c:pt idx="1205">
                  <c:v>56.589147286821763</c:v>
                </c:pt>
                <c:pt idx="1206">
                  <c:v>56.589147286821763</c:v>
                </c:pt>
                <c:pt idx="1207">
                  <c:v>55.813953488371993</c:v>
                </c:pt>
                <c:pt idx="1208">
                  <c:v>57.364341085271072</c:v>
                </c:pt>
                <c:pt idx="1209">
                  <c:v>56.589147286821763</c:v>
                </c:pt>
                <c:pt idx="1210">
                  <c:v>57.364341085271072</c:v>
                </c:pt>
                <c:pt idx="1211">
                  <c:v>64.615384615384258</c:v>
                </c:pt>
                <c:pt idx="1212">
                  <c:v>61.718750000000121</c:v>
                </c:pt>
                <c:pt idx="1213">
                  <c:v>61.718750000000121</c:v>
                </c:pt>
                <c:pt idx="1214">
                  <c:v>60.769230769230802</c:v>
                </c:pt>
                <c:pt idx="1215">
                  <c:v>66.923076923076849</c:v>
                </c:pt>
                <c:pt idx="1216">
                  <c:v>66.923076923076849</c:v>
                </c:pt>
                <c:pt idx="1217">
                  <c:v>66.923076923076849</c:v>
                </c:pt>
                <c:pt idx="1218">
                  <c:v>60.465116279069967</c:v>
                </c:pt>
                <c:pt idx="1219">
                  <c:v>59.375</c:v>
                </c:pt>
                <c:pt idx="1220">
                  <c:v>61.718750000000121</c:v>
                </c:pt>
                <c:pt idx="1221">
                  <c:v>59.375</c:v>
                </c:pt>
                <c:pt idx="1222">
                  <c:v>63.076923076923102</c:v>
                </c:pt>
                <c:pt idx="1223">
                  <c:v>81.538461538460737</c:v>
                </c:pt>
                <c:pt idx="1224">
                  <c:v>80</c:v>
                </c:pt>
                <c:pt idx="1225">
                  <c:v>62.015503875969003</c:v>
                </c:pt>
                <c:pt idx="1226">
                  <c:v>62.015503875969003</c:v>
                </c:pt>
                <c:pt idx="1227">
                  <c:v>62.790697674418595</c:v>
                </c:pt>
                <c:pt idx="1228">
                  <c:v>62.790697674418595</c:v>
                </c:pt>
                <c:pt idx="1229">
                  <c:v>62.015503875969003</c:v>
                </c:pt>
                <c:pt idx="1230">
                  <c:v>59.689922480620098</c:v>
                </c:pt>
                <c:pt idx="1231">
                  <c:v>61.240310077519403</c:v>
                </c:pt>
                <c:pt idx="1232">
                  <c:v>61.240310077519403</c:v>
                </c:pt>
                <c:pt idx="1233">
                  <c:v>61.240310077519403</c:v>
                </c:pt>
                <c:pt idx="1234">
                  <c:v>59.689922480620098</c:v>
                </c:pt>
                <c:pt idx="1235">
                  <c:v>60.465116279069967</c:v>
                </c:pt>
                <c:pt idx="1236">
                  <c:v>60.465116279069967</c:v>
                </c:pt>
                <c:pt idx="1237">
                  <c:v>59.689922480620098</c:v>
                </c:pt>
                <c:pt idx="1238">
                  <c:v>60.465116279069967</c:v>
                </c:pt>
                <c:pt idx="1239">
                  <c:v>62.015503875969003</c:v>
                </c:pt>
                <c:pt idx="1240">
                  <c:v>62.790697674418595</c:v>
                </c:pt>
                <c:pt idx="1241">
                  <c:v>61.240310077519403</c:v>
                </c:pt>
                <c:pt idx="1242">
                  <c:v>62.790697674418595</c:v>
                </c:pt>
                <c:pt idx="1243">
                  <c:v>65.116279069767671</c:v>
                </c:pt>
                <c:pt idx="1244">
                  <c:v>61.240310077519403</c:v>
                </c:pt>
                <c:pt idx="1245">
                  <c:v>60.465116279069967</c:v>
                </c:pt>
                <c:pt idx="1246">
                  <c:v>60.465116279069967</c:v>
                </c:pt>
                <c:pt idx="1247">
                  <c:v>60.465116279069967</c:v>
                </c:pt>
                <c:pt idx="1248">
                  <c:v>57.03125</c:v>
                </c:pt>
                <c:pt idx="1249">
                  <c:v>56.25</c:v>
                </c:pt>
                <c:pt idx="1250">
                  <c:v>57.8125</c:v>
                </c:pt>
                <c:pt idx="1251">
                  <c:v>57.03125</c:v>
                </c:pt>
                <c:pt idx="1252">
                  <c:v>55.468750000000121</c:v>
                </c:pt>
                <c:pt idx="1253">
                  <c:v>56.25</c:v>
                </c:pt>
                <c:pt idx="1254">
                  <c:v>57.03125</c:v>
                </c:pt>
                <c:pt idx="1255">
                  <c:v>56.25</c:v>
                </c:pt>
                <c:pt idx="1256">
                  <c:v>55.468750000000121</c:v>
                </c:pt>
                <c:pt idx="1257">
                  <c:v>57.03125</c:v>
                </c:pt>
                <c:pt idx="1258">
                  <c:v>57.03125</c:v>
                </c:pt>
                <c:pt idx="1259">
                  <c:v>56.25</c:v>
                </c:pt>
                <c:pt idx="1260">
                  <c:v>58.914728682170498</c:v>
                </c:pt>
                <c:pt idx="1261">
                  <c:v>60.62992125984222</c:v>
                </c:pt>
                <c:pt idx="1262">
                  <c:v>59.842519685039399</c:v>
                </c:pt>
                <c:pt idx="1263">
                  <c:v>57.364341085271072</c:v>
                </c:pt>
                <c:pt idx="1264">
                  <c:v>61.240310077519403</c:v>
                </c:pt>
                <c:pt idx="1265">
                  <c:v>60.465116279069967</c:v>
                </c:pt>
                <c:pt idx="1266">
                  <c:v>60.465116279069967</c:v>
                </c:pt>
                <c:pt idx="1267">
                  <c:v>61.718750000000121</c:v>
                </c:pt>
                <c:pt idx="1268">
                  <c:v>55.118110236220645</c:v>
                </c:pt>
                <c:pt idx="1269">
                  <c:v>58.267716535433102</c:v>
                </c:pt>
                <c:pt idx="1270">
                  <c:v>60.62992125984222</c:v>
                </c:pt>
                <c:pt idx="1271">
                  <c:v>60.465116279069967</c:v>
                </c:pt>
                <c:pt idx="1272">
                  <c:v>69.767441860465098</c:v>
                </c:pt>
                <c:pt idx="1273">
                  <c:v>69.767441860465098</c:v>
                </c:pt>
                <c:pt idx="1274">
                  <c:v>72.093023255814217</c:v>
                </c:pt>
                <c:pt idx="1275">
                  <c:v>62.790697674418595</c:v>
                </c:pt>
                <c:pt idx="1276">
                  <c:v>62.790697674418595</c:v>
                </c:pt>
                <c:pt idx="1277">
                  <c:v>64.341085271318178</c:v>
                </c:pt>
                <c:pt idx="1278">
                  <c:v>63.565891472868174</c:v>
                </c:pt>
                <c:pt idx="1279">
                  <c:v>62.790697674418595</c:v>
                </c:pt>
                <c:pt idx="1280">
                  <c:v>60.465116279069967</c:v>
                </c:pt>
                <c:pt idx="1281">
                  <c:v>62.015503875969003</c:v>
                </c:pt>
                <c:pt idx="1282">
                  <c:v>62.015503875969003</c:v>
                </c:pt>
                <c:pt idx="1283">
                  <c:v>62.015503875969003</c:v>
                </c:pt>
                <c:pt idx="1284">
                  <c:v>62.015503875969003</c:v>
                </c:pt>
                <c:pt idx="1285">
                  <c:v>62.790697674418595</c:v>
                </c:pt>
                <c:pt idx="1286">
                  <c:v>62.790697674418595</c:v>
                </c:pt>
                <c:pt idx="1287">
                  <c:v>60.465116279069967</c:v>
                </c:pt>
                <c:pt idx="1288">
                  <c:v>61.240310077519403</c:v>
                </c:pt>
                <c:pt idx="1289">
                  <c:v>62.790697674418595</c:v>
                </c:pt>
                <c:pt idx="1290">
                  <c:v>63.565891472868174</c:v>
                </c:pt>
                <c:pt idx="1291">
                  <c:v>63.565891472868174</c:v>
                </c:pt>
                <c:pt idx="1292">
                  <c:v>64.341085271318178</c:v>
                </c:pt>
                <c:pt idx="1293">
                  <c:v>65.116279069767671</c:v>
                </c:pt>
                <c:pt idx="1294">
                  <c:v>63.565891472868174</c:v>
                </c:pt>
                <c:pt idx="1295">
                  <c:v>62.790697674418595</c:v>
                </c:pt>
                <c:pt idx="1296">
                  <c:v>62.790697674418595</c:v>
                </c:pt>
                <c:pt idx="1297">
                  <c:v>61.240310077519403</c:v>
                </c:pt>
                <c:pt idx="1298">
                  <c:v>57.03125</c:v>
                </c:pt>
                <c:pt idx="1299">
                  <c:v>59.375</c:v>
                </c:pt>
                <c:pt idx="1300">
                  <c:v>59.375</c:v>
                </c:pt>
                <c:pt idx="1301">
                  <c:v>57.03125</c:v>
                </c:pt>
                <c:pt idx="1302">
                  <c:v>57.8125</c:v>
                </c:pt>
                <c:pt idx="1303">
                  <c:v>58.593750000000121</c:v>
                </c:pt>
                <c:pt idx="1304">
                  <c:v>58.593750000000121</c:v>
                </c:pt>
                <c:pt idx="1305">
                  <c:v>57.8125</c:v>
                </c:pt>
                <c:pt idx="1306">
                  <c:v>57.03125</c:v>
                </c:pt>
                <c:pt idx="1307">
                  <c:v>58.593750000000121</c:v>
                </c:pt>
                <c:pt idx="1308">
                  <c:v>58.593750000000121</c:v>
                </c:pt>
                <c:pt idx="1309">
                  <c:v>57.8125</c:v>
                </c:pt>
                <c:pt idx="1310">
                  <c:v>61.240310077519403</c:v>
                </c:pt>
                <c:pt idx="1311">
                  <c:v>62.204724409448744</c:v>
                </c:pt>
                <c:pt idx="1312">
                  <c:v>61.417322834645702</c:v>
                </c:pt>
                <c:pt idx="1313">
                  <c:v>58.139534883720913</c:v>
                </c:pt>
                <c:pt idx="1314">
                  <c:v>62.015503875969003</c:v>
                </c:pt>
                <c:pt idx="1315">
                  <c:v>61.240310077519403</c:v>
                </c:pt>
                <c:pt idx="1316">
                  <c:v>61.240310077519403</c:v>
                </c:pt>
                <c:pt idx="1317">
                  <c:v>64.0625</c:v>
                </c:pt>
                <c:pt idx="1318">
                  <c:v>56.692913385827005</c:v>
                </c:pt>
                <c:pt idx="1319">
                  <c:v>59.842519685039399</c:v>
                </c:pt>
                <c:pt idx="1320">
                  <c:v>58.267716535433102</c:v>
                </c:pt>
                <c:pt idx="1321">
                  <c:v>62.015503875969003</c:v>
                </c:pt>
                <c:pt idx="1322">
                  <c:v>72.868217054263582</c:v>
                </c:pt>
                <c:pt idx="1323">
                  <c:v>72.868217054263582</c:v>
                </c:pt>
                <c:pt idx="1324">
                  <c:v>74.418604651163207</c:v>
                </c:pt>
                <c:pt idx="1325">
                  <c:v>94.573643410852682</c:v>
                </c:pt>
                <c:pt idx="1326">
                  <c:v>61.240310077519403</c:v>
                </c:pt>
                <c:pt idx="1327">
                  <c:v>61.240310077519403</c:v>
                </c:pt>
                <c:pt idx="1328">
                  <c:v>62.015503875969003</c:v>
                </c:pt>
                <c:pt idx="1329">
                  <c:v>62.015503875969003</c:v>
                </c:pt>
                <c:pt idx="1330">
                  <c:v>62.015503875969003</c:v>
                </c:pt>
                <c:pt idx="1331">
                  <c:v>59.689922480620098</c:v>
                </c:pt>
                <c:pt idx="1332">
                  <c:v>61.240310077519403</c:v>
                </c:pt>
                <c:pt idx="1333">
                  <c:v>61.240310077519403</c:v>
                </c:pt>
                <c:pt idx="1334">
                  <c:v>61.240310077519403</c:v>
                </c:pt>
                <c:pt idx="1335">
                  <c:v>59.689922480620098</c:v>
                </c:pt>
                <c:pt idx="1336">
                  <c:v>60.465116279069967</c:v>
                </c:pt>
                <c:pt idx="1337">
                  <c:v>60.465116279069967</c:v>
                </c:pt>
                <c:pt idx="1338">
                  <c:v>58.914728682170498</c:v>
                </c:pt>
                <c:pt idx="1339">
                  <c:v>59.689922480620098</c:v>
                </c:pt>
                <c:pt idx="1340">
                  <c:v>61.240310077519403</c:v>
                </c:pt>
                <c:pt idx="1341">
                  <c:v>61.240310077519403</c:v>
                </c:pt>
                <c:pt idx="1342">
                  <c:v>60.465116279069967</c:v>
                </c:pt>
                <c:pt idx="1343">
                  <c:v>62.790697674418595</c:v>
                </c:pt>
                <c:pt idx="1344">
                  <c:v>63.565891472868174</c:v>
                </c:pt>
                <c:pt idx="1345">
                  <c:v>60.465116279069967</c:v>
                </c:pt>
                <c:pt idx="1346">
                  <c:v>59.689922480620098</c:v>
                </c:pt>
                <c:pt idx="1347">
                  <c:v>59.689922480620098</c:v>
                </c:pt>
                <c:pt idx="1348">
                  <c:v>59.689922480620098</c:v>
                </c:pt>
                <c:pt idx="1349">
                  <c:v>57.8125</c:v>
                </c:pt>
                <c:pt idx="1350">
                  <c:v>57.03125</c:v>
                </c:pt>
                <c:pt idx="1351">
                  <c:v>57.8125</c:v>
                </c:pt>
                <c:pt idx="1352">
                  <c:v>56.25</c:v>
                </c:pt>
                <c:pt idx="1353">
                  <c:v>56.25</c:v>
                </c:pt>
                <c:pt idx="1354">
                  <c:v>57.03125</c:v>
                </c:pt>
                <c:pt idx="1355">
                  <c:v>56.25</c:v>
                </c:pt>
                <c:pt idx="1356">
                  <c:v>55.468750000000121</c:v>
                </c:pt>
                <c:pt idx="1357">
                  <c:v>54.6875</c:v>
                </c:pt>
                <c:pt idx="1358">
                  <c:v>56.25</c:v>
                </c:pt>
                <c:pt idx="1359">
                  <c:v>56.25</c:v>
                </c:pt>
                <c:pt idx="1360">
                  <c:v>55.468750000000121</c:v>
                </c:pt>
                <c:pt idx="1361">
                  <c:v>58.914728682170498</c:v>
                </c:pt>
                <c:pt idx="1362">
                  <c:v>60.62992125984222</c:v>
                </c:pt>
                <c:pt idx="1363">
                  <c:v>59.842519685039399</c:v>
                </c:pt>
                <c:pt idx="1364">
                  <c:v>57.364341085271072</c:v>
                </c:pt>
                <c:pt idx="1365">
                  <c:v>62.790697674418595</c:v>
                </c:pt>
                <c:pt idx="1366">
                  <c:v>58.914728682170498</c:v>
                </c:pt>
                <c:pt idx="1367">
                  <c:v>59.689922480620098</c:v>
                </c:pt>
                <c:pt idx="1368">
                  <c:v>61.718750000000121</c:v>
                </c:pt>
                <c:pt idx="1369">
                  <c:v>55.905511811023601</c:v>
                </c:pt>
                <c:pt idx="1370">
                  <c:v>57.480314960629912</c:v>
                </c:pt>
                <c:pt idx="1371">
                  <c:v>59.842519685039399</c:v>
                </c:pt>
                <c:pt idx="1372">
                  <c:v>60.465116279069967</c:v>
                </c:pt>
                <c:pt idx="1373">
                  <c:v>68.217054263565927</c:v>
                </c:pt>
                <c:pt idx="1374">
                  <c:v>68.217054263565927</c:v>
                </c:pt>
                <c:pt idx="1375">
                  <c:v>71.317829457364326</c:v>
                </c:pt>
                <c:pt idx="1376">
                  <c:v>94.573643410852682</c:v>
                </c:pt>
                <c:pt idx="1377">
                  <c:v>89.922480620155</c:v>
                </c:pt>
                <c:pt idx="1378">
                  <c:v>60.465116279069967</c:v>
                </c:pt>
                <c:pt idx="1379">
                  <c:v>61.240310077519403</c:v>
                </c:pt>
                <c:pt idx="1380">
                  <c:v>62.790697674418595</c:v>
                </c:pt>
                <c:pt idx="1381">
                  <c:v>62.015503875969003</c:v>
                </c:pt>
                <c:pt idx="1382">
                  <c:v>61.240310077519403</c:v>
                </c:pt>
                <c:pt idx="1383">
                  <c:v>61.240310077519403</c:v>
                </c:pt>
                <c:pt idx="1384">
                  <c:v>62.015503875969003</c:v>
                </c:pt>
                <c:pt idx="1385">
                  <c:v>62.015503875969003</c:v>
                </c:pt>
                <c:pt idx="1386">
                  <c:v>62.015503875969003</c:v>
                </c:pt>
                <c:pt idx="1387">
                  <c:v>57.364341085271072</c:v>
                </c:pt>
                <c:pt idx="1388">
                  <c:v>58.139534883720913</c:v>
                </c:pt>
                <c:pt idx="1389">
                  <c:v>58.139534883720913</c:v>
                </c:pt>
                <c:pt idx="1390">
                  <c:v>56.589147286821763</c:v>
                </c:pt>
                <c:pt idx="1391">
                  <c:v>57.364341085271072</c:v>
                </c:pt>
                <c:pt idx="1392">
                  <c:v>58.139534883720913</c:v>
                </c:pt>
                <c:pt idx="1393">
                  <c:v>61.240310077519403</c:v>
                </c:pt>
                <c:pt idx="1394">
                  <c:v>60.465116279069967</c:v>
                </c:pt>
                <c:pt idx="1395">
                  <c:v>58.914728682170498</c:v>
                </c:pt>
                <c:pt idx="1396">
                  <c:v>59.689922480620098</c:v>
                </c:pt>
                <c:pt idx="1397">
                  <c:v>62.015503875969003</c:v>
                </c:pt>
                <c:pt idx="1398">
                  <c:v>57.364341085271072</c:v>
                </c:pt>
                <c:pt idx="1399">
                  <c:v>58.914728682170498</c:v>
                </c:pt>
                <c:pt idx="1400">
                  <c:v>52.713178294573964</c:v>
                </c:pt>
                <c:pt idx="1401">
                  <c:v>53.90625</c:v>
                </c:pt>
                <c:pt idx="1402">
                  <c:v>57.03125</c:v>
                </c:pt>
                <c:pt idx="1403">
                  <c:v>57.03125</c:v>
                </c:pt>
                <c:pt idx="1404">
                  <c:v>55.468750000000121</c:v>
                </c:pt>
                <c:pt idx="1405">
                  <c:v>57.03125</c:v>
                </c:pt>
                <c:pt idx="1406">
                  <c:v>59.375</c:v>
                </c:pt>
                <c:pt idx="1407">
                  <c:v>58.593750000000121</c:v>
                </c:pt>
                <c:pt idx="1408">
                  <c:v>57.8125</c:v>
                </c:pt>
                <c:pt idx="1409">
                  <c:v>57.03125</c:v>
                </c:pt>
                <c:pt idx="1410">
                  <c:v>58.593750000000121</c:v>
                </c:pt>
                <c:pt idx="1411">
                  <c:v>58.593750000000121</c:v>
                </c:pt>
                <c:pt idx="1412">
                  <c:v>57.8125</c:v>
                </c:pt>
                <c:pt idx="1413">
                  <c:v>57.364341085271072</c:v>
                </c:pt>
                <c:pt idx="1414">
                  <c:v>58.267716535433102</c:v>
                </c:pt>
                <c:pt idx="1415">
                  <c:v>57.480314960629912</c:v>
                </c:pt>
                <c:pt idx="1416">
                  <c:v>52.713178294573964</c:v>
                </c:pt>
                <c:pt idx="1417">
                  <c:v>57.364341085271072</c:v>
                </c:pt>
                <c:pt idx="1418">
                  <c:v>57.364341085271072</c:v>
                </c:pt>
                <c:pt idx="1419">
                  <c:v>57.364341085271072</c:v>
                </c:pt>
                <c:pt idx="1420">
                  <c:v>59.375</c:v>
                </c:pt>
                <c:pt idx="1421">
                  <c:v>55.905511811023601</c:v>
                </c:pt>
                <c:pt idx="1422">
                  <c:v>56.692913385827005</c:v>
                </c:pt>
                <c:pt idx="1423">
                  <c:v>57.480314960629912</c:v>
                </c:pt>
                <c:pt idx="1424">
                  <c:v>60.465116279069967</c:v>
                </c:pt>
                <c:pt idx="1425">
                  <c:v>68.217054263565927</c:v>
                </c:pt>
                <c:pt idx="1426">
                  <c:v>68.992248062015506</c:v>
                </c:pt>
                <c:pt idx="1427">
                  <c:v>72.093023255814217</c:v>
                </c:pt>
                <c:pt idx="1428">
                  <c:v>74.418604651163207</c:v>
                </c:pt>
                <c:pt idx="1429">
                  <c:v>78.294573643411027</c:v>
                </c:pt>
                <c:pt idx="1430">
                  <c:v>75.96899224806198</c:v>
                </c:pt>
                <c:pt idx="1431">
                  <c:v>60.465116279069967</c:v>
                </c:pt>
                <c:pt idx="1432">
                  <c:v>61.240310077519403</c:v>
                </c:pt>
                <c:pt idx="1433">
                  <c:v>62.790697674418595</c:v>
                </c:pt>
                <c:pt idx="1434">
                  <c:v>62.015503875969003</c:v>
                </c:pt>
                <c:pt idx="1435">
                  <c:v>61.240310077519403</c:v>
                </c:pt>
                <c:pt idx="1436">
                  <c:v>60.465116279069967</c:v>
                </c:pt>
                <c:pt idx="1437">
                  <c:v>61.240310077519403</c:v>
                </c:pt>
                <c:pt idx="1438">
                  <c:v>61.240310077519403</c:v>
                </c:pt>
                <c:pt idx="1439">
                  <c:v>61.240310077519403</c:v>
                </c:pt>
                <c:pt idx="1440">
                  <c:v>57.364341085271072</c:v>
                </c:pt>
                <c:pt idx="1441">
                  <c:v>58.139534883720913</c:v>
                </c:pt>
                <c:pt idx="1442">
                  <c:v>58.139534883720913</c:v>
                </c:pt>
                <c:pt idx="1443">
                  <c:v>58.139534883720913</c:v>
                </c:pt>
                <c:pt idx="1444">
                  <c:v>58.914728682170498</c:v>
                </c:pt>
                <c:pt idx="1445">
                  <c:v>59.689922480620098</c:v>
                </c:pt>
                <c:pt idx="1446">
                  <c:v>61.240310077519403</c:v>
                </c:pt>
                <c:pt idx="1447">
                  <c:v>60.465116279069967</c:v>
                </c:pt>
                <c:pt idx="1448">
                  <c:v>58.914728682170498</c:v>
                </c:pt>
                <c:pt idx="1449">
                  <c:v>58.914728682170498</c:v>
                </c:pt>
                <c:pt idx="1450">
                  <c:v>61.240310077519403</c:v>
                </c:pt>
                <c:pt idx="1451">
                  <c:v>56.589147286821763</c:v>
                </c:pt>
                <c:pt idx="1452">
                  <c:v>58.139534883720913</c:v>
                </c:pt>
                <c:pt idx="1453">
                  <c:v>53.488372093023301</c:v>
                </c:pt>
                <c:pt idx="1454">
                  <c:v>50.78125</c:v>
                </c:pt>
                <c:pt idx="1455">
                  <c:v>56.25</c:v>
                </c:pt>
                <c:pt idx="1456">
                  <c:v>56.25</c:v>
                </c:pt>
                <c:pt idx="1457">
                  <c:v>54.6875</c:v>
                </c:pt>
                <c:pt idx="1458">
                  <c:v>56.25</c:v>
                </c:pt>
                <c:pt idx="1459">
                  <c:v>58.593750000000121</c:v>
                </c:pt>
                <c:pt idx="1460">
                  <c:v>57.8125</c:v>
                </c:pt>
                <c:pt idx="1461">
                  <c:v>57.03125</c:v>
                </c:pt>
                <c:pt idx="1462">
                  <c:v>56.25</c:v>
                </c:pt>
                <c:pt idx="1463">
                  <c:v>57.8125</c:v>
                </c:pt>
                <c:pt idx="1464">
                  <c:v>57.8125</c:v>
                </c:pt>
                <c:pt idx="1465">
                  <c:v>57.03125</c:v>
                </c:pt>
                <c:pt idx="1466">
                  <c:v>58.139534883720913</c:v>
                </c:pt>
                <c:pt idx="1467">
                  <c:v>59.055118110236201</c:v>
                </c:pt>
                <c:pt idx="1468">
                  <c:v>58.267716535433102</c:v>
                </c:pt>
                <c:pt idx="1469">
                  <c:v>53.488372093023301</c:v>
                </c:pt>
                <c:pt idx="1470">
                  <c:v>58.139534883720913</c:v>
                </c:pt>
                <c:pt idx="1471">
                  <c:v>57.364341085271072</c:v>
                </c:pt>
                <c:pt idx="1472">
                  <c:v>56.589147286821763</c:v>
                </c:pt>
                <c:pt idx="1473">
                  <c:v>60.15625</c:v>
                </c:pt>
                <c:pt idx="1474">
                  <c:v>56.692913385827005</c:v>
                </c:pt>
                <c:pt idx="1475">
                  <c:v>56.692913385827005</c:v>
                </c:pt>
                <c:pt idx="1476">
                  <c:v>56.692913385827005</c:v>
                </c:pt>
                <c:pt idx="1477">
                  <c:v>59.689922480620098</c:v>
                </c:pt>
                <c:pt idx="1478">
                  <c:v>67.441860465116861</c:v>
                </c:pt>
                <c:pt idx="1479">
                  <c:v>68.217054263565927</c:v>
                </c:pt>
                <c:pt idx="1480">
                  <c:v>71.317829457364326</c:v>
                </c:pt>
                <c:pt idx="1481">
                  <c:v>75.96899224806198</c:v>
                </c:pt>
                <c:pt idx="1482">
                  <c:v>78.294573643411027</c:v>
                </c:pt>
                <c:pt idx="1483">
                  <c:v>76.744186046511601</c:v>
                </c:pt>
                <c:pt idx="1484">
                  <c:v>93.798449612403019</c:v>
                </c:pt>
                <c:pt idx="1485">
                  <c:v>61.240310077519403</c:v>
                </c:pt>
                <c:pt idx="1486">
                  <c:v>61.240310077519403</c:v>
                </c:pt>
                <c:pt idx="1487">
                  <c:v>62.790697674418595</c:v>
                </c:pt>
                <c:pt idx="1488">
                  <c:v>62.015503875969003</c:v>
                </c:pt>
                <c:pt idx="1489">
                  <c:v>61.240310077519403</c:v>
                </c:pt>
                <c:pt idx="1490">
                  <c:v>61.240310077519403</c:v>
                </c:pt>
                <c:pt idx="1491">
                  <c:v>62.790697674418595</c:v>
                </c:pt>
                <c:pt idx="1492">
                  <c:v>62.015503875969003</c:v>
                </c:pt>
                <c:pt idx="1493">
                  <c:v>62.015503875969003</c:v>
                </c:pt>
                <c:pt idx="1494">
                  <c:v>59.689922480620098</c:v>
                </c:pt>
                <c:pt idx="1495">
                  <c:v>60.465116279069967</c:v>
                </c:pt>
                <c:pt idx="1496">
                  <c:v>60.465116279069967</c:v>
                </c:pt>
                <c:pt idx="1497">
                  <c:v>61.240310077519403</c:v>
                </c:pt>
                <c:pt idx="1498">
                  <c:v>62.015503875969003</c:v>
                </c:pt>
                <c:pt idx="1499">
                  <c:v>62.790697674418595</c:v>
                </c:pt>
                <c:pt idx="1500">
                  <c:v>59.689922480620098</c:v>
                </c:pt>
                <c:pt idx="1501">
                  <c:v>59.689922480620098</c:v>
                </c:pt>
                <c:pt idx="1502">
                  <c:v>64.341085271318178</c:v>
                </c:pt>
                <c:pt idx="1503">
                  <c:v>60.465116279069967</c:v>
                </c:pt>
                <c:pt idx="1504">
                  <c:v>64.341085271318178</c:v>
                </c:pt>
                <c:pt idx="1505">
                  <c:v>59.689922480620098</c:v>
                </c:pt>
                <c:pt idx="1506">
                  <c:v>59.689922480620098</c:v>
                </c:pt>
                <c:pt idx="1507">
                  <c:v>55.0387596899225</c:v>
                </c:pt>
                <c:pt idx="1508">
                  <c:v>50.78125</c:v>
                </c:pt>
                <c:pt idx="1509">
                  <c:v>57.03125</c:v>
                </c:pt>
                <c:pt idx="1510">
                  <c:v>53.90625</c:v>
                </c:pt>
                <c:pt idx="1511">
                  <c:v>50.78125</c:v>
                </c:pt>
                <c:pt idx="1512">
                  <c:v>53.125000000000121</c:v>
                </c:pt>
                <c:pt idx="1513">
                  <c:v>54.6875</c:v>
                </c:pt>
                <c:pt idx="1514">
                  <c:v>53.90625</c:v>
                </c:pt>
                <c:pt idx="1515">
                  <c:v>52.34375</c:v>
                </c:pt>
                <c:pt idx="1516">
                  <c:v>51.562500000000121</c:v>
                </c:pt>
                <c:pt idx="1517">
                  <c:v>53.90625</c:v>
                </c:pt>
                <c:pt idx="1518">
                  <c:v>53.90625</c:v>
                </c:pt>
                <c:pt idx="1519">
                  <c:v>53.125000000000121</c:v>
                </c:pt>
                <c:pt idx="1520">
                  <c:v>58.914728682170498</c:v>
                </c:pt>
                <c:pt idx="1521">
                  <c:v>61.417322834645702</c:v>
                </c:pt>
                <c:pt idx="1522">
                  <c:v>60.62992125984222</c:v>
                </c:pt>
                <c:pt idx="1523">
                  <c:v>58.914728682170498</c:v>
                </c:pt>
                <c:pt idx="1524">
                  <c:v>61.240310077519403</c:v>
                </c:pt>
                <c:pt idx="1525">
                  <c:v>58.914728682170498</c:v>
                </c:pt>
                <c:pt idx="1526">
                  <c:v>61.240310077519403</c:v>
                </c:pt>
                <c:pt idx="1527">
                  <c:v>60.15625</c:v>
                </c:pt>
                <c:pt idx="1528">
                  <c:v>60.62992125984222</c:v>
                </c:pt>
                <c:pt idx="1529">
                  <c:v>54.33070866141702</c:v>
                </c:pt>
                <c:pt idx="1530">
                  <c:v>59.842519685039399</c:v>
                </c:pt>
                <c:pt idx="1531">
                  <c:v>57.364341085271072</c:v>
                </c:pt>
                <c:pt idx="1532">
                  <c:v>67.441860465116861</c:v>
                </c:pt>
                <c:pt idx="1533">
                  <c:v>68.992248062015506</c:v>
                </c:pt>
                <c:pt idx="1534">
                  <c:v>72.868217054263582</c:v>
                </c:pt>
                <c:pt idx="1535">
                  <c:v>74.418604651163207</c:v>
                </c:pt>
                <c:pt idx="1536">
                  <c:v>79.069767441860506</c:v>
                </c:pt>
                <c:pt idx="1537">
                  <c:v>73.643410852713089</c:v>
                </c:pt>
                <c:pt idx="1538">
                  <c:v>72.868217054263582</c:v>
                </c:pt>
                <c:pt idx="1539">
                  <c:v>74.418604651163207</c:v>
                </c:pt>
                <c:pt idx="1540">
                  <c:v>58.139534883720913</c:v>
                </c:pt>
                <c:pt idx="1541">
                  <c:v>58.914728682170498</c:v>
                </c:pt>
                <c:pt idx="1542">
                  <c:v>60.465116279069967</c:v>
                </c:pt>
                <c:pt idx="1543">
                  <c:v>59.689922480620098</c:v>
                </c:pt>
                <c:pt idx="1544">
                  <c:v>58.914728682170498</c:v>
                </c:pt>
                <c:pt idx="1545">
                  <c:v>58.914728682170498</c:v>
                </c:pt>
                <c:pt idx="1546">
                  <c:v>58.914728682170498</c:v>
                </c:pt>
                <c:pt idx="1547">
                  <c:v>58.914728682170498</c:v>
                </c:pt>
                <c:pt idx="1548">
                  <c:v>58.914728682170498</c:v>
                </c:pt>
                <c:pt idx="1549">
                  <c:v>58.139534883720913</c:v>
                </c:pt>
                <c:pt idx="1550">
                  <c:v>58.914728682170498</c:v>
                </c:pt>
                <c:pt idx="1551">
                  <c:v>58.914728682170498</c:v>
                </c:pt>
                <c:pt idx="1552">
                  <c:v>59.689922480620098</c:v>
                </c:pt>
                <c:pt idx="1553">
                  <c:v>60.465116279069967</c:v>
                </c:pt>
                <c:pt idx="1554">
                  <c:v>61.240310077519403</c:v>
                </c:pt>
                <c:pt idx="1555">
                  <c:v>62.015503875969003</c:v>
                </c:pt>
                <c:pt idx="1556">
                  <c:v>62.015503875969003</c:v>
                </c:pt>
                <c:pt idx="1557">
                  <c:v>61.240310077519403</c:v>
                </c:pt>
                <c:pt idx="1558">
                  <c:v>62.015503875969003</c:v>
                </c:pt>
                <c:pt idx="1559">
                  <c:v>61.240310077519403</c:v>
                </c:pt>
                <c:pt idx="1560">
                  <c:v>59.689922480620098</c:v>
                </c:pt>
                <c:pt idx="1561">
                  <c:v>59.689922480620098</c:v>
                </c:pt>
                <c:pt idx="1562">
                  <c:v>55.813953488371993</c:v>
                </c:pt>
                <c:pt idx="1563">
                  <c:v>53.90625</c:v>
                </c:pt>
                <c:pt idx="1564">
                  <c:v>56.25</c:v>
                </c:pt>
                <c:pt idx="1565">
                  <c:v>55.468750000000121</c:v>
                </c:pt>
                <c:pt idx="1566">
                  <c:v>54.6875</c:v>
                </c:pt>
                <c:pt idx="1567">
                  <c:v>55.468750000000121</c:v>
                </c:pt>
                <c:pt idx="1568">
                  <c:v>57.03125</c:v>
                </c:pt>
                <c:pt idx="1569">
                  <c:v>56.25</c:v>
                </c:pt>
                <c:pt idx="1570">
                  <c:v>55.468750000000121</c:v>
                </c:pt>
                <c:pt idx="1571">
                  <c:v>54.6875</c:v>
                </c:pt>
                <c:pt idx="1572">
                  <c:v>56.25</c:v>
                </c:pt>
                <c:pt idx="1573">
                  <c:v>56.25</c:v>
                </c:pt>
                <c:pt idx="1574">
                  <c:v>55.468750000000121</c:v>
                </c:pt>
                <c:pt idx="1575">
                  <c:v>59.689922480620098</c:v>
                </c:pt>
                <c:pt idx="1576">
                  <c:v>60.62992125984222</c:v>
                </c:pt>
                <c:pt idx="1577">
                  <c:v>59.842519685039399</c:v>
                </c:pt>
                <c:pt idx="1578">
                  <c:v>55.813953488371993</c:v>
                </c:pt>
                <c:pt idx="1579">
                  <c:v>61.240310077519403</c:v>
                </c:pt>
                <c:pt idx="1580">
                  <c:v>57.364341085271072</c:v>
                </c:pt>
                <c:pt idx="1581">
                  <c:v>58.914728682170498</c:v>
                </c:pt>
                <c:pt idx="1582">
                  <c:v>61.718750000000121</c:v>
                </c:pt>
                <c:pt idx="1583">
                  <c:v>58.267716535433102</c:v>
                </c:pt>
                <c:pt idx="1584">
                  <c:v>57.480314960629912</c:v>
                </c:pt>
                <c:pt idx="1585">
                  <c:v>58.267716535433102</c:v>
                </c:pt>
                <c:pt idx="1586">
                  <c:v>58.914728682170498</c:v>
                </c:pt>
                <c:pt idx="1587">
                  <c:v>69.767441860465098</c:v>
                </c:pt>
                <c:pt idx="1588">
                  <c:v>70.769230769231086</c:v>
                </c:pt>
                <c:pt idx="1589">
                  <c:v>74.418604651163207</c:v>
                </c:pt>
                <c:pt idx="1590">
                  <c:v>80.620155038758938</c:v>
                </c:pt>
                <c:pt idx="1591">
                  <c:v>85.271317829457288</c:v>
                </c:pt>
                <c:pt idx="1592">
                  <c:v>81.395348837208473</c:v>
                </c:pt>
                <c:pt idx="1593">
                  <c:v>81.395348837208473</c:v>
                </c:pt>
                <c:pt idx="1594">
                  <c:v>81.395348837208473</c:v>
                </c:pt>
                <c:pt idx="1595">
                  <c:v>82.170542635658137</c:v>
                </c:pt>
                <c:pt idx="1596">
                  <c:v>58.139534883720913</c:v>
                </c:pt>
                <c:pt idx="1597">
                  <c:v>58.914728682170498</c:v>
                </c:pt>
                <c:pt idx="1598">
                  <c:v>60.465116279069967</c:v>
                </c:pt>
                <c:pt idx="1599">
                  <c:v>59.689922480620098</c:v>
                </c:pt>
                <c:pt idx="1600">
                  <c:v>58.914728682170498</c:v>
                </c:pt>
                <c:pt idx="1601">
                  <c:v>58.914728682170498</c:v>
                </c:pt>
                <c:pt idx="1602">
                  <c:v>58.914728682170498</c:v>
                </c:pt>
                <c:pt idx="1603">
                  <c:v>58.914728682170498</c:v>
                </c:pt>
                <c:pt idx="1604">
                  <c:v>58.914728682170498</c:v>
                </c:pt>
                <c:pt idx="1605">
                  <c:v>58.139534883720913</c:v>
                </c:pt>
                <c:pt idx="1606">
                  <c:v>58.914728682170498</c:v>
                </c:pt>
                <c:pt idx="1607">
                  <c:v>58.914728682170498</c:v>
                </c:pt>
                <c:pt idx="1608">
                  <c:v>59.689922480620098</c:v>
                </c:pt>
                <c:pt idx="1609">
                  <c:v>60.465116279069967</c:v>
                </c:pt>
                <c:pt idx="1610">
                  <c:v>61.240310077519403</c:v>
                </c:pt>
                <c:pt idx="1611">
                  <c:v>62.015503875969003</c:v>
                </c:pt>
                <c:pt idx="1612">
                  <c:v>62.015503875969003</c:v>
                </c:pt>
                <c:pt idx="1613">
                  <c:v>61.240310077519403</c:v>
                </c:pt>
                <c:pt idx="1614">
                  <c:v>62.015503875969003</c:v>
                </c:pt>
                <c:pt idx="1615">
                  <c:v>60.465116279069967</c:v>
                </c:pt>
                <c:pt idx="1616">
                  <c:v>58.914728682170498</c:v>
                </c:pt>
                <c:pt idx="1617">
                  <c:v>58.914728682170498</c:v>
                </c:pt>
                <c:pt idx="1618">
                  <c:v>55.813953488371993</c:v>
                </c:pt>
                <c:pt idx="1619">
                  <c:v>53.90625</c:v>
                </c:pt>
                <c:pt idx="1620">
                  <c:v>56.25</c:v>
                </c:pt>
                <c:pt idx="1621">
                  <c:v>55.468750000000121</c:v>
                </c:pt>
                <c:pt idx="1622">
                  <c:v>54.6875</c:v>
                </c:pt>
                <c:pt idx="1623">
                  <c:v>55.468750000000121</c:v>
                </c:pt>
                <c:pt idx="1624">
                  <c:v>57.03125</c:v>
                </c:pt>
                <c:pt idx="1625">
                  <c:v>56.25</c:v>
                </c:pt>
                <c:pt idx="1626">
                  <c:v>55.468750000000121</c:v>
                </c:pt>
                <c:pt idx="1627">
                  <c:v>54.6875</c:v>
                </c:pt>
                <c:pt idx="1628">
                  <c:v>56.25</c:v>
                </c:pt>
                <c:pt idx="1629">
                  <c:v>56.25</c:v>
                </c:pt>
                <c:pt idx="1630">
                  <c:v>55.468750000000121</c:v>
                </c:pt>
                <c:pt idx="1631">
                  <c:v>59.689922480620098</c:v>
                </c:pt>
                <c:pt idx="1632">
                  <c:v>60.62992125984222</c:v>
                </c:pt>
                <c:pt idx="1633">
                  <c:v>59.842519685039399</c:v>
                </c:pt>
                <c:pt idx="1634">
                  <c:v>55.813953488371993</c:v>
                </c:pt>
                <c:pt idx="1635">
                  <c:v>61.240310077519403</c:v>
                </c:pt>
                <c:pt idx="1636">
                  <c:v>57.364341085271072</c:v>
                </c:pt>
                <c:pt idx="1637">
                  <c:v>58.914728682170498</c:v>
                </c:pt>
                <c:pt idx="1638">
                  <c:v>60.9375</c:v>
                </c:pt>
                <c:pt idx="1639">
                  <c:v>58.267716535433102</c:v>
                </c:pt>
                <c:pt idx="1640">
                  <c:v>56.692913385827005</c:v>
                </c:pt>
                <c:pt idx="1641">
                  <c:v>57.480314960629912</c:v>
                </c:pt>
                <c:pt idx="1642">
                  <c:v>58.139534883720913</c:v>
                </c:pt>
                <c:pt idx="1643">
                  <c:v>68.992248062015506</c:v>
                </c:pt>
                <c:pt idx="1644">
                  <c:v>70</c:v>
                </c:pt>
                <c:pt idx="1645">
                  <c:v>73.643410852713089</c:v>
                </c:pt>
                <c:pt idx="1646">
                  <c:v>81.395348837208473</c:v>
                </c:pt>
                <c:pt idx="1647">
                  <c:v>84.496124031008208</c:v>
                </c:pt>
                <c:pt idx="1648">
                  <c:v>82.170542635658137</c:v>
                </c:pt>
                <c:pt idx="1649">
                  <c:v>80.620155038758938</c:v>
                </c:pt>
                <c:pt idx="1650">
                  <c:v>82.170542635658137</c:v>
                </c:pt>
                <c:pt idx="1651">
                  <c:v>81.395348837208473</c:v>
                </c:pt>
                <c:pt idx="1652">
                  <c:v>99.230769230769198</c:v>
                </c:pt>
                <c:pt idx="1653">
                  <c:v>60.465116279069967</c:v>
                </c:pt>
                <c:pt idx="1654">
                  <c:v>61.240310077519403</c:v>
                </c:pt>
                <c:pt idx="1655">
                  <c:v>62.790697674418595</c:v>
                </c:pt>
                <c:pt idx="1656">
                  <c:v>62.015503875969003</c:v>
                </c:pt>
                <c:pt idx="1657">
                  <c:v>61.240310077519403</c:v>
                </c:pt>
                <c:pt idx="1658">
                  <c:v>59.689922480620098</c:v>
                </c:pt>
                <c:pt idx="1659">
                  <c:v>61.240310077519403</c:v>
                </c:pt>
                <c:pt idx="1660">
                  <c:v>61.240310077519403</c:v>
                </c:pt>
                <c:pt idx="1661">
                  <c:v>61.240310077519403</c:v>
                </c:pt>
                <c:pt idx="1662">
                  <c:v>60.465116279069967</c:v>
                </c:pt>
                <c:pt idx="1663">
                  <c:v>62.015503875969003</c:v>
                </c:pt>
                <c:pt idx="1664">
                  <c:v>62.015503875969003</c:v>
                </c:pt>
                <c:pt idx="1665">
                  <c:v>59.689922480620098</c:v>
                </c:pt>
                <c:pt idx="1666">
                  <c:v>59.689922480620098</c:v>
                </c:pt>
                <c:pt idx="1667">
                  <c:v>60.465116279069967</c:v>
                </c:pt>
                <c:pt idx="1668">
                  <c:v>61.240310077519403</c:v>
                </c:pt>
                <c:pt idx="1669">
                  <c:v>61.240310077519403</c:v>
                </c:pt>
                <c:pt idx="1670">
                  <c:v>63.565891472868174</c:v>
                </c:pt>
                <c:pt idx="1671">
                  <c:v>62.790697674418595</c:v>
                </c:pt>
                <c:pt idx="1672">
                  <c:v>62.790697674418595</c:v>
                </c:pt>
                <c:pt idx="1673">
                  <c:v>61.240310077519403</c:v>
                </c:pt>
                <c:pt idx="1674">
                  <c:v>61.240310077519403</c:v>
                </c:pt>
                <c:pt idx="1675">
                  <c:v>57.364341085271072</c:v>
                </c:pt>
                <c:pt idx="1676">
                  <c:v>57.03125</c:v>
                </c:pt>
                <c:pt idx="1677">
                  <c:v>58.593750000000121</c:v>
                </c:pt>
                <c:pt idx="1678">
                  <c:v>57.03125</c:v>
                </c:pt>
                <c:pt idx="1679">
                  <c:v>56.25</c:v>
                </c:pt>
                <c:pt idx="1680">
                  <c:v>57.03125</c:v>
                </c:pt>
                <c:pt idx="1681">
                  <c:v>58.593750000000121</c:v>
                </c:pt>
                <c:pt idx="1682">
                  <c:v>57.8125</c:v>
                </c:pt>
                <c:pt idx="1683">
                  <c:v>57.03125</c:v>
                </c:pt>
                <c:pt idx="1684">
                  <c:v>56.25</c:v>
                </c:pt>
                <c:pt idx="1685">
                  <c:v>57.8125</c:v>
                </c:pt>
                <c:pt idx="1686">
                  <c:v>57.8125</c:v>
                </c:pt>
                <c:pt idx="1687">
                  <c:v>57.03125</c:v>
                </c:pt>
                <c:pt idx="1688">
                  <c:v>59.689922480620098</c:v>
                </c:pt>
                <c:pt idx="1689">
                  <c:v>60.62992125984222</c:v>
                </c:pt>
                <c:pt idx="1690">
                  <c:v>59.842519685039399</c:v>
                </c:pt>
                <c:pt idx="1691">
                  <c:v>55.813953488371993</c:v>
                </c:pt>
                <c:pt idx="1692">
                  <c:v>61.240310077519403</c:v>
                </c:pt>
                <c:pt idx="1693">
                  <c:v>56.589147286821763</c:v>
                </c:pt>
                <c:pt idx="1694">
                  <c:v>58.914728682170498</c:v>
                </c:pt>
                <c:pt idx="1695">
                  <c:v>59.375</c:v>
                </c:pt>
                <c:pt idx="1696">
                  <c:v>57.480314960629912</c:v>
                </c:pt>
                <c:pt idx="1697">
                  <c:v>57.480314960629912</c:v>
                </c:pt>
                <c:pt idx="1698">
                  <c:v>58.267716535433102</c:v>
                </c:pt>
                <c:pt idx="1699">
                  <c:v>59.689922480620098</c:v>
                </c:pt>
                <c:pt idx="1700">
                  <c:v>68.992248062015506</c:v>
                </c:pt>
                <c:pt idx="1701">
                  <c:v>69.767441860465098</c:v>
                </c:pt>
                <c:pt idx="1702">
                  <c:v>74.418604651163207</c:v>
                </c:pt>
                <c:pt idx="1703">
                  <c:v>83.720930232557336</c:v>
                </c:pt>
                <c:pt idx="1704">
                  <c:v>88.372093023255559</c:v>
                </c:pt>
                <c:pt idx="1705">
                  <c:v>84.496124031008208</c:v>
                </c:pt>
                <c:pt idx="1706">
                  <c:v>82.170542635658137</c:v>
                </c:pt>
                <c:pt idx="1707">
                  <c:v>79.069767441860506</c:v>
                </c:pt>
                <c:pt idx="1708">
                  <c:v>81.395348837208473</c:v>
                </c:pt>
                <c:pt idx="1709">
                  <c:v>93.023255813953043</c:v>
                </c:pt>
                <c:pt idx="1710">
                  <c:v>92.248062015503848</c:v>
                </c:pt>
                <c:pt idx="1711">
                  <c:v>58.139534883720913</c:v>
                </c:pt>
                <c:pt idx="1712">
                  <c:v>58.139534883720913</c:v>
                </c:pt>
                <c:pt idx="1713">
                  <c:v>59.689922480620098</c:v>
                </c:pt>
                <c:pt idx="1714">
                  <c:v>58.914728682170498</c:v>
                </c:pt>
                <c:pt idx="1715">
                  <c:v>58.139534883720913</c:v>
                </c:pt>
                <c:pt idx="1716">
                  <c:v>55.813953488371993</c:v>
                </c:pt>
                <c:pt idx="1717">
                  <c:v>57.364341085271072</c:v>
                </c:pt>
                <c:pt idx="1718">
                  <c:v>57.364341085271072</c:v>
                </c:pt>
                <c:pt idx="1719">
                  <c:v>57.364341085271072</c:v>
                </c:pt>
                <c:pt idx="1720">
                  <c:v>58.139534883720913</c:v>
                </c:pt>
                <c:pt idx="1721">
                  <c:v>58.914728682170498</c:v>
                </c:pt>
                <c:pt idx="1722">
                  <c:v>58.914728682170498</c:v>
                </c:pt>
                <c:pt idx="1723">
                  <c:v>57.364341085271072</c:v>
                </c:pt>
                <c:pt idx="1724">
                  <c:v>58.139534883720913</c:v>
                </c:pt>
                <c:pt idx="1725">
                  <c:v>58.914728682170498</c:v>
                </c:pt>
                <c:pt idx="1726">
                  <c:v>60.465116279069967</c:v>
                </c:pt>
                <c:pt idx="1727">
                  <c:v>60.465116279069967</c:v>
                </c:pt>
                <c:pt idx="1728">
                  <c:v>61.240310077519403</c:v>
                </c:pt>
                <c:pt idx="1729">
                  <c:v>58.914728682170498</c:v>
                </c:pt>
                <c:pt idx="1730">
                  <c:v>58.914728682170498</c:v>
                </c:pt>
                <c:pt idx="1731">
                  <c:v>57.364341085271072</c:v>
                </c:pt>
                <c:pt idx="1732">
                  <c:v>57.364341085271072</c:v>
                </c:pt>
                <c:pt idx="1733">
                  <c:v>54.263565891473021</c:v>
                </c:pt>
                <c:pt idx="1734">
                  <c:v>53.125000000000121</c:v>
                </c:pt>
                <c:pt idx="1735">
                  <c:v>57.03125</c:v>
                </c:pt>
                <c:pt idx="1736">
                  <c:v>55.468750000000121</c:v>
                </c:pt>
                <c:pt idx="1737">
                  <c:v>52.34375</c:v>
                </c:pt>
                <c:pt idx="1738">
                  <c:v>53.125000000000121</c:v>
                </c:pt>
                <c:pt idx="1739">
                  <c:v>54.6875</c:v>
                </c:pt>
                <c:pt idx="1740">
                  <c:v>53.90625</c:v>
                </c:pt>
                <c:pt idx="1741">
                  <c:v>53.125000000000121</c:v>
                </c:pt>
                <c:pt idx="1742">
                  <c:v>52.34375</c:v>
                </c:pt>
                <c:pt idx="1743">
                  <c:v>53.90625</c:v>
                </c:pt>
                <c:pt idx="1744">
                  <c:v>53.90625</c:v>
                </c:pt>
                <c:pt idx="1745">
                  <c:v>53.125000000000121</c:v>
                </c:pt>
                <c:pt idx="1746">
                  <c:v>55.813953488371993</c:v>
                </c:pt>
                <c:pt idx="1747">
                  <c:v>56.692913385827005</c:v>
                </c:pt>
                <c:pt idx="1748">
                  <c:v>55.905511811023601</c:v>
                </c:pt>
                <c:pt idx="1749">
                  <c:v>54.263565891473021</c:v>
                </c:pt>
                <c:pt idx="1750">
                  <c:v>58.139534883720913</c:v>
                </c:pt>
                <c:pt idx="1751">
                  <c:v>54.263565891473021</c:v>
                </c:pt>
                <c:pt idx="1752">
                  <c:v>55.813953488371993</c:v>
                </c:pt>
                <c:pt idx="1753">
                  <c:v>58.593750000000121</c:v>
                </c:pt>
                <c:pt idx="1754">
                  <c:v>59.055118110236201</c:v>
                </c:pt>
                <c:pt idx="1755">
                  <c:v>55.118110236220645</c:v>
                </c:pt>
                <c:pt idx="1756">
                  <c:v>56.692913385827005</c:v>
                </c:pt>
                <c:pt idx="1757">
                  <c:v>55.813953488371993</c:v>
                </c:pt>
                <c:pt idx="1758">
                  <c:v>65.116279069767671</c:v>
                </c:pt>
                <c:pt idx="1759">
                  <c:v>67.441860465116861</c:v>
                </c:pt>
                <c:pt idx="1760">
                  <c:v>68.992248062015506</c:v>
                </c:pt>
                <c:pt idx="1761">
                  <c:v>79.844961240310511</c:v>
                </c:pt>
                <c:pt idx="1762">
                  <c:v>84.496124031008208</c:v>
                </c:pt>
                <c:pt idx="1763">
                  <c:v>80.620155038758938</c:v>
                </c:pt>
                <c:pt idx="1764">
                  <c:v>77.519379844961279</c:v>
                </c:pt>
                <c:pt idx="1765">
                  <c:v>75.96899224806198</c:v>
                </c:pt>
                <c:pt idx="1766">
                  <c:v>80.620155038758938</c:v>
                </c:pt>
                <c:pt idx="1767">
                  <c:v>90.697674418604578</c:v>
                </c:pt>
                <c:pt idx="1768">
                  <c:v>89.922480620155</c:v>
                </c:pt>
                <c:pt idx="1769">
                  <c:v>90.697674418604578</c:v>
                </c:pt>
                <c:pt idx="1770">
                  <c:v>58.914728682170498</c:v>
                </c:pt>
                <c:pt idx="1771">
                  <c:v>58.914728682170498</c:v>
                </c:pt>
                <c:pt idx="1772">
                  <c:v>60.465116279069967</c:v>
                </c:pt>
                <c:pt idx="1773">
                  <c:v>59.689922480620098</c:v>
                </c:pt>
                <c:pt idx="1774">
                  <c:v>58.914728682170498</c:v>
                </c:pt>
                <c:pt idx="1775">
                  <c:v>56.589147286821763</c:v>
                </c:pt>
                <c:pt idx="1776">
                  <c:v>58.139534883720913</c:v>
                </c:pt>
                <c:pt idx="1777">
                  <c:v>58.139534883720913</c:v>
                </c:pt>
                <c:pt idx="1778">
                  <c:v>58.139534883720913</c:v>
                </c:pt>
                <c:pt idx="1779">
                  <c:v>58.914728682170498</c:v>
                </c:pt>
                <c:pt idx="1780">
                  <c:v>59.689922480620098</c:v>
                </c:pt>
                <c:pt idx="1781">
                  <c:v>59.689922480620098</c:v>
                </c:pt>
                <c:pt idx="1782">
                  <c:v>56.589147286821763</c:v>
                </c:pt>
                <c:pt idx="1783">
                  <c:v>57.364341085271072</c:v>
                </c:pt>
                <c:pt idx="1784">
                  <c:v>58.139534883720913</c:v>
                </c:pt>
                <c:pt idx="1785">
                  <c:v>61.240310077519403</c:v>
                </c:pt>
                <c:pt idx="1786">
                  <c:v>61.240310077519403</c:v>
                </c:pt>
                <c:pt idx="1787">
                  <c:v>62.015503875969003</c:v>
                </c:pt>
                <c:pt idx="1788">
                  <c:v>59.689922480620098</c:v>
                </c:pt>
                <c:pt idx="1789">
                  <c:v>59.689922480620098</c:v>
                </c:pt>
                <c:pt idx="1790">
                  <c:v>58.139534883720913</c:v>
                </c:pt>
                <c:pt idx="1791">
                  <c:v>58.139534883720913</c:v>
                </c:pt>
                <c:pt idx="1792">
                  <c:v>55.0387596899225</c:v>
                </c:pt>
                <c:pt idx="1793">
                  <c:v>53.90625</c:v>
                </c:pt>
                <c:pt idx="1794">
                  <c:v>57.8125</c:v>
                </c:pt>
                <c:pt idx="1795">
                  <c:v>56.25</c:v>
                </c:pt>
                <c:pt idx="1796">
                  <c:v>53.125000000000121</c:v>
                </c:pt>
                <c:pt idx="1797">
                  <c:v>53.90625</c:v>
                </c:pt>
                <c:pt idx="1798">
                  <c:v>55.468750000000121</c:v>
                </c:pt>
                <c:pt idx="1799">
                  <c:v>54.6875</c:v>
                </c:pt>
                <c:pt idx="1800">
                  <c:v>53.90625</c:v>
                </c:pt>
                <c:pt idx="1801">
                  <c:v>53.125000000000121</c:v>
                </c:pt>
                <c:pt idx="1802">
                  <c:v>54.6875</c:v>
                </c:pt>
                <c:pt idx="1803">
                  <c:v>54.6875</c:v>
                </c:pt>
                <c:pt idx="1804">
                  <c:v>53.90625</c:v>
                </c:pt>
                <c:pt idx="1805">
                  <c:v>56.589147286821763</c:v>
                </c:pt>
                <c:pt idx="1806">
                  <c:v>57.480314960629912</c:v>
                </c:pt>
                <c:pt idx="1807">
                  <c:v>56.692913385827005</c:v>
                </c:pt>
                <c:pt idx="1808">
                  <c:v>55.0387596899225</c:v>
                </c:pt>
                <c:pt idx="1809">
                  <c:v>58.914728682170498</c:v>
                </c:pt>
                <c:pt idx="1810">
                  <c:v>55.0387596899225</c:v>
                </c:pt>
                <c:pt idx="1811">
                  <c:v>56.589147286821763</c:v>
                </c:pt>
                <c:pt idx="1812">
                  <c:v>57.8125</c:v>
                </c:pt>
                <c:pt idx="1813">
                  <c:v>58.267716535433102</c:v>
                </c:pt>
                <c:pt idx="1814">
                  <c:v>55.118110236220645</c:v>
                </c:pt>
                <c:pt idx="1815">
                  <c:v>56.692913385827005</c:v>
                </c:pt>
                <c:pt idx="1816">
                  <c:v>56.589147286821763</c:v>
                </c:pt>
                <c:pt idx="1817">
                  <c:v>65.891472868217107</c:v>
                </c:pt>
                <c:pt idx="1818">
                  <c:v>68.217054263565927</c:v>
                </c:pt>
                <c:pt idx="1819">
                  <c:v>69.767441860465098</c:v>
                </c:pt>
                <c:pt idx="1820">
                  <c:v>80.620155038758938</c:v>
                </c:pt>
                <c:pt idx="1821">
                  <c:v>85.271317829457288</c:v>
                </c:pt>
                <c:pt idx="1822">
                  <c:v>81.395348837208473</c:v>
                </c:pt>
                <c:pt idx="1823">
                  <c:v>78.294573643411027</c:v>
                </c:pt>
                <c:pt idx="1824">
                  <c:v>75.193798449612402</c:v>
                </c:pt>
                <c:pt idx="1825">
                  <c:v>79.844961240310511</c:v>
                </c:pt>
                <c:pt idx="1826">
                  <c:v>89.922480620155</c:v>
                </c:pt>
                <c:pt idx="1827">
                  <c:v>89.147286821705407</c:v>
                </c:pt>
                <c:pt idx="1828">
                  <c:v>91.472868217053474</c:v>
                </c:pt>
                <c:pt idx="1829">
                  <c:v>98.449612403101057</c:v>
                </c:pt>
                <c:pt idx="1830">
                  <c:v>56.589147286821763</c:v>
                </c:pt>
                <c:pt idx="1831">
                  <c:v>56.589147286821763</c:v>
                </c:pt>
                <c:pt idx="1832">
                  <c:v>58.139534883720913</c:v>
                </c:pt>
                <c:pt idx="1833">
                  <c:v>57.364341085271072</c:v>
                </c:pt>
                <c:pt idx="1834">
                  <c:v>56.589147286821763</c:v>
                </c:pt>
                <c:pt idx="1835">
                  <c:v>55.813953488371993</c:v>
                </c:pt>
                <c:pt idx="1836">
                  <c:v>56.589147286821763</c:v>
                </c:pt>
                <c:pt idx="1837">
                  <c:v>56.589147286821763</c:v>
                </c:pt>
                <c:pt idx="1838">
                  <c:v>56.589147286821763</c:v>
                </c:pt>
                <c:pt idx="1839">
                  <c:v>55.813953488371993</c:v>
                </c:pt>
                <c:pt idx="1840">
                  <c:v>56.589147286821763</c:v>
                </c:pt>
                <c:pt idx="1841">
                  <c:v>56.589147286821763</c:v>
                </c:pt>
                <c:pt idx="1842">
                  <c:v>56.589147286821763</c:v>
                </c:pt>
                <c:pt idx="1843">
                  <c:v>57.364341085271072</c:v>
                </c:pt>
                <c:pt idx="1844">
                  <c:v>58.139534883720913</c:v>
                </c:pt>
                <c:pt idx="1845">
                  <c:v>59.689922480620098</c:v>
                </c:pt>
                <c:pt idx="1846">
                  <c:v>59.689922480620098</c:v>
                </c:pt>
                <c:pt idx="1847">
                  <c:v>59.689922480620098</c:v>
                </c:pt>
                <c:pt idx="1848">
                  <c:v>56.589147286821763</c:v>
                </c:pt>
                <c:pt idx="1849">
                  <c:v>57.364341085271072</c:v>
                </c:pt>
                <c:pt idx="1850">
                  <c:v>55.813953488371993</c:v>
                </c:pt>
                <c:pt idx="1851">
                  <c:v>55.813953488371993</c:v>
                </c:pt>
                <c:pt idx="1852">
                  <c:v>52.713178294573964</c:v>
                </c:pt>
                <c:pt idx="1853">
                  <c:v>52.34375</c:v>
                </c:pt>
                <c:pt idx="1854">
                  <c:v>55.468750000000121</c:v>
                </c:pt>
                <c:pt idx="1855">
                  <c:v>52.34375</c:v>
                </c:pt>
                <c:pt idx="1856">
                  <c:v>52.34375</c:v>
                </c:pt>
                <c:pt idx="1857">
                  <c:v>53.125000000000121</c:v>
                </c:pt>
                <c:pt idx="1858">
                  <c:v>54.6875</c:v>
                </c:pt>
                <c:pt idx="1859">
                  <c:v>53.90625</c:v>
                </c:pt>
                <c:pt idx="1860">
                  <c:v>53.125000000000121</c:v>
                </c:pt>
                <c:pt idx="1861">
                  <c:v>52.34375</c:v>
                </c:pt>
                <c:pt idx="1862">
                  <c:v>53.90625</c:v>
                </c:pt>
                <c:pt idx="1863">
                  <c:v>53.90625</c:v>
                </c:pt>
                <c:pt idx="1864">
                  <c:v>53.125000000000121</c:v>
                </c:pt>
                <c:pt idx="1865">
                  <c:v>55.0387596899225</c:v>
                </c:pt>
                <c:pt idx="1866">
                  <c:v>55.905511811023601</c:v>
                </c:pt>
                <c:pt idx="1867">
                  <c:v>55.118110236220645</c:v>
                </c:pt>
                <c:pt idx="1868">
                  <c:v>53.488372093023301</c:v>
                </c:pt>
                <c:pt idx="1869">
                  <c:v>56.589147286821763</c:v>
                </c:pt>
                <c:pt idx="1870">
                  <c:v>53.488372093023301</c:v>
                </c:pt>
                <c:pt idx="1871">
                  <c:v>55.0387596899225</c:v>
                </c:pt>
                <c:pt idx="1872">
                  <c:v>59.375</c:v>
                </c:pt>
                <c:pt idx="1873">
                  <c:v>59.842519685039399</c:v>
                </c:pt>
                <c:pt idx="1874">
                  <c:v>55.118110236220645</c:v>
                </c:pt>
                <c:pt idx="1875">
                  <c:v>56.692913385827005</c:v>
                </c:pt>
                <c:pt idx="1876">
                  <c:v>55.813953488371993</c:v>
                </c:pt>
                <c:pt idx="1877">
                  <c:v>65.116279069767671</c:v>
                </c:pt>
                <c:pt idx="1878">
                  <c:v>67.441860465116861</c:v>
                </c:pt>
                <c:pt idx="1879">
                  <c:v>67.441860465116861</c:v>
                </c:pt>
                <c:pt idx="1880">
                  <c:v>75.96899224806198</c:v>
                </c:pt>
                <c:pt idx="1881">
                  <c:v>80.620155038758938</c:v>
                </c:pt>
                <c:pt idx="1882">
                  <c:v>76.744186046511601</c:v>
                </c:pt>
                <c:pt idx="1883">
                  <c:v>79.069767441860506</c:v>
                </c:pt>
                <c:pt idx="1884">
                  <c:v>77.519379844961279</c:v>
                </c:pt>
                <c:pt idx="1885">
                  <c:v>78.294573643411027</c:v>
                </c:pt>
                <c:pt idx="1886">
                  <c:v>90.697674418604578</c:v>
                </c:pt>
                <c:pt idx="1887">
                  <c:v>89.922480620155</c:v>
                </c:pt>
                <c:pt idx="1888">
                  <c:v>87.596899224806222</c:v>
                </c:pt>
                <c:pt idx="1889">
                  <c:v>94.573643410852682</c:v>
                </c:pt>
                <c:pt idx="1890">
                  <c:v>93.798449612403019</c:v>
                </c:pt>
                <c:pt idx="1891">
                  <c:v>59.689922480620098</c:v>
                </c:pt>
                <c:pt idx="1892">
                  <c:v>59.689922480620098</c:v>
                </c:pt>
                <c:pt idx="1893">
                  <c:v>61.240310077519403</c:v>
                </c:pt>
                <c:pt idx="1894">
                  <c:v>60.465116279069967</c:v>
                </c:pt>
                <c:pt idx="1895">
                  <c:v>59.689922480620098</c:v>
                </c:pt>
                <c:pt idx="1896">
                  <c:v>57.364341085271072</c:v>
                </c:pt>
                <c:pt idx="1897">
                  <c:v>58.914728682170498</c:v>
                </c:pt>
                <c:pt idx="1898">
                  <c:v>58.914728682170498</c:v>
                </c:pt>
                <c:pt idx="1899">
                  <c:v>58.914728682170498</c:v>
                </c:pt>
                <c:pt idx="1900">
                  <c:v>59.689922480620098</c:v>
                </c:pt>
                <c:pt idx="1901">
                  <c:v>60.465116279069967</c:v>
                </c:pt>
                <c:pt idx="1902">
                  <c:v>60.465116279069967</c:v>
                </c:pt>
                <c:pt idx="1903">
                  <c:v>58.914728682170498</c:v>
                </c:pt>
                <c:pt idx="1904">
                  <c:v>59.689922480620098</c:v>
                </c:pt>
                <c:pt idx="1905">
                  <c:v>60.465116279069967</c:v>
                </c:pt>
                <c:pt idx="1906">
                  <c:v>62.015503875969003</c:v>
                </c:pt>
                <c:pt idx="1907">
                  <c:v>62.015503875969003</c:v>
                </c:pt>
                <c:pt idx="1908">
                  <c:v>62.790697674418595</c:v>
                </c:pt>
                <c:pt idx="1909">
                  <c:v>60.465116279069967</c:v>
                </c:pt>
                <c:pt idx="1910">
                  <c:v>60.465116279069967</c:v>
                </c:pt>
                <c:pt idx="1911">
                  <c:v>58.914728682170498</c:v>
                </c:pt>
                <c:pt idx="1912">
                  <c:v>58.914728682170498</c:v>
                </c:pt>
                <c:pt idx="1913">
                  <c:v>55.813953488371993</c:v>
                </c:pt>
                <c:pt idx="1914">
                  <c:v>54.6875</c:v>
                </c:pt>
                <c:pt idx="1915">
                  <c:v>58.593750000000121</c:v>
                </c:pt>
                <c:pt idx="1916">
                  <c:v>57.03125</c:v>
                </c:pt>
                <c:pt idx="1917">
                  <c:v>53.90625</c:v>
                </c:pt>
                <c:pt idx="1918">
                  <c:v>54.6875</c:v>
                </c:pt>
                <c:pt idx="1919">
                  <c:v>56.25</c:v>
                </c:pt>
                <c:pt idx="1920">
                  <c:v>55.468750000000121</c:v>
                </c:pt>
                <c:pt idx="1921">
                  <c:v>54.6875</c:v>
                </c:pt>
                <c:pt idx="1922">
                  <c:v>53.90625</c:v>
                </c:pt>
                <c:pt idx="1923">
                  <c:v>55.468750000000121</c:v>
                </c:pt>
                <c:pt idx="1924">
                  <c:v>55.468750000000121</c:v>
                </c:pt>
                <c:pt idx="1925">
                  <c:v>54.6875</c:v>
                </c:pt>
                <c:pt idx="1926">
                  <c:v>57.364341085271072</c:v>
                </c:pt>
                <c:pt idx="1927">
                  <c:v>58.267716535433102</c:v>
                </c:pt>
                <c:pt idx="1928">
                  <c:v>57.480314960629912</c:v>
                </c:pt>
                <c:pt idx="1929">
                  <c:v>55.813953488371993</c:v>
                </c:pt>
                <c:pt idx="1930">
                  <c:v>59.689922480620098</c:v>
                </c:pt>
                <c:pt idx="1931">
                  <c:v>55.813953488371993</c:v>
                </c:pt>
                <c:pt idx="1932">
                  <c:v>57.364341085271072</c:v>
                </c:pt>
                <c:pt idx="1933">
                  <c:v>60.15625</c:v>
                </c:pt>
                <c:pt idx="1934">
                  <c:v>60.62992125984222</c:v>
                </c:pt>
                <c:pt idx="1935">
                  <c:v>56.692913385827005</c:v>
                </c:pt>
                <c:pt idx="1936">
                  <c:v>58.267716535433102</c:v>
                </c:pt>
                <c:pt idx="1937">
                  <c:v>57.364341085271072</c:v>
                </c:pt>
                <c:pt idx="1938">
                  <c:v>66.6666666666667</c:v>
                </c:pt>
                <c:pt idx="1939">
                  <c:v>68.992248062015506</c:v>
                </c:pt>
                <c:pt idx="1940">
                  <c:v>71.317829457364326</c:v>
                </c:pt>
                <c:pt idx="1941">
                  <c:v>81.395348837208473</c:v>
                </c:pt>
                <c:pt idx="1942">
                  <c:v>86.046511627907378</c:v>
                </c:pt>
                <c:pt idx="1943">
                  <c:v>82.170542635658137</c:v>
                </c:pt>
                <c:pt idx="1944">
                  <c:v>79.844961240310511</c:v>
                </c:pt>
                <c:pt idx="1945">
                  <c:v>78.294573643411027</c:v>
                </c:pt>
                <c:pt idx="1946">
                  <c:v>82.945736434108483</c:v>
                </c:pt>
                <c:pt idx="1947">
                  <c:v>93.023255813953043</c:v>
                </c:pt>
                <c:pt idx="1948">
                  <c:v>92.248062015503848</c:v>
                </c:pt>
                <c:pt idx="1949">
                  <c:v>93.023255813953043</c:v>
                </c:pt>
                <c:pt idx="1950">
                  <c:v>96.899224806201502</c:v>
                </c:pt>
                <c:pt idx="1951">
                  <c:v>96.899224806201502</c:v>
                </c:pt>
                <c:pt idx="1952">
                  <c:v>92.248062015503848</c:v>
                </c:pt>
                <c:pt idx="1953">
                  <c:v>58.139534883720913</c:v>
                </c:pt>
                <c:pt idx="1954">
                  <c:v>58.139534883720913</c:v>
                </c:pt>
                <c:pt idx="1955">
                  <c:v>59.689922480620098</c:v>
                </c:pt>
                <c:pt idx="1956">
                  <c:v>58.914728682170498</c:v>
                </c:pt>
                <c:pt idx="1957">
                  <c:v>58.139534883720913</c:v>
                </c:pt>
                <c:pt idx="1958">
                  <c:v>56.589147286821763</c:v>
                </c:pt>
                <c:pt idx="1959">
                  <c:v>58.139534883720913</c:v>
                </c:pt>
                <c:pt idx="1960">
                  <c:v>58.139534883720913</c:v>
                </c:pt>
                <c:pt idx="1961">
                  <c:v>58.139534883720913</c:v>
                </c:pt>
                <c:pt idx="1962">
                  <c:v>58.139534883720913</c:v>
                </c:pt>
                <c:pt idx="1963">
                  <c:v>58.914728682170498</c:v>
                </c:pt>
                <c:pt idx="1964">
                  <c:v>58.914728682170498</c:v>
                </c:pt>
                <c:pt idx="1965">
                  <c:v>57.364341085271072</c:v>
                </c:pt>
                <c:pt idx="1966">
                  <c:v>58.139534883720913</c:v>
                </c:pt>
                <c:pt idx="1967">
                  <c:v>58.914728682170498</c:v>
                </c:pt>
                <c:pt idx="1968">
                  <c:v>60.465116279069967</c:v>
                </c:pt>
                <c:pt idx="1969">
                  <c:v>59.689922480620098</c:v>
                </c:pt>
                <c:pt idx="1970">
                  <c:v>61.240310077519403</c:v>
                </c:pt>
                <c:pt idx="1971">
                  <c:v>61.240310077519403</c:v>
                </c:pt>
                <c:pt idx="1972">
                  <c:v>58.914728682170498</c:v>
                </c:pt>
                <c:pt idx="1973">
                  <c:v>57.364341085271072</c:v>
                </c:pt>
                <c:pt idx="1974">
                  <c:v>57.364341085271072</c:v>
                </c:pt>
                <c:pt idx="1975">
                  <c:v>55.0387596899225</c:v>
                </c:pt>
                <c:pt idx="1976">
                  <c:v>54.6875</c:v>
                </c:pt>
                <c:pt idx="1977">
                  <c:v>57.8125</c:v>
                </c:pt>
                <c:pt idx="1978">
                  <c:v>56.25</c:v>
                </c:pt>
                <c:pt idx="1979">
                  <c:v>53.125000000000121</c:v>
                </c:pt>
                <c:pt idx="1980">
                  <c:v>53.90625</c:v>
                </c:pt>
                <c:pt idx="1981">
                  <c:v>55.468750000000121</c:v>
                </c:pt>
                <c:pt idx="1982">
                  <c:v>54.6875</c:v>
                </c:pt>
                <c:pt idx="1983">
                  <c:v>53.90625</c:v>
                </c:pt>
                <c:pt idx="1984">
                  <c:v>53.125000000000121</c:v>
                </c:pt>
                <c:pt idx="1985">
                  <c:v>54.6875</c:v>
                </c:pt>
                <c:pt idx="1986">
                  <c:v>54.6875</c:v>
                </c:pt>
                <c:pt idx="1987">
                  <c:v>53.90625</c:v>
                </c:pt>
                <c:pt idx="1988">
                  <c:v>57.364341085271072</c:v>
                </c:pt>
                <c:pt idx="1989">
                  <c:v>58.267716535433102</c:v>
                </c:pt>
                <c:pt idx="1990">
                  <c:v>57.480314960629912</c:v>
                </c:pt>
                <c:pt idx="1991">
                  <c:v>54.263565891473021</c:v>
                </c:pt>
                <c:pt idx="1992">
                  <c:v>59.689922480620098</c:v>
                </c:pt>
                <c:pt idx="1993">
                  <c:v>56.589147286821763</c:v>
                </c:pt>
                <c:pt idx="1994">
                  <c:v>58.139534883720913</c:v>
                </c:pt>
                <c:pt idx="1995">
                  <c:v>60.15625</c:v>
                </c:pt>
                <c:pt idx="1996">
                  <c:v>59.055118110236201</c:v>
                </c:pt>
                <c:pt idx="1997">
                  <c:v>55.905511811023601</c:v>
                </c:pt>
                <c:pt idx="1998">
                  <c:v>55.118110236220645</c:v>
                </c:pt>
                <c:pt idx="1999">
                  <c:v>57.364341085271072</c:v>
                </c:pt>
                <c:pt idx="2000">
                  <c:v>66.6666666666667</c:v>
                </c:pt>
                <c:pt idx="2001">
                  <c:v>68.992248062015506</c:v>
                </c:pt>
                <c:pt idx="2002">
                  <c:v>71.317829457364326</c:v>
                </c:pt>
                <c:pt idx="2003">
                  <c:v>79.844961240310511</c:v>
                </c:pt>
                <c:pt idx="2004">
                  <c:v>83.720930232557336</c:v>
                </c:pt>
                <c:pt idx="2005">
                  <c:v>80.620155038758938</c:v>
                </c:pt>
                <c:pt idx="2006">
                  <c:v>79.069767441860506</c:v>
                </c:pt>
                <c:pt idx="2007">
                  <c:v>76.744186046511601</c:v>
                </c:pt>
                <c:pt idx="2008">
                  <c:v>79.844961240310511</c:v>
                </c:pt>
                <c:pt idx="2009">
                  <c:v>91.472868217053474</c:v>
                </c:pt>
                <c:pt idx="2010">
                  <c:v>91.472868217053474</c:v>
                </c:pt>
                <c:pt idx="2011">
                  <c:v>90.697674418604578</c:v>
                </c:pt>
                <c:pt idx="2012">
                  <c:v>93.023255813953043</c:v>
                </c:pt>
                <c:pt idx="2013">
                  <c:v>92.248062015503848</c:v>
                </c:pt>
                <c:pt idx="2014">
                  <c:v>88.372093023255559</c:v>
                </c:pt>
                <c:pt idx="2015">
                  <c:v>95.348837209302303</c:v>
                </c:pt>
                <c:pt idx="2016">
                  <c:v>59.689922480620098</c:v>
                </c:pt>
                <c:pt idx="2017">
                  <c:v>60.465116279069967</c:v>
                </c:pt>
                <c:pt idx="2018">
                  <c:v>62.015503875969003</c:v>
                </c:pt>
                <c:pt idx="2019">
                  <c:v>61.240310077519403</c:v>
                </c:pt>
                <c:pt idx="2020">
                  <c:v>60.465116279069967</c:v>
                </c:pt>
                <c:pt idx="2021">
                  <c:v>58.914728682170498</c:v>
                </c:pt>
                <c:pt idx="2022">
                  <c:v>60.465116279069967</c:v>
                </c:pt>
                <c:pt idx="2023">
                  <c:v>60.465116279069967</c:v>
                </c:pt>
                <c:pt idx="2024">
                  <c:v>60.465116279069967</c:v>
                </c:pt>
                <c:pt idx="2025">
                  <c:v>61.240310077519403</c:v>
                </c:pt>
                <c:pt idx="2026">
                  <c:v>62.015503875969003</c:v>
                </c:pt>
                <c:pt idx="2027">
                  <c:v>62.015503875969003</c:v>
                </c:pt>
                <c:pt idx="2028">
                  <c:v>60.465116279069967</c:v>
                </c:pt>
                <c:pt idx="2029">
                  <c:v>60.465116279069967</c:v>
                </c:pt>
                <c:pt idx="2030">
                  <c:v>62.015503875969003</c:v>
                </c:pt>
                <c:pt idx="2031">
                  <c:v>60.465116279069967</c:v>
                </c:pt>
                <c:pt idx="2032">
                  <c:v>60.465116279069967</c:v>
                </c:pt>
                <c:pt idx="2033">
                  <c:v>62.015503875969003</c:v>
                </c:pt>
                <c:pt idx="2034">
                  <c:v>62.015503875969003</c:v>
                </c:pt>
                <c:pt idx="2035">
                  <c:v>62.015503875969003</c:v>
                </c:pt>
                <c:pt idx="2036">
                  <c:v>58.914728682170498</c:v>
                </c:pt>
                <c:pt idx="2037">
                  <c:v>58.914728682170498</c:v>
                </c:pt>
                <c:pt idx="2038">
                  <c:v>56.589147286821763</c:v>
                </c:pt>
                <c:pt idx="2039">
                  <c:v>55.468750000000121</c:v>
                </c:pt>
                <c:pt idx="2040">
                  <c:v>58.593750000000121</c:v>
                </c:pt>
                <c:pt idx="2041">
                  <c:v>57.03125</c:v>
                </c:pt>
                <c:pt idx="2042">
                  <c:v>54.6875</c:v>
                </c:pt>
                <c:pt idx="2043">
                  <c:v>56.25</c:v>
                </c:pt>
                <c:pt idx="2044">
                  <c:v>57.8125</c:v>
                </c:pt>
                <c:pt idx="2045">
                  <c:v>57.03125</c:v>
                </c:pt>
                <c:pt idx="2046">
                  <c:v>56.25</c:v>
                </c:pt>
                <c:pt idx="2047">
                  <c:v>55.468750000000121</c:v>
                </c:pt>
                <c:pt idx="2048">
                  <c:v>57.03125</c:v>
                </c:pt>
                <c:pt idx="2049">
                  <c:v>57.03125</c:v>
                </c:pt>
                <c:pt idx="2050">
                  <c:v>56.25</c:v>
                </c:pt>
                <c:pt idx="2051">
                  <c:v>59.689922480620098</c:v>
                </c:pt>
                <c:pt idx="2052">
                  <c:v>60.62992125984222</c:v>
                </c:pt>
                <c:pt idx="2053">
                  <c:v>59.842519685039399</c:v>
                </c:pt>
                <c:pt idx="2054">
                  <c:v>54.263565891473021</c:v>
                </c:pt>
                <c:pt idx="2055">
                  <c:v>60.465116279069967</c:v>
                </c:pt>
                <c:pt idx="2056">
                  <c:v>55.0387596899225</c:v>
                </c:pt>
                <c:pt idx="2057">
                  <c:v>58.139534883720913</c:v>
                </c:pt>
                <c:pt idx="2058">
                  <c:v>60.15625</c:v>
                </c:pt>
                <c:pt idx="2059">
                  <c:v>59.055118110236201</c:v>
                </c:pt>
                <c:pt idx="2060">
                  <c:v>56.692913385827005</c:v>
                </c:pt>
                <c:pt idx="2061">
                  <c:v>58.267716535433102</c:v>
                </c:pt>
                <c:pt idx="2062">
                  <c:v>57.364341085271072</c:v>
                </c:pt>
                <c:pt idx="2063">
                  <c:v>68.217054263565927</c:v>
                </c:pt>
                <c:pt idx="2064">
                  <c:v>68.992248062015506</c:v>
                </c:pt>
                <c:pt idx="2065">
                  <c:v>72.868217054263582</c:v>
                </c:pt>
                <c:pt idx="2066">
                  <c:v>80.620155038758938</c:v>
                </c:pt>
                <c:pt idx="2067">
                  <c:v>85.271317829457288</c:v>
                </c:pt>
                <c:pt idx="2068">
                  <c:v>81.395348837208473</c:v>
                </c:pt>
                <c:pt idx="2069">
                  <c:v>80.620155038758938</c:v>
                </c:pt>
                <c:pt idx="2070">
                  <c:v>79.069767441860506</c:v>
                </c:pt>
                <c:pt idx="2071">
                  <c:v>82.170542635658137</c:v>
                </c:pt>
                <c:pt idx="2072">
                  <c:v>93.798449612403019</c:v>
                </c:pt>
                <c:pt idx="2073">
                  <c:v>93.023255813953043</c:v>
                </c:pt>
                <c:pt idx="2074">
                  <c:v>94.573643410852682</c:v>
                </c:pt>
                <c:pt idx="2075">
                  <c:v>92.248062015503848</c:v>
                </c:pt>
                <c:pt idx="2076">
                  <c:v>91.472868217053474</c:v>
                </c:pt>
                <c:pt idx="2077">
                  <c:v>87.596899224806222</c:v>
                </c:pt>
                <c:pt idx="2078">
                  <c:v>94.573643410852682</c:v>
                </c:pt>
                <c:pt idx="2079">
                  <c:v>93.798449612403019</c:v>
                </c:pt>
                <c:pt idx="2080">
                  <c:v>58.914728682170498</c:v>
                </c:pt>
                <c:pt idx="2081">
                  <c:v>59.689922480620098</c:v>
                </c:pt>
                <c:pt idx="2082">
                  <c:v>61.240310077519403</c:v>
                </c:pt>
                <c:pt idx="2083">
                  <c:v>60.465116279069967</c:v>
                </c:pt>
                <c:pt idx="2084">
                  <c:v>59.689922480620098</c:v>
                </c:pt>
                <c:pt idx="2085">
                  <c:v>58.139534883720913</c:v>
                </c:pt>
                <c:pt idx="2086">
                  <c:v>59.689922480620098</c:v>
                </c:pt>
                <c:pt idx="2087">
                  <c:v>59.689922480620098</c:v>
                </c:pt>
                <c:pt idx="2088">
                  <c:v>59.689922480620098</c:v>
                </c:pt>
                <c:pt idx="2089">
                  <c:v>59.689922480620098</c:v>
                </c:pt>
                <c:pt idx="2090">
                  <c:v>61.240310077519403</c:v>
                </c:pt>
                <c:pt idx="2091">
                  <c:v>61.240310077519403</c:v>
                </c:pt>
                <c:pt idx="2092">
                  <c:v>59.689922480620098</c:v>
                </c:pt>
                <c:pt idx="2093">
                  <c:v>59.689922480620098</c:v>
                </c:pt>
                <c:pt idx="2094">
                  <c:v>60.465116279069967</c:v>
                </c:pt>
                <c:pt idx="2095">
                  <c:v>60.465116279069967</c:v>
                </c:pt>
                <c:pt idx="2096">
                  <c:v>60.465116279069967</c:v>
                </c:pt>
                <c:pt idx="2097">
                  <c:v>62.790697674418595</c:v>
                </c:pt>
                <c:pt idx="2098">
                  <c:v>62.015503875969003</c:v>
                </c:pt>
                <c:pt idx="2099">
                  <c:v>61.240310077519403</c:v>
                </c:pt>
                <c:pt idx="2100">
                  <c:v>59.689922480620098</c:v>
                </c:pt>
                <c:pt idx="2101">
                  <c:v>59.689922480620098</c:v>
                </c:pt>
                <c:pt idx="2102">
                  <c:v>56.589147286821763</c:v>
                </c:pt>
                <c:pt idx="2103">
                  <c:v>55.468750000000121</c:v>
                </c:pt>
                <c:pt idx="2104">
                  <c:v>57.8125</c:v>
                </c:pt>
                <c:pt idx="2105">
                  <c:v>55.468750000000121</c:v>
                </c:pt>
                <c:pt idx="2106">
                  <c:v>54.6875</c:v>
                </c:pt>
                <c:pt idx="2107">
                  <c:v>55.468750000000121</c:v>
                </c:pt>
                <c:pt idx="2108">
                  <c:v>57.03125</c:v>
                </c:pt>
                <c:pt idx="2109">
                  <c:v>56.25</c:v>
                </c:pt>
                <c:pt idx="2110">
                  <c:v>55.468750000000121</c:v>
                </c:pt>
                <c:pt idx="2111">
                  <c:v>54.6875</c:v>
                </c:pt>
                <c:pt idx="2112">
                  <c:v>56.25</c:v>
                </c:pt>
                <c:pt idx="2113">
                  <c:v>56.25</c:v>
                </c:pt>
                <c:pt idx="2114">
                  <c:v>55.468750000000121</c:v>
                </c:pt>
                <c:pt idx="2115">
                  <c:v>58.139534883720913</c:v>
                </c:pt>
                <c:pt idx="2116">
                  <c:v>59.055118110236201</c:v>
                </c:pt>
                <c:pt idx="2117">
                  <c:v>58.267716535433102</c:v>
                </c:pt>
                <c:pt idx="2118">
                  <c:v>54.263565891473021</c:v>
                </c:pt>
                <c:pt idx="2119">
                  <c:v>59.689922480620098</c:v>
                </c:pt>
                <c:pt idx="2120">
                  <c:v>55.0387596899225</c:v>
                </c:pt>
                <c:pt idx="2121">
                  <c:v>57.364341085271072</c:v>
                </c:pt>
                <c:pt idx="2122">
                  <c:v>60.15625</c:v>
                </c:pt>
                <c:pt idx="2123">
                  <c:v>58.267716535433102</c:v>
                </c:pt>
                <c:pt idx="2124">
                  <c:v>56.692913385827005</c:v>
                </c:pt>
                <c:pt idx="2125">
                  <c:v>57.480314960629912</c:v>
                </c:pt>
                <c:pt idx="2126">
                  <c:v>58.139534883720913</c:v>
                </c:pt>
                <c:pt idx="2127">
                  <c:v>67.441860465116861</c:v>
                </c:pt>
                <c:pt idx="2128">
                  <c:v>68.217054263565927</c:v>
                </c:pt>
                <c:pt idx="2129">
                  <c:v>72.093023255814217</c:v>
                </c:pt>
                <c:pt idx="2130">
                  <c:v>81.395348837208473</c:v>
                </c:pt>
                <c:pt idx="2131">
                  <c:v>86.046511627907378</c:v>
                </c:pt>
                <c:pt idx="2132">
                  <c:v>82.170542635658137</c:v>
                </c:pt>
                <c:pt idx="2133">
                  <c:v>79.844961240310511</c:v>
                </c:pt>
                <c:pt idx="2134">
                  <c:v>78.294573643411027</c:v>
                </c:pt>
                <c:pt idx="2135">
                  <c:v>80.620155038758938</c:v>
                </c:pt>
                <c:pt idx="2136">
                  <c:v>94.573643410852682</c:v>
                </c:pt>
                <c:pt idx="2137">
                  <c:v>93.798449612403019</c:v>
                </c:pt>
                <c:pt idx="2138">
                  <c:v>96.899224806201502</c:v>
                </c:pt>
                <c:pt idx="2139">
                  <c:v>93.023255813953043</c:v>
                </c:pt>
                <c:pt idx="2140">
                  <c:v>92.248062015503848</c:v>
                </c:pt>
                <c:pt idx="2141">
                  <c:v>88.372093023255559</c:v>
                </c:pt>
                <c:pt idx="2142">
                  <c:v>95.348837209302303</c:v>
                </c:pt>
                <c:pt idx="2143">
                  <c:v>93.798449612403019</c:v>
                </c:pt>
                <c:pt idx="2144">
                  <c:v>97.674418604650569</c:v>
                </c:pt>
                <c:pt idx="2145">
                  <c:v>56.589147286821763</c:v>
                </c:pt>
                <c:pt idx="2146">
                  <c:v>56.589147286821763</c:v>
                </c:pt>
                <c:pt idx="2147">
                  <c:v>58.139534883720913</c:v>
                </c:pt>
                <c:pt idx="2148">
                  <c:v>57.364341085271072</c:v>
                </c:pt>
                <c:pt idx="2149">
                  <c:v>56.589147286821763</c:v>
                </c:pt>
                <c:pt idx="2150">
                  <c:v>56.589147286821763</c:v>
                </c:pt>
                <c:pt idx="2151">
                  <c:v>56.589147286821763</c:v>
                </c:pt>
                <c:pt idx="2152">
                  <c:v>56.589147286821763</c:v>
                </c:pt>
                <c:pt idx="2153">
                  <c:v>56.589147286821763</c:v>
                </c:pt>
                <c:pt idx="2154">
                  <c:v>56.589147286821763</c:v>
                </c:pt>
                <c:pt idx="2155">
                  <c:v>58.139534883720913</c:v>
                </c:pt>
                <c:pt idx="2156">
                  <c:v>58.139534883720913</c:v>
                </c:pt>
                <c:pt idx="2157">
                  <c:v>56.589147286821763</c:v>
                </c:pt>
                <c:pt idx="2158">
                  <c:v>56.589147286821763</c:v>
                </c:pt>
                <c:pt idx="2159">
                  <c:v>57.364341085271072</c:v>
                </c:pt>
                <c:pt idx="2160">
                  <c:v>58.914728682170498</c:v>
                </c:pt>
                <c:pt idx="2161">
                  <c:v>58.914728682170498</c:v>
                </c:pt>
                <c:pt idx="2162">
                  <c:v>59.689922480620098</c:v>
                </c:pt>
                <c:pt idx="2163">
                  <c:v>58.139534883720913</c:v>
                </c:pt>
                <c:pt idx="2164">
                  <c:v>58.139534883720913</c:v>
                </c:pt>
                <c:pt idx="2165">
                  <c:v>58.139534883720913</c:v>
                </c:pt>
                <c:pt idx="2166">
                  <c:v>58.139534883720913</c:v>
                </c:pt>
                <c:pt idx="2167">
                  <c:v>53.488372093023301</c:v>
                </c:pt>
                <c:pt idx="2168">
                  <c:v>53.90625</c:v>
                </c:pt>
                <c:pt idx="2169">
                  <c:v>54.6875</c:v>
                </c:pt>
                <c:pt idx="2170">
                  <c:v>52.34375</c:v>
                </c:pt>
                <c:pt idx="2171">
                  <c:v>52.34375</c:v>
                </c:pt>
                <c:pt idx="2172">
                  <c:v>53.125000000000121</c:v>
                </c:pt>
                <c:pt idx="2173">
                  <c:v>54.6875</c:v>
                </c:pt>
                <c:pt idx="2174">
                  <c:v>53.90625</c:v>
                </c:pt>
                <c:pt idx="2175">
                  <c:v>53.125000000000121</c:v>
                </c:pt>
                <c:pt idx="2176">
                  <c:v>52.34375</c:v>
                </c:pt>
                <c:pt idx="2177">
                  <c:v>53.90625</c:v>
                </c:pt>
                <c:pt idx="2178">
                  <c:v>53.90625</c:v>
                </c:pt>
                <c:pt idx="2179">
                  <c:v>53.125000000000121</c:v>
                </c:pt>
                <c:pt idx="2180">
                  <c:v>56.589147286821763</c:v>
                </c:pt>
                <c:pt idx="2181">
                  <c:v>57.480314960629912</c:v>
                </c:pt>
                <c:pt idx="2182">
                  <c:v>56.692913385827005</c:v>
                </c:pt>
                <c:pt idx="2183">
                  <c:v>51.937984496123995</c:v>
                </c:pt>
                <c:pt idx="2184">
                  <c:v>57.364341085271072</c:v>
                </c:pt>
                <c:pt idx="2185">
                  <c:v>52.713178294573964</c:v>
                </c:pt>
                <c:pt idx="2186">
                  <c:v>55.0387596899225</c:v>
                </c:pt>
                <c:pt idx="2187">
                  <c:v>58.593750000000121</c:v>
                </c:pt>
                <c:pt idx="2188">
                  <c:v>57.480314960629912</c:v>
                </c:pt>
                <c:pt idx="2189">
                  <c:v>57.480314960629912</c:v>
                </c:pt>
                <c:pt idx="2190">
                  <c:v>56.692913385827005</c:v>
                </c:pt>
                <c:pt idx="2191">
                  <c:v>59.689922480620098</c:v>
                </c:pt>
                <c:pt idx="2192">
                  <c:v>65.891472868217107</c:v>
                </c:pt>
                <c:pt idx="2193">
                  <c:v>66.6666666666667</c:v>
                </c:pt>
                <c:pt idx="2194">
                  <c:v>70.542635658914705</c:v>
                </c:pt>
                <c:pt idx="2195">
                  <c:v>78.294573643411027</c:v>
                </c:pt>
                <c:pt idx="2196">
                  <c:v>82.945736434108483</c:v>
                </c:pt>
                <c:pt idx="2197">
                  <c:v>79.069767441860506</c:v>
                </c:pt>
                <c:pt idx="2198">
                  <c:v>78.294573643411027</c:v>
                </c:pt>
                <c:pt idx="2199">
                  <c:v>76.744186046511601</c:v>
                </c:pt>
                <c:pt idx="2200">
                  <c:v>77.519379844961279</c:v>
                </c:pt>
                <c:pt idx="2201">
                  <c:v>92.248062015503848</c:v>
                </c:pt>
                <c:pt idx="2202">
                  <c:v>91.472868217053474</c:v>
                </c:pt>
                <c:pt idx="2203">
                  <c:v>93.023255813953043</c:v>
                </c:pt>
                <c:pt idx="2204">
                  <c:v>90.697674418604578</c:v>
                </c:pt>
                <c:pt idx="2205">
                  <c:v>89.922480620155</c:v>
                </c:pt>
                <c:pt idx="2206">
                  <c:v>87.596899224806222</c:v>
                </c:pt>
                <c:pt idx="2207">
                  <c:v>93.023255813953043</c:v>
                </c:pt>
                <c:pt idx="2208">
                  <c:v>91.472868217053474</c:v>
                </c:pt>
                <c:pt idx="2209">
                  <c:v>93.798449612403019</c:v>
                </c:pt>
                <c:pt idx="2210">
                  <c:v>96.124031007751</c:v>
                </c:pt>
                <c:pt idx="2211">
                  <c:v>58.914728682170498</c:v>
                </c:pt>
                <c:pt idx="2212">
                  <c:v>58.914728682170498</c:v>
                </c:pt>
                <c:pt idx="2213">
                  <c:v>60.465116279069967</c:v>
                </c:pt>
                <c:pt idx="2214">
                  <c:v>59.689922480620098</c:v>
                </c:pt>
                <c:pt idx="2215">
                  <c:v>58.914728682170498</c:v>
                </c:pt>
                <c:pt idx="2216">
                  <c:v>57.364341085271072</c:v>
                </c:pt>
                <c:pt idx="2217">
                  <c:v>58.914728682170498</c:v>
                </c:pt>
                <c:pt idx="2218">
                  <c:v>58.914728682170498</c:v>
                </c:pt>
                <c:pt idx="2219">
                  <c:v>58.914728682170498</c:v>
                </c:pt>
                <c:pt idx="2220">
                  <c:v>59.689922480620098</c:v>
                </c:pt>
                <c:pt idx="2221">
                  <c:v>60.465116279069967</c:v>
                </c:pt>
                <c:pt idx="2222">
                  <c:v>60.465116279069967</c:v>
                </c:pt>
                <c:pt idx="2223">
                  <c:v>58.914728682170498</c:v>
                </c:pt>
                <c:pt idx="2224">
                  <c:v>58.914728682170498</c:v>
                </c:pt>
                <c:pt idx="2225">
                  <c:v>60.465116279069967</c:v>
                </c:pt>
                <c:pt idx="2226">
                  <c:v>60.465116279069967</c:v>
                </c:pt>
                <c:pt idx="2227">
                  <c:v>60.465116279069967</c:v>
                </c:pt>
                <c:pt idx="2228">
                  <c:v>62.790697674418595</c:v>
                </c:pt>
                <c:pt idx="2229">
                  <c:v>62.015503875969003</c:v>
                </c:pt>
                <c:pt idx="2230">
                  <c:v>60.465116279069967</c:v>
                </c:pt>
                <c:pt idx="2231">
                  <c:v>58.914728682170498</c:v>
                </c:pt>
                <c:pt idx="2232">
                  <c:v>58.914728682170498</c:v>
                </c:pt>
                <c:pt idx="2233">
                  <c:v>56.589147286821763</c:v>
                </c:pt>
                <c:pt idx="2234">
                  <c:v>55.468750000000121</c:v>
                </c:pt>
                <c:pt idx="2235">
                  <c:v>57.8125</c:v>
                </c:pt>
                <c:pt idx="2236">
                  <c:v>56.25</c:v>
                </c:pt>
                <c:pt idx="2237">
                  <c:v>53.90625</c:v>
                </c:pt>
                <c:pt idx="2238">
                  <c:v>54.6875</c:v>
                </c:pt>
                <c:pt idx="2239">
                  <c:v>56.25</c:v>
                </c:pt>
                <c:pt idx="2240">
                  <c:v>55.468750000000121</c:v>
                </c:pt>
                <c:pt idx="2241">
                  <c:v>54.6875</c:v>
                </c:pt>
                <c:pt idx="2242">
                  <c:v>53.90625</c:v>
                </c:pt>
                <c:pt idx="2243">
                  <c:v>55.468750000000121</c:v>
                </c:pt>
                <c:pt idx="2244">
                  <c:v>55.468750000000121</c:v>
                </c:pt>
                <c:pt idx="2245">
                  <c:v>54.6875</c:v>
                </c:pt>
                <c:pt idx="2246">
                  <c:v>58.139534883720913</c:v>
                </c:pt>
                <c:pt idx="2247">
                  <c:v>59.055118110236201</c:v>
                </c:pt>
                <c:pt idx="2248">
                  <c:v>58.267716535433102</c:v>
                </c:pt>
                <c:pt idx="2249">
                  <c:v>55.0387596899225</c:v>
                </c:pt>
                <c:pt idx="2250">
                  <c:v>60.465116279069967</c:v>
                </c:pt>
                <c:pt idx="2251">
                  <c:v>55.813953488371993</c:v>
                </c:pt>
                <c:pt idx="2252">
                  <c:v>58.139534883720913</c:v>
                </c:pt>
                <c:pt idx="2253">
                  <c:v>60.15625</c:v>
                </c:pt>
                <c:pt idx="2254">
                  <c:v>59.842519685039399</c:v>
                </c:pt>
                <c:pt idx="2255">
                  <c:v>57.480314960629912</c:v>
                </c:pt>
                <c:pt idx="2256">
                  <c:v>57.480314960629912</c:v>
                </c:pt>
                <c:pt idx="2257">
                  <c:v>58.139534883720913</c:v>
                </c:pt>
                <c:pt idx="2258">
                  <c:v>68.217054263565927</c:v>
                </c:pt>
                <c:pt idx="2259">
                  <c:v>68.992248062015506</c:v>
                </c:pt>
                <c:pt idx="2260">
                  <c:v>72.868217054263582</c:v>
                </c:pt>
                <c:pt idx="2261">
                  <c:v>82.170542635658137</c:v>
                </c:pt>
                <c:pt idx="2262">
                  <c:v>86.821705426356388</c:v>
                </c:pt>
                <c:pt idx="2263">
                  <c:v>82.945736434108483</c:v>
                </c:pt>
                <c:pt idx="2264">
                  <c:v>79.844961240310511</c:v>
                </c:pt>
                <c:pt idx="2265">
                  <c:v>78.294573643411027</c:v>
                </c:pt>
                <c:pt idx="2266">
                  <c:v>81.395348837208473</c:v>
                </c:pt>
                <c:pt idx="2267">
                  <c:v>93.798449612403019</c:v>
                </c:pt>
                <c:pt idx="2268">
                  <c:v>93.023255813953043</c:v>
                </c:pt>
                <c:pt idx="2269">
                  <c:v>95.348837209302303</c:v>
                </c:pt>
                <c:pt idx="2270">
                  <c:v>95.348837209302303</c:v>
                </c:pt>
                <c:pt idx="2271">
                  <c:v>93.798449612403019</c:v>
                </c:pt>
                <c:pt idx="2272">
                  <c:v>89.922480620155</c:v>
                </c:pt>
                <c:pt idx="2273">
                  <c:v>96.899224806201502</c:v>
                </c:pt>
                <c:pt idx="2274">
                  <c:v>94.573643410852682</c:v>
                </c:pt>
                <c:pt idx="2275">
                  <c:v>96.899224806201502</c:v>
                </c:pt>
                <c:pt idx="2276">
                  <c:v>97.674418604650569</c:v>
                </c:pt>
                <c:pt idx="2277">
                  <c:v>95.348837209302303</c:v>
                </c:pt>
                <c:pt idx="2278">
                  <c:v>58.914728682170498</c:v>
                </c:pt>
                <c:pt idx="2279">
                  <c:v>58.914728682170498</c:v>
                </c:pt>
                <c:pt idx="2280">
                  <c:v>60.465116279069967</c:v>
                </c:pt>
                <c:pt idx="2281">
                  <c:v>59.689922480620098</c:v>
                </c:pt>
                <c:pt idx="2282">
                  <c:v>58.914728682170498</c:v>
                </c:pt>
                <c:pt idx="2283">
                  <c:v>57.364341085271072</c:v>
                </c:pt>
                <c:pt idx="2284">
                  <c:v>58.914728682170498</c:v>
                </c:pt>
                <c:pt idx="2285">
                  <c:v>58.914728682170498</c:v>
                </c:pt>
                <c:pt idx="2286">
                  <c:v>58.914728682170498</c:v>
                </c:pt>
                <c:pt idx="2287">
                  <c:v>59.689922480620098</c:v>
                </c:pt>
                <c:pt idx="2288">
                  <c:v>60.465116279069967</c:v>
                </c:pt>
                <c:pt idx="2289">
                  <c:v>60.465116279069967</c:v>
                </c:pt>
                <c:pt idx="2290">
                  <c:v>58.914728682170498</c:v>
                </c:pt>
                <c:pt idx="2291">
                  <c:v>58.914728682170498</c:v>
                </c:pt>
                <c:pt idx="2292">
                  <c:v>60.465116279069967</c:v>
                </c:pt>
                <c:pt idx="2293">
                  <c:v>60.465116279069967</c:v>
                </c:pt>
                <c:pt idx="2294">
                  <c:v>60.465116279069967</c:v>
                </c:pt>
                <c:pt idx="2295">
                  <c:v>62.790697674418595</c:v>
                </c:pt>
                <c:pt idx="2296">
                  <c:v>62.015503875969003</c:v>
                </c:pt>
                <c:pt idx="2297">
                  <c:v>60.465116279069967</c:v>
                </c:pt>
                <c:pt idx="2298">
                  <c:v>58.914728682170498</c:v>
                </c:pt>
                <c:pt idx="2299">
                  <c:v>58.914728682170498</c:v>
                </c:pt>
                <c:pt idx="2300">
                  <c:v>56.589147286821763</c:v>
                </c:pt>
                <c:pt idx="2301">
                  <c:v>55.468750000000121</c:v>
                </c:pt>
                <c:pt idx="2302">
                  <c:v>57.8125</c:v>
                </c:pt>
                <c:pt idx="2303">
                  <c:v>56.25</c:v>
                </c:pt>
                <c:pt idx="2304">
                  <c:v>53.90625</c:v>
                </c:pt>
                <c:pt idx="2305">
                  <c:v>54.6875</c:v>
                </c:pt>
                <c:pt idx="2306">
                  <c:v>56.25</c:v>
                </c:pt>
                <c:pt idx="2307">
                  <c:v>55.468750000000121</c:v>
                </c:pt>
                <c:pt idx="2308">
                  <c:v>54.6875</c:v>
                </c:pt>
                <c:pt idx="2309">
                  <c:v>53.90625</c:v>
                </c:pt>
                <c:pt idx="2310">
                  <c:v>55.468750000000121</c:v>
                </c:pt>
                <c:pt idx="2311">
                  <c:v>55.468750000000121</c:v>
                </c:pt>
                <c:pt idx="2312">
                  <c:v>54.6875</c:v>
                </c:pt>
                <c:pt idx="2313">
                  <c:v>58.139534883720913</c:v>
                </c:pt>
                <c:pt idx="2314">
                  <c:v>59.055118110236201</c:v>
                </c:pt>
                <c:pt idx="2315">
                  <c:v>58.267716535433102</c:v>
                </c:pt>
                <c:pt idx="2316">
                  <c:v>55.0387596899225</c:v>
                </c:pt>
                <c:pt idx="2317">
                  <c:v>60.465116279069967</c:v>
                </c:pt>
                <c:pt idx="2318">
                  <c:v>55.813953488371993</c:v>
                </c:pt>
                <c:pt idx="2319">
                  <c:v>58.139534883720913</c:v>
                </c:pt>
                <c:pt idx="2320">
                  <c:v>60.15625</c:v>
                </c:pt>
                <c:pt idx="2321">
                  <c:v>59.842519685039399</c:v>
                </c:pt>
                <c:pt idx="2322">
                  <c:v>57.480314960629912</c:v>
                </c:pt>
                <c:pt idx="2323">
                  <c:v>57.480314960629912</c:v>
                </c:pt>
                <c:pt idx="2324">
                  <c:v>58.139534883720913</c:v>
                </c:pt>
                <c:pt idx="2325">
                  <c:v>68.217054263565927</c:v>
                </c:pt>
                <c:pt idx="2326">
                  <c:v>68.992248062015506</c:v>
                </c:pt>
                <c:pt idx="2327">
                  <c:v>72.868217054263582</c:v>
                </c:pt>
                <c:pt idx="2328">
                  <c:v>81.395348837208473</c:v>
                </c:pt>
                <c:pt idx="2329">
                  <c:v>86.046511627907378</c:v>
                </c:pt>
                <c:pt idx="2330">
                  <c:v>82.170542635658137</c:v>
                </c:pt>
                <c:pt idx="2331">
                  <c:v>79.069767441860506</c:v>
                </c:pt>
                <c:pt idx="2332">
                  <c:v>77.519379844961279</c:v>
                </c:pt>
                <c:pt idx="2333">
                  <c:v>81.395348837208473</c:v>
                </c:pt>
                <c:pt idx="2334">
                  <c:v>93.023255813953043</c:v>
                </c:pt>
                <c:pt idx="2335">
                  <c:v>92.248062015503848</c:v>
                </c:pt>
                <c:pt idx="2336">
                  <c:v>94.573643410852682</c:v>
                </c:pt>
                <c:pt idx="2337">
                  <c:v>94.573643410852682</c:v>
                </c:pt>
                <c:pt idx="2338">
                  <c:v>93.023255813953043</c:v>
                </c:pt>
                <c:pt idx="2339">
                  <c:v>89.147286821705407</c:v>
                </c:pt>
                <c:pt idx="2340">
                  <c:v>96.124031007751</c:v>
                </c:pt>
                <c:pt idx="2341">
                  <c:v>94.573643410852682</c:v>
                </c:pt>
                <c:pt idx="2342">
                  <c:v>97.674418604650569</c:v>
                </c:pt>
                <c:pt idx="2343">
                  <c:v>96.899224806201502</c:v>
                </c:pt>
                <c:pt idx="2344">
                  <c:v>94.573643410852682</c:v>
                </c:pt>
                <c:pt idx="2345">
                  <c:v>99.224806201550379</c:v>
                </c:pt>
                <c:pt idx="2346">
                  <c:v>58.139534883720913</c:v>
                </c:pt>
                <c:pt idx="2347">
                  <c:v>58.139534883720913</c:v>
                </c:pt>
                <c:pt idx="2348">
                  <c:v>59.689922480620098</c:v>
                </c:pt>
                <c:pt idx="2349">
                  <c:v>58.914728682170498</c:v>
                </c:pt>
                <c:pt idx="2350">
                  <c:v>58.139534883720913</c:v>
                </c:pt>
                <c:pt idx="2351">
                  <c:v>56.589147286821763</c:v>
                </c:pt>
                <c:pt idx="2352">
                  <c:v>58.139534883720913</c:v>
                </c:pt>
                <c:pt idx="2353">
                  <c:v>58.139534883720913</c:v>
                </c:pt>
                <c:pt idx="2354">
                  <c:v>58.139534883720913</c:v>
                </c:pt>
                <c:pt idx="2355">
                  <c:v>58.914728682170498</c:v>
                </c:pt>
                <c:pt idx="2356">
                  <c:v>59.689922480620098</c:v>
                </c:pt>
                <c:pt idx="2357">
                  <c:v>59.689922480620098</c:v>
                </c:pt>
                <c:pt idx="2358">
                  <c:v>58.139534883720913</c:v>
                </c:pt>
                <c:pt idx="2359">
                  <c:v>58.139534883720913</c:v>
                </c:pt>
                <c:pt idx="2360">
                  <c:v>59.689922480620098</c:v>
                </c:pt>
                <c:pt idx="2361">
                  <c:v>59.689922480620098</c:v>
                </c:pt>
                <c:pt idx="2362">
                  <c:v>59.689922480620098</c:v>
                </c:pt>
                <c:pt idx="2363">
                  <c:v>62.015503875969003</c:v>
                </c:pt>
                <c:pt idx="2364">
                  <c:v>61.240310077519403</c:v>
                </c:pt>
                <c:pt idx="2365">
                  <c:v>58.914728682170498</c:v>
                </c:pt>
                <c:pt idx="2366">
                  <c:v>57.364341085271072</c:v>
                </c:pt>
                <c:pt idx="2367">
                  <c:v>57.364341085271072</c:v>
                </c:pt>
                <c:pt idx="2368">
                  <c:v>55.813953488371993</c:v>
                </c:pt>
                <c:pt idx="2369">
                  <c:v>55.468750000000121</c:v>
                </c:pt>
                <c:pt idx="2370">
                  <c:v>57.8125</c:v>
                </c:pt>
                <c:pt idx="2371">
                  <c:v>56.25</c:v>
                </c:pt>
                <c:pt idx="2372">
                  <c:v>53.90625</c:v>
                </c:pt>
                <c:pt idx="2373">
                  <c:v>54.6875</c:v>
                </c:pt>
                <c:pt idx="2374">
                  <c:v>56.25</c:v>
                </c:pt>
                <c:pt idx="2375">
                  <c:v>55.468750000000121</c:v>
                </c:pt>
                <c:pt idx="2376">
                  <c:v>54.6875</c:v>
                </c:pt>
                <c:pt idx="2377">
                  <c:v>53.90625</c:v>
                </c:pt>
                <c:pt idx="2378">
                  <c:v>55.468750000000121</c:v>
                </c:pt>
                <c:pt idx="2379">
                  <c:v>55.468750000000121</c:v>
                </c:pt>
                <c:pt idx="2380">
                  <c:v>54.6875</c:v>
                </c:pt>
                <c:pt idx="2381">
                  <c:v>57.364341085271072</c:v>
                </c:pt>
                <c:pt idx="2382">
                  <c:v>58.267716535433102</c:v>
                </c:pt>
                <c:pt idx="2383">
                  <c:v>57.480314960629912</c:v>
                </c:pt>
                <c:pt idx="2384">
                  <c:v>54.263565891473021</c:v>
                </c:pt>
                <c:pt idx="2385">
                  <c:v>59.689922480620098</c:v>
                </c:pt>
                <c:pt idx="2386">
                  <c:v>55.0387596899225</c:v>
                </c:pt>
                <c:pt idx="2387">
                  <c:v>57.364341085271072</c:v>
                </c:pt>
                <c:pt idx="2388">
                  <c:v>58.593750000000121</c:v>
                </c:pt>
                <c:pt idx="2389">
                  <c:v>59.055118110236201</c:v>
                </c:pt>
                <c:pt idx="2390">
                  <c:v>55.905511811023601</c:v>
                </c:pt>
                <c:pt idx="2391">
                  <c:v>55.905511811023601</c:v>
                </c:pt>
                <c:pt idx="2392">
                  <c:v>56.589147286821763</c:v>
                </c:pt>
                <c:pt idx="2393">
                  <c:v>66.6666666666667</c:v>
                </c:pt>
                <c:pt idx="2394">
                  <c:v>67.441860465116861</c:v>
                </c:pt>
                <c:pt idx="2395">
                  <c:v>71.317829457364326</c:v>
                </c:pt>
                <c:pt idx="2396">
                  <c:v>81.395348837208473</c:v>
                </c:pt>
                <c:pt idx="2397">
                  <c:v>85.271317829457288</c:v>
                </c:pt>
                <c:pt idx="2398">
                  <c:v>82.170542635658137</c:v>
                </c:pt>
                <c:pt idx="2399">
                  <c:v>78.294573643411027</c:v>
                </c:pt>
                <c:pt idx="2400">
                  <c:v>77.519379844961279</c:v>
                </c:pt>
                <c:pt idx="2401">
                  <c:v>79.844961240310511</c:v>
                </c:pt>
                <c:pt idx="2402">
                  <c:v>92.248062015503848</c:v>
                </c:pt>
                <c:pt idx="2403">
                  <c:v>92.248062015503848</c:v>
                </c:pt>
                <c:pt idx="2404">
                  <c:v>93.798449612403019</c:v>
                </c:pt>
                <c:pt idx="2405">
                  <c:v>93.023255813953043</c:v>
                </c:pt>
                <c:pt idx="2406">
                  <c:v>93.023255813953043</c:v>
                </c:pt>
                <c:pt idx="2407">
                  <c:v>88.372093023255559</c:v>
                </c:pt>
                <c:pt idx="2408">
                  <c:v>96.124031007751</c:v>
                </c:pt>
                <c:pt idx="2409">
                  <c:v>93.798449612403019</c:v>
                </c:pt>
                <c:pt idx="2410">
                  <c:v>95.348837209302303</c:v>
                </c:pt>
                <c:pt idx="2411">
                  <c:v>96.124031007751</c:v>
                </c:pt>
                <c:pt idx="2412">
                  <c:v>93.798449612403019</c:v>
                </c:pt>
                <c:pt idx="2413">
                  <c:v>97.674418604650569</c:v>
                </c:pt>
                <c:pt idx="2414">
                  <c:v>96.899224806201502</c:v>
                </c:pt>
                <c:pt idx="2415">
                  <c:v>57.364341085271072</c:v>
                </c:pt>
                <c:pt idx="2416">
                  <c:v>57.364341085271072</c:v>
                </c:pt>
                <c:pt idx="2417">
                  <c:v>58.914728682170498</c:v>
                </c:pt>
                <c:pt idx="2418">
                  <c:v>58.139534883720913</c:v>
                </c:pt>
                <c:pt idx="2419">
                  <c:v>57.364341085271072</c:v>
                </c:pt>
                <c:pt idx="2420">
                  <c:v>55.813953488371993</c:v>
                </c:pt>
                <c:pt idx="2421">
                  <c:v>57.364341085271072</c:v>
                </c:pt>
                <c:pt idx="2422">
                  <c:v>57.364341085271072</c:v>
                </c:pt>
                <c:pt idx="2423">
                  <c:v>57.364341085271072</c:v>
                </c:pt>
                <c:pt idx="2424">
                  <c:v>58.139534883720913</c:v>
                </c:pt>
                <c:pt idx="2425">
                  <c:v>58.914728682170498</c:v>
                </c:pt>
                <c:pt idx="2426">
                  <c:v>58.914728682170498</c:v>
                </c:pt>
                <c:pt idx="2427">
                  <c:v>57.364341085271072</c:v>
                </c:pt>
                <c:pt idx="2428">
                  <c:v>57.364341085271072</c:v>
                </c:pt>
                <c:pt idx="2429">
                  <c:v>58.914728682170498</c:v>
                </c:pt>
                <c:pt idx="2430">
                  <c:v>58.914728682170498</c:v>
                </c:pt>
                <c:pt idx="2431">
                  <c:v>58.914728682170498</c:v>
                </c:pt>
                <c:pt idx="2432">
                  <c:v>61.240310077519403</c:v>
                </c:pt>
                <c:pt idx="2433">
                  <c:v>60.465116279069967</c:v>
                </c:pt>
                <c:pt idx="2434">
                  <c:v>58.914728682170498</c:v>
                </c:pt>
                <c:pt idx="2435">
                  <c:v>57.364341085271072</c:v>
                </c:pt>
                <c:pt idx="2436">
                  <c:v>57.364341085271072</c:v>
                </c:pt>
                <c:pt idx="2437">
                  <c:v>55.0387596899225</c:v>
                </c:pt>
                <c:pt idx="2438">
                  <c:v>54.6875</c:v>
                </c:pt>
                <c:pt idx="2439">
                  <c:v>57.03125</c:v>
                </c:pt>
                <c:pt idx="2440">
                  <c:v>55.468750000000121</c:v>
                </c:pt>
                <c:pt idx="2441">
                  <c:v>53.125000000000121</c:v>
                </c:pt>
                <c:pt idx="2442">
                  <c:v>53.90625</c:v>
                </c:pt>
                <c:pt idx="2443">
                  <c:v>55.468750000000121</c:v>
                </c:pt>
                <c:pt idx="2444">
                  <c:v>54.6875</c:v>
                </c:pt>
                <c:pt idx="2445">
                  <c:v>53.90625</c:v>
                </c:pt>
                <c:pt idx="2446">
                  <c:v>53.125000000000121</c:v>
                </c:pt>
                <c:pt idx="2447">
                  <c:v>54.6875</c:v>
                </c:pt>
                <c:pt idx="2448">
                  <c:v>54.6875</c:v>
                </c:pt>
                <c:pt idx="2449">
                  <c:v>53.90625</c:v>
                </c:pt>
                <c:pt idx="2450">
                  <c:v>56.589147286821763</c:v>
                </c:pt>
                <c:pt idx="2451">
                  <c:v>57.480314960629912</c:v>
                </c:pt>
                <c:pt idx="2452">
                  <c:v>56.692913385827005</c:v>
                </c:pt>
                <c:pt idx="2453">
                  <c:v>53.488372093023301</c:v>
                </c:pt>
                <c:pt idx="2454">
                  <c:v>59.689922480620098</c:v>
                </c:pt>
                <c:pt idx="2455">
                  <c:v>55.0387596899225</c:v>
                </c:pt>
                <c:pt idx="2456">
                  <c:v>56.589147286821763</c:v>
                </c:pt>
                <c:pt idx="2457">
                  <c:v>59.375</c:v>
                </c:pt>
                <c:pt idx="2458">
                  <c:v>57.480314960629912</c:v>
                </c:pt>
                <c:pt idx="2459">
                  <c:v>55.905511811023601</c:v>
                </c:pt>
                <c:pt idx="2460">
                  <c:v>55.905511811023601</c:v>
                </c:pt>
                <c:pt idx="2461">
                  <c:v>57.364341085271072</c:v>
                </c:pt>
                <c:pt idx="2462">
                  <c:v>67.441860465116861</c:v>
                </c:pt>
                <c:pt idx="2463">
                  <c:v>68.217054263565927</c:v>
                </c:pt>
                <c:pt idx="2464">
                  <c:v>72.093023255814217</c:v>
                </c:pt>
                <c:pt idx="2465">
                  <c:v>81.395348837208473</c:v>
                </c:pt>
                <c:pt idx="2466">
                  <c:v>86.046511627907378</c:v>
                </c:pt>
                <c:pt idx="2467">
                  <c:v>82.170542635658137</c:v>
                </c:pt>
                <c:pt idx="2468">
                  <c:v>77.519379844961279</c:v>
                </c:pt>
                <c:pt idx="2469">
                  <c:v>77.519379844961279</c:v>
                </c:pt>
                <c:pt idx="2470">
                  <c:v>80.620155038758938</c:v>
                </c:pt>
                <c:pt idx="2471">
                  <c:v>93.023255813953043</c:v>
                </c:pt>
                <c:pt idx="2472">
                  <c:v>92.248062015503848</c:v>
                </c:pt>
                <c:pt idx="2473">
                  <c:v>93.023255813953043</c:v>
                </c:pt>
                <c:pt idx="2474">
                  <c:v>93.023255813953043</c:v>
                </c:pt>
                <c:pt idx="2475">
                  <c:v>91.472868217053474</c:v>
                </c:pt>
                <c:pt idx="2476">
                  <c:v>87.596899224806222</c:v>
                </c:pt>
                <c:pt idx="2477">
                  <c:v>94.573643410852682</c:v>
                </c:pt>
                <c:pt idx="2478">
                  <c:v>92.248062015503848</c:v>
                </c:pt>
                <c:pt idx="2479">
                  <c:v>94.573643410852682</c:v>
                </c:pt>
                <c:pt idx="2480">
                  <c:v>95.348837209302303</c:v>
                </c:pt>
                <c:pt idx="2481">
                  <c:v>93.023255813953043</c:v>
                </c:pt>
                <c:pt idx="2482">
                  <c:v>97.674418604650569</c:v>
                </c:pt>
                <c:pt idx="2483">
                  <c:v>96.899224806201502</c:v>
                </c:pt>
                <c:pt idx="2484">
                  <c:v>96.899224806201502</c:v>
                </c:pt>
                <c:pt idx="2485">
                  <c:v>58.139534883720913</c:v>
                </c:pt>
                <c:pt idx="2486">
                  <c:v>58.139534883720913</c:v>
                </c:pt>
                <c:pt idx="2487">
                  <c:v>59.689922480620098</c:v>
                </c:pt>
                <c:pt idx="2488">
                  <c:v>58.914728682170498</c:v>
                </c:pt>
                <c:pt idx="2489">
                  <c:v>58.139534883720913</c:v>
                </c:pt>
                <c:pt idx="2490">
                  <c:v>56.589147286821763</c:v>
                </c:pt>
                <c:pt idx="2491">
                  <c:v>58.139534883720913</c:v>
                </c:pt>
                <c:pt idx="2492">
                  <c:v>58.139534883720913</c:v>
                </c:pt>
                <c:pt idx="2493">
                  <c:v>58.139534883720913</c:v>
                </c:pt>
                <c:pt idx="2494">
                  <c:v>58.914728682170498</c:v>
                </c:pt>
                <c:pt idx="2495">
                  <c:v>59.689922480620098</c:v>
                </c:pt>
                <c:pt idx="2496">
                  <c:v>59.689922480620098</c:v>
                </c:pt>
                <c:pt idx="2497">
                  <c:v>58.139534883720913</c:v>
                </c:pt>
                <c:pt idx="2498">
                  <c:v>58.139534883720913</c:v>
                </c:pt>
                <c:pt idx="2499">
                  <c:v>59.689922480620098</c:v>
                </c:pt>
                <c:pt idx="2500">
                  <c:v>59.689922480620098</c:v>
                </c:pt>
                <c:pt idx="2501">
                  <c:v>59.689922480620098</c:v>
                </c:pt>
                <c:pt idx="2502">
                  <c:v>62.015503875969003</c:v>
                </c:pt>
                <c:pt idx="2503">
                  <c:v>61.240310077519403</c:v>
                </c:pt>
                <c:pt idx="2504">
                  <c:v>59.689922480620098</c:v>
                </c:pt>
                <c:pt idx="2505">
                  <c:v>58.139534883720913</c:v>
                </c:pt>
                <c:pt idx="2506">
                  <c:v>58.139534883720913</c:v>
                </c:pt>
                <c:pt idx="2507">
                  <c:v>55.813953488371993</c:v>
                </c:pt>
                <c:pt idx="2508">
                  <c:v>55.468750000000121</c:v>
                </c:pt>
                <c:pt idx="2509">
                  <c:v>57.8125</c:v>
                </c:pt>
                <c:pt idx="2510">
                  <c:v>56.25</c:v>
                </c:pt>
                <c:pt idx="2511">
                  <c:v>53.90625</c:v>
                </c:pt>
                <c:pt idx="2512">
                  <c:v>54.6875</c:v>
                </c:pt>
                <c:pt idx="2513">
                  <c:v>56.25</c:v>
                </c:pt>
                <c:pt idx="2514">
                  <c:v>55.468750000000121</c:v>
                </c:pt>
                <c:pt idx="2515">
                  <c:v>54.6875</c:v>
                </c:pt>
                <c:pt idx="2516">
                  <c:v>53.90625</c:v>
                </c:pt>
                <c:pt idx="2517">
                  <c:v>55.468750000000121</c:v>
                </c:pt>
                <c:pt idx="2518">
                  <c:v>55.468750000000121</c:v>
                </c:pt>
                <c:pt idx="2519">
                  <c:v>54.6875</c:v>
                </c:pt>
                <c:pt idx="2520">
                  <c:v>57.364341085271072</c:v>
                </c:pt>
                <c:pt idx="2521">
                  <c:v>58.267716535433102</c:v>
                </c:pt>
                <c:pt idx="2522">
                  <c:v>57.480314960629912</c:v>
                </c:pt>
                <c:pt idx="2523">
                  <c:v>54.263565891473021</c:v>
                </c:pt>
                <c:pt idx="2524">
                  <c:v>59.689922480620098</c:v>
                </c:pt>
                <c:pt idx="2525">
                  <c:v>55.0387596899225</c:v>
                </c:pt>
                <c:pt idx="2526">
                  <c:v>57.364341085271072</c:v>
                </c:pt>
                <c:pt idx="2527">
                  <c:v>59.375</c:v>
                </c:pt>
                <c:pt idx="2528">
                  <c:v>59.055118110236201</c:v>
                </c:pt>
                <c:pt idx="2529">
                  <c:v>56.692913385827005</c:v>
                </c:pt>
                <c:pt idx="2530">
                  <c:v>56.692913385827005</c:v>
                </c:pt>
                <c:pt idx="2531">
                  <c:v>57.364341085271072</c:v>
                </c:pt>
                <c:pt idx="2532">
                  <c:v>67.441860465116861</c:v>
                </c:pt>
                <c:pt idx="2533">
                  <c:v>68.217054263565927</c:v>
                </c:pt>
                <c:pt idx="2534">
                  <c:v>72.093023255814217</c:v>
                </c:pt>
                <c:pt idx="2535">
                  <c:v>80.620155038758938</c:v>
                </c:pt>
                <c:pt idx="2536">
                  <c:v>85.271317829457288</c:v>
                </c:pt>
                <c:pt idx="2537">
                  <c:v>81.395348837208473</c:v>
                </c:pt>
                <c:pt idx="2538">
                  <c:v>78.294573643411027</c:v>
                </c:pt>
                <c:pt idx="2539">
                  <c:v>76.744186046511601</c:v>
                </c:pt>
                <c:pt idx="2540">
                  <c:v>79.844961240310511</c:v>
                </c:pt>
                <c:pt idx="2541">
                  <c:v>92.248062015503848</c:v>
                </c:pt>
                <c:pt idx="2542">
                  <c:v>91.472868217053474</c:v>
                </c:pt>
                <c:pt idx="2543">
                  <c:v>93.798449612403019</c:v>
                </c:pt>
                <c:pt idx="2544">
                  <c:v>93.798449612403019</c:v>
                </c:pt>
                <c:pt idx="2545">
                  <c:v>92.248062015503848</c:v>
                </c:pt>
                <c:pt idx="2546">
                  <c:v>88.372093023255559</c:v>
                </c:pt>
                <c:pt idx="2547">
                  <c:v>95.348837209302303</c:v>
                </c:pt>
                <c:pt idx="2548">
                  <c:v>93.023255813953043</c:v>
                </c:pt>
                <c:pt idx="2549">
                  <c:v>95.348837209302303</c:v>
                </c:pt>
                <c:pt idx="2550">
                  <c:v>96.124031007751</c:v>
                </c:pt>
                <c:pt idx="2551">
                  <c:v>93.798449612403019</c:v>
                </c:pt>
                <c:pt idx="2552">
                  <c:v>98.449612403101057</c:v>
                </c:pt>
                <c:pt idx="2553">
                  <c:v>97.674418604650569</c:v>
                </c:pt>
                <c:pt idx="2554">
                  <c:v>97.674418604650569</c:v>
                </c:pt>
                <c:pt idx="2555">
                  <c:v>97.674418604650569</c:v>
                </c:pt>
                <c:pt idx="2556">
                  <c:v>54.263565891473021</c:v>
                </c:pt>
                <c:pt idx="2557">
                  <c:v>54.263565891473021</c:v>
                </c:pt>
                <c:pt idx="2558">
                  <c:v>55.0387596899225</c:v>
                </c:pt>
                <c:pt idx="2559">
                  <c:v>54.263565891473021</c:v>
                </c:pt>
                <c:pt idx="2560">
                  <c:v>54.263565891473021</c:v>
                </c:pt>
                <c:pt idx="2561">
                  <c:v>54.263565891473021</c:v>
                </c:pt>
                <c:pt idx="2562">
                  <c:v>53.488372093023301</c:v>
                </c:pt>
                <c:pt idx="2563">
                  <c:v>54.263565891473021</c:v>
                </c:pt>
                <c:pt idx="2564">
                  <c:v>54.263565891473021</c:v>
                </c:pt>
                <c:pt idx="2565">
                  <c:v>51.937984496123995</c:v>
                </c:pt>
                <c:pt idx="2566">
                  <c:v>51.937984496123995</c:v>
                </c:pt>
                <c:pt idx="2567">
                  <c:v>51.937984496123995</c:v>
                </c:pt>
                <c:pt idx="2568">
                  <c:v>51.937984496123995</c:v>
                </c:pt>
                <c:pt idx="2569">
                  <c:v>51.162790697674403</c:v>
                </c:pt>
                <c:pt idx="2570">
                  <c:v>51.162790697674403</c:v>
                </c:pt>
                <c:pt idx="2571">
                  <c:v>55.0387596899225</c:v>
                </c:pt>
                <c:pt idx="2572">
                  <c:v>53.488372093023301</c:v>
                </c:pt>
                <c:pt idx="2573">
                  <c:v>53.488372093023301</c:v>
                </c:pt>
                <c:pt idx="2574">
                  <c:v>51.937984496123995</c:v>
                </c:pt>
                <c:pt idx="2575">
                  <c:v>54.263565891473021</c:v>
                </c:pt>
                <c:pt idx="2576">
                  <c:v>51.162790697674403</c:v>
                </c:pt>
                <c:pt idx="2577">
                  <c:v>53.488372093023301</c:v>
                </c:pt>
                <c:pt idx="2578">
                  <c:v>50.387596899224796</c:v>
                </c:pt>
                <c:pt idx="2579">
                  <c:v>46.875</c:v>
                </c:pt>
                <c:pt idx="2580">
                  <c:v>48.4375</c:v>
                </c:pt>
                <c:pt idx="2581">
                  <c:v>47.65625</c:v>
                </c:pt>
                <c:pt idx="2582">
                  <c:v>48.4375</c:v>
                </c:pt>
                <c:pt idx="2583">
                  <c:v>45.3125</c:v>
                </c:pt>
                <c:pt idx="2584">
                  <c:v>46.093750000000121</c:v>
                </c:pt>
                <c:pt idx="2585">
                  <c:v>47.65625</c:v>
                </c:pt>
                <c:pt idx="2586">
                  <c:v>47.65625</c:v>
                </c:pt>
                <c:pt idx="2587">
                  <c:v>46.875</c:v>
                </c:pt>
                <c:pt idx="2588">
                  <c:v>46.875</c:v>
                </c:pt>
                <c:pt idx="2589">
                  <c:v>47.65625</c:v>
                </c:pt>
                <c:pt idx="2590">
                  <c:v>46.875</c:v>
                </c:pt>
                <c:pt idx="2591">
                  <c:v>55.0387596899225</c:v>
                </c:pt>
                <c:pt idx="2592">
                  <c:v>55.118110236220645</c:v>
                </c:pt>
                <c:pt idx="2593">
                  <c:v>55.118110236220645</c:v>
                </c:pt>
                <c:pt idx="2594">
                  <c:v>51.937984496123995</c:v>
                </c:pt>
                <c:pt idx="2595">
                  <c:v>52.713178294573964</c:v>
                </c:pt>
                <c:pt idx="2596">
                  <c:v>53.488372093023301</c:v>
                </c:pt>
                <c:pt idx="2597">
                  <c:v>51.937984496123995</c:v>
                </c:pt>
                <c:pt idx="2598">
                  <c:v>52.34375</c:v>
                </c:pt>
                <c:pt idx="2599">
                  <c:v>55.118110236220645</c:v>
                </c:pt>
                <c:pt idx="2600">
                  <c:v>57.480314960629912</c:v>
                </c:pt>
                <c:pt idx="2601">
                  <c:v>53.543307086613972</c:v>
                </c:pt>
                <c:pt idx="2602">
                  <c:v>52.713178294573964</c:v>
                </c:pt>
                <c:pt idx="2603">
                  <c:v>55.0387596899225</c:v>
                </c:pt>
                <c:pt idx="2604">
                  <c:v>55.813953488371993</c:v>
                </c:pt>
                <c:pt idx="2605">
                  <c:v>53.488372093023301</c:v>
                </c:pt>
                <c:pt idx="2606">
                  <c:v>50.78125</c:v>
                </c:pt>
                <c:pt idx="2607">
                  <c:v>51.562500000000121</c:v>
                </c:pt>
                <c:pt idx="2608">
                  <c:v>53.125000000000121</c:v>
                </c:pt>
                <c:pt idx="2609">
                  <c:v>53.125000000000121</c:v>
                </c:pt>
                <c:pt idx="2610">
                  <c:v>53.125000000000121</c:v>
                </c:pt>
                <c:pt idx="2611">
                  <c:v>52.34375</c:v>
                </c:pt>
                <c:pt idx="2612">
                  <c:v>52.34375</c:v>
                </c:pt>
                <c:pt idx="2613">
                  <c:v>51.562500000000121</c:v>
                </c:pt>
                <c:pt idx="2614">
                  <c:v>51.562500000000121</c:v>
                </c:pt>
                <c:pt idx="2615">
                  <c:v>50.78125</c:v>
                </c:pt>
                <c:pt idx="2616">
                  <c:v>50.78125</c:v>
                </c:pt>
                <c:pt idx="2617">
                  <c:v>51.562500000000121</c:v>
                </c:pt>
                <c:pt idx="2618">
                  <c:v>52.34375</c:v>
                </c:pt>
                <c:pt idx="2619">
                  <c:v>50.78125</c:v>
                </c:pt>
                <c:pt idx="2620">
                  <c:v>50</c:v>
                </c:pt>
                <c:pt idx="2621">
                  <c:v>50</c:v>
                </c:pt>
                <c:pt idx="2622">
                  <c:v>51.562500000000121</c:v>
                </c:pt>
                <c:pt idx="2623">
                  <c:v>50.78125</c:v>
                </c:pt>
                <c:pt idx="2624">
                  <c:v>50.78125</c:v>
                </c:pt>
                <c:pt idx="2625">
                  <c:v>49.218750000000121</c:v>
                </c:pt>
                <c:pt idx="2626">
                  <c:v>49.218750000000121</c:v>
                </c:pt>
                <c:pt idx="2627">
                  <c:v>50.78125</c:v>
                </c:pt>
                <c:pt idx="2628">
                  <c:v>49.612403100775211</c:v>
                </c:pt>
                <c:pt idx="2629">
                  <c:v>49.612403100775211</c:v>
                </c:pt>
                <c:pt idx="2630">
                  <c:v>49.612403100775211</c:v>
                </c:pt>
                <c:pt idx="2631">
                  <c:v>48.837209302325597</c:v>
                </c:pt>
                <c:pt idx="2632">
                  <c:v>49.612403100775211</c:v>
                </c:pt>
                <c:pt idx="2633">
                  <c:v>49.612403100775211</c:v>
                </c:pt>
                <c:pt idx="2634">
                  <c:v>48.837209302325597</c:v>
                </c:pt>
                <c:pt idx="2635">
                  <c:v>49.612403100775211</c:v>
                </c:pt>
                <c:pt idx="2636">
                  <c:v>49.612403100775211</c:v>
                </c:pt>
                <c:pt idx="2637">
                  <c:v>50.387596899224796</c:v>
                </c:pt>
                <c:pt idx="2638">
                  <c:v>50.387596899224796</c:v>
                </c:pt>
                <c:pt idx="2639">
                  <c:v>50.387596899224796</c:v>
                </c:pt>
                <c:pt idx="2640">
                  <c:v>49.612403100775211</c:v>
                </c:pt>
                <c:pt idx="2641">
                  <c:v>48.837209302325597</c:v>
                </c:pt>
                <c:pt idx="2642">
                  <c:v>48.837209302325597</c:v>
                </c:pt>
                <c:pt idx="2643">
                  <c:v>51.162790697674403</c:v>
                </c:pt>
                <c:pt idx="2644">
                  <c:v>49.612403100775211</c:v>
                </c:pt>
                <c:pt idx="2645">
                  <c:v>51.162790697674403</c:v>
                </c:pt>
                <c:pt idx="2646">
                  <c:v>48.062015503876012</c:v>
                </c:pt>
                <c:pt idx="2647">
                  <c:v>49.612403100775211</c:v>
                </c:pt>
                <c:pt idx="2648">
                  <c:v>47.286821705426121</c:v>
                </c:pt>
                <c:pt idx="2649">
                  <c:v>48.062015503876012</c:v>
                </c:pt>
                <c:pt idx="2650">
                  <c:v>46.511627906976578</c:v>
                </c:pt>
                <c:pt idx="2651">
                  <c:v>41.40625</c:v>
                </c:pt>
                <c:pt idx="2652">
                  <c:v>44.53125</c:v>
                </c:pt>
                <c:pt idx="2653">
                  <c:v>43.75</c:v>
                </c:pt>
                <c:pt idx="2654">
                  <c:v>46.875</c:v>
                </c:pt>
                <c:pt idx="2655">
                  <c:v>43.75</c:v>
                </c:pt>
                <c:pt idx="2656">
                  <c:v>43.75</c:v>
                </c:pt>
                <c:pt idx="2657">
                  <c:v>45.3125</c:v>
                </c:pt>
                <c:pt idx="2658">
                  <c:v>46.093750000000121</c:v>
                </c:pt>
                <c:pt idx="2659">
                  <c:v>45.3125</c:v>
                </c:pt>
                <c:pt idx="2660">
                  <c:v>45.3125</c:v>
                </c:pt>
                <c:pt idx="2661">
                  <c:v>45.3125</c:v>
                </c:pt>
                <c:pt idx="2662">
                  <c:v>44.53125</c:v>
                </c:pt>
                <c:pt idx="2663">
                  <c:v>53.488372093023301</c:v>
                </c:pt>
                <c:pt idx="2664">
                  <c:v>53.543307086613972</c:v>
                </c:pt>
                <c:pt idx="2665">
                  <c:v>53.543307086613972</c:v>
                </c:pt>
                <c:pt idx="2666">
                  <c:v>50.387596899224796</c:v>
                </c:pt>
                <c:pt idx="2667">
                  <c:v>51.937984496123995</c:v>
                </c:pt>
                <c:pt idx="2668">
                  <c:v>49.612403100775211</c:v>
                </c:pt>
                <c:pt idx="2669">
                  <c:v>51.162790697674403</c:v>
                </c:pt>
                <c:pt idx="2670">
                  <c:v>50</c:v>
                </c:pt>
                <c:pt idx="2671">
                  <c:v>53.543307086613972</c:v>
                </c:pt>
                <c:pt idx="2672">
                  <c:v>56.692913385827005</c:v>
                </c:pt>
                <c:pt idx="2673">
                  <c:v>51.181102362204712</c:v>
                </c:pt>
                <c:pt idx="2674">
                  <c:v>48.837209302325597</c:v>
                </c:pt>
                <c:pt idx="2675">
                  <c:v>51.162790697674403</c:v>
                </c:pt>
                <c:pt idx="2676">
                  <c:v>51.162790697674403</c:v>
                </c:pt>
                <c:pt idx="2677">
                  <c:v>50.387596899224796</c:v>
                </c:pt>
                <c:pt idx="2678">
                  <c:v>47.65625</c:v>
                </c:pt>
                <c:pt idx="2679">
                  <c:v>48.4375</c:v>
                </c:pt>
                <c:pt idx="2680">
                  <c:v>49.218750000000121</c:v>
                </c:pt>
                <c:pt idx="2681">
                  <c:v>47.65625</c:v>
                </c:pt>
                <c:pt idx="2682">
                  <c:v>49.218750000000121</c:v>
                </c:pt>
                <c:pt idx="2683">
                  <c:v>50</c:v>
                </c:pt>
                <c:pt idx="2684">
                  <c:v>49.218750000000121</c:v>
                </c:pt>
                <c:pt idx="2685">
                  <c:v>49.218750000000121</c:v>
                </c:pt>
                <c:pt idx="2686">
                  <c:v>49.218750000000121</c:v>
                </c:pt>
                <c:pt idx="2687">
                  <c:v>48.4375</c:v>
                </c:pt>
                <c:pt idx="2688">
                  <c:v>48.4375</c:v>
                </c:pt>
                <c:pt idx="2689">
                  <c:v>49.218750000000121</c:v>
                </c:pt>
                <c:pt idx="2690">
                  <c:v>49.218750000000121</c:v>
                </c:pt>
                <c:pt idx="2691">
                  <c:v>48.4375</c:v>
                </c:pt>
                <c:pt idx="2692">
                  <c:v>47.65625</c:v>
                </c:pt>
                <c:pt idx="2693">
                  <c:v>47.65625</c:v>
                </c:pt>
                <c:pt idx="2694">
                  <c:v>49.218750000000121</c:v>
                </c:pt>
                <c:pt idx="2695">
                  <c:v>48.4375</c:v>
                </c:pt>
                <c:pt idx="2696">
                  <c:v>48.4375</c:v>
                </c:pt>
                <c:pt idx="2697">
                  <c:v>47.65625</c:v>
                </c:pt>
                <c:pt idx="2698">
                  <c:v>46.875</c:v>
                </c:pt>
                <c:pt idx="2699">
                  <c:v>48.4375</c:v>
                </c:pt>
                <c:pt idx="2700">
                  <c:v>82.170542635658137</c:v>
                </c:pt>
                <c:pt idx="2701">
                  <c:v>51.162790697674403</c:v>
                </c:pt>
                <c:pt idx="2702">
                  <c:v>51.162790697674403</c:v>
                </c:pt>
                <c:pt idx="2703">
                  <c:v>51.162790697674403</c:v>
                </c:pt>
                <c:pt idx="2704">
                  <c:v>50.387596899224796</c:v>
                </c:pt>
                <c:pt idx="2705">
                  <c:v>51.162790697674403</c:v>
                </c:pt>
                <c:pt idx="2706">
                  <c:v>50.387596899224796</c:v>
                </c:pt>
                <c:pt idx="2707">
                  <c:v>49.612403100775211</c:v>
                </c:pt>
                <c:pt idx="2708">
                  <c:v>50.387596899224796</c:v>
                </c:pt>
                <c:pt idx="2709">
                  <c:v>50.387596899224796</c:v>
                </c:pt>
                <c:pt idx="2710">
                  <c:v>51.937984496123995</c:v>
                </c:pt>
                <c:pt idx="2711">
                  <c:v>51.937984496123995</c:v>
                </c:pt>
                <c:pt idx="2712">
                  <c:v>51.937984496123995</c:v>
                </c:pt>
                <c:pt idx="2713">
                  <c:v>51.162790697674403</c:v>
                </c:pt>
                <c:pt idx="2714">
                  <c:v>50.387596899224796</c:v>
                </c:pt>
                <c:pt idx="2715">
                  <c:v>50.387596899224796</c:v>
                </c:pt>
                <c:pt idx="2716">
                  <c:v>52.713178294573964</c:v>
                </c:pt>
                <c:pt idx="2717">
                  <c:v>51.162790697674403</c:v>
                </c:pt>
                <c:pt idx="2718">
                  <c:v>52.713178294573964</c:v>
                </c:pt>
                <c:pt idx="2719">
                  <c:v>49.612403100775211</c:v>
                </c:pt>
                <c:pt idx="2720">
                  <c:v>51.162790697674403</c:v>
                </c:pt>
                <c:pt idx="2721">
                  <c:v>48.837209302325597</c:v>
                </c:pt>
                <c:pt idx="2722">
                  <c:v>49.612403100775211</c:v>
                </c:pt>
                <c:pt idx="2723">
                  <c:v>48.062015503876012</c:v>
                </c:pt>
                <c:pt idx="2724">
                  <c:v>42.968750000000121</c:v>
                </c:pt>
                <c:pt idx="2725">
                  <c:v>46.093750000000121</c:v>
                </c:pt>
                <c:pt idx="2726">
                  <c:v>45.3125</c:v>
                </c:pt>
                <c:pt idx="2727">
                  <c:v>47.65625</c:v>
                </c:pt>
                <c:pt idx="2728">
                  <c:v>44.53125</c:v>
                </c:pt>
                <c:pt idx="2729">
                  <c:v>44.53125</c:v>
                </c:pt>
                <c:pt idx="2730">
                  <c:v>46.093750000000121</c:v>
                </c:pt>
                <c:pt idx="2731">
                  <c:v>46.875</c:v>
                </c:pt>
                <c:pt idx="2732">
                  <c:v>46.093750000000121</c:v>
                </c:pt>
                <c:pt idx="2733">
                  <c:v>46.093750000000121</c:v>
                </c:pt>
                <c:pt idx="2734">
                  <c:v>46.093750000000121</c:v>
                </c:pt>
                <c:pt idx="2735">
                  <c:v>45.3125</c:v>
                </c:pt>
                <c:pt idx="2736">
                  <c:v>55.0387596899225</c:v>
                </c:pt>
                <c:pt idx="2737">
                  <c:v>55.118110236220645</c:v>
                </c:pt>
                <c:pt idx="2738">
                  <c:v>55.118110236220645</c:v>
                </c:pt>
                <c:pt idx="2739">
                  <c:v>51.937984496123995</c:v>
                </c:pt>
                <c:pt idx="2740">
                  <c:v>53.488372093023301</c:v>
                </c:pt>
                <c:pt idx="2741">
                  <c:v>51.162790697674403</c:v>
                </c:pt>
                <c:pt idx="2742">
                  <c:v>52.713178294573964</c:v>
                </c:pt>
                <c:pt idx="2743">
                  <c:v>50.78125</c:v>
                </c:pt>
                <c:pt idx="2744">
                  <c:v>55.118110236220645</c:v>
                </c:pt>
                <c:pt idx="2745">
                  <c:v>58.267716535433102</c:v>
                </c:pt>
                <c:pt idx="2746">
                  <c:v>52.755905511811001</c:v>
                </c:pt>
                <c:pt idx="2747">
                  <c:v>50.387596899224796</c:v>
                </c:pt>
                <c:pt idx="2748">
                  <c:v>51.937984496123995</c:v>
                </c:pt>
                <c:pt idx="2749">
                  <c:v>51.937984496123995</c:v>
                </c:pt>
                <c:pt idx="2750">
                  <c:v>51.162790697674403</c:v>
                </c:pt>
                <c:pt idx="2751">
                  <c:v>48.4375</c:v>
                </c:pt>
                <c:pt idx="2752">
                  <c:v>49.218750000000121</c:v>
                </c:pt>
                <c:pt idx="2753">
                  <c:v>50</c:v>
                </c:pt>
                <c:pt idx="2754">
                  <c:v>48.4375</c:v>
                </c:pt>
                <c:pt idx="2755">
                  <c:v>50</c:v>
                </c:pt>
                <c:pt idx="2756">
                  <c:v>50</c:v>
                </c:pt>
                <c:pt idx="2757">
                  <c:v>50</c:v>
                </c:pt>
                <c:pt idx="2758">
                  <c:v>50</c:v>
                </c:pt>
                <c:pt idx="2759">
                  <c:v>50</c:v>
                </c:pt>
                <c:pt idx="2760">
                  <c:v>49.218750000000121</c:v>
                </c:pt>
                <c:pt idx="2761">
                  <c:v>49.218750000000121</c:v>
                </c:pt>
                <c:pt idx="2762">
                  <c:v>50</c:v>
                </c:pt>
                <c:pt idx="2763">
                  <c:v>50</c:v>
                </c:pt>
                <c:pt idx="2764">
                  <c:v>49.218750000000121</c:v>
                </c:pt>
                <c:pt idx="2765">
                  <c:v>48.4375</c:v>
                </c:pt>
                <c:pt idx="2766">
                  <c:v>48.4375</c:v>
                </c:pt>
                <c:pt idx="2767">
                  <c:v>50</c:v>
                </c:pt>
                <c:pt idx="2768">
                  <c:v>49.218750000000121</c:v>
                </c:pt>
                <c:pt idx="2769">
                  <c:v>49.218750000000121</c:v>
                </c:pt>
                <c:pt idx="2770">
                  <c:v>48.4375</c:v>
                </c:pt>
                <c:pt idx="2771">
                  <c:v>47.65625</c:v>
                </c:pt>
                <c:pt idx="2772">
                  <c:v>49.218750000000121</c:v>
                </c:pt>
                <c:pt idx="2773">
                  <c:v>82.945736434108483</c:v>
                </c:pt>
                <c:pt idx="2774">
                  <c:v>97.674418604650569</c:v>
                </c:pt>
                <c:pt idx="2775">
                  <c:v>45.3125</c:v>
                </c:pt>
                <c:pt idx="2776">
                  <c:v>46.093750000000121</c:v>
                </c:pt>
                <c:pt idx="2777">
                  <c:v>46.093750000000121</c:v>
                </c:pt>
                <c:pt idx="2778">
                  <c:v>46.093750000000121</c:v>
                </c:pt>
                <c:pt idx="2779">
                  <c:v>46.875</c:v>
                </c:pt>
                <c:pt idx="2780">
                  <c:v>46.875</c:v>
                </c:pt>
                <c:pt idx="2781">
                  <c:v>46.093750000000121</c:v>
                </c:pt>
                <c:pt idx="2782">
                  <c:v>45.3125</c:v>
                </c:pt>
                <c:pt idx="2783">
                  <c:v>45.3125</c:v>
                </c:pt>
                <c:pt idx="2784">
                  <c:v>44.53125</c:v>
                </c:pt>
                <c:pt idx="2785">
                  <c:v>44.53125</c:v>
                </c:pt>
                <c:pt idx="2786">
                  <c:v>44.53125</c:v>
                </c:pt>
                <c:pt idx="2787">
                  <c:v>46.093750000000121</c:v>
                </c:pt>
                <c:pt idx="2788">
                  <c:v>46.875</c:v>
                </c:pt>
                <c:pt idx="2789">
                  <c:v>46.875</c:v>
                </c:pt>
                <c:pt idx="2790">
                  <c:v>44.53125</c:v>
                </c:pt>
                <c:pt idx="2791">
                  <c:v>44.53125</c:v>
                </c:pt>
                <c:pt idx="2792">
                  <c:v>45.3125</c:v>
                </c:pt>
                <c:pt idx="2793">
                  <c:v>46.093750000000121</c:v>
                </c:pt>
                <c:pt idx="2794">
                  <c:v>44.53125</c:v>
                </c:pt>
                <c:pt idx="2795">
                  <c:v>42.1875</c:v>
                </c:pt>
                <c:pt idx="2796">
                  <c:v>42.968750000000121</c:v>
                </c:pt>
                <c:pt idx="2797">
                  <c:v>41.40625</c:v>
                </c:pt>
                <c:pt idx="2798">
                  <c:v>43.307086614173144</c:v>
                </c:pt>
                <c:pt idx="2799">
                  <c:v>48.81889763779499</c:v>
                </c:pt>
                <c:pt idx="2800">
                  <c:v>45.669291338582859</c:v>
                </c:pt>
                <c:pt idx="2801">
                  <c:v>44.094488188976399</c:v>
                </c:pt>
                <c:pt idx="2802">
                  <c:v>44.094488188976399</c:v>
                </c:pt>
                <c:pt idx="2803">
                  <c:v>44.881889763779007</c:v>
                </c:pt>
                <c:pt idx="2804">
                  <c:v>43.307086614173144</c:v>
                </c:pt>
                <c:pt idx="2805">
                  <c:v>42.519685039370096</c:v>
                </c:pt>
                <c:pt idx="2806">
                  <c:v>42.519685039370096</c:v>
                </c:pt>
                <c:pt idx="2807">
                  <c:v>43.307086614173144</c:v>
                </c:pt>
                <c:pt idx="2808">
                  <c:v>43.307086614173144</c:v>
                </c:pt>
                <c:pt idx="2809">
                  <c:v>42.519685039370096</c:v>
                </c:pt>
                <c:pt idx="2810">
                  <c:v>42.968750000000121</c:v>
                </c:pt>
                <c:pt idx="2811">
                  <c:v>42.857142857142527</c:v>
                </c:pt>
                <c:pt idx="2812">
                  <c:v>42.063492063491992</c:v>
                </c:pt>
                <c:pt idx="2813">
                  <c:v>43.75</c:v>
                </c:pt>
                <c:pt idx="2814">
                  <c:v>45.3125</c:v>
                </c:pt>
                <c:pt idx="2815">
                  <c:v>45.3125</c:v>
                </c:pt>
                <c:pt idx="2816">
                  <c:v>44.53125</c:v>
                </c:pt>
                <c:pt idx="2817">
                  <c:v>44.881889763779007</c:v>
                </c:pt>
                <c:pt idx="2818">
                  <c:v>45.238095238095404</c:v>
                </c:pt>
                <c:pt idx="2819">
                  <c:v>43.650793650793347</c:v>
                </c:pt>
                <c:pt idx="2820">
                  <c:v>46.825396825396801</c:v>
                </c:pt>
                <c:pt idx="2821">
                  <c:v>45.3125</c:v>
                </c:pt>
                <c:pt idx="2822">
                  <c:v>45.3125</c:v>
                </c:pt>
                <c:pt idx="2823">
                  <c:v>46.093750000000121</c:v>
                </c:pt>
                <c:pt idx="2824">
                  <c:v>44.53125</c:v>
                </c:pt>
                <c:pt idx="2825">
                  <c:v>47.244094488188999</c:v>
                </c:pt>
                <c:pt idx="2826">
                  <c:v>47.244094488188999</c:v>
                </c:pt>
                <c:pt idx="2827">
                  <c:v>48.81889763779499</c:v>
                </c:pt>
                <c:pt idx="2828">
                  <c:v>52.755905511811001</c:v>
                </c:pt>
                <c:pt idx="2829">
                  <c:v>50.393700787401599</c:v>
                </c:pt>
                <c:pt idx="2830">
                  <c:v>46.456692913385801</c:v>
                </c:pt>
                <c:pt idx="2831">
                  <c:v>49.606299212598401</c:v>
                </c:pt>
                <c:pt idx="2832">
                  <c:v>49.606299212598401</c:v>
                </c:pt>
                <c:pt idx="2833">
                  <c:v>49.606299212598401</c:v>
                </c:pt>
                <c:pt idx="2834">
                  <c:v>45.669291338582859</c:v>
                </c:pt>
                <c:pt idx="2835">
                  <c:v>45.669291338582859</c:v>
                </c:pt>
                <c:pt idx="2836">
                  <c:v>48.031496062991991</c:v>
                </c:pt>
                <c:pt idx="2837">
                  <c:v>46.456692913385801</c:v>
                </c:pt>
                <c:pt idx="2838">
                  <c:v>46.456692913385801</c:v>
                </c:pt>
                <c:pt idx="2839">
                  <c:v>48.031496062991991</c:v>
                </c:pt>
                <c:pt idx="2840">
                  <c:v>48.031496062991991</c:v>
                </c:pt>
                <c:pt idx="2841">
                  <c:v>46.456692913385801</c:v>
                </c:pt>
                <c:pt idx="2842">
                  <c:v>47.244094488188999</c:v>
                </c:pt>
                <c:pt idx="2843">
                  <c:v>47.244094488188999</c:v>
                </c:pt>
                <c:pt idx="2844">
                  <c:v>47.244094488188999</c:v>
                </c:pt>
                <c:pt idx="2845">
                  <c:v>46.456692913385801</c:v>
                </c:pt>
                <c:pt idx="2846">
                  <c:v>46.456692913385801</c:v>
                </c:pt>
                <c:pt idx="2847">
                  <c:v>42.1875</c:v>
                </c:pt>
                <c:pt idx="2848">
                  <c:v>39.062500000000121</c:v>
                </c:pt>
                <c:pt idx="2849">
                  <c:v>40.625000000000121</c:v>
                </c:pt>
                <c:pt idx="2850">
                  <c:v>45.3125</c:v>
                </c:pt>
                <c:pt idx="2851">
                  <c:v>46.093750000000121</c:v>
                </c:pt>
                <c:pt idx="2852">
                  <c:v>46.093750000000121</c:v>
                </c:pt>
                <c:pt idx="2853">
                  <c:v>46.093750000000121</c:v>
                </c:pt>
                <c:pt idx="2854">
                  <c:v>46.875</c:v>
                </c:pt>
                <c:pt idx="2855">
                  <c:v>46.875</c:v>
                </c:pt>
                <c:pt idx="2856">
                  <c:v>46.093750000000121</c:v>
                </c:pt>
                <c:pt idx="2857">
                  <c:v>45.3125</c:v>
                </c:pt>
                <c:pt idx="2858">
                  <c:v>45.3125</c:v>
                </c:pt>
                <c:pt idx="2859">
                  <c:v>44.53125</c:v>
                </c:pt>
                <c:pt idx="2860">
                  <c:v>44.53125</c:v>
                </c:pt>
                <c:pt idx="2861">
                  <c:v>44.53125</c:v>
                </c:pt>
                <c:pt idx="2862">
                  <c:v>46.093750000000121</c:v>
                </c:pt>
                <c:pt idx="2863">
                  <c:v>46.875</c:v>
                </c:pt>
                <c:pt idx="2864">
                  <c:v>46.875</c:v>
                </c:pt>
                <c:pt idx="2865">
                  <c:v>44.53125</c:v>
                </c:pt>
                <c:pt idx="2866">
                  <c:v>44.53125</c:v>
                </c:pt>
                <c:pt idx="2867">
                  <c:v>45.3125</c:v>
                </c:pt>
                <c:pt idx="2868">
                  <c:v>46.093750000000121</c:v>
                </c:pt>
                <c:pt idx="2869">
                  <c:v>45.3125</c:v>
                </c:pt>
                <c:pt idx="2870">
                  <c:v>42.968750000000121</c:v>
                </c:pt>
                <c:pt idx="2871">
                  <c:v>43.75</c:v>
                </c:pt>
                <c:pt idx="2872">
                  <c:v>41.40625</c:v>
                </c:pt>
                <c:pt idx="2873">
                  <c:v>43.307086614173144</c:v>
                </c:pt>
                <c:pt idx="2874">
                  <c:v>48.81889763779499</c:v>
                </c:pt>
                <c:pt idx="2875">
                  <c:v>45.669291338582859</c:v>
                </c:pt>
                <c:pt idx="2876">
                  <c:v>44.094488188976399</c:v>
                </c:pt>
                <c:pt idx="2877">
                  <c:v>44.094488188976399</c:v>
                </c:pt>
                <c:pt idx="2878">
                  <c:v>44.881889763779007</c:v>
                </c:pt>
                <c:pt idx="2879">
                  <c:v>43.307086614173144</c:v>
                </c:pt>
                <c:pt idx="2880">
                  <c:v>42.519685039370096</c:v>
                </c:pt>
                <c:pt idx="2881">
                  <c:v>42.519685039370096</c:v>
                </c:pt>
                <c:pt idx="2882">
                  <c:v>43.307086614173144</c:v>
                </c:pt>
                <c:pt idx="2883">
                  <c:v>43.307086614173144</c:v>
                </c:pt>
                <c:pt idx="2884">
                  <c:v>42.519685039370096</c:v>
                </c:pt>
                <c:pt idx="2885">
                  <c:v>42.968750000000121</c:v>
                </c:pt>
                <c:pt idx="2886">
                  <c:v>42.857142857142527</c:v>
                </c:pt>
                <c:pt idx="2887">
                  <c:v>42.063492063491992</c:v>
                </c:pt>
                <c:pt idx="2888">
                  <c:v>44.53125</c:v>
                </c:pt>
                <c:pt idx="2889">
                  <c:v>46.093750000000121</c:v>
                </c:pt>
                <c:pt idx="2890">
                  <c:v>46.093750000000121</c:v>
                </c:pt>
                <c:pt idx="2891">
                  <c:v>45.3125</c:v>
                </c:pt>
                <c:pt idx="2892">
                  <c:v>44.881889763779007</c:v>
                </c:pt>
                <c:pt idx="2893">
                  <c:v>45.238095238095404</c:v>
                </c:pt>
                <c:pt idx="2894">
                  <c:v>43.650793650793347</c:v>
                </c:pt>
                <c:pt idx="2895">
                  <c:v>46.825396825396801</c:v>
                </c:pt>
                <c:pt idx="2896">
                  <c:v>45.3125</c:v>
                </c:pt>
                <c:pt idx="2897">
                  <c:v>45.3125</c:v>
                </c:pt>
                <c:pt idx="2898">
                  <c:v>46.093750000000121</c:v>
                </c:pt>
                <c:pt idx="2899">
                  <c:v>46.093750000000121</c:v>
                </c:pt>
                <c:pt idx="2900">
                  <c:v>47.244094488188999</c:v>
                </c:pt>
                <c:pt idx="2901">
                  <c:v>47.244094488188999</c:v>
                </c:pt>
                <c:pt idx="2902">
                  <c:v>48.81889763779499</c:v>
                </c:pt>
                <c:pt idx="2903">
                  <c:v>54.33070866141702</c:v>
                </c:pt>
                <c:pt idx="2904">
                  <c:v>51.968503937008059</c:v>
                </c:pt>
                <c:pt idx="2905">
                  <c:v>46.456692913385801</c:v>
                </c:pt>
                <c:pt idx="2906">
                  <c:v>49.606299212598401</c:v>
                </c:pt>
                <c:pt idx="2907">
                  <c:v>49.606299212598401</c:v>
                </c:pt>
                <c:pt idx="2908">
                  <c:v>49.606299212598401</c:v>
                </c:pt>
                <c:pt idx="2909">
                  <c:v>45.669291338582859</c:v>
                </c:pt>
                <c:pt idx="2910">
                  <c:v>45.669291338582859</c:v>
                </c:pt>
                <c:pt idx="2911">
                  <c:v>48.031496062991991</c:v>
                </c:pt>
                <c:pt idx="2912">
                  <c:v>46.456692913385801</c:v>
                </c:pt>
                <c:pt idx="2913">
                  <c:v>46.456692913385801</c:v>
                </c:pt>
                <c:pt idx="2914">
                  <c:v>48.031496062991991</c:v>
                </c:pt>
                <c:pt idx="2915">
                  <c:v>48.031496062991991</c:v>
                </c:pt>
                <c:pt idx="2916">
                  <c:v>46.456692913385801</c:v>
                </c:pt>
                <c:pt idx="2917">
                  <c:v>47.244094488188999</c:v>
                </c:pt>
                <c:pt idx="2918">
                  <c:v>47.244094488188999</c:v>
                </c:pt>
                <c:pt idx="2919">
                  <c:v>47.244094488188999</c:v>
                </c:pt>
                <c:pt idx="2920">
                  <c:v>46.456692913385801</c:v>
                </c:pt>
                <c:pt idx="2921">
                  <c:v>46.456692913385801</c:v>
                </c:pt>
                <c:pt idx="2922">
                  <c:v>42.968750000000121</c:v>
                </c:pt>
                <c:pt idx="2923">
                  <c:v>39.062500000000121</c:v>
                </c:pt>
                <c:pt idx="2924">
                  <c:v>40.625000000000121</c:v>
                </c:pt>
                <c:pt idx="2925">
                  <c:v>96.899224806201502</c:v>
                </c:pt>
                <c:pt idx="2926">
                  <c:v>45.3125</c:v>
                </c:pt>
                <c:pt idx="2927">
                  <c:v>46.093750000000121</c:v>
                </c:pt>
                <c:pt idx="2928">
                  <c:v>46.093750000000121</c:v>
                </c:pt>
                <c:pt idx="2929">
                  <c:v>46.093750000000121</c:v>
                </c:pt>
                <c:pt idx="2930">
                  <c:v>46.093750000000121</c:v>
                </c:pt>
                <c:pt idx="2931">
                  <c:v>47.65625</c:v>
                </c:pt>
                <c:pt idx="2932">
                  <c:v>46.093750000000121</c:v>
                </c:pt>
                <c:pt idx="2933">
                  <c:v>46.875</c:v>
                </c:pt>
                <c:pt idx="2934">
                  <c:v>46.875</c:v>
                </c:pt>
                <c:pt idx="2935">
                  <c:v>42.968750000000121</c:v>
                </c:pt>
                <c:pt idx="2936">
                  <c:v>43.75</c:v>
                </c:pt>
                <c:pt idx="2937">
                  <c:v>43.75</c:v>
                </c:pt>
                <c:pt idx="2938">
                  <c:v>46.093750000000121</c:v>
                </c:pt>
                <c:pt idx="2939">
                  <c:v>46.875</c:v>
                </c:pt>
                <c:pt idx="2940">
                  <c:v>46.875</c:v>
                </c:pt>
                <c:pt idx="2941">
                  <c:v>43.75</c:v>
                </c:pt>
                <c:pt idx="2942">
                  <c:v>43.75</c:v>
                </c:pt>
                <c:pt idx="2943">
                  <c:v>45.3125</c:v>
                </c:pt>
                <c:pt idx="2944">
                  <c:v>47.65625</c:v>
                </c:pt>
                <c:pt idx="2945">
                  <c:v>45.3125</c:v>
                </c:pt>
                <c:pt idx="2946">
                  <c:v>42.968750000000121</c:v>
                </c:pt>
                <c:pt idx="2947">
                  <c:v>43.75</c:v>
                </c:pt>
                <c:pt idx="2948">
                  <c:v>42.1875</c:v>
                </c:pt>
                <c:pt idx="2949">
                  <c:v>43.307086614173144</c:v>
                </c:pt>
                <c:pt idx="2950">
                  <c:v>47.244094488188999</c:v>
                </c:pt>
                <c:pt idx="2951">
                  <c:v>45.669291338582859</c:v>
                </c:pt>
                <c:pt idx="2952">
                  <c:v>44.094488188976399</c:v>
                </c:pt>
                <c:pt idx="2953">
                  <c:v>44.881889763779007</c:v>
                </c:pt>
                <c:pt idx="2954">
                  <c:v>45.669291338582859</c:v>
                </c:pt>
                <c:pt idx="2955">
                  <c:v>44.881889763779007</c:v>
                </c:pt>
                <c:pt idx="2956">
                  <c:v>43.307086614173144</c:v>
                </c:pt>
                <c:pt idx="2957">
                  <c:v>43.307086614173144</c:v>
                </c:pt>
                <c:pt idx="2958">
                  <c:v>44.881889763779007</c:v>
                </c:pt>
                <c:pt idx="2959">
                  <c:v>44.881889763779007</c:v>
                </c:pt>
                <c:pt idx="2960">
                  <c:v>44.094488188976399</c:v>
                </c:pt>
                <c:pt idx="2961">
                  <c:v>45.3125</c:v>
                </c:pt>
                <c:pt idx="2962">
                  <c:v>45.238095238095404</c:v>
                </c:pt>
                <c:pt idx="2963">
                  <c:v>44.444444444444002</c:v>
                </c:pt>
                <c:pt idx="2964">
                  <c:v>43.75</c:v>
                </c:pt>
                <c:pt idx="2965">
                  <c:v>46.875</c:v>
                </c:pt>
                <c:pt idx="2966">
                  <c:v>45.3125</c:v>
                </c:pt>
                <c:pt idx="2967">
                  <c:v>43.75</c:v>
                </c:pt>
                <c:pt idx="2968">
                  <c:v>45.669291338582859</c:v>
                </c:pt>
                <c:pt idx="2969">
                  <c:v>44.444444444444002</c:v>
                </c:pt>
                <c:pt idx="2970">
                  <c:v>42.857142857142527</c:v>
                </c:pt>
                <c:pt idx="2971">
                  <c:v>44.444444444444002</c:v>
                </c:pt>
                <c:pt idx="2972">
                  <c:v>45.3125</c:v>
                </c:pt>
                <c:pt idx="2973">
                  <c:v>44.53125</c:v>
                </c:pt>
                <c:pt idx="2974">
                  <c:v>45.3125</c:v>
                </c:pt>
                <c:pt idx="2975">
                  <c:v>44.53125</c:v>
                </c:pt>
                <c:pt idx="2976">
                  <c:v>48.81889763779499</c:v>
                </c:pt>
                <c:pt idx="2977">
                  <c:v>48.031496062991991</c:v>
                </c:pt>
                <c:pt idx="2978">
                  <c:v>49.606299212598401</c:v>
                </c:pt>
                <c:pt idx="2979">
                  <c:v>50.393700787401599</c:v>
                </c:pt>
                <c:pt idx="2980">
                  <c:v>48.81889763779499</c:v>
                </c:pt>
                <c:pt idx="2981">
                  <c:v>46.456692913385801</c:v>
                </c:pt>
                <c:pt idx="2982">
                  <c:v>49.606299212598401</c:v>
                </c:pt>
                <c:pt idx="2983">
                  <c:v>49.606299212598401</c:v>
                </c:pt>
                <c:pt idx="2984">
                  <c:v>49.606299212598401</c:v>
                </c:pt>
                <c:pt idx="2985">
                  <c:v>45.669291338582859</c:v>
                </c:pt>
                <c:pt idx="2986">
                  <c:v>45.669291338582859</c:v>
                </c:pt>
                <c:pt idx="2987">
                  <c:v>45.669291338582859</c:v>
                </c:pt>
                <c:pt idx="2988">
                  <c:v>46.456692913385801</c:v>
                </c:pt>
                <c:pt idx="2989">
                  <c:v>46.456692913385801</c:v>
                </c:pt>
                <c:pt idx="2990">
                  <c:v>48.031496062991991</c:v>
                </c:pt>
                <c:pt idx="2991">
                  <c:v>48.031496062991991</c:v>
                </c:pt>
                <c:pt idx="2992">
                  <c:v>46.456692913385801</c:v>
                </c:pt>
                <c:pt idx="2993">
                  <c:v>47.244094488188999</c:v>
                </c:pt>
                <c:pt idx="2994">
                  <c:v>47.244094488188999</c:v>
                </c:pt>
                <c:pt idx="2995">
                  <c:v>47.244094488188999</c:v>
                </c:pt>
                <c:pt idx="2996">
                  <c:v>47.244094488188999</c:v>
                </c:pt>
                <c:pt idx="2997">
                  <c:v>46.456692913385801</c:v>
                </c:pt>
                <c:pt idx="2998">
                  <c:v>40.625000000000121</c:v>
                </c:pt>
                <c:pt idx="2999">
                  <c:v>38.28125</c:v>
                </c:pt>
                <c:pt idx="3000">
                  <c:v>39.84375</c:v>
                </c:pt>
                <c:pt idx="3001">
                  <c:v>80.620155038758938</c:v>
                </c:pt>
                <c:pt idx="3002">
                  <c:v>79.069767441860506</c:v>
                </c:pt>
                <c:pt idx="3003">
                  <c:v>44.53125</c:v>
                </c:pt>
                <c:pt idx="3004">
                  <c:v>45.3125</c:v>
                </c:pt>
                <c:pt idx="3005">
                  <c:v>45.3125</c:v>
                </c:pt>
                <c:pt idx="3006">
                  <c:v>45.3125</c:v>
                </c:pt>
                <c:pt idx="3007">
                  <c:v>45.3125</c:v>
                </c:pt>
                <c:pt idx="3008">
                  <c:v>44.53125</c:v>
                </c:pt>
                <c:pt idx="3009">
                  <c:v>43.75</c:v>
                </c:pt>
                <c:pt idx="3010">
                  <c:v>42.968750000000121</c:v>
                </c:pt>
                <c:pt idx="3011">
                  <c:v>42.968750000000121</c:v>
                </c:pt>
                <c:pt idx="3012">
                  <c:v>45.3125</c:v>
                </c:pt>
                <c:pt idx="3013">
                  <c:v>45.3125</c:v>
                </c:pt>
                <c:pt idx="3014">
                  <c:v>45.3125</c:v>
                </c:pt>
                <c:pt idx="3015">
                  <c:v>46.875</c:v>
                </c:pt>
                <c:pt idx="3016">
                  <c:v>47.65625</c:v>
                </c:pt>
                <c:pt idx="3017">
                  <c:v>47.65625</c:v>
                </c:pt>
                <c:pt idx="3018">
                  <c:v>45.3125</c:v>
                </c:pt>
                <c:pt idx="3019">
                  <c:v>45.3125</c:v>
                </c:pt>
                <c:pt idx="3020">
                  <c:v>45.3125</c:v>
                </c:pt>
                <c:pt idx="3021">
                  <c:v>44.53125</c:v>
                </c:pt>
                <c:pt idx="3022">
                  <c:v>43.75</c:v>
                </c:pt>
                <c:pt idx="3023">
                  <c:v>42.968750000000121</c:v>
                </c:pt>
                <c:pt idx="3024">
                  <c:v>42.1875</c:v>
                </c:pt>
                <c:pt idx="3025">
                  <c:v>42.1875</c:v>
                </c:pt>
                <c:pt idx="3026">
                  <c:v>43.307086614173144</c:v>
                </c:pt>
                <c:pt idx="3027">
                  <c:v>48.031496062991991</c:v>
                </c:pt>
                <c:pt idx="3028">
                  <c:v>44.881889763779007</c:v>
                </c:pt>
                <c:pt idx="3029">
                  <c:v>44.881889763779007</c:v>
                </c:pt>
                <c:pt idx="3030">
                  <c:v>44.094488188976399</c:v>
                </c:pt>
                <c:pt idx="3031">
                  <c:v>44.881889763779007</c:v>
                </c:pt>
                <c:pt idx="3032">
                  <c:v>44.094488188976399</c:v>
                </c:pt>
                <c:pt idx="3033">
                  <c:v>43.307086614173144</c:v>
                </c:pt>
                <c:pt idx="3034">
                  <c:v>43.307086614173144</c:v>
                </c:pt>
                <c:pt idx="3035">
                  <c:v>44.094488188976399</c:v>
                </c:pt>
                <c:pt idx="3036">
                  <c:v>44.094488188976399</c:v>
                </c:pt>
                <c:pt idx="3037">
                  <c:v>43.307086614173144</c:v>
                </c:pt>
                <c:pt idx="3038">
                  <c:v>42.968750000000121</c:v>
                </c:pt>
                <c:pt idx="3039">
                  <c:v>42.857142857142527</c:v>
                </c:pt>
                <c:pt idx="3040">
                  <c:v>42.857142857142527</c:v>
                </c:pt>
                <c:pt idx="3041">
                  <c:v>45.3125</c:v>
                </c:pt>
                <c:pt idx="3042">
                  <c:v>47.65625</c:v>
                </c:pt>
                <c:pt idx="3043">
                  <c:v>44.53125</c:v>
                </c:pt>
                <c:pt idx="3044">
                  <c:v>44.53125</c:v>
                </c:pt>
                <c:pt idx="3045">
                  <c:v>46.456692913385801</c:v>
                </c:pt>
                <c:pt idx="3046">
                  <c:v>46.031746031745975</c:v>
                </c:pt>
                <c:pt idx="3047">
                  <c:v>46.031746031745975</c:v>
                </c:pt>
                <c:pt idx="3048">
                  <c:v>48.41269841269812</c:v>
                </c:pt>
                <c:pt idx="3049">
                  <c:v>46.093750000000121</c:v>
                </c:pt>
                <c:pt idx="3050">
                  <c:v>46.093750000000121</c:v>
                </c:pt>
                <c:pt idx="3051">
                  <c:v>46.093750000000121</c:v>
                </c:pt>
                <c:pt idx="3052">
                  <c:v>46.093750000000121</c:v>
                </c:pt>
                <c:pt idx="3053">
                  <c:v>51.181102362204712</c:v>
                </c:pt>
                <c:pt idx="3054">
                  <c:v>50.393700787401599</c:v>
                </c:pt>
                <c:pt idx="3055">
                  <c:v>51.968503937008059</c:v>
                </c:pt>
                <c:pt idx="3056">
                  <c:v>52.755905511811001</c:v>
                </c:pt>
                <c:pt idx="3057">
                  <c:v>52.755905511811001</c:v>
                </c:pt>
                <c:pt idx="3058">
                  <c:v>48.031496062991991</c:v>
                </c:pt>
                <c:pt idx="3059">
                  <c:v>51.968503937008059</c:v>
                </c:pt>
                <c:pt idx="3060">
                  <c:v>52.755905511811001</c:v>
                </c:pt>
                <c:pt idx="3061">
                  <c:v>51.968503937008059</c:v>
                </c:pt>
                <c:pt idx="3062">
                  <c:v>48.031496062991991</c:v>
                </c:pt>
                <c:pt idx="3063">
                  <c:v>48.031496062991991</c:v>
                </c:pt>
                <c:pt idx="3064">
                  <c:v>49.606299212598401</c:v>
                </c:pt>
                <c:pt idx="3065">
                  <c:v>48.81889763779499</c:v>
                </c:pt>
                <c:pt idx="3066">
                  <c:v>48.031496062991991</c:v>
                </c:pt>
                <c:pt idx="3067">
                  <c:v>50.393700787401599</c:v>
                </c:pt>
                <c:pt idx="3068">
                  <c:v>50.393700787401599</c:v>
                </c:pt>
                <c:pt idx="3069">
                  <c:v>48.81889763779499</c:v>
                </c:pt>
                <c:pt idx="3070">
                  <c:v>49.606299212598401</c:v>
                </c:pt>
                <c:pt idx="3071">
                  <c:v>49.606299212598401</c:v>
                </c:pt>
                <c:pt idx="3072">
                  <c:v>49.606299212598401</c:v>
                </c:pt>
                <c:pt idx="3073">
                  <c:v>49.606299212598401</c:v>
                </c:pt>
                <c:pt idx="3074">
                  <c:v>48.81889763779499</c:v>
                </c:pt>
                <c:pt idx="3075">
                  <c:v>41.40625</c:v>
                </c:pt>
                <c:pt idx="3076">
                  <c:v>39.84375</c:v>
                </c:pt>
                <c:pt idx="3077">
                  <c:v>41.40625</c:v>
                </c:pt>
                <c:pt idx="3078">
                  <c:v>86.046511627907378</c:v>
                </c:pt>
                <c:pt idx="3079">
                  <c:v>85.271317829457288</c:v>
                </c:pt>
                <c:pt idx="3080">
                  <c:v>80.620155038758938</c:v>
                </c:pt>
                <c:pt idx="3081">
                  <c:v>39.84375</c:v>
                </c:pt>
                <c:pt idx="3082">
                  <c:v>40.625000000000121</c:v>
                </c:pt>
                <c:pt idx="3083">
                  <c:v>41.40625</c:v>
                </c:pt>
                <c:pt idx="3084">
                  <c:v>41.40625</c:v>
                </c:pt>
                <c:pt idx="3085">
                  <c:v>41.40625</c:v>
                </c:pt>
                <c:pt idx="3086">
                  <c:v>42.968750000000121</c:v>
                </c:pt>
                <c:pt idx="3087">
                  <c:v>42.1875</c:v>
                </c:pt>
                <c:pt idx="3088">
                  <c:v>42.1875</c:v>
                </c:pt>
                <c:pt idx="3089">
                  <c:v>42.1875</c:v>
                </c:pt>
                <c:pt idx="3090">
                  <c:v>38.28125</c:v>
                </c:pt>
                <c:pt idx="3091">
                  <c:v>37.5</c:v>
                </c:pt>
                <c:pt idx="3092">
                  <c:v>37.5</c:v>
                </c:pt>
                <c:pt idx="3093">
                  <c:v>38.28125</c:v>
                </c:pt>
                <c:pt idx="3094">
                  <c:v>39.062500000000121</c:v>
                </c:pt>
                <c:pt idx="3095">
                  <c:v>39.062500000000121</c:v>
                </c:pt>
                <c:pt idx="3096">
                  <c:v>39.84375</c:v>
                </c:pt>
                <c:pt idx="3097">
                  <c:v>39.062500000000121</c:v>
                </c:pt>
                <c:pt idx="3098">
                  <c:v>36.718750000000121</c:v>
                </c:pt>
                <c:pt idx="3099">
                  <c:v>42.1875</c:v>
                </c:pt>
                <c:pt idx="3100">
                  <c:v>39.84375</c:v>
                </c:pt>
                <c:pt idx="3101">
                  <c:v>40.625000000000121</c:v>
                </c:pt>
                <c:pt idx="3102">
                  <c:v>41.40625</c:v>
                </c:pt>
                <c:pt idx="3103">
                  <c:v>36.718750000000121</c:v>
                </c:pt>
                <c:pt idx="3104">
                  <c:v>37.795275590551412</c:v>
                </c:pt>
                <c:pt idx="3105">
                  <c:v>38.582677165354021</c:v>
                </c:pt>
                <c:pt idx="3106">
                  <c:v>36.220472440945066</c:v>
                </c:pt>
                <c:pt idx="3107">
                  <c:v>38.582677165354021</c:v>
                </c:pt>
                <c:pt idx="3108">
                  <c:v>37.795275590551412</c:v>
                </c:pt>
                <c:pt idx="3109">
                  <c:v>37.795275590551412</c:v>
                </c:pt>
                <c:pt idx="3110">
                  <c:v>38.582677165354021</c:v>
                </c:pt>
                <c:pt idx="3111">
                  <c:v>38.582677165354021</c:v>
                </c:pt>
                <c:pt idx="3112">
                  <c:v>37.795275590551412</c:v>
                </c:pt>
                <c:pt idx="3113">
                  <c:v>38.582677165354021</c:v>
                </c:pt>
                <c:pt idx="3114">
                  <c:v>38.582677165354021</c:v>
                </c:pt>
                <c:pt idx="3115">
                  <c:v>38.582677165354021</c:v>
                </c:pt>
                <c:pt idx="3116">
                  <c:v>38.28125</c:v>
                </c:pt>
                <c:pt idx="3117">
                  <c:v>38.8888888888889</c:v>
                </c:pt>
                <c:pt idx="3118">
                  <c:v>38.8888888888889</c:v>
                </c:pt>
                <c:pt idx="3119">
                  <c:v>39.062500000000121</c:v>
                </c:pt>
                <c:pt idx="3120">
                  <c:v>39.062500000000121</c:v>
                </c:pt>
                <c:pt idx="3121">
                  <c:v>39.84375</c:v>
                </c:pt>
                <c:pt idx="3122">
                  <c:v>39.062500000000121</c:v>
                </c:pt>
                <c:pt idx="3123">
                  <c:v>37.795275590551412</c:v>
                </c:pt>
                <c:pt idx="3124">
                  <c:v>39.682539682539904</c:v>
                </c:pt>
                <c:pt idx="3125">
                  <c:v>41.269841269841244</c:v>
                </c:pt>
                <c:pt idx="3126">
                  <c:v>39.682539682539904</c:v>
                </c:pt>
                <c:pt idx="3127">
                  <c:v>47.65625</c:v>
                </c:pt>
                <c:pt idx="3128">
                  <c:v>42.968750000000121</c:v>
                </c:pt>
                <c:pt idx="3129">
                  <c:v>41.40625</c:v>
                </c:pt>
                <c:pt idx="3130">
                  <c:v>42.968750000000121</c:v>
                </c:pt>
                <c:pt idx="3131">
                  <c:v>43.307086614173144</c:v>
                </c:pt>
                <c:pt idx="3132">
                  <c:v>42.519685039370096</c:v>
                </c:pt>
                <c:pt idx="3133">
                  <c:v>44.881889763779007</c:v>
                </c:pt>
                <c:pt idx="3134">
                  <c:v>43.307086614173144</c:v>
                </c:pt>
                <c:pt idx="3135">
                  <c:v>41.732283464566898</c:v>
                </c:pt>
                <c:pt idx="3136">
                  <c:v>44.881889763779007</c:v>
                </c:pt>
                <c:pt idx="3137">
                  <c:v>44.881889763779007</c:v>
                </c:pt>
                <c:pt idx="3138">
                  <c:v>44.881889763779007</c:v>
                </c:pt>
                <c:pt idx="3139">
                  <c:v>45.669291338582859</c:v>
                </c:pt>
                <c:pt idx="3140">
                  <c:v>41.732283464566898</c:v>
                </c:pt>
                <c:pt idx="3141">
                  <c:v>41.732283464566898</c:v>
                </c:pt>
                <c:pt idx="3142">
                  <c:v>40.944881889763188</c:v>
                </c:pt>
                <c:pt idx="3143">
                  <c:v>42.519685039370096</c:v>
                </c:pt>
                <c:pt idx="3144">
                  <c:v>43.307086614173144</c:v>
                </c:pt>
                <c:pt idx="3145">
                  <c:v>44.094488188976399</c:v>
                </c:pt>
                <c:pt idx="3146">
                  <c:v>44.094488188976399</c:v>
                </c:pt>
                <c:pt idx="3147">
                  <c:v>43.307086614173144</c:v>
                </c:pt>
                <c:pt idx="3148">
                  <c:v>43.307086614173144</c:v>
                </c:pt>
                <c:pt idx="3149">
                  <c:v>43.307086614173144</c:v>
                </c:pt>
                <c:pt idx="3150">
                  <c:v>44.094488188976399</c:v>
                </c:pt>
                <c:pt idx="3151">
                  <c:v>42.519685039370096</c:v>
                </c:pt>
                <c:pt idx="3152">
                  <c:v>44.094488188976399</c:v>
                </c:pt>
                <c:pt idx="3153">
                  <c:v>50</c:v>
                </c:pt>
                <c:pt idx="3154">
                  <c:v>48.4375</c:v>
                </c:pt>
                <c:pt idx="3155">
                  <c:v>48.4375</c:v>
                </c:pt>
                <c:pt idx="3156">
                  <c:v>46.511627906976578</c:v>
                </c:pt>
                <c:pt idx="3157">
                  <c:v>45.736434108527163</c:v>
                </c:pt>
                <c:pt idx="3158">
                  <c:v>46.511627906976578</c:v>
                </c:pt>
                <c:pt idx="3159">
                  <c:v>43.410852713178301</c:v>
                </c:pt>
                <c:pt idx="3160">
                  <c:v>43.75</c:v>
                </c:pt>
                <c:pt idx="3161">
                  <c:v>43.75</c:v>
                </c:pt>
                <c:pt idx="3162">
                  <c:v>44.53125</c:v>
                </c:pt>
                <c:pt idx="3163">
                  <c:v>44.53125</c:v>
                </c:pt>
                <c:pt idx="3164">
                  <c:v>44.53125</c:v>
                </c:pt>
                <c:pt idx="3165">
                  <c:v>46.093750000000121</c:v>
                </c:pt>
                <c:pt idx="3166">
                  <c:v>45.3125</c:v>
                </c:pt>
                <c:pt idx="3167">
                  <c:v>45.3125</c:v>
                </c:pt>
                <c:pt idx="3168">
                  <c:v>45.3125</c:v>
                </c:pt>
                <c:pt idx="3169">
                  <c:v>40.625000000000121</c:v>
                </c:pt>
                <c:pt idx="3170">
                  <c:v>39.062500000000121</c:v>
                </c:pt>
                <c:pt idx="3171">
                  <c:v>39.062500000000121</c:v>
                </c:pt>
                <c:pt idx="3172">
                  <c:v>41.40625</c:v>
                </c:pt>
                <c:pt idx="3173">
                  <c:v>42.1875</c:v>
                </c:pt>
                <c:pt idx="3174">
                  <c:v>42.1875</c:v>
                </c:pt>
                <c:pt idx="3175">
                  <c:v>42.1875</c:v>
                </c:pt>
                <c:pt idx="3176">
                  <c:v>40.625000000000121</c:v>
                </c:pt>
                <c:pt idx="3177">
                  <c:v>40.625000000000121</c:v>
                </c:pt>
                <c:pt idx="3178">
                  <c:v>44.53125</c:v>
                </c:pt>
                <c:pt idx="3179">
                  <c:v>40.625000000000121</c:v>
                </c:pt>
                <c:pt idx="3180">
                  <c:v>40.625000000000121</c:v>
                </c:pt>
                <c:pt idx="3181">
                  <c:v>41.40625</c:v>
                </c:pt>
                <c:pt idx="3182">
                  <c:v>40.625000000000121</c:v>
                </c:pt>
                <c:pt idx="3183">
                  <c:v>35.433070866141712</c:v>
                </c:pt>
                <c:pt idx="3184">
                  <c:v>39.370078740157503</c:v>
                </c:pt>
                <c:pt idx="3185">
                  <c:v>36.220472440945066</c:v>
                </c:pt>
                <c:pt idx="3186">
                  <c:v>38.582677165354021</c:v>
                </c:pt>
                <c:pt idx="3187">
                  <c:v>37.795275590551412</c:v>
                </c:pt>
                <c:pt idx="3188">
                  <c:v>38.582677165354021</c:v>
                </c:pt>
                <c:pt idx="3189">
                  <c:v>38.582677165354021</c:v>
                </c:pt>
                <c:pt idx="3190">
                  <c:v>40.157480314960544</c:v>
                </c:pt>
                <c:pt idx="3191">
                  <c:v>38.582677165354021</c:v>
                </c:pt>
                <c:pt idx="3192">
                  <c:v>38.582677165354021</c:v>
                </c:pt>
                <c:pt idx="3193">
                  <c:v>38.582677165354021</c:v>
                </c:pt>
                <c:pt idx="3194">
                  <c:v>38.582677165354021</c:v>
                </c:pt>
                <c:pt idx="3195">
                  <c:v>39.84375</c:v>
                </c:pt>
                <c:pt idx="3196">
                  <c:v>40.476190476190496</c:v>
                </c:pt>
                <c:pt idx="3197">
                  <c:v>40.476190476190496</c:v>
                </c:pt>
                <c:pt idx="3198">
                  <c:v>39.84375</c:v>
                </c:pt>
                <c:pt idx="3199">
                  <c:v>40.625000000000121</c:v>
                </c:pt>
                <c:pt idx="3200">
                  <c:v>40.625000000000121</c:v>
                </c:pt>
                <c:pt idx="3201">
                  <c:v>40.625000000000121</c:v>
                </c:pt>
                <c:pt idx="3202">
                  <c:v>39.370078740157503</c:v>
                </c:pt>
                <c:pt idx="3203">
                  <c:v>42.857142857142527</c:v>
                </c:pt>
                <c:pt idx="3204">
                  <c:v>44.444444444444002</c:v>
                </c:pt>
                <c:pt idx="3205">
                  <c:v>42.063492063491992</c:v>
                </c:pt>
                <c:pt idx="3206">
                  <c:v>49.218750000000121</c:v>
                </c:pt>
                <c:pt idx="3207">
                  <c:v>46.875</c:v>
                </c:pt>
                <c:pt idx="3208">
                  <c:v>44.53125</c:v>
                </c:pt>
                <c:pt idx="3209">
                  <c:v>45.3125</c:v>
                </c:pt>
                <c:pt idx="3210">
                  <c:v>44.094488188976399</c:v>
                </c:pt>
                <c:pt idx="3211">
                  <c:v>44.094488188976399</c:v>
                </c:pt>
                <c:pt idx="3212">
                  <c:v>44.881889763779007</c:v>
                </c:pt>
                <c:pt idx="3213">
                  <c:v>44.881889763779007</c:v>
                </c:pt>
                <c:pt idx="3214">
                  <c:v>44.881889763779007</c:v>
                </c:pt>
                <c:pt idx="3215">
                  <c:v>46.456692913385801</c:v>
                </c:pt>
                <c:pt idx="3216">
                  <c:v>43.307086614173144</c:v>
                </c:pt>
                <c:pt idx="3217">
                  <c:v>43.307086614173144</c:v>
                </c:pt>
                <c:pt idx="3218">
                  <c:v>44.094488188976399</c:v>
                </c:pt>
                <c:pt idx="3219">
                  <c:v>41.732283464566898</c:v>
                </c:pt>
                <c:pt idx="3220">
                  <c:v>41.732283464566898</c:v>
                </c:pt>
                <c:pt idx="3221">
                  <c:v>42.519685039370096</c:v>
                </c:pt>
                <c:pt idx="3222">
                  <c:v>42.519685039370096</c:v>
                </c:pt>
                <c:pt idx="3223">
                  <c:v>43.307086614173144</c:v>
                </c:pt>
                <c:pt idx="3224">
                  <c:v>42.519685039370096</c:v>
                </c:pt>
                <c:pt idx="3225">
                  <c:v>42.519685039370096</c:v>
                </c:pt>
                <c:pt idx="3226">
                  <c:v>43.307086614173144</c:v>
                </c:pt>
                <c:pt idx="3227">
                  <c:v>43.307086614173144</c:v>
                </c:pt>
                <c:pt idx="3228">
                  <c:v>43.307086614173144</c:v>
                </c:pt>
                <c:pt idx="3229">
                  <c:v>43.307086614173144</c:v>
                </c:pt>
                <c:pt idx="3230">
                  <c:v>44.094488188976399</c:v>
                </c:pt>
                <c:pt idx="3231">
                  <c:v>43.307086614173144</c:v>
                </c:pt>
                <c:pt idx="3232">
                  <c:v>50</c:v>
                </c:pt>
                <c:pt idx="3233">
                  <c:v>48.4375</c:v>
                </c:pt>
                <c:pt idx="3234">
                  <c:v>48.4375</c:v>
                </c:pt>
                <c:pt idx="3235">
                  <c:v>45.736434108527163</c:v>
                </c:pt>
                <c:pt idx="3236">
                  <c:v>44.9612403100775</c:v>
                </c:pt>
                <c:pt idx="3237">
                  <c:v>42.63565891472895</c:v>
                </c:pt>
                <c:pt idx="3238">
                  <c:v>42.63565891472895</c:v>
                </c:pt>
                <c:pt idx="3239">
                  <c:v>73.913043478261201</c:v>
                </c:pt>
                <c:pt idx="3240">
                  <c:v>42.968750000000121</c:v>
                </c:pt>
                <c:pt idx="3241">
                  <c:v>43.75</c:v>
                </c:pt>
                <c:pt idx="3242">
                  <c:v>44.53125</c:v>
                </c:pt>
                <c:pt idx="3243">
                  <c:v>44.53125</c:v>
                </c:pt>
                <c:pt idx="3244">
                  <c:v>44.53125</c:v>
                </c:pt>
                <c:pt idx="3245">
                  <c:v>44.53125</c:v>
                </c:pt>
                <c:pt idx="3246">
                  <c:v>45.3125</c:v>
                </c:pt>
                <c:pt idx="3247">
                  <c:v>45.3125</c:v>
                </c:pt>
                <c:pt idx="3248">
                  <c:v>45.3125</c:v>
                </c:pt>
                <c:pt idx="3249">
                  <c:v>41.40625</c:v>
                </c:pt>
                <c:pt idx="3250">
                  <c:v>40.625000000000121</c:v>
                </c:pt>
                <c:pt idx="3251">
                  <c:v>40.625000000000121</c:v>
                </c:pt>
                <c:pt idx="3252">
                  <c:v>40.625000000000121</c:v>
                </c:pt>
                <c:pt idx="3253">
                  <c:v>41.40625</c:v>
                </c:pt>
                <c:pt idx="3254">
                  <c:v>41.40625</c:v>
                </c:pt>
                <c:pt idx="3255">
                  <c:v>41.40625</c:v>
                </c:pt>
                <c:pt idx="3256">
                  <c:v>40.625000000000121</c:v>
                </c:pt>
                <c:pt idx="3257">
                  <c:v>39.062500000000121</c:v>
                </c:pt>
                <c:pt idx="3258">
                  <c:v>44.53125</c:v>
                </c:pt>
                <c:pt idx="3259">
                  <c:v>42.1875</c:v>
                </c:pt>
                <c:pt idx="3260">
                  <c:v>41.40625</c:v>
                </c:pt>
                <c:pt idx="3261">
                  <c:v>42.1875</c:v>
                </c:pt>
                <c:pt idx="3262">
                  <c:v>38.28125</c:v>
                </c:pt>
                <c:pt idx="3263">
                  <c:v>40.944881889763188</c:v>
                </c:pt>
                <c:pt idx="3264">
                  <c:v>40.944881889763188</c:v>
                </c:pt>
                <c:pt idx="3265">
                  <c:v>38.582677165354021</c:v>
                </c:pt>
                <c:pt idx="3266">
                  <c:v>43.307086614173144</c:v>
                </c:pt>
                <c:pt idx="3267">
                  <c:v>40.944881889763188</c:v>
                </c:pt>
                <c:pt idx="3268">
                  <c:v>41.732283464566898</c:v>
                </c:pt>
                <c:pt idx="3269">
                  <c:v>41.732283464566898</c:v>
                </c:pt>
                <c:pt idx="3270">
                  <c:v>41.732283464566898</c:v>
                </c:pt>
                <c:pt idx="3271">
                  <c:v>41.732283464566898</c:v>
                </c:pt>
                <c:pt idx="3272">
                  <c:v>42.519685039370096</c:v>
                </c:pt>
                <c:pt idx="3273">
                  <c:v>41.732283464566898</c:v>
                </c:pt>
                <c:pt idx="3274">
                  <c:v>41.732283464566898</c:v>
                </c:pt>
                <c:pt idx="3275">
                  <c:v>39.062500000000121</c:v>
                </c:pt>
                <c:pt idx="3276">
                  <c:v>40.476190476190496</c:v>
                </c:pt>
                <c:pt idx="3277">
                  <c:v>40.476190476190496</c:v>
                </c:pt>
                <c:pt idx="3278">
                  <c:v>39.84375</c:v>
                </c:pt>
                <c:pt idx="3279">
                  <c:v>41.40625</c:v>
                </c:pt>
                <c:pt idx="3280">
                  <c:v>41.40625</c:v>
                </c:pt>
                <c:pt idx="3281">
                  <c:v>41.40625</c:v>
                </c:pt>
                <c:pt idx="3282">
                  <c:v>43.307086614173144</c:v>
                </c:pt>
                <c:pt idx="3283">
                  <c:v>41.269841269841244</c:v>
                </c:pt>
                <c:pt idx="3284">
                  <c:v>43.650793650793347</c:v>
                </c:pt>
                <c:pt idx="3285">
                  <c:v>44.444444444444002</c:v>
                </c:pt>
                <c:pt idx="3286">
                  <c:v>45.3125</c:v>
                </c:pt>
                <c:pt idx="3287">
                  <c:v>46.093750000000121</c:v>
                </c:pt>
                <c:pt idx="3288">
                  <c:v>46.093750000000121</c:v>
                </c:pt>
                <c:pt idx="3289">
                  <c:v>45.3125</c:v>
                </c:pt>
                <c:pt idx="3290">
                  <c:v>48.81889763779499</c:v>
                </c:pt>
                <c:pt idx="3291">
                  <c:v>48.031496062991991</c:v>
                </c:pt>
                <c:pt idx="3292">
                  <c:v>50.393700787401599</c:v>
                </c:pt>
                <c:pt idx="3293">
                  <c:v>50.393700787401599</c:v>
                </c:pt>
                <c:pt idx="3294">
                  <c:v>49.606299212598401</c:v>
                </c:pt>
                <c:pt idx="3295">
                  <c:v>48.031496062991991</c:v>
                </c:pt>
                <c:pt idx="3296">
                  <c:v>48.81889763779499</c:v>
                </c:pt>
                <c:pt idx="3297">
                  <c:v>48.031496062991991</c:v>
                </c:pt>
                <c:pt idx="3298">
                  <c:v>48.81889763779499</c:v>
                </c:pt>
                <c:pt idx="3299">
                  <c:v>44.881889763779007</c:v>
                </c:pt>
                <c:pt idx="3300">
                  <c:v>44.881889763779007</c:v>
                </c:pt>
                <c:pt idx="3301">
                  <c:v>45.669291338582859</c:v>
                </c:pt>
                <c:pt idx="3302">
                  <c:v>45.669291338582859</c:v>
                </c:pt>
                <c:pt idx="3303">
                  <c:v>45.669291338582859</c:v>
                </c:pt>
                <c:pt idx="3304">
                  <c:v>47.244094488188999</c:v>
                </c:pt>
                <c:pt idx="3305">
                  <c:v>47.244094488188999</c:v>
                </c:pt>
                <c:pt idx="3306">
                  <c:v>44.881889763779007</c:v>
                </c:pt>
                <c:pt idx="3307">
                  <c:v>46.456692913385801</c:v>
                </c:pt>
                <c:pt idx="3308">
                  <c:v>46.456692913385801</c:v>
                </c:pt>
                <c:pt idx="3309">
                  <c:v>45.669291338582859</c:v>
                </c:pt>
                <c:pt idx="3310">
                  <c:v>46.456692913385801</c:v>
                </c:pt>
                <c:pt idx="3311">
                  <c:v>47.244094488188999</c:v>
                </c:pt>
                <c:pt idx="3312">
                  <c:v>48.4375</c:v>
                </c:pt>
                <c:pt idx="3313">
                  <c:v>45.3125</c:v>
                </c:pt>
                <c:pt idx="3314">
                  <c:v>45.3125</c:v>
                </c:pt>
                <c:pt idx="3315">
                  <c:v>47.286821705426121</c:v>
                </c:pt>
                <c:pt idx="3316">
                  <c:v>46.511627906976578</c:v>
                </c:pt>
                <c:pt idx="3317">
                  <c:v>44.9612403100775</c:v>
                </c:pt>
                <c:pt idx="3318">
                  <c:v>44.9612403100775</c:v>
                </c:pt>
                <c:pt idx="3319">
                  <c:v>75.362318840578936</c:v>
                </c:pt>
                <c:pt idx="3320">
                  <c:v>73.913043478261201</c:v>
                </c:pt>
                <c:pt idx="3321">
                  <c:v>47.65625</c:v>
                </c:pt>
                <c:pt idx="3322">
                  <c:v>46.875</c:v>
                </c:pt>
                <c:pt idx="3323">
                  <c:v>47.65625</c:v>
                </c:pt>
                <c:pt idx="3324">
                  <c:v>47.65625</c:v>
                </c:pt>
                <c:pt idx="3325">
                  <c:v>48.4375</c:v>
                </c:pt>
                <c:pt idx="3326">
                  <c:v>47.65625</c:v>
                </c:pt>
                <c:pt idx="3327">
                  <c:v>48.4375</c:v>
                </c:pt>
                <c:pt idx="3328">
                  <c:v>49.218750000000121</c:v>
                </c:pt>
                <c:pt idx="3329">
                  <c:v>49.218750000000121</c:v>
                </c:pt>
                <c:pt idx="3330">
                  <c:v>46.875</c:v>
                </c:pt>
                <c:pt idx="3331">
                  <c:v>47.65625</c:v>
                </c:pt>
                <c:pt idx="3332">
                  <c:v>47.65625</c:v>
                </c:pt>
                <c:pt idx="3333">
                  <c:v>45.3125</c:v>
                </c:pt>
                <c:pt idx="3334">
                  <c:v>46.875</c:v>
                </c:pt>
                <c:pt idx="3335">
                  <c:v>45.3125</c:v>
                </c:pt>
                <c:pt idx="3336">
                  <c:v>45.3125</c:v>
                </c:pt>
                <c:pt idx="3337">
                  <c:v>43.75</c:v>
                </c:pt>
                <c:pt idx="3338">
                  <c:v>46.093750000000121</c:v>
                </c:pt>
                <c:pt idx="3339">
                  <c:v>46.875</c:v>
                </c:pt>
                <c:pt idx="3340">
                  <c:v>42.968750000000121</c:v>
                </c:pt>
                <c:pt idx="3341">
                  <c:v>42.968750000000121</c:v>
                </c:pt>
                <c:pt idx="3342">
                  <c:v>42.1875</c:v>
                </c:pt>
                <c:pt idx="3343">
                  <c:v>43.75</c:v>
                </c:pt>
                <c:pt idx="3344">
                  <c:v>44.094488188976399</c:v>
                </c:pt>
                <c:pt idx="3345">
                  <c:v>42.519685039370096</c:v>
                </c:pt>
                <c:pt idx="3346">
                  <c:v>40.944881889763188</c:v>
                </c:pt>
                <c:pt idx="3347">
                  <c:v>45.669291338582859</c:v>
                </c:pt>
                <c:pt idx="3348">
                  <c:v>43.307086614173144</c:v>
                </c:pt>
                <c:pt idx="3349">
                  <c:v>44.094488188976399</c:v>
                </c:pt>
                <c:pt idx="3350">
                  <c:v>44.094488188976399</c:v>
                </c:pt>
                <c:pt idx="3351">
                  <c:v>44.881889763779007</c:v>
                </c:pt>
                <c:pt idx="3352">
                  <c:v>44.881889763779007</c:v>
                </c:pt>
                <c:pt idx="3353">
                  <c:v>44.094488188976399</c:v>
                </c:pt>
                <c:pt idx="3354">
                  <c:v>44.094488188976399</c:v>
                </c:pt>
                <c:pt idx="3355">
                  <c:v>43.307086614173144</c:v>
                </c:pt>
                <c:pt idx="3356">
                  <c:v>46.093750000000121</c:v>
                </c:pt>
                <c:pt idx="3357">
                  <c:v>47.619047619047137</c:v>
                </c:pt>
                <c:pt idx="3358">
                  <c:v>46.825396825396801</c:v>
                </c:pt>
                <c:pt idx="3359">
                  <c:v>42.1875</c:v>
                </c:pt>
                <c:pt idx="3360">
                  <c:v>45.3125</c:v>
                </c:pt>
                <c:pt idx="3361">
                  <c:v>42.1875</c:v>
                </c:pt>
                <c:pt idx="3362">
                  <c:v>45.3125</c:v>
                </c:pt>
                <c:pt idx="3363">
                  <c:v>46.456692913385801</c:v>
                </c:pt>
                <c:pt idx="3364">
                  <c:v>46.825396825396801</c:v>
                </c:pt>
                <c:pt idx="3365">
                  <c:v>49.206349206349202</c:v>
                </c:pt>
                <c:pt idx="3366">
                  <c:v>48.41269841269812</c:v>
                </c:pt>
                <c:pt idx="3367">
                  <c:v>43.75</c:v>
                </c:pt>
                <c:pt idx="3368">
                  <c:v>46.875</c:v>
                </c:pt>
                <c:pt idx="3369">
                  <c:v>45.3125</c:v>
                </c:pt>
                <c:pt idx="3370">
                  <c:v>42.968750000000121</c:v>
                </c:pt>
                <c:pt idx="3371">
                  <c:v>45.669291338582859</c:v>
                </c:pt>
                <c:pt idx="3372">
                  <c:v>44.881889763779007</c:v>
                </c:pt>
                <c:pt idx="3373">
                  <c:v>48.031496062991991</c:v>
                </c:pt>
                <c:pt idx="3374">
                  <c:v>44.094488188976399</c:v>
                </c:pt>
                <c:pt idx="3375">
                  <c:v>43.307086614173144</c:v>
                </c:pt>
                <c:pt idx="3376">
                  <c:v>43.307086614173144</c:v>
                </c:pt>
                <c:pt idx="3377">
                  <c:v>48.031496062991991</c:v>
                </c:pt>
                <c:pt idx="3378">
                  <c:v>48.031496062991991</c:v>
                </c:pt>
                <c:pt idx="3379">
                  <c:v>47.244094488188999</c:v>
                </c:pt>
                <c:pt idx="3380">
                  <c:v>46.456692913385801</c:v>
                </c:pt>
                <c:pt idx="3381">
                  <c:v>46.456692913385801</c:v>
                </c:pt>
                <c:pt idx="3382">
                  <c:v>45.669291338582859</c:v>
                </c:pt>
                <c:pt idx="3383">
                  <c:v>46.456692913385801</c:v>
                </c:pt>
                <c:pt idx="3384">
                  <c:v>46.456692913385801</c:v>
                </c:pt>
                <c:pt idx="3385">
                  <c:v>47.244094488188999</c:v>
                </c:pt>
                <c:pt idx="3386">
                  <c:v>47.244094488188999</c:v>
                </c:pt>
                <c:pt idx="3387">
                  <c:v>46.456692913385801</c:v>
                </c:pt>
                <c:pt idx="3388">
                  <c:v>47.244094488188999</c:v>
                </c:pt>
                <c:pt idx="3389">
                  <c:v>47.244094488188999</c:v>
                </c:pt>
                <c:pt idx="3390">
                  <c:v>47.244094488188999</c:v>
                </c:pt>
                <c:pt idx="3391">
                  <c:v>47.244094488188999</c:v>
                </c:pt>
                <c:pt idx="3392">
                  <c:v>47.244094488188999</c:v>
                </c:pt>
                <c:pt idx="3393">
                  <c:v>42.1875</c:v>
                </c:pt>
                <c:pt idx="3394">
                  <c:v>40.625000000000121</c:v>
                </c:pt>
                <c:pt idx="3395">
                  <c:v>41.40625</c:v>
                </c:pt>
                <c:pt idx="3396">
                  <c:v>46.875</c:v>
                </c:pt>
                <c:pt idx="3397">
                  <c:v>46.875</c:v>
                </c:pt>
                <c:pt idx="3398">
                  <c:v>43.75</c:v>
                </c:pt>
                <c:pt idx="3399">
                  <c:v>46.093750000000121</c:v>
                </c:pt>
                <c:pt idx="3400">
                  <c:v>44.53125</c:v>
                </c:pt>
                <c:pt idx="3401">
                  <c:v>45.3125</c:v>
                </c:pt>
                <c:pt idx="3402">
                  <c:v>49.218750000000121</c:v>
                </c:pt>
                <c:pt idx="3403">
                  <c:v>45.3125</c:v>
                </c:pt>
                <c:pt idx="3404">
                  <c:v>44.53125</c:v>
                </c:pt>
                <c:pt idx="3405">
                  <c:v>45.3125</c:v>
                </c:pt>
                <c:pt idx="3406">
                  <c:v>45.3125</c:v>
                </c:pt>
                <c:pt idx="3407">
                  <c:v>46.093750000000121</c:v>
                </c:pt>
                <c:pt idx="3408">
                  <c:v>45.3125</c:v>
                </c:pt>
                <c:pt idx="3409">
                  <c:v>46.093750000000121</c:v>
                </c:pt>
                <c:pt idx="3410">
                  <c:v>46.875</c:v>
                </c:pt>
                <c:pt idx="3411">
                  <c:v>46.875</c:v>
                </c:pt>
                <c:pt idx="3412">
                  <c:v>46.093750000000121</c:v>
                </c:pt>
                <c:pt idx="3413">
                  <c:v>46.875</c:v>
                </c:pt>
                <c:pt idx="3414">
                  <c:v>46.875</c:v>
                </c:pt>
                <c:pt idx="3415">
                  <c:v>43.75</c:v>
                </c:pt>
                <c:pt idx="3416">
                  <c:v>43.75</c:v>
                </c:pt>
                <c:pt idx="3417">
                  <c:v>42.1875</c:v>
                </c:pt>
                <c:pt idx="3418">
                  <c:v>45.3125</c:v>
                </c:pt>
                <c:pt idx="3419">
                  <c:v>43.75</c:v>
                </c:pt>
                <c:pt idx="3420">
                  <c:v>44.53125</c:v>
                </c:pt>
                <c:pt idx="3421">
                  <c:v>45.3125</c:v>
                </c:pt>
                <c:pt idx="3422">
                  <c:v>40.625000000000121</c:v>
                </c:pt>
                <c:pt idx="3423">
                  <c:v>39.84375</c:v>
                </c:pt>
                <c:pt idx="3424">
                  <c:v>39.062500000000121</c:v>
                </c:pt>
                <c:pt idx="3425">
                  <c:v>43.75</c:v>
                </c:pt>
                <c:pt idx="3426">
                  <c:v>42.519685039370096</c:v>
                </c:pt>
                <c:pt idx="3427">
                  <c:v>43.307086614173144</c:v>
                </c:pt>
                <c:pt idx="3428">
                  <c:v>37.007874015747568</c:v>
                </c:pt>
                <c:pt idx="3429">
                  <c:v>40.944881889763188</c:v>
                </c:pt>
                <c:pt idx="3430">
                  <c:v>39.370078740157503</c:v>
                </c:pt>
                <c:pt idx="3431">
                  <c:v>39.370078740157503</c:v>
                </c:pt>
                <c:pt idx="3432">
                  <c:v>39.370078740157503</c:v>
                </c:pt>
                <c:pt idx="3433">
                  <c:v>40.157480314960544</c:v>
                </c:pt>
                <c:pt idx="3434">
                  <c:v>40.157480314960544</c:v>
                </c:pt>
                <c:pt idx="3435">
                  <c:v>39.370078740157503</c:v>
                </c:pt>
                <c:pt idx="3436">
                  <c:v>39.370078740157503</c:v>
                </c:pt>
                <c:pt idx="3437">
                  <c:v>38.582677165354021</c:v>
                </c:pt>
                <c:pt idx="3438">
                  <c:v>45.3125</c:v>
                </c:pt>
                <c:pt idx="3439">
                  <c:v>46.825396825396801</c:v>
                </c:pt>
                <c:pt idx="3440">
                  <c:v>46.031746031745975</c:v>
                </c:pt>
                <c:pt idx="3441">
                  <c:v>39.84375</c:v>
                </c:pt>
                <c:pt idx="3442">
                  <c:v>45.3125</c:v>
                </c:pt>
                <c:pt idx="3443">
                  <c:v>42.1875</c:v>
                </c:pt>
                <c:pt idx="3444">
                  <c:v>44.53125</c:v>
                </c:pt>
                <c:pt idx="3445">
                  <c:v>46.456692913385801</c:v>
                </c:pt>
                <c:pt idx="3446">
                  <c:v>46.825396825396801</c:v>
                </c:pt>
                <c:pt idx="3447">
                  <c:v>47.619047619047137</c:v>
                </c:pt>
                <c:pt idx="3448">
                  <c:v>47.619047619047137</c:v>
                </c:pt>
                <c:pt idx="3449">
                  <c:v>39.84375</c:v>
                </c:pt>
                <c:pt idx="3450">
                  <c:v>42.968750000000121</c:v>
                </c:pt>
                <c:pt idx="3451">
                  <c:v>43.75</c:v>
                </c:pt>
                <c:pt idx="3452">
                  <c:v>39.84375</c:v>
                </c:pt>
                <c:pt idx="3453">
                  <c:v>44.094488188976399</c:v>
                </c:pt>
                <c:pt idx="3454">
                  <c:v>44.094488188976399</c:v>
                </c:pt>
                <c:pt idx="3455">
                  <c:v>46.456692913385801</c:v>
                </c:pt>
                <c:pt idx="3456">
                  <c:v>41.732283464566898</c:v>
                </c:pt>
                <c:pt idx="3457">
                  <c:v>40.944881889763188</c:v>
                </c:pt>
                <c:pt idx="3458">
                  <c:v>41.732283464566898</c:v>
                </c:pt>
                <c:pt idx="3459">
                  <c:v>46.456692913385801</c:v>
                </c:pt>
                <c:pt idx="3460">
                  <c:v>46.456692913385801</c:v>
                </c:pt>
                <c:pt idx="3461">
                  <c:v>44.881889763779007</c:v>
                </c:pt>
                <c:pt idx="3462">
                  <c:v>44.881889763779007</c:v>
                </c:pt>
                <c:pt idx="3463">
                  <c:v>44.881889763779007</c:v>
                </c:pt>
                <c:pt idx="3464">
                  <c:v>44.094488188976399</c:v>
                </c:pt>
                <c:pt idx="3465">
                  <c:v>44.881889763779007</c:v>
                </c:pt>
                <c:pt idx="3466">
                  <c:v>44.881889763779007</c:v>
                </c:pt>
                <c:pt idx="3467">
                  <c:v>45.669291338582859</c:v>
                </c:pt>
                <c:pt idx="3468">
                  <c:v>45.669291338582859</c:v>
                </c:pt>
                <c:pt idx="3469">
                  <c:v>44.881889763779007</c:v>
                </c:pt>
                <c:pt idx="3470">
                  <c:v>45.669291338582859</c:v>
                </c:pt>
                <c:pt idx="3471">
                  <c:v>45.669291338582859</c:v>
                </c:pt>
                <c:pt idx="3472">
                  <c:v>45.669291338582859</c:v>
                </c:pt>
                <c:pt idx="3473">
                  <c:v>45.669291338582859</c:v>
                </c:pt>
                <c:pt idx="3474">
                  <c:v>45.669291338582859</c:v>
                </c:pt>
                <c:pt idx="3475">
                  <c:v>42.1875</c:v>
                </c:pt>
                <c:pt idx="3476">
                  <c:v>41.40625</c:v>
                </c:pt>
                <c:pt idx="3477">
                  <c:v>42.1875</c:v>
                </c:pt>
                <c:pt idx="3478">
                  <c:v>42.968750000000121</c:v>
                </c:pt>
                <c:pt idx="3479">
                  <c:v>42.968750000000121</c:v>
                </c:pt>
                <c:pt idx="3480">
                  <c:v>41.40625</c:v>
                </c:pt>
                <c:pt idx="3481">
                  <c:v>42.1875</c:v>
                </c:pt>
                <c:pt idx="3482">
                  <c:v>44.53125</c:v>
                </c:pt>
                <c:pt idx="3483">
                  <c:v>45.3125</c:v>
                </c:pt>
                <c:pt idx="3484">
                  <c:v>49.218750000000121</c:v>
                </c:pt>
                <c:pt idx="3485">
                  <c:v>88.281250000000227</c:v>
                </c:pt>
                <c:pt idx="3486">
                  <c:v>51.562500000000121</c:v>
                </c:pt>
                <c:pt idx="3487">
                  <c:v>50</c:v>
                </c:pt>
                <c:pt idx="3488">
                  <c:v>50.78125</c:v>
                </c:pt>
                <c:pt idx="3489">
                  <c:v>50.78125</c:v>
                </c:pt>
                <c:pt idx="3490">
                  <c:v>51.562500000000121</c:v>
                </c:pt>
                <c:pt idx="3491">
                  <c:v>50.78125</c:v>
                </c:pt>
                <c:pt idx="3492">
                  <c:v>51.562500000000121</c:v>
                </c:pt>
                <c:pt idx="3493">
                  <c:v>52.34375</c:v>
                </c:pt>
                <c:pt idx="3494">
                  <c:v>52.34375</c:v>
                </c:pt>
                <c:pt idx="3495">
                  <c:v>49.218750000000121</c:v>
                </c:pt>
                <c:pt idx="3496">
                  <c:v>50</c:v>
                </c:pt>
                <c:pt idx="3497">
                  <c:v>50</c:v>
                </c:pt>
                <c:pt idx="3498">
                  <c:v>46.875</c:v>
                </c:pt>
                <c:pt idx="3499">
                  <c:v>48.4375</c:v>
                </c:pt>
                <c:pt idx="3500">
                  <c:v>46.875</c:v>
                </c:pt>
                <c:pt idx="3501">
                  <c:v>48.4375</c:v>
                </c:pt>
                <c:pt idx="3502">
                  <c:v>46.875</c:v>
                </c:pt>
                <c:pt idx="3503">
                  <c:v>50.78125</c:v>
                </c:pt>
                <c:pt idx="3504">
                  <c:v>50.78125</c:v>
                </c:pt>
                <c:pt idx="3505">
                  <c:v>45.3125</c:v>
                </c:pt>
                <c:pt idx="3506">
                  <c:v>43.75</c:v>
                </c:pt>
                <c:pt idx="3507">
                  <c:v>43.75</c:v>
                </c:pt>
                <c:pt idx="3508">
                  <c:v>46.093750000000121</c:v>
                </c:pt>
                <c:pt idx="3509">
                  <c:v>46.456692913385801</c:v>
                </c:pt>
                <c:pt idx="3510">
                  <c:v>45.669291338582859</c:v>
                </c:pt>
                <c:pt idx="3511">
                  <c:v>41.732283464566898</c:v>
                </c:pt>
                <c:pt idx="3512">
                  <c:v>46.456692913385801</c:v>
                </c:pt>
                <c:pt idx="3513">
                  <c:v>44.094488188976399</c:v>
                </c:pt>
                <c:pt idx="3514">
                  <c:v>44.881889763779007</c:v>
                </c:pt>
                <c:pt idx="3515">
                  <c:v>44.881889763779007</c:v>
                </c:pt>
                <c:pt idx="3516">
                  <c:v>45.669291338582859</c:v>
                </c:pt>
                <c:pt idx="3517">
                  <c:v>45.669291338582859</c:v>
                </c:pt>
                <c:pt idx="3518">
                  <c:v>44.881889763779007</c:v>
                </c:pt>
                <c:pt idx="3519">
                  <c:v>44.881889763779007</c:v>
                </c:pt>
                <c:pt idx="3520">
                  <c:v>44.094488188976399</c:v>
                </c:pt>
                <c:pt idx="3521">
                  <c:v>47.65625</c:v>
                </c:pt>
                <c:pt idx="3522">
                  <c:v>49.206349206349202</c:v>
                </c:pt>
                <c:pt idx="3523">
                  <c:v>48.41269841269812</c:v>
                </c:pt>
                <c:pt idx="3524">
                  <c:v>42.968750000000121</c:v>
                </c:pt>
                <c:pt idx="3525">
                  <c:v>47.65625</c:v>
                </c:pt>
                <c:pt idx="3526">
                  <c:v>44.53125</c:v>
                </c:pt>
                <c:pt idx="3527">
                  <c:v>46.875</c:v>
                </c:pt>
                <c:pt idx="3528">
                  <c:v>50.393700787401599</c:v>
                </c:pt>
                <c:pt idx="3529">
                  <c:v>47.619047619047137</c:v>
                </c:pt>
                <c:pt idx="3530">
                  <c:v>49.206349206349202</c:v>
                </c:pt>
                <c:pt idx="3531">
                  <c:v>50</c:v>
                </c:pt>
                <c:pt idx="3532">
                  <c:v>42.968750000000121</c:v>
                </c:pt>
                <c:pt idx="3533">
                  <c:v>49.218750000000121</c:v>
                </c:pt>
                <c:pt idx="3534">
                  <c:v>48.4375</c:v>
                </c:pt>
                <c:pt idx="3535">
                  <c:v>45.3125</c:v>
                </c:pt>
                <c:pt idx="3536">
                  <c:v>47.244094488188999</c:v>
                </c:pt>
                <c:pt idx="3537">
                  <c:v>47.244094488188999</c:v>
                </c:pt>
                <c:pt idx="3538">
                  <c:v>48.81889763779499</c:v>
                </c:pt>
                <c:pt idx="3539">
                  <c:v>45.669291338582859</c:v>
                </c:pt>
                <c:pt idx="3540">
                  <c:v>44.881889763779007</c:v>
                </c:pt>
                <c:pt idx="3541">
                  <c:v>44.881889763779007</c:v>
                </c:pt>
                <c:pt idx="3542">
                  <c:v>50.393700787401599</c:v>
                </c:pt>
                <c:pt idx="3543">
                  <c:v>50.393700787401599</c:v>
                </c:pt>
                <c:pt idx="3544">
                  <c:v>48.81889763779499</c:v>
                </c:pt>
                <c:pt idx="3545">
                  <c:v>48.81889763779499</c:v>
                </c:pt>
                <c:pt idx="3546">
                  <c:v>48.81889763779499</c:v>
                </c:pt>
                <c:pt idx="3547">
                  <c:v>48.031496062991991</c:v>
                </c:pt>
                <c:pt idx="3548">
                  <c:v>48.81889763779499</c:v>
                </c:pt>
                <c:pt idx="3549">
                  <c:v>48.81889763779499</c:v>
                </c:pt>
                <c:pt idx="3550">
                  <c:v>49.606299212598401</c:v>
                </c:pt>
                <c:pt idx="3551">
                  <c:v>49.606299212598401</c:v>
                </c:pt>
                <c:pt idx="3552">
                  <c:v>48.81889763779499</c:v>
                </c:pt>
                <c:pt idx="3553">
                  <c:v>49.606299212598401</c:v>
                </c:pt>
                <c:pt idx="3554">
                  <c:v>49.606299212598401</c:v>
                </c:pt>
                <c:pt idx="3555">
                  <c:v>49.606299212598401</c:v>
                </c:pt>
                <c:pt idx="3556">
                  <c:v>49.606299212598401</c:v>
                </c:pt>
                <c:pt idx="3557">
                  <c:v>49.606299212598401</c:v>
                </c:pt>
                <c:pt idx="3558">
                  <c:v>42.1875</c:v>
                </c:pt>
                <c:pt idx="3559">
                  <c:v>40.625000000000121</c:v>
                </c:pt>
                <c:pt idx="3560">
                  <c:v>41.40625</c:v>
                </c:pt>
                <c:pt idx="3561">
                  <c:v>46.875</c:v>
                </c:pt>
                <c:pt idx="3562">
                  <c:v>45.3125</c:v>
                </c:pt>
                <c:pt idx="3563">
                  <c:v>44.53125</c:v>
                </c:pt>
                <c:pt idx="3564">
                  <c:v>45.3125</c:v>
                </c:pt>
                <c:pt idx="3565">
                  <c:v>42.1875</c:v>
                </c:pt>
                <c:pt idx="3566">
                  <c:v>43.75</c:v>
                </c:pt>
                <c:pt idx="3567">
                  <c:v>48.4375</c:v>
                </c:pt>
                <c:pt idx="3568">
                  <c:v>82.8125</c:v>
                </c:pt>
                <c:pt idx="3569">
                  <c:v>82.031250000000227</c:v>
                </c:pt>
                <c:pt idx="3570">
                  <c:v>50.78125</c:v>
                </c:pt>
                <c:pt idx="3571">
                  <c:v>50</c:v>
                </c:pt>
                <c:pt idx="3572">
                  <c:v>50.78125</c:v>
                </c:pt>
                <c:pt idx="3573">
                  <c:v>50.78125</c:v>
                </c:pt>
                <c:pt idx="3574">
                  <c:v>51.562500000000121</c:v>
                </c:pt>
                <c:pt idx="3575">
                  <c:v>50.78125</c:v>
                </c:pt>
                <c:pt idx="3576">
                  <c:v>51.562500000000121</c:v>
                </c:pt>
                <c:pt idx="3577">
                  <c:v>52.34375</c:v>
                </c:pt>
                <c:pt idx="3578">
                  <c:v>52.34375</c:v>
                </c:pt>
                <c:pt idx="3579">
                  <c:v>49.218750000000121</c:v>
                </c:pt>
                <c:pt idx="3580">
                  <c:v>50</c:v>
                </c:pt>
                <c:pt idx="3581">
                  <c:v>50</c:v>
                </c:pt>
                <c:pt idx="3582">
                  <c:v>46.875</c:v>
                </c:pt>
                <c:pt idx="3583">
                  <c:v>48.4375</c:v>
                </c:pt>
                <c:pt idx="3584">
                  <c:v>46.875</c:v>
                </c:pt>
                <c:pt idx="3585">
                  <c:v>48.4375</c:v>
                </c:pt>
                <c:pt idx="3586">
                  <c:v>46.875</c:v>
                </c:pt>
                <c:pt idx="3587">
                  <c:v>50</c:v>
                </c:pt>
                <c:pt idx="3588">
                  <c:v>50.78125</c:v>
                </c:pt>
                <c:pt idx="3589">
                  <c:v>45.3125</c:v>
                </c:pt>
                <c:pt idx="3590">
                  <c:v>43.75</c:v>
                </c:pt>
                <c:pt idx="3591">
                  <c:v>43.75</c:v>
                </c:pt>
                <c:pt idx="3592">
                  <c:v>46.093750000000121</c:v>
                </c:pt>
                <c:pt idx="3593">
                  <c:v>46.456692913385801</c:v>
                </c:pt>
                <c:pt idx="3594">
                  <c:v>45.669291338582859</c:v>
                </c:pt>
                <c:pt idx="3595">
                  <c:v>41.732283464566898</c:v>
                </c:pt>
                <c:pt idx="3596">
                  <c:v>46.456692913385801</c:v>
                </c:pt>
                <c:pt idx="3597">
                  <c:v>44.094488188976399</c:v>
                </c:pt>
                <c:pt idx="3598">
                  <c:v>44.881889763779007</c:v>
                </c:pt>
                <c:pt idx="3599">
                  <c:v>44.881889763779007</c:v>
                </c:pt>
                <c:pt idx="3600">
                  <c:v>45.669291338582859</c:v>
                </c:pt>
                <c:pt idx="3601">
                  <c:v>45.669291338582859</c:v>
                </c:pt>
                <c:pt idx="3602">
                  <c:v>44.881889763779007</c:v>
                </c:pt>
                <c:pt idx="3603">
                  <c:v>44.881889763779007</c:v>
                </c:pt>
                <c:pt idx="3604">
                  <c:v>44.094488188976399</c:v>
                </c:pt>
                <c:pt idx="3605">
                  <c:v>47.65625</c:v>
                </c:pt>
                <c:pt idx="3606">
                  <c:v>49.206349206349202</c:v>
                </c:pt>
                <c:pt idx="3607">
                  <c:v>48.41269841269812</c:v>
                </c:pt>
                <c:pt idx="3608">
                  <c:v>42.968750000000121</c:v>
                </c:pt>
                <c:pt idx="3609">
                  <c:v>47.65625</c:v>
                </c:pt>
                <c:pt idx="3610">
                  <c:v>44.53125</c:v>
                </c:pt>
                <c:pt idx="3611">
                  <c:v>46.875</c:v>
                </c:pt>
                <c:pt idx="3612">
                  <c:v>50.393700787401599</c:v>
                </c:pt>
                <c:pt idx="3613">
                  <c:v>47.619047619047137</c:v>
                </c:pt>
                <c:pt idx="3614">
                  <c:v>49.206349206349202</c:v>
                </c:pt>
                <c:pt idx="3615">
                  <c:v>50</c:v>
                </c:pt>
                <c:pt idx="3616">
                  <c:v>42.968750000000121</c:v>
                </c:pt>
                <c:pt idx="3617">
                  <c:v>49.218750000000121</c:v>
                </c:pt>
                <c:pt idx="3618">
                  <c:v>48.4375</c:v>
                </c:pt>
                <c:pt idx="3619">
                  <c:v>45.3125</c:v>
                </c:pt>
                <c:pt idx="3620">
                  <c:v>47.244094488188999</c:v>
                </c:pt>
                <c:pt idx="3621">
                  <c:v>47.244094488188999</c:v>
                </c:pt>
                <c:pt idx="3622">
                  <c:v>48.81889763779499</c:v>
                </c:pt>
                <c:pt idx="3623">
                  <c:v>45.669291338582859</c:v>
                </c:pt>
                <c:pt idx="3624">
                  <c:v>44.881889763779007</c:v>
                </c:pt>
                <c:pt idx="3625">
                  <c:v>44.881889763779007</c:v>
                </c:pt>
                <c:pt idx="3626">
                  <c:v>50.393700787401599</c:v>
                </c:pt>
                <c:pt idx="3627">
                  <c:v>50.393700787401599</c:v>
                </c:pt>
                <c:pt idx="3628">
                  <c:v>48.81889763779499</c:v>
                </c:pt>
                <c:pt idx="3629">
                  <c:v>48.81889763779499</c:v>
                </c:pt>
                <c:pt idx="3630">
                  <c:v>48.81889763779499</c:v>
                </c:pt>
                <c:pt idx="3631">
                  <c:v>48.031496062991991</c:v>
                </c:pt>
                <c:pt idx="3632">
                  <c:v>48.81889763779499</c:v>
                </c:pt>
                <c:pt idx="3633">
                  <c:v>48.81889763779499</c:v>
                </c:pt>
                <c:pt idx="3634">
                  <c:v>49.606299212598401</c:v>
                </c:pt>
                <c:pt idx="3635">
                  <c:v>49.606299212598401</c:v>
                </c:pt>
                <c:pt idx="3636">
                  <c:v>48.81889763779499</c:v>
                </c:pt>
                <c:pt idx="3637">
                  <c:v>49.606299212598401</c:v>
                </c:pt>
                <c:pt idx="3638">
                  <c:v>49.606299212598401</c:v>
                </c:pt>
                <c:pt idx="3639">
                  <c:v>49.606299212598401</c:v>
                </c:pt>
                <c:pt idx="3640">
                  <c:v>49.606299212598401</c:v>
                </c:pt>
                <c:pt idx="3641">
                  <c:v>49.606299212598401</c:v>
                </c:pt>
                <c:pt idx="3642">
                  <c:v>42.1875</c:v>
                </c:pt>
                <c:pt idx="3643">
                  <c:v>40.625000000000121</c:v>
                </c:pt>
                <c:pt idx="3644">
                  <c:v>41.40625</c:v>
                </c:pt>
                <c:pt idx="3645">
                  <c:v>46.875</c:v>
                </c:pt>
                <c:pt idx="3646">
                  <c:v>45.3125</c:v>
                </c:pt>
                <c:pt idx="3647">
                  <c:v>44.53125</c:v>
                </c:pt>
                <c:pt idx="3648">
                  <c:v>45.3125</c:v>
                </c:pt>
                <c:pt idx="3649">
                  <c:v>42.1875</c:v>
                </c:pt>
                <c:pt idx="3650">
                  <c:v>43.75</c:v>
                </c:pt>
                <c:pt idx="3651">
                  <c:v>48.4375</c:v>
                </c:pt>
                <c:pt idx="3652">
                  <c:v>83.59375</c:v>
                </c:pt>
                <c:pt idx="3653">
                  <c:v>82.8125</c:v>
                </c:pt>
                <c:pt idx="3654">
                  <c:v>99.21875</c:v>
                </c:pt>
                <c:pt idx="3655">
                  <c:v>46.456692913385801</c:v>
                </c:pt>
                <c:pt idx="3656">
                  <c:v>44.881889763779007</c:v>
                </c:pt>
                <c:pt idx="3657">
                  <c:v>45.669291338582859</c:v>
                </c:pt>
                <c:pt idx="3658">
                  <c:v>45.669291338582859</c:v>
                </c:pt>
                <c:pt idx="3659">
                  <c:v>46.456692913385801</c:v>
                </c:pt>
                <c:pt idx="3660">
                  <c:v>46.456692913385801</c:v>
                </c:pt>
                <c:pt idx="3661">
                  <c:v>46.456692913385801</c:v>
                </c:pt>
                <c:pt idx="3662">
                  <c:v>45.669291338582859</c:v>
                </c:pt>
                <c:pt idx="3663">
                  <c:v>45.669291338582859</c:v>
                </c:pt>
                <c:pt idx="3664">
                  <c:v>44.094488188976399</c:v>
                </c:pt>
                <c:pt idx="3665">
                  <c:v>44.094488188976399</c:v>
                </c:pt>
                <c:pt idx="3666">
                  <c:v>44.094488188976399</c:v>
                </c:pt>
                <c:pt idx="3667">
                  <c:v>44.094488188976399</c:v>
                </c:pt>
                <c:pt idx="3668">
                  <c:v>45.669291338582859</c:v>
                </c:pt>
                <c:pt idx="3669">
                  <c:v>44.094488188976399</c:v>
                </c:pt>
                <c:pt idx="3670">
                  <c:v>43.307086614173144</c:v>
                </c:pt>
                <c:pt idx="3671">
                  <c:v>41.732283464566898</c:v>
                </c:pt>
                <c:pt idx="3672">
                  <c:v>46.456692913385801</c:v>
                </c:pt>
                <c:pt idx="3673">
                  <c:v>43.307086614173144</c:v>
                </c:pt>
                <c:pt idx="3674">
                  <c:v>42.519685039370096</c:v>
                </c:pt>
                <c:pt idx="3675">
                  <c:v>40.944881889763188</c:v>
                </c:pt>
                <c:pt idx="3676">
                  <c:v>40.157480314960544</c:v>
                </c:pt>
                <c:pt idx="3677">
                  <c:v>40.944881889763188</c:v>
                </c:pt>
                <c:pt idx="3678">
                  <c:v>40.476190476190496</c:v>
                </c:pt>
                <c:pt idx="3679">
                  <c:v>41.269841269841244</c:v>
                </c:pt>
                <c:pt idx="3680">
                  <c:v>38.095238095238102</c:v>
                </c:pt>
                <c:pt idx="3681">
                  <c:v>41.269841269841244</c:v>
                </c:pt>
                <c:pt idx="3682">
                  <c:v>40.476190476190496</c:v>
                </c:pt>
                <c:pt idx="3683">
                  <c:v>41.269841269841244</c:v>
                </c:pt>
                <c:pt idx="3684">
                  <c:v>41.269841269841244</c:v>
                </c:pt>
                <c:pt idx="3685">
                  <c:v>40.476190476190496</c:v>
                </c:pt>
                <c:pt idx="3686">
                  <c:v>40.476190476190496</c:v>
                </c:pt>
                <c:pt idx="3687">
                  <c:v>41.269841269841244</c:v>
                </c:pt>
                <c:pt idx="3688">
                  <c:v>41.269841269841244</c:v>
                </c:pt>
                <c:pt idx="3689">
                  <c:v>41.269841269841244</c:v>
                </c:pt>
                <c:pt idx="3690">
                  <c:v>44.094488188976399</c:v>
                </c:pt>
                <c:pt idx="3691">
                  <c:v>45.6</c:v>
                </c:pt>
                <c:pt idx="3692">
                  <c:v>46.4</c:v>
                </c:pt>
                <c:pt idx="3693">
                  <c:v>41.732283464566898</c:v>
                </c:pt>
                <c:pt idx="3694">
                  <c:v>45.669291338582859</c:v>
                </c:pt>
                <c:pt idx="3695">
                  <c:v>40.944881889763188</c:v>
                </c:pt>
                <c:pt idx="3696">
                  <c:v>44.094488188976399</c:v>
                </c:pt>
                <c:pt idx="3697">
                  <c:v>46.031746031745975</c:v>
                </c:pt>
                <c:pt idx="3698">
                  <c:v>46.4</c:v>
                </c:pt>
                <c:pt idx="3699">
                  <c:v>47.2</c:v>
                </c:pt>
                <c:pt idx="3700">
                  <c:v>47.2</c:v>
                </c:pt>
                <c:pt idx="3701">
                  <c:v>41.732283464566898</c:v>
                </c:pt>
                <c:pt idx="3702">
                  <c:v>44.881889763779007</c:v>
                </c:pt>
                <c:pt idx="3703">
                  <c:v>43.307086614173144</c:v>
                </c:pt>
                <c:pt idx="3704">
                  <c:v>44.881889763779007</c:v>
                </c:pt>
                <c:pt idx="3705">
                  <c:v>45.238095238095404</c:v>
                </c:pt>
                <c:pt idx="3706">
                  <c:v>45.238095238095404</c:v>
                </c:pt>
                <c:pt idx="3707">
                  <c:v>47.619047619047137</c:v>
                </c:pt>
                <c:pt idx="3708">
                  <c:v>45.238095238095404</c:v>
                </c:pt>
                <c:pt idx="3709">
                  <c:v>44.444444444444002</c:v>
                </c:pt>
                <c:pt idx="3710">
                  <c:v>48.41269841269812</c:v>
                </c:pt>
                <c:pt idx="3711">
                  <c:v>47.619047619047137</c:v>
                </c:pt>
                <c:pt idx="3712">
                  <c:v>47.619047619047137</c:v>
                </c:pt>
                <c:pt idx="3713">
                  <c:v>48.41269841269812</c:v>
                </c:pt>
                <c:pt idx="3714">
                  <c:v>46.031746031745975</c:v>
                </c:pt>
                <c:pt idx="3715">
                  <c:v>46.031746031745975</c:v>
                </c:pt>
                <c:pt idx="3716">
                  <c:v>46.031746031745975</c:v>
                </c:pt>
                <c:pt idx="3717">
                  <c:v>47.619047619047137</c:v>
                </c:pt>
                <c:pt idx="3718">
                  <c:v>46.031746031745975</c:v>
                </c:pt>
                <c:pt idx="3719">
                  <c:v>46.825396825396801</c:v>
                </c:pt>
                <c:pt idx="3720">
                  <c:v>46.825396825396801</c:v>
                </c:pt>
                <c:pt idx="3721">
                  <c:v>46.031746031745975</c:v>
                </c:pt>
                <c:pt idx="3722">
                  <c:v>46.825396825396801</c:v>
                </c:pt>
                <c:pt idx="3723">
                  <c:v>46.825396825396801</c:v>
                </c:pt>
                <c:pt idx="3724">
                  <c:v>46.825396825396801</c:v>
                </c:pt>
                <c:pt idx="3725">
                  <c:v>46.031746031745975</c:v>
                </c:pt>
                <c:pt idx="3726">
                  <c:v>46.825396825396801</c:v>
                </c:pt>
                <c:pt idx="3727">
                  <c:v>40.944881889763188</c:v>
                </c:pt>
                <c:pt idx="3728">
                  <c:v>40.157480314960544</c:v>
                </c:pt>
                <c:pt idx="3729">
                  <c:v>40.944881889763188</c:v>
                </c:pt>
                <c:pt idx="3730">
                  <c:v>48.031496062991991</c:v>
                </c:pt>
                <c:pt idx="3731">
                  <c:v>48.031496062991991</c:v>
                </c:pt>
                <c:pt idx="3732">
                  <c:v>44.881889763779007</c:v>
                </c:pt>
                <c:pt idx="3733">
                  <c:v>48.031496062991991</c:v>
                </c:pt>
                <c:pt idx="3734">
                  <c:v>44.094488188976399</c:v>
                </c:pt>
                <c:pt idx="3735">
                  <c:v>45.669291338582859</c:v>
                </c:pt>
                <c:pt idx="3736">
                  <c:v>48.81889763779499</c:v>
                </c:pt>
                <c:pt idx="3737">
                  <c:v>74.015748031495335</c:v>
                </c:pt>
                <c:pt idx="3738">
                  <c:v>72.440944881889806</c:v>
                </c:pt>
                <c:pt idx="3739">
                  <c:v>75.590551181102427</c:v>
                </c:pt>
                <c:pt idx="3740">
                  <c:v>74.803149606299201</c:v>
                </c:pt>
                <c:pt idx="3741">
                  <c:v>37.6</c:v>
                </c:pt>
                <c:pt idx="3742">
                  <c:v>37.6</c:v>
                </c:pt>
                <c:pt idx="3743">
                  <c:v>38.4</c:v>
                </c:pt>
                <c:pt idx="3744">
                  <c:v>38.4</c:v>
                </c:pt>
                <c:pt idx="3745">
                  <c:v>38.4</c:v>
                </c:pt>
                <c:pt idx="3746">
                  <c:v>37.6</c:v>
                </c:pt>
                <c:pt idx="3747">
                  <c:v>37.6</c:v>
                </c:pt>
                <c:pt idx="3748">
                  <c:v>37.6</c:v>
                </c:pt>
                <c:pt idx="3749">
                  <c:v>37.6</c:v>
                </c:pt>
                <c:pt idx="3750">
                  <c:v>37.6</c:v>
                </c:pt>
                <c:pt idx="3751">
                  <c:v>37.6</c:v>
                </c:pt>
                <c:pt idx="3752">
                  <c:v>37.6</c:v>
                </c:pt>
                <c:pt idx="3753">
                  <c:v>38.4</c:v>
                </c:pt>
                <c:pt idx="3754">
                  <c:v>39.200000000000003</c:v>
                </c:pt>
                <c:pt idx="3755">
                  <c:v>39.200000000000003</c:v>
                </c:pt>
                <c:pt idx="3756">
                  <c:v>40.800000000000004</c:v>
                </c:pt>
                <c:pt idx="3757">
                  <c:v>39.200000000000003</c:v>
                </c:pt>
                <c:pt idx="3758">
                  <c:v>38.4</c:v>
                </c:pt>
                <c:pt idx="3759">
                  <c:v>37.6</c:v>
                </c:pt>
                <c:pt idx="3760">
                  <c:v>38.4</c:v>
                </c:pt>
                <c:pt idx="3761">
                  <c:v>37.6</c:v>
                </c:pt>
                <c:pt idx="3762">
                  <c:v>36.800000000000004</c:v>
                </c:pt>
                <c:pt idx="3763">
                  <c:v>38.4</c:v>
                </c:pt>
                <c:pt idx="3764">
                  <c:v>38.709677419354797</c:v>
                </c:pt>
                <c:pt idx="3765">
                  <c:v>40.322580645161302</c:v>
                </c:pt>
                <c:pt idx="3766">
                  <c:v>38.709677419354797</c:v>
                </c:pt>
                <c:pt idx="3767">
                  <c:v>37.903225806451601</c:v>
                </c:pt>
                <c:pt idx="3768">
                  <c:v>39.5161290322581</c:v>
                </c:pt>
                <c:pt idx="3769">
                  <c:v>41.129032258064512</c:v>
                </c:pt>
                <c:pt idx="3770">
                  <c:v>38.709677419354797</c:v>
                </c:pt>
                <c:pt idx="3771">
                  <c:v>38.709677419354797</c:v>
                </c:pt>
                <c:pt idx="3772">
                  <c:v>38.709677419354797</c:v>
                </c:pt>
                <c:pt idx="3773">
                  <c:v>38.709677419354797</c:v>
                </c:pt>
                <c:pt idx="3774">
                  <c:v>38.709677419354797</c:v>
                </c:pt>
                <c:pt idx="3775">
                  <c:v>37.903225806451601</c:v>
                </c:pt>
                <c:pt idx="3776">
                  <c:v>43.2</c:v>
                </c:pt>
                <c:pt idx="3777">
                  <c:v>43.089430894308911</c:v>
                </c:pt>
                <c:pt idx="3778">
                  <c:v>43.089430894308911</c:v>
                </c:pt>
                <c:pt idx="3779">
                  <c:v>37.6</c:v>
                </c:pt>
                <c:pt idx="3780">
                  <c:v>36.800000000000004</c:v>
                </c:pt>
                <c:pt idx="3781">
                  <c:v>36.800000000000004</c:v>
                </c:pt>
                <c:pt idx="3782">
                  <c:v>37.6</c:v>
                </c:pt>
                <c:pt idx="3783">
                  <c:v>40.322580645161302</c:v>
                </c:pt>
                <c:pt idx="3784">
                  <c:v>39.024390243902403</c:v>
                </c:pt>
                <c:pt idx="3785">
                  <c:v>40.650406504064996</c:v>
                </c:pt>
                <c:pt idx="3786">
                  <c:v>40.650406504064996</c:v>
                </c:pt>
                <c:pt idx="3787">
                  <c:v>43.2</c:v>
                </c:pt>
                <c:pt idx="3788">
                  <c:v>39.200000000000003</c:v>
                </c:pt>
                <c:pt idx="3789">
                  <c:v>38.4</c:v>
                </c:pt>
                <c:pt idx="3790">
                  <c:v>37.6</c:v>
                </c:pt>
                <c:pt idx="3791">
                  <c:v>39.5161290322581</c:v>
                </c:pt>
                <c:pt idx="3792">
                  <c:v>39.5161290322581</c:v>
                </c:pt>
                <c:pt idx="3793">
                  <c:v>39.5161290322581</c:v>
                </c:pt>
                <c:pt idx="3794">
                  <c:v>41.129032258064512</c:v>
                </c:pt>
                <c:pt idx="3795">
                  <c:v>40.322580645161302</c:v>
                </c:pt>
                <c:pt idx="3796">
                  <c:v>40.322580645161302</c:v>
                </c:pt>
                <c:pt idx="3797">
                  <c:v>42.741935483871003</c:v>
                </c:pt>
                <c:pt idx="3798">
                  <c:v>42.741935483871003</c:v>
                </c:pt>
                <c:pt idx="3799">
                  <c:v>42.741935483871003</c:v>
                </c:pt>
                <c:pt idx="3800">
                  <c:v>43.548387096774199</c:v>
                </c:pt>
                <c:pt idx="3801">
                  <c:v>43.548387096774199</c:v>
                </c:pt>
                <c:pt idx="3802">
                  <c:v>42.741935483871003</c:v>
                </c:pt>
                <c:pt idx="3803">
                  <c:v>42.741935483871003</c:v>
                </c:pt>
                <c:pt idx="3804">
                  <c:v>42.741935483871003</c:v>
                </c:pt>
                <c:pt idx="3805">
                  <c:v>44.354838709677068</c:v>
                </c:pt>
                <c:pt idx="3806">
                  <c:v>43.548387096774199</c:v>
                </c:pt>
                <c:pt idx="3807">
                  <c:v>43.548387096774199</c:v>
                </c:pt>
                <c:pt idx="3808">
                  <c:v>42.741935483871003</c:v>
                </c:pt>
                <c:pt idx="3809">
                  <c:v>42.741935483871003</c:v>
                </c:pt>
                <c:pt idx="3810">
                  <c:v>43.548387096774199</c:v>
                </c:pt>
                <c:pt idx="3811">
                  <c:v>41.935483870967701</c:v>
                </c:pt>
                <c:pt idx="3812">
                  <c:v>43.548387096774199</c:v>
                </c:pt>
                <c:pt idx="3813">
                  <c:v>37.6</c:v>
                </c:pt>
                <c:pt idx="3814">
                  <c:v>39.200000000000003</c:v>
                </c:pt>
                <c:pt idx="3815">
                  <c:v>38.4</c:v>
                </c:pt>
                <c:pt idx="3816">
                  <c:v>39.5161290322581</c:v>
                </c:pt>
                <c:pt idx="3817">
                  <c:v>39.5161290322581</c:v>
                </c:pt>
                <c:pt idx="3818">
                  <c:v>39.5161290322581</c:v>
                </c:pt>
                <c:pt idx="3819">
                  <c:v>41.129032258064512</c:v>
                </c:pt>
                <c:pt idx="3820">
                  <c:v>38.709677419354797</c:v>
                </c:pt>
                <c:pt idx="3821">
                  <c:v>37.096774193548399</c:v>
                </c:pt>
                <c:pt idx="3822">
                  <c:v>37.903225806451601</c:v>
                </c:pt>
                <c:pt idx="3823">
                  <c:v>42.741935483871003</c:v>
                </c:pt>
                <c:pt idx="3824">
                  <c:v>42.741935483871003</c:v>
                </c:pt>
                <c:pt idx="3825">
                  <c:v>44.354838709677068</c:v>
                </c:pt>
                <c:pt idx="3826">
                  <c:v>44.354838709677068</c:v>
                </c:pt>
                <c:pt idx="3827">
                  <c:v>42.276422764227597</c:v>
                </c:pt>
                <c:pt idx="3828">
                  <c:v>38.095238095238102</c:v>
                </c:pt>
                <c:pt idx="3829">
                  <c:v>38.095238095238102</c:v>
                </c:pt>
                <c:pt idx="3830">
                  <c:v>38.8888888888889</c:v>
                </c:pt>
                <c:pt idx="3831">
                  <c:v>38.8888888888889</c:v>
                </c:pt>
                <c:pt idx="3832">
                  <c:v>38.8888888888889</c:v>
                </c:pt>
                <c:pt idx="3833">
                  <c:v>38.8888888888889</c:v>
                </c:pt>
                <c:pt idx="3834">
                  <c:v>38.8888888888889</c:v>
                </c:pt>
                <c:pt idx="3835">
                  <c:v>38.8888888888889</c:v>
                </c:pt>
                <c:pt idx="3836">
                  <c:v>38.8888888888889</c:v>
                </c:pt>
                <c:pt idx="3837">
                  <c:v>37.30158730158702</c:v>
                </c:pt>
                <c:pt idx="3838">
                  <c:v>37.30158730158702</c:v>
                </c:pt>
                <c:pt idx="3839">
                  <c:v>37.30158730158702</c:v>
                </c:pt>
                <c:pt idx="3840">
                  <c:v>35.714285714285701</c:v>
                </c:pt>
                <c:pt idx="3841">
                  <c:v>36.507936507936321</c:v>
                </c:pt>
                <c:pt idx="3842">
                  <c:v>36.507936507936321</c:v>
                </c:pt>
                <c:pt idx="3843">
                  <c:v>37.30158730158702</c:v>
                </c:pt>
                <c:pt idx="3844">
                  <c:v>36.507936507936321</c:v>
                </c:pt>
                <c:pt idx="3845">
                  <c:v>37.30158730158702</c:v>
                </c:pt>
                <c:pt idx="3846">
                  <c:v>37.30158730158702</c:v>
                </c:pt>
                <c:pt idx="3847">
                  <c:v>36.507936507936321</c:v>
                </c:pt>
                <c:pt idx="3848">
                  <c:v>34.126984126984112</c:v>
                </c:pt>
                <c:pt idx="3849">
                  <c:v>34.920634920634903</c:v>
                </c:pt>
                <c:pt idx="3850">
                  <c:v>34.920634920634903</c:v>
                </c:pt>
                <c:pt idx="3851">
                  <c:v>36.800000000000004</c:v>
                </c:pt>
                <c:pt idx="3852">
                  <c:v>37.6</c:v>
                </c:pt>
                <c:pt idx="3853">
                  <c:v>36.800000000000004</c:v>
                </c:pt>
                <c:pt idx="3854">
                  <c:v>36</c:v>
                </c:pt>
                <c:pt idx="3855">
                  <c:v>36.800000000000004</c:v>
                </c:pt>
                <c:pt idx="3856">
                  <c:v>38.4</c:v>
                </c:pt>
                <c:pt idx="3857">
                  <c:v>36</c:v>
                </c:pt>
                <c:pt idx="3858">
                  <c:v>36.800000000000004</c:v>
                </c:pt>
                <c:pt idx="3859">
                  <c:v>36.800000000000004</c:v>
                </c:pt>
                <c:pt idx="3860">
                  <c:v>36</c:v>
                </c:pt>
                <c:pt idx="3861">
                  <c:v>36</c:v>
                </c:pt>
                <c:pt idx="3862">
                  <c:v>35.200000000000003</c:v>
                </c:pt>
                <c:pt idx="3863">
                  <c:v>39.682539682539904</c:v>
                </c:pt>
                <c:pt idx="3864">
                  <c:v>41.129032258064512</c:v>
                </c:pt>
                <c:pt idx="3865">
                  <c:v>41.129032258064512</c:v>
                </c:pt>
                <c:pt idx="3866">
                  <c:v>35.714285714285701</c:v>
                </c:pt>
                <c:pt idx="3867">
                  <c:v>34.920634920634903</c:v>
                </c:pt>
                <c:pt idx="3868">
                  <c:v>35.714285714285701</c:v>
                </c:pt>
                <c:pt idx="3869">
                  <c:v>34.920634920634903</c:v>
                </c:pt>
                <c:pt idx="3870">
                  <c:v>38.4</c:v>
                </c:pt>
                <c:pt idx="3871">
                  <c:v>39.5161290322581</c:v>
                </c:pt>
                <c:pt idx="3872">
                  <c:v>40.322580645161302</c:v>
                </c:pt>
                <c:pt idx="3873">
                  <c:v>38.709677419354797</c:v>
                </c:pt>
                <c:pt idx="3874">
                  <c:v>42.063492063491992</c:v>
                </c:pt>
                <c:pt idx="3875">
                  <c:v>38.8888888888889</c:v>
                </c:pt>
                <c:pt idx="3876">
                  <c:v>38.095238095238102</c:v>
                </c:pt>
                <c:pt idx="3877">
                  <c:v>34.920634920634903</c:v>
                </c:pt>
                <c:pt idx="3878">
                  <c:v>40</c:v>
                </c:pt>
                <c:pt idx="3879">
                  <c:v>40</c:v>
                </c:pt>
                <c:pt idx="3880">
                  <c:v>39.200000000000003</c:v>
                </c:pt>
                <c:pt idx="3881">
                  <c:v>40.800000000000004</c:v>
                </c:pt>
                <c:pt idx="3882">
                  <c:v>40</c:v>
                </c:pt>
                <c:pt idx="3883">
                  <c:v>37.6</c:v>
                </c:pt>
                <c:pt idx="3884">
                  <c:v>42.4</c:v>
                </c:pt>
                <c:pt idx="3885">
                  <c:v>42.4</c:v>
                </c:pt>
                <c:pt idx="3886">
                  <c:v>42.4</c:v>
                </c:pt>
                <c:pt idx="3887">
                  <c:v>43.2</c:v>
                </c:pt>
                <c:pt idx="3888">
                  <c:v>43.2</c:v>
                </c:pt>
                <c:pt idx="3889">
                  <c:v>42.4</c:v>
                </c:pt>
                <c:pt idx="3890">
                  <c:v>42.4</c:v>
                </c:pt>
                <c:pt idx="3891">
                  <c:v>42.4</c:v>
                </c:pt>
                <c:pt idx="3892">
                  <c:v>44</c:v>
                </c:pt>
                <c:pt idx="3893">
                  <c:v>43.2</c:v>
                </c:pt>
                <c:pt idx="3894">
                  <c:v>43.2</c:v>
                </c:pt>
                <c:pt idx="3895">
                  <c:v>42.4</c:v>
                </c:pt>
                <c:pt idx="3896">
                  <c:v>42.4</c:v>
                </c:pt>
                <c:pt idx="3897">
                  <c:v>43.2</c:v>
                </c:pt>
                <c:pt idx="3898">
                  <c:v>41.6</c:v>
                </c:pt>
                <c:pt idx="3899">
                  <c:v>43.2</c:v>
                </c:pt>
                <c:pt idx="3900">
                  <c:v>39.682539682539904</c:v>
                </c:pt>
                <c:pt idx="3901">
                  <c:v>38.8888888888889</c:v>
                </c:pt>
                <c:pt idx="3902">
                  <c:v>38.8888888888889</c:v>
                </c:pt>
                <c:pt idx="3903">
                  <c:v>38.4</c:v>
                </c:pt>
                <c:pt idx="3904">
                  <c:v>38.4</c:v>
                </c:pt>
                <c:pt idx="3905">
                  <c:v>39.200000000000003</c:v>
                </c:pt>
                <c:pt idx="3906">
                  <c:v>39.200000000000003</c:v>
                </c:pt>
                <c:pt idx="3907">
                  <c:v>38.4</c:v>
                </c:pt>
                <c:pt idx="3908">
                  <c:v>36</c:v>
                </c:pt>
                <c:pt idx="3909">
                  <c:v>36.800000000000004</c:v>
                </c:pt>
                <c:pt idx="3910">
                  <c:v>43.2</c:v>
                </c:pt>
                <c:pt idx="3911">
                  <c:v>44</c:v>
                </c:pt>
                <c:pt idx="3912">
                  <c:v>46.4</c:v>
                </c:pt>
                <c:pt idx="3913">
                  <c:v>46.4</c:v>
                </c:pt>
                <c:pt idx="3914">
                  <c:v>41.935483870967701</c:v>
                </c:pt>
                <c:pt idx="3915">
                  <c:v>80.158730158728872</c:v>
                </c:pt>
                <c:pt idx="3916">
                  <c:v>40.800000000000004</c:v>
                </c:pt>
                <c:pt idx="3917">
                  <c:v>40</c:v>
                </c:pt>
                <c:pt idx="3918">
                  <c:v>40.800000000000004</c:v>
                </c:pt>
                <c:pt idx="3919">
                  <c:v>40.800000000000004</c:v>
                </c:pt>
                <c:pt idx="3920">
                  <c:v>40.800000000000004</c:v>
                </c:pt>
                <c:pt idx="3921">
                  <c:v>41.6</c:v>
                </c:pt>
                <c:pt idx="3922">
                  <c:v>40</c:v>
                </c:pt>
                <c:pt idx="3923">
                  <c:v>40</c:v>
                </c:pt>
                <c:pt idx="3924">
                  <c:v>40</c:v>
                </c:pt>
                <c:pt idx="3925">
                  <c:v>39.200000000000003</c:v>
                </c:pt>
                <c:pt idx="3926">
                  <c:v>37.6</c:v>
                </c:pt>
                <c:pt idx="3927">
                  <c:v>38.4</c:v>
                </c:pt>
                <c:pt idx="3928">
                  <c:v>36.800000000000004</c:v>
                </c:pt>
                <c:pt idx="3929">
                  <c:v>37.6</c:v>
                </c:pt>
                <c:pt idx="3930">
                  <c:v>37.6</c:v>
                </c:pt>
                <c:pt idx="3931">
                  <c:v>36.800000000000004</c:v>
                </c:pt>
                <c:pt idx="3932">
                  <c:v>36.800000000000004</c:v>
                </c:pt>
                <c:pt idx="3933">
                  <c:v>37.6</c:v>
                </c:pt>
                <c:pt idx="3934">
                  <c:v>37.6</c:v>
                </c:pt>
                <c:pt idx="3935">
                  <c:v>36.800000000000004</c:v>
                </c:pt>
                <c:pt idx="3936">
                  <c:v>34.4</c:v>
                </c:pt>
                <c:pt idx="3937">
                  <c:v>35.200000000000003</c:v>
                </c:pt>
                <c:pt idx="3938">
                  <c:v>36</c:v>
                </c:pt>
                <c:pt idx="3939">
                  <c:v>38.709677419354797</c:v>
                </c:pt>
                <c:pt idx="3940">
                  <c:v>40.322580645161302</c:v>
                </c:pt>
                <c:pt idx="3941">
                  <c:v>36.290322580645203</c:v>
                </c:pt>
                <c:pt idx="3942">
                  <c:v>35.483870967741844</c:v>
                </c:pt>
                <c:pt idx="3943">
                  <c:v>35.483870967741844</c:v>
                </c:pt>
                <c:pt idx="3944">
                  <c:v>36.290322580645203</c:v>
                </c:pt>
                <c:pt idx="3945">
                  <c:v>35.483870967741844</c:v>
                </c:pt>
                <c:pt idx="3946">
                  <c:v>36.290322580645203</c:v>
                </c:pt>
                <c:pt idx="3947">
                  <c:v>36.290322580645203</c:v>
                </c:pt>
                <c:pt idx="3948">
                  <c:v>35.483870967741844</c:v>
                </c:pt>
                <c:pt idx="3949">
                  <c:v>35.483870967741844</c:v>
                </c:pt>
                <c:pt idx="3950">
                  <c:v>35.483870967741844</c:v>
                </c:pt>
                <c:pt idx="3951">
                  <c:v>39.200000000000003</c:v>
                </c:pt>
                <c:pt idx="3952">
                  <c:v>39.024390243902403</c:v>
                </c:pt>
                <c:pt idx="3953">
                  <c:v>39.024390243902403</c:v>
                </c:pt>
                <c:pt idx="3954">
                  <c:v>36</c:v>
                </c:pt>
                <c:pt idx="3955">
                  <c:v>36.800000000000004</c:v>
                </c:pt>
                <c:pt idx="3956">
                  <c:v>38.4</c:v>
                </c:pt>
                <c:pt idx="3957">
                  <c:v>36.800000000000004</c:v>
                </c:pt>
                <c:pt idx="3958">
                  <c:v>39.5161290322581</c:v>
                </c:pt>
                <c:pt idx="3959">
                  <c:v>37.398373983739937</c:v>
                </c:pt>
                <c:pt idx="3960">
                  <c:v>39.837398373983703</c:v>
                </c:pt>
                <c:pt idx="3961">
                  <c:v>39.024390243902403</c:v>
                </c:pt>
                <c:pt idx="3962">
                  <c:v>44</c:v>
                </c:pt>
                <c:pt idx="3963">
                  <c:v>39.200000000000003</c:v>
                </c:pt>
                <c:pt idx="3964">
                  <c:v>38.4</c:v>
                </c:pt>
                <c:pt idx="3965">
                  <c:v>39.200000000000003</c:v>
                </c:pt>
                <c:pt idx="3966">
                  <c:v>39.5161290322581</c:v>
                </c:pt>
                <c:pt idx="3967">
                  <c:v>39.5161290322581</c:v>
                </c:pt>
                <c:pt idx="3968">
                  <c:v>39.5161290322581</c:v>
                </c:pt>
                <c:pt idx="3969">
                  <c:v>41.129032258064512</c:v>
                </c:pt>
                <c:pt idx="3970">
                  <c:v>40.322580645161302</c:v>
                </c:pt>
                <c:pt idx="3971">
                  <c:v>39.5161290322581</c:v>
                </c:pt>
                <c:pt idx="3972">
                  <c:v>44.354838709677068</c:v>
                </c:pt>
                <c:pt idx="3973">
                  <c:v>44.354838709677068</c:v>
                </c:pt>
                <c:pt idx="3974">
                  <c:v>41.935483870967701</c:v>
                </c:pt>
                <c:pt idx="3975">
                  <c:v>43.548387096774199</c:v>
                </c:pt>
                <c:pt idx="3976">
                  <c:v>43.548387096774199</c:v>
                </c:pt>
                <c:pt idx="3977">
                  <c:v>43.548387096774199</c:v>
                </c:pt>
                <c:pt idx="3978">
                  <c:v>42.741935483871003</c:v>
                </c:pt>
                <c:pt idx="3979">
                  <c:v>43.548387096774199</c:v>
                </c:pt>
                <c:pt idx="3980">
                  <c:v>43.548387096774199</c:v>
                </c:pt>
                <c:pt idx="3981">
                  <c:v>42.741935483871003</c:v>
                </c:pt>
                <c:pt idx="3982">
                  <c:v>44.354838709677068</c:v>
                </c:pt>
                <c:pt idx="3983">
                  <c:v>42.741935483871003</c:v>
                </c:pt>
                <c:pt idx="3984">
                  <c:v>42.741935483871003</c:v>
                </c:pt>
                <c:pt idx="3985">
                  <c:v>43.548387096774199</c:v>
                </c:pt>
                <c:pt idx="3986">
                  <c:v>43.548387096774199</c:v>
                </c:pt>
                <c:pt idx="3987">
                  <c:v>43.548387096774199</c:v>
                </c:pt>
                <c:pt idx="3988">
                  <c:v>40</c:v>
                </c:pt>
                <c:pt idx="3989">
                  <c:v>39.200000000000003</c:v>
                </c:pt>
                <c:pt idx="3990">
                  <c:v>39.200000000000003</c:v>
                </c:pt>
                <c:pt idx="3991">
                  <c:v>41.935483870967701</c:v>
                </c:pt>
                <c:pt idx="3992">
                  <c:v>41.935483870967701</c:v>
                </c:pt>
                <c:pt idx="3993">
                  <c:v>44.354838709677068</c:v>
                </c:pt>
                <c:pt idx="3994">
                  <c:v>43.548387096774199</c:v>
                </c:pt>
                <c:pt idx="3995">
                  <c:v>41.129032258064512</c:v>
                </c:pt>
                <c:pt idx="3996">
                  <c:v>37.903225806451601</c:v>
                </c:pt>
                <c:pt idx="3997">
                  <c:v>41.129032258064512</c:v>
                </c:pt>
                <c:pt idx="3998">
                  <c:v>47.580645161289944</c:v>
                </c:pt>
                <c:pt idx="3999">
                  <c:v>47.580645161289944</c:v>
                </c:pt>
                <c:pt idx="4000">
                  <c:v>49.193548387096811</c:v>
                </c:pt>
                <c:pt idx="4001">
                  <c:v>49.193548387096811</c:v>
                </c:pt>
                <c:pt idx="4002">
                  <c:v>47.967479674796259</c:v>
                </c:pt>
                <c:pt idx="4003">
                  <c:v>69.841269841270162</c:v>
                </c:pt>
                <c:pt idx="4004">
                  <c:v>73.809523809523782</c:v>
                </c:pt>
                <c:pt idx="4005">
                  <c:v>43.75</c:v>
                </c:pt>
                <c:pt idx="4006">
                  <c:v>44.53125</c:v>
                </c:pt>
                <c:pt idx="4007">
                  <c:v>45.3125</c:v>
                </c:pt>
                <c:pt idx="4008">
                  <c:v>45.3125</c:v>
                </c:pt>
                <c:pt idx="4009">
                  <c:v>44.53125</c:v>
                </c:pt>
                <c:pt idx="4010">
                  <c:v>43.75</c:v>
                </c:pt>
                <c:pt idx="4011">
                  <c:v>43.75</c:v>
                </c:pt>
                <c:pt idx="4012">
                  <c:v>42.968750000000121</c:v>
                </c:pt>
                <c:pt idx="4013">
                  <c:v>42.968750000000121</c:v>
                </c:pt>
                <c:pt idx="4014">
                  <c:v>43.75</c:v>
                </c:pt>
                <c:pt idx="4015">
                  <c:v>42.968750000000121</c:v>
                </c:pt>
                <c:pt idx="4016">
                  <c:v>42.968750000000121</c:v>
                </c:pt>
                <c:pt idx="4017">
                  <c:v>42.1875</c:v>
                </c:pt>
                <c:pt idx="4018">
                  <c:v>42.968750000000121</c:v>
                </c:pt>
                <c:pt idx="4019">
                  <c:v>42.968750000000121</c:v>
                </c:pt>
                <c:pt idx="4020">
                  <c:v>44.53125</c:v>
                </c:pt>
                <c:pt idx="4021">
                  <c:v>43.75</c:v>
                </c:pt>
                <c:pt idx="4022">
                  <c:v>42.968750000000121</c:v>
                </c:pt>
                <c:pt idx="4023">
                  <c:v>45.3125</c:v>
                </c:pt>
                <c:pt idx="4024">
                  <c:v>42.1875</c:v>
                </c:pt>
                <c:pt idx="4025">
                  <c:v>43.75</c:v>
                </c:pt>
                <c:pt idx="4026">
                  <c:v>43.75</c:v>
                </c:pt>
                <c:pt idx="4027">
                  <c:v>39.84375</c:v>
                </c:pt>
                <c:pt idx="4028">
                  <c:v>42.519685039370096</c:v>
                </c:pt>
                <c:pt idx="4029">
                  <c:v>41.732283464566898</c:v>
                </c:pt>
                <c:pt idx="4030">
                  <c:v>40.157480314960544</c:v>
                </c:pt>
                <c:pt idx="4031">
                  <c:v>41.732283464566898</c:v>
                </c:pt>
                <c:pt idx="4032">
                  <c:v>40.944881889763188</c:v>
                </c:pt>
                <c:pt idx="4033">
                  <c:v>40.944881889763188</c:v>
                </c:pt>
                <c:pt idx="4034">
                  <c:v>41.732283464566898</c:v>
                </c:pt>
                <c:pt idx="4035">
                  <c:v>42.519685039370096</c:v>
                </c:pt>
                <c:pt idx="4036">
                  <c:v>42.519685039370096</c:v>
                </c:pt>
                <c:pt idx="4037">
                  <c:v>41.732283464566898</c:v>
                </c:pt>
                <c:pt idx="4038">
                  <c:v>41.732283464566898</c:v>
                </c:pt>
                <c:pt idx="4039">
                  <c:v>41.732283464566898</c:v>
                </c:pt>
                <c:pt idx="4040">
                  <c:v>42.968750000000121</c:v>
                </c:pt>
                <c:pt idx="4041">
                  <c:v>45.238095238095404</c:v>
                </c:pt>
                <c:pt idx="4042">
                  <c:v>45.238095238095404</c:v>
                </c:pt>
                <c:pt idx="4043">
                  <c:v>41.40625</c:v>
                </c:pt>
                <c:pt idx="4044">
                  <c:v>43.75</c:v>
                </c:pt>
                <c:pt idx="4045">
                  <c:v>41.40625</c:v>
                </c:pt>
                <c:pt idx="4046">
                  <c:v>42.968750000000121</c:v>
                </c:pt>
                <c:pt idx="4047">
                  <c:v>43.75</c:v>
                </c:pt>
                <c:pt idx="4048">
                  <c:v>44.881889763779007</c:v>
                </c:pt>
                <c:pt idx="4049">
                  <c:v>44.094488188976399</c:v>
                </c:pt>
                <c:pt idx="4050">
                  <c:v>39.370078740157503</c:v>
                </c:pt>
                <c:pt idx="4051">
                  <c:v>46.875</c:v>
                </c:pt>
                <c:pt idx="4052">
                  <c:v>42.968750000000121</c:v>
                </c:pt>
                <c:pt idx="4053">
                  <c:v>42.968750000000121</c:v>
                </c:pt>
                <c:pt idx="4054">
                  <c:v>42.968750000000121</c:v>
                </c:pt>
                <c:pt idx="4055">
                  <c:v>44.094488188976399</c:v>
                </c:pt>
                <c:pt idx="4056">
                  <c:v>45.669291338582859</c:v>
                </c:pt>
                <c:pt idx="4057">
                  <c:v>46.456692913385801</c:v>
                </c:pt>
                <c:pt idx="4058">
                  <c:v>44.881889763779007</c:v>
                </c:pt>
                <c:pt idx="4059">
                  <c:v>44.881889763779007</c:v>
                </c:pt>
                <c:pt idx="4060">
                  <c:v>48.81889763779499</c:v>
                </c:pt>
                <c:pt idx="4061">
                  <c:v>49.606299212598401</c:v>
                </c:pt>
                <c:pt idx="4062">
                  <c:v>49.606299212598401</c:v>
                </c:pt>
                <c:pt idx="4063">
                  <c:v>48.81889763779499</c:v>
                </c:pt>
                <c:pt idx="4064">
                  <c:v>48.031496062991991</c:v>
                </c:pt>
                <c:pt idx="4065">
                  <c:v>48.031496062991991</c:v>
                </c:pt>
                <c:pt idx="4066">
                  <c:v>48.031496062991991</c:v>
                </c:pt>
                <c:pt idx="4067">
                  <c:v>48.031496062991991</c:v>
                </c:pt>
                <c:pt idx="4068">
                  <c:v>48.031496062991991</c:v>
                </c:pt>
                <c:pt idx="4069">
                  <c:v>48.81889763779499</c:v>
                </c:pt>
                <c:pt idx="4070">
                  <c:v>48.81889763779499</c:v>
                </c:pt>
                <c:pt idx="4071">
                  <c:v>48.81889763779499</c:v>
                </c:pt>
                <c:pt idx="4072">
                  <c:v>48.031496062991991</c:v>
                </c:pt>
                <c:pt idx="4073">
                  <c:v>48.031496062991991</c:v>
                </c:pt>
                <c:pt idx="4074">
                  <c:v>48.81889763779499</c:v>
                </c:pt>
                <c:pt idx="4075">
                  <c:v>48.031496062991991</c:v>
                </c:pt>
                <c:pt idx="4076">
                  <c:v>48.031496062991991</c:v>
                </c:pt>
                <c:pt idx="4077">
                  <c:v>42.968750000000121</c:v>
                </c:pt>
                <c:pt idx="4078">
                  <c:v>44.53125</c:v>
                </c:pt>
                <c:pt idx="4079">
                  <c:v>45.3125</c:v>
                </c:pt>
                <c:pt idx="4080">
                  <c:v>42.1875</c:v>
                </c:pt>
                <c:pt idx="4081">
                  <c:v>42.1875</c:v>
                </c:pt>
                <c:pt idx="4082">
                  <c:v>39.062500000000121</c:v>
                </c:pt>
                <c:pt idx="4083">
                  <c:v>42.1875</c:v>
                </c:pt>
                <c:pt idx="4084">
                  <c:v>46.875</c:v>
                </c:pt>
                <c:pt idx="4085">
                  <c:v>46.093750000000121</c:v>
                </c:pt>
                <c:pt idx="4086">
                  <c:v>46.875</c:v>
                </c:pt>
                <c:pt idx="4087">
                  <c:v>47.244094488188999</c:v>
                </c:pt>
                <c:pt idx="4088">
                  <c:v>44.881889763779007</c:v>
                </c:pt>
                <c:pt idx="4089">
                  <c:v>45.669291338582859</c:v>
                </c:pt>
                <c:pt idx="4090">
                  <c:v>45.669291338582859</c:v>
                </c:pt>
                <c:pt idx="4091">
                  <c:v>45.238095238095404</c:v>
                </c:pt>
                <c:pt idx="4092">
                  <c:v>48.387096774193218</c:v>
                </c:pt>
                <c:pt idx="4093">
                  <c:v>47.2</c:v>
                </c:pt>
                <c:pt idx="4094">
                  <c:v>50</c:v>
                </c:pt>
                <c:pt idx="4095">
                  <c:v>44.53125</c:v>
                </c:pt>
                <c:pt idx="4096">
                  <c:v>45.3125</c:v>
                </c:pt>
                <c:pt idx="4097">
                  <c:v>46.875</c:v>
                </c:pt>
                <c:pt idx="4098">
                  <c:v>46.093750000000121</c:v>
                </c:pt>
                <c:pt idx="4099">
                  <c:v>45.3125</c:v>
                </c:pt>
                <c:pt idx="4100">
                  <c:v>47.65625</c:v>
                </c:pt>
                <c:pt idx="4101">
                  <c:v>46.093750000000121</c:v>
                </c:pt>
                <c:pt idx="4102">
                  <c:v>45.3125</c:v>
                </c:pt>
                <c:pt idx="4103">
                  <c:v>45.3125</c:v>
                </c:pt>
                <c:pt idx="4104">
                  <c:v>44.53125</c:v>
                </c:pt>
                <c:pt idx="4105">
                  <c:v>43.75</c:v>
                </c:pt>
                <c:pt idx="4106">
                  <c:v>43.75</c:v>
                </c:pt>
                <c:pt idx="4107">
                  <c:v>43.75</c:v>
                </c:pt>
                <c:pt idx="4108">
                  <c:v>44.53125</c:v>
                </c:pt>
                <c:pt idx="4109">
                  <c:v>44.53125</c:v>
                </c:pt>
                <c:pt idx="4110">
                  <c:v>43.75</c:v>
                </c:pt>
                <c:pt idx="4111">
                  <c:v>43.75</c:v>
                </c:pt>
                <c:pt idx="4112">
                  <c:v>44.53125</c:v>
                </c:pt>
                <c:pt idx="4113">
                  <c:v>46.093750000000121</c:v>
                </c:pt>
                <c:pt idx="4114">
                  <c:v>45.3125</c:v>
                </c:pt>
                <c:pt idx="4115">
                  <c:v>43.75</c:v>
                </c:pt>
                <c:pt idx="4116">
                  <c:v>45.3125</c:v>
                </c:pt>
                <c:pt idx="4117">
                  <c:v>43.75</c:v>
                </c:pt>
                <c:pt idx="4118">
                  <c:v>44.881889763779007</c:v>
                </c:pt>
                <c:pt idx="4119">
                  <c:v>45.669291338582859</c:v>
                </c:pt>
                <c:pt idx="4120">
                  <c:v>42.519685039370096</c:v>
                </c:pt>
                <c:pt idx="4121">
                  <c:v>45.669291338582859</c:v>
                </c:pt>
                <c:pt idx="4122">
                  <c:v>44.094488188976399</c:v>
                </c:pt>
                <c:pt idx="4123">
                  <c:v>43.307086614173144</c:v>
                </c:pt>
                <c:pt idx="4124">
                  <c:v>44.881889763779007</c:v>
                </c:pt>
                <c:pt idx="4125">
                  <c:v>46.456692913385801</c:v>
                </c:pt>
                <c:pt idx="4126">
                  <c:v>46.456692913385801</c:v>
                </c:pt>
                <c:pt idx="4127">
                  <c:v>44.881889763779007</c:v>
                </c:pt>
                <c:pt idx="4128">
                  <c:v>44.881889763779007</c:v>
                </c:pt>
                <c:pt idx="4129">
                  <c:v>44.881889763779007</c:v>
                </c:pt>
                <c:pt idx="4130">
                  <c:v>48.4375</c:v>
                </c:pt>
                <c:pt idx="4131">
                  <c:v>47.619047619047137</c:v>
                </c:pt>
                <c:pt idx="4132">
                  <c:v>47.619047619047137</c:v>
                </c:pt>
                <c:pt idx="4133">
                  <c:v>44.53125</c:v>
                </c:pt>
                <c:pt idx="4134">
                  <c:v>46.093750000000121</c:v>
                </c:pt>
                <c:pt idx="4135">
                  <c:v>45.3125</c:v>
                </c:pt>
                <c:pt idx="4136">
                  <c:v>44.53125</c:v>
                </c:pt>
                <c:pt idx="4137">
                  <c:v>45.3125</c:v>
                </c:pt>
                <c:pt idx="4138">
                  <c:v>45.669291338582859</c:v>
                </c:pt>
                <c:pt idx="4139">
                  <c:v>46.456692913385801</c:v>
                </c:pt>
                <c:pt idx="4140">
                  <c:v>42.519685039370096</c:v>
                </c:pt>
                <c:pt idx="4141">
                  <c:v>50.78125</c:v>
                </c:pt>
                <c:pt idx="4142">
                  <c:v>46.875</c:v>
                </c:pt>
                <c:pt idx="4143">
                  <c:v>46.875</c:v>
                </c:pt>
                <c:pt idx="4144">
                  <c:v>46.093750000000121</c:v>
                </c:pt>
                <c:pt idx="4145">
                  <c:v>43.307086614173144</c:v>
                </c:pt>
                <c:pt idx="4146">
                  <c:v>45.669291338582859</c:v>
                </c:pt>
                <c:pt idx="4147">
                  <c:v>44.881889763779007</c:v>
                </c:pt>
                <c:pt idx="4148">
                  <c:v>47.244094488188999</c:v>
                </c:pt>
                <c:pt idx="4149">
                  <c:v>45.669291338582859</c:v>
                </c:pt>
                <c:pt idx="4150">
                  <c:v>47.244094488188999</c:v>
                </c:pt>
                <c:pt idx="4151">
                  <c:v>49.606299212598401</c:v>
                </c:pt>
                <c:pt idx="4152">
                  <c:v>49.606299212598401</c:v>
                </c:pt>
                <c:pt idx="4153">
                  <c:v>49.606299212598401</c:v>
                </c:pt>
                <c:pt idx="4154">
                  <c:v>48.031496062991991</c:v>
                </c:pt>
                <c:pt idx="4155">
                  <c:v>48.031496062991991</c:v>
                </c:pt>
                <c:pt idx="4156">
                  <c:v>48.031496062991991</c:v>
                </c:pt>
                <c:pt idx="4157">
                  <c:v>48.031496062991991</c:v>
                </c:pt>
                <c:pt idx="4158">
                  <c:v>48.031496062991991</c:v>
                </c:pt>
                <c:pt idx="4159">
                  <c:v>48.81889763779499</c:v>
                </c:pt>
                <c:pt idx="4160">
                  <c:v>48.81889763779499</c:v>
                </c:pt>
                <c:pt idx="4161">
                  <c:v>49.606299212598401</c:v>
                </c:pt>
                <c:pt idx="4162">
                  <c:v>48.031496062991991</c:v>
                </c:pt>
                <c:pt idx="4163">
                  <c:v>48.031496062991991</c:v>
                </c:pt>
                <c:pt idx="4164">
                  <c:v>48.81889763779499</c:v>
                </c:pt>
                <c:pt idx="4165">
                  <c:v>48.031496062991991</c:v>
                </c:pt>
                <c:pt idx="4166">
                  <c:v>48.81889763779499</c:v>
                </c:pt>
                <c:pt idx="4167">
                  <c:v>44.53125</c:v>
                </c:pt>
                <c:pt idx="4168">
                  <c:v>42.1875</c:v>
                </c:pt>
                <c:pt idx="4169">
                  <c:v>42.968750000000121</c:v>
                </c:pt>
                <c:pt idx="4170">
                  <c:v>46.093750000000121</c:v>
                </c:pt>
                <c:pt idx="4171">
                  <c:v>46.093750000000121</c:v>
                </c:pt>
                <c:pt idx="4172">
                  <c:v>44.53125</c:v>
                </c:pt>
                <c:pt idx="4173">
                  <c:v>45.3125</c:v>
                </c:pt>
                <c:pt idx="4174">
                  <c:v>48.4375</c:v>
                </c:pt>
                <c:pt idx="4175">
                  <c:v>45.3125</c:v>
                </c:pt>
                <c:pt idx="4176">
                  <c:v>43.75</c:v>
                </c:pt>
                <c:pt idx="4177">
                  <c:v>45.669291338582859</c:v>
                </c:pt>
                <c:pt idx="4178">
                  <c:v>44.094488188976399</c:v>
                </c:pt>
                <c:pt idx="4179">
                  <c:v>44.881889763779007</c:v>
                </c:pt>
                <c:pt idx="4180">
                  <c:v>44.881889763779007</c:v>
                </c:pt>
                <c:pt idx="4181">
                  <c:v>45.238095238095404</c:v>
                </c:pt>
                <c:pt idx="4182">
                  <c:v>47.580645161289944</c:v>
                </c:pt>
                <c:pt idx="4183">
                  <c:v>46.4</c:v>
                </c:pt>
                <c:pt idx="4184">
                  <c:v>50.806451612903196</c:v>
                </c:pt>
                <c:pt idx="4185">
                  <c:v>75.193798449612402</c:v>
                </c:pt>
                <c:pt idx="4186">
                  <c:v>45.3125</c:v>
                </c:pt>
                <c:pt idx="4187">
                  <c:v>45.3125</c:v>
                </c:pt>
                <c:pt idx="4188">
                  <c:v>45.3125</c:v>
                </c:pt>
                <c:pt idx="4189">
                  <c:v>46.093750000000121</c:v>
                </c:pt>
                <c:pt idx="4190">
                  <c:v>44.53125</c:v>
                </c:pt>
                <c:pt idx="4191">
                  <c:v>43.75</c:v>
                </c:pt>
                <c:pt idx="4192">
                  <c:v>43.75</c:v>
                </c:pt>
                <c:pt idx="4193">
                  <c:v>42.968750000000121</c:v>
                </c:pt>
                <c:pt idx="4194">
                  <c:v>42.968750000000121</c:v>
                </c:pt>
                <c:pt idx="4195">
                  <c:v>42.968750000000121</c:v>
                </c:pt>
                <c:pt idx="4196">
                  <c:v>42.1875</c:v>
                </c:pt>
                <c:pt idx="4197">
                  <c:v>42.1875</c:v>
                </c:pt>
                <c:pt idx="4198">
                  <c:v>42.968750000000121</c:v>
                </c:pt>
                <c:pt idx="4199">
                  <c:v>43.75</c:v>
                </c:pt>
                <c:pt idx="4200">
                  <c:v>43.75</c:v>
                </c:pt>
                <c:pt idx="4201">
                  <c:v>43.75</c:v>
                </c:pt>
                <c:pt idx="4202">
                  <c:v>42.968750000000121</c:v>
                </c:pt>
                <c:pt idx="4203">
                  <c:v>42.968750000000121</c:v>
                </c:pt>
                <c:pt idx="4204">
                  <c:v>44.53125</c:v>
                </c:pt>
                <c:pt idx="4205">
                  <c:v>42.968750000000121</c:v>
                </c:pt>
                <c:pt idx="4206">
                  <c:v>44.53125</c:v>
                </c:pt>
                <c:pt idx="4207">
                  <c:v>43.75</c:v>
                </c:pt>
                <c:pt idx="4208">
                  <c:v>40.625000000000121</c:v>
                </c:pt>
                <c:pt idx="4209">
                  <c:v>47.244094488188999</c:v>
                </c:pt>
                <c:pt idx="4210">
                  <c:v>44.094488188976399</c:v>
                </c:pt>
                <c:pt idx="4211">
                  <c:v>41.732283464566898</c:v>
                </c:pt>
                <c:pt idx="4212">
                  <c:v>43.307086614173144</c:v>
                </c:pt>
                <c:pt idx="4213">
                  <c:v>42.519685039370096</c:v>
                </c:pt>
                <c:pt idx="4214">
                  <c:v>41.732283464566898</c:v>
                </c:pt>
                <c:pt idx="4215">
                  <c:v>43.307086614173144</c:v>
                </c:pt>
                <c:pt idx="4216">
                  <c:v>44.094488188976399</c:v>
                </c:pt>
                <c:pt idx="4217">
                  <c:v>44.094488188976399</c:v>
                </c:pt>
                <c:pt idx="4218">
                  <c:v>43.307086614173144</c:v>
                </c:pt>
                <c:pt idx="4219">
                  <c:v>43.307086614173144</c:v>
                </c:pt>
                <c:pt idx="4220">
                  <c:v>43.307086614173144</c:v>
                </c:pt>
                <c:pt idx="4221">
                  <c:v>43.75</c:v>
                </c:pt>
                <c:pt idx="4222">
                  <c:v>46.031746031745975</c:v>
                </c:pt>
                <c:pt idx="4223">
                  <c:v>46.031746031745975</c:v>
                </c:pt>
                <c:pt idx="4224">
                  <c:v>42.968750000000121</c:v>
                </c:pt>
                <c:pt idx="4225">
                  <c:v>44.53125</c:v>
                </c:pt>
                <c:pt idx="4226">
                  <c:v>42.968750000000121</c:v>
                </c:pt>
                <c:pt idx="4227">
                  <c:v>44.53125</c:v>
                </c:pt>
                <c:pt idx="4228">
                  <c:v>44.53125</c:v>
                </c:pt>
                <c:pt idx="4229">
                  <c:v>47.244094488188999</c:v>
                </c:pt>
                <c:pt idx="4230">
                  <c:v>46.456692913385801</c:v>
                </c:pt>
                <c:pt idx="4231">
                  <c:v>42.519685039370096</c:v>
                </c:pt>
                <c:pt idx="4232">
                  <c:v>48.4375</c:v>
                </c:pt>
                <c:pt idx="4233">
                  <c:v>44.53125</c:v>
                </c:pt>
                <c:pt idx="4234">
                  <c:v>45.3125</c:v>
                </c:pt>
                <c:pt idx="4235">
                  <c:v>46.875</c:v>
                </c:pt>
                <c:pt idx="4236">
                  <c:v>44.094488188976399</c:v>
                </c:pt>
                <c:pt idx="4237">
                  <c:v>44.881889763779007</c:v>
                </c:pt>
                <c:pt idx="4238">
                  <c:v>44.881889763779007</c:v>
                </c:pt>
                <c:pt idx="4239">
                  <c:v>45.669291338582859</c:v>
                </c:pt>
                <c:pt idx="4240">
                  <c:v>44.094488188976399</c:v>
                </c:pt>
                <c:pt idx="4241">
                  <c:v>48.031496062991991</c:v>
                </c:pt>
                <c:pt idx="4242">
                  <c:v>49.606299212598401</c:v>
                </c:pt>
                <c:pt idx="4243">
                  <c:v>49.606299212598401</c:v>
                </c:pt>
                <c:pt idx="4244">
                  <c:v>49.606299212598401</c:v>
                </c:pt>
                <c:pt idx="4245">
                  <c:v>48.031496062991991</c:v>
                </c:pt>
                <c:pt idx="4246">
                  <c:v>48.031496062991991</c:v>
                </c:pt>
                <c:pt idx="4247">
                  <c:v>48.031496062991991</c:v>
                </c:pt>
                <c:pt idx="4248">
                  <c:v>48.81889763779499</c:v>
                </c:pt>
                <c:pt idx="4249">
                  <c:v>48.81889763779499</c:v>
                </c:pt>
                <c:pt idx="4250">
                  <c:v>48.81889763779499</c:v>
                </c:pt>
                <c:pt idx="4251">
                  <c:v>48.81889763779499</c:v>
                </c:pt>
                <c:pt idx="4252">
                  <c:v>49.606299212598401</c:v>
                </c:pt>
                <c:pt idx="4253">
                  <c:v>48.81889763779499</c:v>
                </c:pt>
                <c:pt idx="4254">
                  <c:v>48.81889763779499</c:v>
                </c:pt>
                <c:pt idx="4255">
                  <c:v>49.606299212598401</c:v>
                </c:pt>
                <c:pt idx="4256">
                  <c:v>48.81889763779499</c:v>
                </c:pt>
                <c:pt idx="4257">
                  <c:v>49.606299212598401</c:v>
                </c:pt>
                <c:pt idx="4258">
                  <c:v>41.40625</c:v>
                </c:pt>
                <c:pt idx="4259">
                  <c:v>39.84375</c:v>
                </c:pt>
                <c:pt idx="4260">
                  <c:v>40.625000000000121</c:v>
                </c:pt>
                <c:pt idx="4261">
                  <c:v>43.75</c:v>
                </c:pt>
                <c:pt idx="4262">
                  <c:v>43.75</c:v>
                </c:pt>
                <c:pt idx="4263">
                  <c:v>41.40625</c:v>
                </c:pt>
                <c:pt idx="4264">
                  <c:v>43.75</c:v>
                </c:pt>
                <c:pt idx="4265">
                  <c:v>48.4375</c:v>
                </c:pt>
                <c:pt idx="4266">
                  <c:v>46.875</c:v>
                </c:pt>
                <c:pt idx="4267">
                  <c:v>45.3125</c:v>
                </c:pt>
                <c:pt idx="4268">
                  <c:v>46.456692913385801</c:v>
                </c:pt>
                <c:pt idx="4269">
                  <c:v>44.881889763779007</c:v>
                </c:pt>
                <c:pt idx="4270">
                  <c:v>46.456692913385801</c:v>
                </c:pt>
                <c:pt idx="4271">
                  <c:v>47.244094488188999</c:v>
                </c:pt>
                <c:pt idx="4272">
                  <c:v>46.031746031745975</c:v>
                </c:pt>
                <c:pt idx="4273">
                  <c:v>46.774193548387103</c:v>
                </c:pt>
                <c:pt idx="4274">
                  <c:v>44.8</c:v>
                </c:pt>
                <c:pt idx="4275">
                  <c:v>48.387096774193218</c:v>
                </c:pt>
                <c:pt idx="4276">
                  <c:v>78.294573643411027</c:v>
                </c:pt>
                <c:pt idx="4277">
                  <c:v>80.620155038758938</c:v>
                </c:pt>
                <c:pt idx="4278">
                  <c:v>55.118110236220645</c:v>
                </c:pt>
                <c:pt idx="4279">
                  <c:v>54.33070866141702</c:v>
                </c:pt>
                <c:pt idx="4280">
                  <c:v>54.33070866141702</c:v>
                </c:pt>
                <c:pt idx="4281">
                  <c:v>54.33070866141702</c:v>
                </c:pt>
                <c:pt idx="4282">
                  <c:v>55.905511811023601</c:v>
                </c:pt>
                <c:pt idx="4283">
                  <c:v>55.118110236220645</c:v>
                </c:pt>
                <c:pt idx="4284">
                  <c:v>53.543307086613972</c:v>
                </c:pt>
                <c:pt idx="4285">
                  <c:v>54.33070866141702</c:v>
                </c:pt>
                <c:pt idx="4286">
                  <c:v>54.33070866141702</c:v>
                </c:pt>
                <c:pt idx="4287">
                  <c:v>54.33070866141702</c:v>
                </c:pt>
                <c:pt idx="4288">
                  <c:v>55.118110236220645</c:v>
                </c:pt>
                <c:pt idx="4289">
                  <c:v>55.118110236220645</c:v>
                </c:pt>
                <c:pt idx="4290">
                  <c:v>51.968503937008059</c:v>
                </c:pt>
                <c:pt idx="4291">
                  <c:v>51.968503937008059</c:v>
                </c:pt>
                <c:pt idx="4292">
                  <c:v>51.181102362204712</c:v>
                </c:pt>
                <c:pt idx="4293">
                  <c:v>51.968503937008059</c:v>
                </c:pt>
                <c:pt idx="4294">
                  <c:v>49.606299212598401</c:v>
                </c:pt>
                <c:pt idx="4295">
                  <c:v>51.968503937008059</c:v>
                </c:pt>
                <c:pt idx="4296">
                  <c:v>51.181102362204712</c:v>
                </c:pt>
                <c:pt idx="4297">
                  <c:v>51.181102362204712</c:v>
                </c:pt>
                <c:pt idx="4298">
                  <c:v>50.393700787401599</c:v>
                </c:pt>
                <c:pt idx="4299">
                  <c:v>51.181102362204712</c:v>
                </c:pt>
                <c:pt idx="4300">
                  <c:v>50.393700787401599</c:v>
                </c:pt>
                <c:pt idx="4301">
                  <c:v>46.825396825396801</c:v>
                </c:pt>
                <c:pt idx="4302">
                  <c:v>53.968253968254011</c:v>
                </c:pt>
                <c:pt idx="4303">
                  <c:v>50.793650793650812</c:v>
                </c:pt>
                <c:pt idx="4304">
                  <c:v>53.174603174602971</c:v>
                </c:pt>
                <c:pt idx="4305">
                  <c:v>51.58730158730129</c:v>
                </c:pt>
                <c:pt idx="4306">
                  <c:v>51.58730158730129</c:v>
                </c:pt>
                <c:pt idx="4307">
                  <c:v>52.380952380952401</c:v>
                </c:pt>
                <c:pt idx="4308">
                  <c:v>53.174603174602971</c:v>
                </c:pt>
                <c:pt idx="4309">
                  <c:v>53.174603174602971</c:v>
                </c:pt>
                <c:pt idx="4310">
                  <c:v>52.380952380952401</c:v>
                </c:pt>
                <c:pt idx="4311">
                  <c:v>52.380952380952401</c:v>
                </c:pt>
                <c:pt idx="4312">
                  <c:v>51.58730158730129</c:v>
                </c:pt>
                <c:pt idx="4313">
                  <c:v>54.33070866141702</c:v>
                </c:pt>
                <c:pt idx="4314">
                  <c:v>53.968253968254011</c:v>
                </c:pt>
                <c:pt idx="4315">
                  <c:v>53.968253968254011</c:v>
                </c:pt>
                <c:pt idx="4316">
                  <c:v>51.181102362204712</c:v>
                </c:pt>
                <c:pt idx="4317">
                  <c:v>57.480314960629912</c:v>
                </c:pt>
                <c:pt idx="4318">
                  <c:v>52.755905511811001</c:v>
                </c:pt>
                <c:pt idx="4319">
                  <c:v>54.33070866141702</c:v>
                </c:pt>
                <c:pt idx="4320">
                  <c:v>50.793650793650812</c:v>
                </c:pt>
                <c:pt idx="4321">
                  <c:v>48.8</c:v>
                </c:pt>
                <c:pt idx="4322">
                  <c:v>52</c:v>
                </c:pt>
                <c:pt idx="4323">
                  <c:v>51.2</c:v>
                </c:pt>
                <c:pt idx="4324">
                  <c:v>51.968503937008059</c:v>
                </c:pt>
                <c:pt idx="4325">
                  <c:v>48.81889763779499</c:v>
                </c:pt>
                <c:pt idx="4326">
                  <c:v>50.393700787401599</c:v>
                </c:pt>
                <c:pt idx="4327">
                  <c:v>46.456692913385801</c:v>
                </c:pt>
                <c:pt idx="4328">
                  <c:v>44.444444444444002</c:v>
                </c:pt>
                <c:pt idx="4329">
                  <c:v>46.825396825396801</c:v>
                </c:pt>
                <c:pt idx="4330">
                  <c:v>46.825396825396801</c:v>
                </c:pt>
                <c:pt idx="4331">
                  <c:v>47.619047619047137</c:v>
                </c:pt>
                <c:pt idx="4332">
                  <c:v>47.619047619047137</c:v>
                </c:pt>
                <c:pt idx="4333">
                  <c:v>45.238095238095404</c:v>
                </c:pt>
                <c:pt idx="4334">
                  <c:v>48.41269841269812</c:v>
                </c:pt>
                <c:pt idx="4335">
                  <c:v>48.41269841269812</c:v>
                </c:pt>
                <c:pt idx="4336">
                  <c:v>48.41269841269812</c:v>
                </c:pt>
                <c:pt idx="4337">
                  <c:v>46.825396825396801</c:v>
                </c:pt>
                <c:pt idx="4338">
                  <c:v>47.619047619047137</c:v>
                </c:pt>
                <c:pt idx="4339">
                  <c:v>46.825396825396801</c:v>
                </c:pt>
                <c:pt idx="4340">
                  <c:v>48.41269841269812</c:v>
                </c:pt>
                <c:pt idx="4341">
                  <c:v>48.41269841269812</c:v>
                </c:pt>
                <c:pt idx="4342">
                  <c:v>46.825396825396801</c:v>
                </c:pt>
                <c:pt idx="4343">
                  <c:v>46.825396825396801</c:v>
                </c:pt>
                <c:pt idx="4344">
                  <c:v>48.41269841269812</c:v>
                </c:pt>
                <c:pt idx="4345">
                  <c:v>47.619047619047137</c:v>
                </c:pt>
                <c:pt idx="4346">
                  <c:v>47.619047619047137</c:v>
                </c:pt>
                <c:pt idx="4347">
                  <c:v>47.619047619047137</c:v>
                </c:pt>
                <c:pt idx="4348">
                  <c:v>49.206349206349202</c:v>
                </c:pt>
                <c:pt idx="4349">
                  <c:v>47.619047619047137</c:v>
                </c:pt>
                <c:pt idx="4350">
                  <c:v>52.380952380952401</c:v>
                </c:pt>
                <c:pt idx="4351">
                  <c:v>50.793650793650812</c:v>
                </c:pt>
                <c:pt idx="4352">
                  <c:v>52.380952380952401</c:v>
                </c:pt>
                <c:pt idx="4353">
                  <c:v>43.2</c:v>
                </c:pt>
                <c:pt idx="4354">
                  <c:v>43.2</c:v>
                </c:pt>
                <c:pt idx="4355">
                  <c:v>44</c:v>
                </c:pt>
                <c:pt idx="4356">
                  <c:v>43.2</c:v>
                </c:pt>
                <c:pt idx="4357">
                  <c:v>43.2</c:v>
                </c:pt>
                <c:pt idx="4358">
                  <c:v>44</c:v>
                </c:pt>
                <c:pt idx="4359">
                  <c:v>43.2</c:v>
                </c:pt>
                <c:pt idx="4360">
                  <c:v>42.4</c:v>
                </c:pt>
                <c:pt idx="4361">
                  <c:v>44</c:v>
                </c:pt>
                <c:pt idx="4362">
                  <c:v>43.2</c:v>
                </c:pt>
                <c:pt idx="4363">
                  <c:v>43.2</c:v>
                </c:pt>
                <c:pt idx="4364">
                  <c:v>41.129032258064512</c:v>
                </c:pt>
                <c:pt idx="4365">
                  <c:v>34.42622950819657</c:v>
                </c:pt>
                <c:pt idx="4366">
                  <c:v>33.3333333333333</c:v>
                </c:pt>
                <c:pt idx="4367">
                  <c:v>36.885245901639244</c:v>
                </c:pt>
                <c:pt idx="4368">
                  <c:v>40.800000000000004</c:v>
                </c:pt>
                <c:pt idx="4369">
                  <c:v>44</c:v>
                </c:pt>
                <c:pt idx="4370">
                  <c:v>43.2</c:v>
                </c:pt>
                <c:pt idx="4371">
                  <c:v>52.380952380952401</c:v>
                </c:pt>
                <c:pt idx="4372">
                  <c:v>53.174603174602971</c:v>
                </c:pt>
                <c:pt idx="4373">
                  <c:v>51.58730158730129</c:v>
                </c:pt>
                <c:pt idx="4374">
                  <c:v>52.380952380952401</c:v>
                </c:pt>
                <c:pt idx="4375">
                  <c:v>52.380952380952401</c:v>
                </c:pt>
                <c:pt idx="4376">
                  <c:v>52.380952380952401</c:v>
                </c:pt>
                <c:pt idx="4377">
                  <c:v>55.5555555555556</c:v>
                </c:pt>
                <c:pt idx="4378">
                  <c:v>54.761904761904802</c:v>
                </c:pt>
                <c:pt idx="4379">
                  <c:v>54.761904761904802</c:v>
                </c:pt>
                <c:pt idx="4380">
                  <c:v>50</c:v>
                </c:pt>
                <c:pt idx="4381">
                  <c:v>50.793650793650812</c:v>
                </c:pt>
                <c:pt idx="4382">
                  <c:v>50.793650793650812</c:v>
                </c:pt>
                <c:pt idx="4383">
                  <c:v>51.58730158730129</c:v>
                </c:pt>
                <c:pt idx="4384">
                  <c:v>51.58730158730129</c:v>
                </c:pt>
                <c:pt idx="4385">
                  <c:v>50.793650793650812</c:v>
                </c:pt>
                <c:pt idx="4386">
                  <c:v>50</c:v>
                </c:pt>
                <c:pt idx="4387">
                  <c:v>47.619047619047137</c:v>
                </c:pt>
                <c:pt idx="4388">
                  <c:v>50</c:v>
                </c:pt>
                <c:pt idx="4389">
                  <c:v>50</c:v>
                </c:pt>
                <c:pt idx="4390">
                  <c:v>51.58730158730129</c:v>
                </c:pt>
                <c:pt idx="4391">
                  <c:v>50</c:v>
                </c:pt>
                <c:pt idx="4392">
                  <c:v>50</c:v>
                </c:pt>
                <c:pt idx="4393">
                  <c:v>51.58730158730129</c:v>
                </c:pt>
                <c:pt idx="4394">
                  <c:v>45.6</c:v>
                </c:pt>
                <c:pt idx="4395">
                  <c:v>55.2</c:v>
                </c:pt>
                <c:pt idx="4396">
                  <c:v>50.4</c:v>
                </c:pt>
                <c:pt idx="4397">
                  <c:v>56</c:v>
                </c:pt>
                <c:pt idx="4398">
                  <c:v>56</c:v>
                </c:pt>
                <c:pt idx="4399">
                  <c:v>55.2</c:v>
                </c:pt>
                <c:pt idx="4400">
                  <c:v>56</c:v>
                </c:pt>
                <c:pt idx="4401">
                  <c:v>56</c:v>
                </c:pt>
                <c:pt idx="4402">
                  <c:v>56</c:v>
                </c:pt>
                <c:pt idx="4403">
                  <c:v>56</c:v>
                </c:pt>
                <c:pt idx="4404">
                  <c:v>56</c:v>
                </c:pt>
                <c:pt idx="4405">
                  <c:v>55.2</c:v>
                </c:pt>
                <c:pt idx="4406">
                  <c:v>51.58730158730129</c:v>
                </c:pt>
                <c:pt idx="4407">
                  <c:v>51.58730158730129</c:v>
                </c:pt>
                <c:pt idx="4408">
                  <c:v>51.58730158730129</c:v>
                </c:pt>
                <c:pt idx="4409">
                  <c:v>49.206349206349202</c:v>
                </c:pt>
                <c:pt idx="4410">
                  <c:v>50.793650793650812</c:v>
                </c:pt>
                <c:pt idx="4411">
                  <c:v>50.793650793650812</c:v>
                </c:pt>
                <c:pt idx="4412">
                  <c:v>51.58730158730129</c:v>
                </c:pt>
                <c:pt idx="4413">
                  <c:v>49.6</c:v>
                </c:pt>
                <c:pt idx="4414">
                  <c:v>46.774193548387103</c:v>
                </c:pt>
                <c:pt idx="4415">
                  <c:v>50.806451612903196</c:v>
                </c:pt>
                <c:pt idx="4416">
                  <c:v>50.806451612903196</c:v>
                </c:pt>
                <c:pt idx="4417">
                  <c:v>46.031746031745975</c:v>
                </c:pt>
                <c:pt idx="4418">
                  <c:v>45.238095238095404</c:v>
                </c:pt>
                <c:pt idx="4419">
                  <c:v>46.825396825396801</c:v>
                </c:pt>
                <c:pt idx="4420">
                  <c:v>42.063492063491992</c:v>
                </c:pt>
                <c:pt idx="4421">
                  <c:v>40.800000000000004</c:v>
                </c:pt>
                <c:pt idx="4422">
                  <c:v>43.2</c:v>
                </c:pt>
                <c:pt idx="4423">
                  <c:v>40</c:v>
                </c:pt>
                <c:pt idx="4424">
                  <c:v>47.2</c:v>
                </c:pt>
                <c:pt idx="4425">
                  <c:v>45.6</c:v>
                </c:pt>
                <c:pt idx="4426">
                  <c:v>45.6</c:v>
                </c:pt>
                <c:pt idx="4427">
                  <c:v>42.4</c:v>
                </c:pt>
                <c:pt idx="4428">
                  <c:v>42.4</c:v>
                </c:pt>
                <c:pt idx="4429">
                  <c:v>44</c:v>
                </c:pt>
                <c:pt idx="4430">
                  <c:v>40.800000000000004</c:v>
                </c:pt>
                <c:pt idx="4431">
                  <c:v>41.6</c:v>
                </c:pt>
                <c:pt idx="4432">
                  <c:v>41.6</c:v>
                </c:pt>
                <c:pt idx="4433">
                  <c:v>42.4</c:v>
                </c:pt>
                <c:pt idx="4434">
                  <c:v>43.2</c:v>
                </c:pt>
                <c:pt idx="4435">
                  <c:v>43.2</c:v>
                </c:pt>
                <c:pt idx="4436">
                  <c:v>42.4</c:v>
                </c:pt>
                <c:pt idx="4437">
                  <c:v>41.6</c:v>
                </c:pt>
                <c:pt idx="4438">
                  <c:v>41.6</c:v>
                </c:pt>
                <c:pt idx="4439">
                  <c:v>41.6</c:v>
                </c:pt>
                <c:pt idx="4440">
                  <c:v>40.800000000000004</c:v>
                </c:pt>
                <c:pt idx="4441">
                  <c:v>41.6</c:v>
                </c:pt>
                <c:pt idx="4442">
                  <c:v>40.800000000000004</c:v>
                </c:pt>
                <c:pt idx="4443">
                  <c:v>41.6</c:v>
                </c:pt>
                <c:pt idx="4444">
                  <c:v>40</c:v>
                </c:pt>
                <c:pt idx="4445">
                  <c:v>40.800000000000004</c:v>
                </c:pt>
                <c:pt idx="4446">
                  <c:v>45.9677419354839</c:v>
                </c:pt>
                <c:pt idx="4447">
                  <c:v>45.9677419354839</c:v>
                </c:pt>
                <c:pt idx="4448">
                  <c:v>42.741935483871003</c:v>
                </c:pt>
                <c:pt idx="4449">
                  <c:v>45.161290322580612</c:v>
                </c:pt>
                <c:pt idx="4450">
                  <c:v>41.935483870967701</c:v>
                </c:pt>
                <c:pt idx="4451">
                  <c:v>41.935483870967701</c:v>
                </c:pt>
                <c:pt idx="4452">
                  <c:v>40.322580645161302</c:v>
                </c:pt>
                <c:pt idx="4453">
                  <c:v>40.322580645161302</c:v>
                </c:pt>
                <c:pt idx="4454">
                  <c:v>41.129032258064512</c:v>
                </c:pt>
                <c:pt idx="4455">
                  <c:v>39.5161290322581</c:v>
                </c:pt>
                <c:pt idx="4456">
                  <c:v>39.5161290322581</c:v>
                </c:pt>
                <c:pt idx="4457">
                  <c:v>42.276422764227597</c:v>
                </c:pt>
                <c:pt idx="4458">
                  <c:v>36.363636363636083</c:v>
                </c:pt>
                <c:pt idx="4459">
                  <c:v>35.245901639344297</c:v>
                </c:pt>
                <c:pt idx="4460">
                  <c:v>35.537190082644472</c:v>
                </c:pt>
                <c:pt idx="4461">
                  <c:v>43.548387096774199</c:v>
                </c:pt>
                <c:pt idx="4462">
                  <c:v>50</c:v>
                </c:pt>
                <c:pt idx="4463">
                  <c:v>47.580645161289944</c:v>
                </c:pt>
                <c:pt idx="4464">
                  <c:v>70.634920634920604</c:v>
                </c:pt>
                <c:pt idx="4465">
                  <c:v>39.34426229508199</c:v>
                </c:pt>
                <c:pt idx="4466">
                  <c:v>39.34426229508199</c:v>
                </c:pt>
                <c:pt idx="4467">
                  <c:v>40.163934426229503</c:v>
                </c:pt>
                <c:pt idx="4468">
                  <c:v>40.163934426229503</c:v>
                </c:pt>
                <c:pt idx="4469">
                  <c:v>39.34426229508199</c:v>
                </c:pt>
                <c:pt idx="4470">
                  <c:v>39.34426229508199</c:v>
                </c:pt>
                <c:pt idx="4471">
                  <c:v>37.704918032787013</c:v>
                </c:pt>
                <c:pt idx="4472">
                  <c:v>37.704918032787013</c:v>
                </c:pt>
                <c:pt idx="4473">
                  <c:v>37.704918032787013</c:v>
                </c:pt>
                <c:pt idx="4474">
                  <c:v>39.34426229508199</c:v>
                </c:pt>
                <c:pt idx="4475">
                  <c:v>38.524590163934398</c:v>
                </c:pt>
                <c:pt idx="4476">
                  <c:v>38.524590163934398</c:v>
                </c:pt>
                <c:pt idx="4477">
                  <c:v>40.983606557376717</c:v>
                </c:pt>
                <c:pt idx="4478">
                  <c:v>40.163934426229503</c:v>
                </c:pt>
                <c:pt idx="4479">
                  <c:v>40.983606557376717</c:v>
                </c:pt>
                <c:pt idx="4480">
                  <c:v>38.524590163934398</c:v>
                </c:pt>
                <c:pt idx="4481">
                  <c:v>38.524590163934398</c:v>
                </c:pt>
                <c:pt idx="4482">
                  <c:v>37.704918032787013</c:v>
                </c:pt>
                <c:pt idx="4483">
                  <c:v>39.34426229508199</c:v>
                </c:pt>
                <c:pt idx="4484">
                  <c:v>40.983606557376717</c:v>
                </c:pt>
                <c:pt idx="4485">
                  <c:v>38.524590163934398</c:v>
                </c:pt>
                <c:pt idx="4486">
                  <c:v>38.524590163934398</c:v>
                </c:pt>
                <c:pt idx="4487">
                  <c:v>39.34426229508199</c:v>
                </c:pt>
                <c:pt idx="4488">
                  <c:v>36.065573770491959</c:v>
                </c:pt>
                <c:pt idx="4489">
                  <c:v>41.8032786885246</c:v>
                </c:pt>
                <c:pt idx="4490">
                  <c:v>37.704918032787013</c:v>
                </c:pt>
                <c:pt idx="4491">
                  <c:v>33.606557377049199</c:v>
                </c:pt>
                <c:pt idx="4492">
                  <c:v>34.42622950819657</c:v>
                </c:pt>
                <c:pt idx="4493">
                  <c:v>35.245901639344297</c:v>
                </c:pt>
                <c:pt idx="4494">
                  <c:v>35.245901639344297</c:v>
                </c:pt>
                <c:pt idx="4495">
                  <c:v>34.42622950819657</c:v>
                </c:pt>
                <c:pt idx="4496">
                  <c:v>34.42622950819657</c:v>
                </c:pt>
                <c:pt idx="4497">
                  <c:v>35.245901639344297</c:v>
                </c:pt>
                <c:pt idx="4498">
                  <c:v>35.245901639344297</c:v>
                </c:pt>
                <c:pt idx="4499">
                  <c:v>35.245901639344297</c:v>
                </c:pt>
                <c:pt idx="4500">
                  <c:v>35.245901639344297</c:v>
                </c:pt>
                <c:pt idx="4501">
                  <c:v>35.8333333333333</c:v>
                </c:pt>
                <c:pt idx="4502">
                  <c:v>35</c:v>
                </c:pt>
                <c:pt idx="4503">
                  <c:v>36.885245901639244</c:v>
                </c:pt>
                <c:pt idx="4504">
                  <c:v>40.163934426229503</c:v>
                </c:pt>
                <c:pt idx="4505">
                  <c:v>38.524590163934398</c:v>
                </c:pt>
                <c:pt idx="4506">
                  <c:v>38.524590163934398</c:v>
                </c:pt>
                <c:pt idx="4507">
                  <c:v>38.016528925619802</c:v>
                </c:pt>
                <c:pt idx="4508">
                  <c:v>36.666666666666259</c:v>
                </c:pt>
                <c:pt idx="4509">
                  <c:v>37.5</c:v>
                </c:pt>
                <c:pt idx="4510">
                  <c:v>38.3333333333333</c:v>
                </c:pt>
                <c:pt idx="4511">
                  <c:v>37.704918032787013</c:v>
                </c:pt>
                <c:pt idx="4512">
                  <c:v>39.34426229508199</c:v>
                </c:pt>
                <c:pt idx="4513">
                  <c:v>36.065573770491959</c:v>
                </c:pt>
                <c:pt idx="4514">
                  <c:v>39.34426229508199</c:v>
                </c:pt>
                <c:pt idx="4515">
                  <c:v>37.190082644628113</c:v>
                </c:pt>
                <c:pt idx="4516">
                  <c:v>36.363636363636083</c:v>
                </c:pt>
                <c:pt idx="4517">
                  <c:v>38.842975206611598</c:v>
                </c:pt>
                <c:pt idx="4518">
                  <c:v>39.669421487602925</c:v>
                </c:pt>
                <c:pt idx="4519">
                  <c:v>38.842975206611598</c:v>
                </c:pt>
                <c:pt idx="4520">
                  <c:v>38.842975206611598</c:v>
                </c:pt>
                <c:pt idx="4521">
                  <c:v>38.842975206611598</c:v>
                </c:pt>
                <c:pt idx="4522">
                  <c:v>38.842975206611598</c:v>
                </c:pt>
                <c:pt idx="4523">
                  <c:v>39.669421487602925</c:v>
                </c:pt>
                <c:pt idx="4524">
                  <c:v>35.537190082644472</c:v>
                </c:pt>
                <c:pt idx="4525">
                  <c:v>35.537190082644472</c:v>
                </c:pt>
                <c:pt idx="4526">
                  <c:v>33.884297520660759</c:v>
                </c:pt>
                <c:pt idx="4527">
                  <c:v>38.016528925619802</c:v>
                </c:pt>
                <c:pt idx="4528">
                  <c:v>38.842975206611598</c:v>
                </c:pt>
                <c:pt idx="4529">
                  <c:v>39.669421487602925</c:v>
                </c:pt>
                <c:pt idx="4530">
                  <c:v>38.842975206611598</c:v>
                </c:pt>
                <c:pt idx="4531">
                  <c:v>37.190082644628113</c:v>
                </c:pt>
                <c:pt idx="4532">
                  <c:v>38.842975206611598</c:v>
                </c:pt>
                <c:pt idx="4533">
                  <c:v>38.842975206611598</c:v>
                </c:pt>
                <c:pt idx="4534">
                  <c:v>38.842975206611598</c:v>
                </c:pt>
                <c:pt idx="4535">
                  <c:v>38.842975206611598</c:v>
                </c:pt>
                <c:pt idx="4536">
                  <c:v>39.669421487602925</c:v>
                </c:pt>
                <c:pt idx="4537">
                  <c:v>36.363636363636083</c:v>
                </c:pt>
                <c:pt idx="4538">
                  <c:v>33.884297520660759</c:v>
                </c:pt>
                <c:pt idx="4539">
                  <c:v>34.710743801652896</c:v>
                </c:pt>
                <c:pt idx="4540">
                  <c:v>36.666666666666259</c:v>
                </c:pt>
                <c:pt idx="4541">
                  <c:v>36.666666666666259</c:v>
                </c:pt>
                <c:pt idx="4542">
                  <c:v>35</c:v>
                </c:pt>
                <c:pt idx="4543">
                  <c:v>35</c:v>
                </c:pt>
                <c:pt idx="4544">
                  <c:v>34.166666666666273</c:v>
                </c:pt>
                <c:pt idx="4545">
                  <c:v>31.6666666666667</c:v>
                </c:pt>
                <c:pt idx="4546">
                  <c:v>33.3333333333333</c:v>
                </c:pt>
                <c:pt idx="4547">
                  <c:v>31.6666666666667</c:v>
                </c:pt>
                <c:pt idx="4548">
                  <c:v>30.833333333333176</c:v>
                </c:pt>
                <c:pt idx="4549">
                  <c:v>30</c:v>
                </c:pt>
                <c:pt idx="4550">
                  <c:v>30</c:v>
                </c:pt>
                <c:pt idx="4551">
                  <c:v>31.092436974789624</c:v>
                </c:pt>
                <c:pt idx="4552">
                  <c:v>28.205128205128087</c:v>
                </c:pt>
                <c:pt idx="4553">
                  <c:v>27.118644067796605</c:v>
                </c:pt>
                <c:pt idx="4554">
                  <c:v>29.914529914529783</c:v>
                </c:pt>
                <c:pt idx="4555">
                  <c:v>30.833333333333176</c:v>
                </c:pt>
                <c:pt idx="4556">
                  <c:v>34.166666666666273</c:v>
                </c:pt>
                <c:pt idx="4557">
                  <c:v>32.5</c:v>
                </c:pt>
                <c:pt idx="4558">
                  <c:v>35.537190082644472</c:v>
                </c:pt>
                <c:pt idx="4559">
                  <c:v>31.6666666666667</c:v>
                </c:pt>
                <c:pt idx="4560">
                  <c:v>40.163934426229503</c:v>
                </c:pt>
                <c:pt idx="4561">
                  <c:v>40.163934426229503</c:v>
                </c:pt>
                <c:pt idx="4562">
                  <c:v>40.983606557376717</c:v>
                </c:pt>
                <c:pt idx="4563">
                  <c:v>40.983606557376717</c:v>
                </c:pt>
                <c:pt idx="4564">
                  <c:v>40.163934426229503</c:v>
                </c:pt>
                <c:pt idx="4565">
                  <c:v>40.163934426229503</c:v>
                </c:pt>
                <c:pt idx="4566">
                  <c:v>38.524590163934398</c:v>
                </c:pt>
                <c:pt idx="4567">
                  <c:v>38.524590163934398</c:v>
                </c:pt>
                <c:pt idx="4568">
                  <c:v>38.524590163934398</c:v>
                </c:pt>
                <c:pt idx="4569">
                  <c:v>40.163934426229503</c:v>
                </c:pt>
                <c:pt idx="4570">
                  <c:v>39.34426229508199</c:v>
                </c:pt>
                <c:pt idx="4571">
                  <c:v>39.34426229508199</c:v>
                </c:pt>
                <c:pt idx="4572">
                  <c:v>41.8032786885246</c:v>
                </c:pt>
                <c:pt idx="4573">
                  <c:v>40.983606557376717</c:v>
                </c:pt>
                <c:pt idx="4574">
                  <c:v>41.8032786885246</c:v>
                </c:pt>
                <c:pt idx="4575">
                  <c:v>39.34426229508199</c:v>
                </c:pt>
                <c:pt idx="4576">
                  <c:v>39.34426229508199</c:v>
                </c:pt>
                <c:pt idx="4577">
                  <c:v>38.524590163934398</c:v>
                </c:pt>
                <c:pt idx="4578">
                  <c:v>40.163934426229503</c:v>
                </c:pt>
                <c:pt idx="4579">
                  <c:v>41.8032786885246</c:v>
                </c:pt>
                <c:pt idx="4580">
                  <c:v>39.34426229508199</c:v>
                </c:pt>
                <c:pt idx="4581">
                  <c:v>39.34426229508199</c:v>
                </c:pt>
                <c:pt idx="4582">
                  <c:v>40.163934426229503</c:v>
                </c:pt>
                <c:pt idx="4583">
                  <c:v>36.885245901639244</c:v>
                </c:pt>
                <c:pt idx="4584">
                  <c:v>42.622950819672113</c:v>
                </c:pt>
                <c:pt idx="4585">
                  <c:v>38.524590163934398</c:v>
                </c:pt>
                <c:pt idx="4586">
                  <c:v>34.42622950819657</c:v>
                </c:pt>
                <c:pt idx="4587">
                  <c:v>35.245901639344297</c:v>
                </c:pt>
                <c:pt idx="4588">
                  <c:v>36.065573770491959</c:v>
                </c:pt>
                <c:pt idx="4589">
                  <c:v>36.065573770491959</c:v>
                </c:pt>
                <c:pt idx="4590">
                  <c:v>35.245901639344297</c:v>
                </c:pt>
                <c:pt idx="4591">
                  <c:v>35.245901639344297</c:v>
                </c:pt>
                <c:pt idx="4592">
                  <c:v>36.065573770491959</c:v>
                </c:pt>
                <c:pt idx="4593">
                  <c:v>36.065573770491959</c:v>
                </c:pt>
                <c:pt idx="4594">
                  <c:v>36.065573770491959</c:v>
                </c:pt>
                <c:pt idx="4595">
                  <c:v>36.065573770491959</c:v>
                </c:pt>
                <c:pt idx="4596">
                  <c:v>36.666666666666259</c:v>
                </c:pt>
                <c:pt idx="4597">
                  <c:v>35.8333333333333</c:v>
                </c:pt>
                <c:pt idx="4598">
                  <c:v>36.885245901639244</c:v>
                </c:pt>
                <c:pt idx="4599">
                  <c:v>40.983606557376717</c:v>
                </c:pt>
                <c:pt idx="4600">
                  <c:v>39.34426229508199</c:v>
                </c:pt>
                <c:pt idx="4601">
                  <c:v>39.34426229508199</c:v>
                </c:pt>
                <c:pt idx="4602">
                  <c:v>38.016528925619802</c:v>
                </c:pt>
                <c:pt idx="4603">
                  <c:v>37.5</c:v>
                </c:pt>
                <c:pt idx="4604">
                  <c:v>38.3333333333333</c:v>
                </c:pt>
                <c:pt idx="4605">
                  <c:v>39.166666666666273</c:v>
                </c:pt>
                <c:pt idx="4606">
                  <c:v>37.704918032787013</c:v>
                </c:pt>
                <c:pt idx="4607">
                  <c:v>39.34426229508199</c:v>
                </c:pt>
                <c:pt idx="4608">
                  <c:v>36.065573770491959</c:v>
                </c:pt>
                <c:pt idx="4609">
                  <c:v>39.34426229508199</c:v>
                </c:pt>
                <c:pt idx="4610">
                  <c:v>37.190082644628113</c:v>
                </c:pt>
                <c:pt idx="4611">
                  <c:v>36.363636363636083</c:v>
                </c:pt>
                <c:pt idx="4612">
                  <c:v>38.842975206611598</c:v>
                </c:pt>
                <c:pt idx="4613">
                  <c:v>39.669421487602925</c:v>
                </c:pt>
                <c:pt idx="4614">
                  <c:v>38.842975206611598</c:v>
                </c:pt>
                <c:pt idx="4615">
                  <c:v>38.842975206611598</c:v>
                </c:pt>
                <c:pt idx="4616">
                  <c:v>38.842975206611598</c:v>
                </c:pt>
                <c:pt idx="4617">
                  <c:v>38.842975206611598</c:v>
                </c:pt>
                <c:pt idx="4618">
                  <c:v>39.669421487602925</c:v>
                </c:pt>
                <c:pt idx="4619">
                  <c:v>35.537190082644472</c:v>
                </c:pt>
                <c:pt idx="4620">
                  <c:v>35.537190082644472</c:v>
                </c:pt>
                <c:pt idx="4621">
                  <c:v>33.884297520660759</c:v>
                </c:pt>
                <c:pt idx="4622">
                  <c:v>38.016528925619802</c:v>
                </c:pt>
                <c:pt idx="4623">
                  <c:v>38.842975206611598</c:v>
                </c:pt>
                <c:pt idx="4624">
                  <c:v>39.669421487602925</c:v>
                </c:pt>
                <c:pt idx="4625">
                  <c:v>38.842975206611598</c:v>
                </c:pt>
                <c:pt idx="4626">
                  <c:v>37.190082644628113</c:v>
                </c:pt>
                <c:pt idx="4627">
                  <c:v>38.842975206611598</c:v>
                </c:pt>
                <c:pt idx="4628">
                  <c:v>38.842975206611598</c:v>
                </c:pt>
                <c:pt idx="4629">
                  <c:v>38.842975206611598</c:v>
                </c:pt>
                <c:pt idx="4630">
                  <c:v>38.842975206611598</c:v>
                </c:pt>
                <c:pt idx="4631">
                  <c:v>39.669421487602925</c:v>
                </c:pt>
                <c:pt idx="4632">
                  <c:v>37.190082644628113</c:v>
                </c:pt>
                <c:pt idx="4633">
                  <c:v>34.710743801652896</c:v>
                </c:pt>
                <c:pt idx="4634">
                  <c:v>35.537190082644472</c:v>
                </c:pt>
                <c:pt idx="4635">
                  <c:v>36.666666666666259</c:v>
                </c:pt>
                <c:pt idx="4636">
                  <c:v>36.666666666666259</c:v>
                </c:pt>
                <c:pt idx="4637">
                  <c:v>35</c:v>
                </c:pt>
                <c:pt idx="4638">
                  <c:v>35</c:v>
                </c:pt>
                <c:pt idx="4639">
                  <c:v>34.166666666666273</c:v>
                </c:pt>
                <c:pt idx="4640">
                  <c:v>31.6666666666667</c:v>
                </c:pt>
                <c:pt idx="4641">
                  <c:v>33.3333333333333</c:v>
                </c:pt>
                <c:pt idx="4642">
                  <c:v>32.5</c:v>
                </c:pt>
                <c:pt idx="4643">
                  <c:v>31.6666666666667</c:v>
                </c:pt>
                <c:pt idx="4644">
                  <c:v>30.833333333333176</c:v>
                </c:pt>
                <c:pt idx="4645">
                  <c:v>30.833333333333176</c:v>
                </c:pt>
                <c:pt idx="4646">
                  <c:v>31.932773109243687</c:v>
                </c:pt>
                <c:pt idx="4647">
                  <c:v>28.205128205128087</c:v>
                </c:pt>
                <c:pt idx="4648">
                  <c:v>27.118644067796605</c:v>
                </c:pt>
                <c:pt idx="4649">
                  <c:v>29.914529914529783</c:v>
                </c:pt>
                <c:pt idx="4650">
                  <c:v>30.833333333333176</c:v>
                </c:pt>
                <c:pt idx="4651">
                  <c:v>34.166666666666273</c:v>
                </c:pt>
                <c:pt idx="4652">
                  <c:v>32.5</c:v>
                </c:pt>
                <c:pt idx="4653">
                  <c:v>36.363636363636083</c:v>
                </c:pt>
                <c:pt idx="4654">
                  <c:v>32.5</c:v>
                </c:pt>
                <c:pt idx="4655">
                  <c:v>98.360655737704818</c:v>
                </c:pt>
                <c:pt idx="4656">
                  <c:v>40.163934426229503</c:v>
                </c:pt>
                <c:pt idx="4657">
                  <c:v>40.163934426229503</c:v>
                </c:pt>
                <c:pt idx="4658">
                  <c:v>40.983606557376717</c:v>
                </c:pt>
                <c:pt idx="4659">
                  <c:v>40.983606557376717</c:v>
                </c:pt>
                <c:pt idx="4660">
                  <c:v>40.163934426229503</c:v>
                </c:pt>
                <c:pt idx="4661">
                  <c:v>40.163934426229503</c:v>
                </c:pt>
                <c:pt idx="4662">
                  <c:v>38.524590163934398</c:v>
                </c:pt>
                <c:pt idx="4663">
                  <c:v>38.524590163934398</c:v>
                </c:pt>
                <c:pt idx="4664">
                  <c:v>38.524590163934398</c:v>
                </c:pt>
                <c:pt idx="4665">
                  <c:v>40.163934426229503</c:v>
                </c:pt>
                <c:pt idx="4666">
                  <c:v>39.34426229508199</c:v>
                </c:pt>
                <c:pt idx="4667">
                  <c:v>39.34426229508199</c:v>
                </c:pt>
                <c:pt idx="4668">
                  <c:v>41.8032786885246</c:v>
                </c:pt>
                <c:pt idx="4669">
                  <c:v>40.983606557376717</c:v>
                </c:pt>
                <c:pt idx="4670">
                  <c:v>41.8032786885246</c:v>
                </c:pt>
                <c:pt idx="4671">
                  <c:v>39.34426229508199</c:v>
                </c:pt>
                <c:pt idx="4672">
                  <c:v>39.34426229508199</c:v>
                </c:pt>
                <c:pt idx="4673">
                  <c:v>38.524590163934398</c:v>
                </c:pt>
                <c:pt idx="4674">
                  <c:v>40.163934426229503</c:v>
                </c:pt>
                <c:pt idx="4675">
                  <c:v>41.8032786885246</c:v>
                </c:pt>
                <c:pt idx="4676">
                  <c:v>39.34426229508199</c:v>
                </c:pt>
                <c:pt idx="4677">
                  <c:v>39.34426229508199</c:v>
                </c:pt>
                <c:pt idx="4678">
                  <c:v>40.163934426229503</c:v>
                </c:pt>
                <c:pt idx="4679">
                  <c:v>36.065573770491959</c:v>
                </c:pt>
                <c:pt idx="4680">
                  <c:v>42.622950819672113</c:v>
                </c:pt>
                <c:pt idx="4681">
                  <c:v>38.524590163934398</c:v>
                </c:pt>
                <c:pt idx="4682">
                  <c:v>34.42622950819657</c:v>
                </c:pt>
                <c:pt idx="4683">
                  <c:v>35.245901639344297</c:v>
                </c:pt>
                <c:pt idx="4684">
                  <c:v>36.065573770491959</c:v>
                </c:pt>
                <c:pt idx="4685">
                  <c:v>36.065573770491959</c:v>
                </c:pt>
                <c:pt idx="4686">
                  <c:v>35.245901639344297</c:v>
                </c:pt>
                <c:pt idx="4687">
                  <c:v>35.245901639344297</c:v>
                </c:pt>
                <c:pt idx="4688">
                  <c:v>36.065573770491959</c:v>
                </c:pt>
                <c:pt idx="4689">
                  <c:v>36.065573770491959</c:v>
                </c:pt>
                <c:pt idx="4690">
                  <c:v>36.065573770491959</c:v>
                </c:pt>
                <c:pt idx="4691">
                  <c:v>36.065573770491959</c:v>
                </c:pt>
                <c:pt idx="4692">
                  <c:v>36.666666666666259</c:v>
                </c:pt>
                <c:pt idx="4693">
                  <c:v>35.8333333333333</c:v>
                </c:pt>
                <c:pt idx="4694">
                  <c:v>36.885245901639244</c:v>
                </c:pt>
                <c:pt idx="4695">
                  <c:v>40.983606557376717</c:v>
                </c:pt>
                <c:pt idx="4696">
                  <c:v>39.34426229508199</c:v>
                </c:pt>
                <c:pt idx="4697">
                  <c:v>39.34426229508199</c:v>
                </c:pt>
                <c:pt idx="4698">
                  <c:v>38.016528925619802</c:v>
                </c:pt>
                <c:pt idx="4699">
                  <c:v>37.5</c:v>
                </c:pt>
                <c:pt idx="4700">
                  <c:v>38.3333333333333</c:v>
                </c:pt>
                <c:pt idx="4701">
                  <c:v>39.166666666666273</c:v>
                </c:pt>
                <c:pt idx="4702">
                  <c:v>37.704918032787013</c:v>
                </c:pt>
                <c:pt idx="4703">
                  <c:v>39.34426229508199</c:v>
                </c:pt>
                <c:pt idx="4704">
                  <c:v>36.065573770491959</c:v>
                </c:pt>
                <c:pt idx="4705">
                  <c:v>39.34426229508199</c:v>
                </c:pt>
                <c:pt idx="4706">
                  <c:v>37.190082644628113</c:v>
                </c:pt>
                <c:pt idx="4707">
                  <c:v>36.363636363636083</c:v>
                </c:pt>
                <c:pt idx="4708">
                  <c:v>38.842975206611598</c:v>
                </c:pt>
                <c:pt idx="4709">
                  <c:v>39.669421487602925</c:v>
                </c:pt>
                <c:pt idx="4710">
                  <c:v>38.842975206611598</c:v>
                </c:pt>
                <c:pt idx="4711">
                  <c:v>38.842975206611598</c:v>
                </c:pt>
                <c:pt idx="4712">
                  <c:v>38.842975206611598</c:v>
                </c:pt>
                <c:pt idx="4713">
                  <c:v>38.842975206611598</c:v>
                </c:pt>
                <c:pt idx="4714">
                  <c:v>39.669421487602925</c:v>
                </c:pt>
                <c:pt idx="4715">
                  <c:v>35.537190082644472</c:v>
                </c:pt>
                <c:pt idx="4716">
                  <c:v>35.537190082644472</c:v>
                </c:pt>
                <c:pt idx="4717">
                  <c:v>33.884297520660759</c:v>
                </c:pt>
                <c:pt idx="4718">
                  <c:v>38.016528925619802</c:v>
                </c:pt>
                <c:pt idx="4719">
                  <c:v>38.842975206611598</c:v>
                </c:pt>
                <c:pt idx="4720">
                  <c:v>39.669421487602925</c:v>
                </c:pt>
                <c:pt idx="4721">
                  <c:v>38.842975206611598</c:v>
                </c:pt>
                <c:pt idx="4722">
                  <c:v>37.190082644628113</c:v>
                </c:pt>
                <c:pt idx="4723">
                  <c:v>38.842975206611598</c:v>
                </c:pt>
                <c:pt idx="4724">
                  <c:v>38.842975206611598</c:v>
                </c:pt>
                <c:pt idx="4725">
                  <c:v>38.842975206611598</c:v>
                </c:pt>
                <c:pt idx="4726">
                  <c:v>38.842975206611598</c:v>
                </c:pt>
                <c:pt idx="4727">
                  <c:v>39.669421487602925</c:v>
                </c:pt>
                <c:pt idx="4728">
                  <c:v>37.190082644628113</c:v>
                </c:pt>
                <c:pt idx="4729">
                  <c:v>35.537190082644472</c:v>
                </c:pt>
                <c:pt idx="4730">
                  <c:v>35.537190082644472</c:v>
                </c:pt>
                <c:pt idx="4731">
                  <c:v>36.666666666666259</c:v>
                </c:pt>
                <c:pt idx="4732">
                  <c:v>36.666666666666259</c:v>
                </c:pt>
                <c:pt idx="4733">
                  <c:v>35</c:v>
                </c:pt>
                <c:pt idx="4734">
                  <c:v>35</c:v>
                </c:pt>
                <c:pt idx="4735">
                  <c:v>34.166666666666273</c:v>
                </c:pt>
                <c:pt idx="4736">
                  <c:v>31.6666666666667</c:v>
                </c:pt>
                <c:pt idx="4737">
                  <c:v>33.3333333333333</c:v>
                </c:pt>
                <c:pt idx="4738">
                  <c:v>32.5</c:v>
                </c:pt>
                <c:pt idx="4739">
                  <c:v>31.6666666666667</c:v>
                </c:pt>
                <c:pt idx="4740">
                  <c:v>30.833333333333176</c:v>
                </c:pt>
                <c:pt idx="4741">
                  <c:v>30.833333333333176</c:v>
                </c:pt>
                <c:pt idx="4742">
                  <c:v>31.932773109243687</c:v>
                </c:pt>
                <c:pt idx="4743">
                  <c:v>29.914529914529783</c:v>
                </c:pt>
                <c:pt idx="4744">
                  <c:v>27.966101694915224</c:v>
                </c:pt>
                <c:pt idx="4745">
                  <c:v>29.914529914529783</c:v>
                </c:pt>
                <c:pt idx="4746">
                  <c:v>30.833333333333176</c:v>
                </c:pt>
                <c:pt idx="4747">
                  <c:v>34.166666666666273</c:v>
                </c:pt>
                <c:pt idx="4748">
                  <c:v>32.5</c:v>
                </c:pt>
                <c:pt idx="4749">
                  <c:v>36.363636363636083</c:v>
                </c:pt>
                <c:pt idx="4750">
                  <c:v>32.5</c:v>
                </c:pt>
                <c:pt idx="4751">
                  <c:v>95.901639344262605</c:v>
                </c:pt>
                <c:pt idx="4752">
                  <c:v>97.540983606557404</c:v>
                </c:pt>
                <c:pt idx="4753">
                  <c:v>38.211382113821102</c:v>
                </c:pt>
                <c:pt idx="4754">
                  <c:v>38.211382113821102</c:v>
                </c:pt>
                <c:pt idx="4755">
                  <c:v>38.211382113821102</c:v>
                </c:pt>
                <c:pt idx="4756">
                  <c:v>38.211382113821102</c:v>
                </c:pt>
                <c:pt idx="4757">
                  <c:v>38.211382113821102</c:v>
                </c:pt>
                <c:pt idx="4758">
                  <c:v>37.398373983739937</c:v>
                </c:pt>
                <c:pt idx="4759">
                  <c:v>35.772357723577336</c:v>
                </c:pt>
                <c:pt idx="4760">
                  <c:v>35.772357723577336</c:v>
                </c:pt>
                <c:pt idx="4761">
                  <c:v>35.772357723577336</c:v>
                </c:pt>
                <c:pt idx="4762">
                  <c:v>38.211382113821102</c:v>
                </c:pt>
                <c:pt idx="4763">
                  <c:v>37.398373983739937</c:v>
                </c:pt>
                <c:pt idx="4764">
                  <c:v>37.398373983739937</c:v>
                </c:pt>
                <c:pt idx="4765">
                  <c:v>39.024390243902403</c:v>
                </c:pt>
                <c:pt idx="4766">
                  <c:v>39.024390243902403</c:v>
                </c:pt>
                <c:pt idx="4767">
                  <c:v>39.024390243902403</c:v>
                </c:pt>
                <c:pt idx="4768">
                  <c:v>37.398373983739937</c:v>
                </c:pt>
                <c:pt idx="4769">
                  <c:v>36.585365853658445</c:v>
                </c:pt>
                <c:pt idx="4770">
                  <c:v>36.585365853658445</c:v>
                </c:pt>
                <c:pt idx="4771">
                  <c:v>37.398373983739937</c:v>
                </c:pt>
                <c:pt idx="4772">
                  <c:v>37.398373983739937</c:v>
                </c:pt>
                <c:pt idx="4773">
                  <c:v>34.959349593495844</c:v>
                </c:pt>
                <c:pt idx="4774">
                  <c:v>34.959349593495844</c:v>
                </c:pt>
                <c:pt idx="4775">
                  <c:v>37.398373983739937</c:v>
                </c:pt>
                <c:pt idx="4776">
                  <c:v>34.959349593495844</c:v>
                </c:pt>
                <c:pt idx="4777">
                  <c:v>39.837398373983703</c:v>
                </c:pt>
                <c:pt idx="4778">
                  <c:v>35.772357723577336</c:v>
                </c:pt>
                <c:pt idx="4779">
                  <c:v>33.3333333333333</c:v>
                </c:pt>
                <c:pt idx="4780">
                  <c:v>33.3333333333333</c:v>
                </c:pt>
                <c:pt idx="4781">
                  <c:v>34.146341463414217</c:v>
                </c:pt>
                <c:pt idx="4782">
                  <c:v>34.146341463414217</c:v>
                </c:pt>
                <c:pt idx="4783">
                  <c:v>33.3333333333333</c:v>
                </c:pt>
                <c:pt idx="4784">
                  <c:v>33.3333333333333</c:v>
                </c:pt>
                <c:pt idx="4785">
                  <c:v>34.146341463414217</c:v>
                </c:pt>
                <c:pt idx="4786">
                  <c:v>34.146341463414217</c:v>
                </c:pt>
                <c:pt idx="4787">
                  <c:v>34.146341463414217</c:v>
                </c:pt>
                <c:pt idx="4788">
                  <c:v>34.146341463414217</c:v>
                </c:pt>
                <c:pt idx="4789">
                  <c:v>34.710743801652896</c:v>
                </c:pt>
                <c:pt idx="4790">
                  <c:v>33.884297520660759</c:v>
                </c:pt>
                <c:pt idx="4791">
                  <c:v>35.772357723577336</c:v>
                </c:pt>
                <c:pt idx="4792">
                  <c:v>38.211382113821102</c:v>
                </c:pt>
                <c:pt idx="4793">
                  <c:v>37.398373983739937</c:v>
                </c:pt>
                <c:pt idx="4794">
                  <c:v>36.585365853658445</c:v>
                </c:pt>
                <c:pt idx="4795">
                  <c:v>37.704918032787013</c:v>
                </c:pt>
                <c:pt idx="4796">
                  <c:v>35.537190082644472</c:v>
                </c:pt>
                <c:pt idx="4797">
                  <c:v>38.842975206611598</c:v>
                </c:pt>
                <c:pt idx="4798">
                  <c:v>38.842975206611598</c:v>
                </c:pt>
                <c:pt idx="4799">
                  <c:v>36.585365853658445</c:v>
                </c:pt>
                <c:pt idx="4800">
                  <c:v>36.585365853658445</c:v>
                </c:pt>
                <c:pt idx="4801">
                  <c:v>34.146341463414217</c:v>
                </c:pt>
                <c:pt idx="4802">
                  <c:v>37.398373983739937</c:v>
                </c:pt>
                <c:pt idx="4803">
                  <c:v>33.606557377049199</c:v>
                </c:pt>
                <c:pt idx="4804">
                  <c:v>32.786885245901601</c:v>
                </c:pt>
                <c:pt idx="4805">
                  <c:v>35.245901639344297</c:v>
                </c:pt>
                <c:pt idx="4806">
                  <c:v>38.524590163934398</c:v>
                </c:pt>
                <c:pt idx="4807">
                  <c:v>36.065573770491959</c:v>
                </c:pt>
                <c:pt idx="4808">
                  <c:v>37.704918032787013</c:v>
                </c:pt>
                <c:pt idx="4809">
                  <c:v>38.524590163934398</c:v>
                </c:pt>
                <c:pt idx="4810">
                  <c:v>38.524590163934398</c:v>
                </c:pt>
                <c:pt idx="4811">
                  <c:v>36.885245901639244</c:v>
                </c:pt>
                <c:pt idx="4812">
                  <c:v>34.42622950819657</c:v>
                </c:pt>
                <c:pt idx="4813">
                  <c:v>34.42622950819657</c:v>
                </c:pt>
                <c:pt idx="4814">
                  <c:v>32.786885245901601</c:v>
                </c:pt>
                <c:pt idx="4815">
                  <c:v>36.885245901639244</c:v>
                </c:pt>
                <c:pt idx="4816">
                  <c:v>37.704918032787013</c:v>
                </c:pt>
                <c:pt idx="4817">
                  <c:v>37.704918032787013</c:v>
                </c:pt>
                <c:pt idx="4818">
                  <c:v>36.885245901639244</c:v>
                </c:pt>
                <c:pt idx="4819">
                  <c:v>36.065573770491959</c:v>
                </c:pt>
                <c:pt idx="4820">
                  <c:v>36.885245901639244</c:v>
                </c:pt>
                <c:pt idx="4821">
                  <c:v>36.885245901639244</c:v>
                </c:pt>
                <c:pt idx="4822">
                  <c:v>36.885245901639244</c:v>
                </c:pt>
                <c:pt idx="4823">
                  <c:v>36.885245901639244</c:v>
                </c:pt>
                <c:pt idx="4824">
                  <c:v>37.704918032787013</c:v>
                </c:pt>
                <c:pt idx="4825">
                  <c:v>35.245901639344297</c:v>
                </c:pt>
                <c:pt idx="4826">
                  <c:v>31.1475409836066</c:v>
                </c:pt>
                <c:pt idx="4827">
                  <c:v>31.967213114754099</c:v>
                </c:pt>
                <c:pt idx="4828">
                  <c:v>35.537190082644472</c:v>
                </c:pt>
                <c:pt idx="4829">
                  <c:v>35.537190082644472</c:v>
                </c:pt>
                <c:pt idx="4830">
                  <c:v>36.363636363636083</c:v>
                </c:pt>
                <c:pt idx="4831">
                  <c:v>33.884297520660759</c:v>
                </c:pt>
                <c:pt idx="4832">
                  <c:v>33.884297520660759</c:v>
                </c:pt>
                <c:pt idx="4833">
                  <c:v>30.578512396694187</c:v>
                </c:pt>
                <c:pt idx="4834">
                  <c:v>32.2314049586777</c:v>
                </c:pt>
                <c:pt idx="4835">
                  <c:v>32.2314049586777</c:v>
                </c:pt>
                <c:pt idx="4836">
                  <c:v>32.2314049586777</c:v>
                </c:pt>
                <c:pt idx="4837">
                  <c:v>31.404958677686068</c:v>
                </c:pt>
                <c:pt idx="4838">
                  <c:v>31.404958677686068</c:v>
                </c:pt>
                <c:pt idx="4839">
                  <c:v>31.6666666666667</c:v>
                </c:pt>
                <c:pt idx="4840">
                  <c:v>29.661016949152501</c:v>
                </c:pt>
                <c:pt idx="4841">
                  <c:v>26.890756302520909</c:v>
                </c:pt>
                <c:pt idx="4842">
                  <c:v>32.203389830508513</c:v>
                </c:pt>
                <c:pt idx="4843">
                  <c:v>32.2314049586777</c:v>
                </c:pt>
                <c:pt idx="4844">
                  <c:v>34.710743801652896</c:v>
                </c:pt>
                <c:pt idx="4845">
                  <c:v>33.057851239669098</c:v>
                </c:pt>
                <c:pt idx="4846">
                  <c:v>32.786885245901601</c:v>
                </c:pt>
                <c:pt idx="4847">
                  <c:v>31.404958677686068</c:v>
                </c:pt>
                <c:pt idx="4848">
                  <c:v>82.786885245901601</c:v>
                </c:pt>
                <c:pt idx="4849">
                  <c:v>81.967213114754102</c:v>
                </c:pt>
                <c:pt idx="4850">
                  <c:v>79.508196721311506</c:v>
                </c:pt>
                <c:pt idx="4851">
                  <c:v>41.322314049586929</c:v>
                </c:pt>
                <c:pt idx="4852">
                  <c:v>41.322314049586929</c:v>
                </c:pt>
                <c:pt idx="4853">
                  <c:v>41.322314049586929</c:v>
                </c:pt>
                <c:pt idx="4854">
                  <c:v>42.148760330578689</c:v>
                </c:pt>
                <c:pt idx="4855">
                  <c:v>40.495867768594998</c:v>
                </c:pt>
                <c:pt idx="4856">
                  <c:v>40.495867768594998</c:v>
                </c:pt>
                <c:pt idx="4857">
                  <c:v>38.842975206611598</c:v>
                </c:pt>
                <c:pt idx="4858">
                  <c:v>38.842975206611598</c:v>
                </c:pt>
                <c:pt idx="4859">
                  <c:v>38.842975206611598</c:v>
                </c:pt>
                <c:pt idx="4860">
                  <c:v>40.495867768594998</c:v>
                </c:pt>
                <c:pt idx="4861">
                  <c:v>39.669421487602925</c:v>
                </c:pt>
                <c:pt idx="4862">
                  <c:v>39.669421487602925</c:v>
                </c:pt>
                <c:pt idx="4863">
                  <c:v>42.9752066115703</c:v>
                </c:pt>
                <c:pt idx="4864">
                  <c:v>42.148760330578689</c:v>
                </c:pt>
                <c:pt idx="4865">
                  <c:v>42.9752066115703</c:v>
                </c:pt>
                <c:pt idx="4866">
                  <c:v>38.842975206611598</c:v>
                </c:pt>
                <c:pt idx="4867">
                  <c:v>39.669421487602925</c:v>
                </c:pt>
                <c:pt idx="4868">
                  <c:v>38.842975206611598</c:v>
                </c:pt>
                <c:pt idx="4869">
                  <c:v>39.669421487602925</c:v>
                </c:pt>
                <c:pt idx="4870">
                  <c:v>40.495867768594998</c:v>
                </c:pt>
                <c:pt idx="4871">
                  <c:v>39.669421487602925</c:v>
                </c:pt>
                <c:pt idx="4872">
                  <c:v>38.842975206611598</c:v>
                </c:pt>
                <c:pt idx="4873">
                  <c:v>41.322314049586929</c:v>
                </c:pt>
                <c:pt idx="4874">
                  <c:v>37.190082644628113</c:v>
                </c:pt>
                <c:pt idx="4875">
                  <c:v>41.322314049586929</c:v>
                </c:pt>
                <c:pt idx="4876">
                  <c:v>38.016528925619802</c:v>
                </c:pt>
                <c:pt idx="4877">
                  <c:v>33.057851239669098</c:v>
                </c:pt>
                <c:pt idx="4878">
                  <c:v>34.710743801652896</c:v>
                </c:pt>
                <c:pt idx="4879">
                  <c:v>35.537190082644472</c:v>
                </c:pt>
                <c:pt idx="4880">
                  <c:v>35.537190082644472</c:v>
                </c:pt>
                <c:pt idx="4881">
                  <c:v>33.884297520660759</c:v>
                </c:pt>
                <c:pt idx="4882">
                  <c:v>33.884297520660759</c:v>
                </c:pt>
                <c:pt idx="4883">
                  <c:v>34.710743801652896</c:v>
                </c:pt>
                <c:pt idx="4884">
                  <c:v>35.537190082644472</c:v>
                </c:pt>
                <c:pt idx="4885">
                  <c:v>35.537190082644472</c:v>
                </c:pt>
                <c:pt idx="4886">
                  <c:v>35.537190082644472</c:v>
                </c:pt>
                <c:pt idx="4887">
                  <c:v>36.97478991596612</c:v>
                </c:pt>
                <c:pt idx="4888">
                  <c:v>36.13445378151232</c:v>
                </c:pt>
                <c:pt idx="4889">
                  <c:v>38.842975206611598</c:v>
                </c:pt>
                <c:pt idx="4890">
                  <c:v>42.148760330578689</c:v>
                </c:pt>
                <c:pt idx="4891">
                  <c:v>40.495867768594998</c:v>
                </c:pt>
                <c:pt idx="4892">
                  <c:v>40.495867768594998</c:v>
                </c:pt>
                <c:pt idx="4893">
                  <c:v>38.3333333333333</c:v>
                </c:pt>
                <c:pt idx="4894">
                  <c:v>38.655462184874011</c:v>
                </c:pt>
                <c:pt idx="4895">
                  <c:v>36.97478991596612</c:v>
                </c:pt>
                <c:pt idx="4896">
                  <c:v>39.495798319327889</c:v>
                </c:pt>
                <c:pt idx="4897">
                  <c:v>38.842975206611598</c:v>
                </c:pt>
                <c:pt idx="4898">
                  <c:v>39.669421487602925</c:v>
                </c:pt>
                <c:pt idx="4899">
                  <c:v>37.190082644628113</c:v>
                </c:pt>
                <c:pt idx="4900">
                  <c:v>39.669421487602925</c:v>
                </c:pt>
                <c:pt idx="4901">
                  <c:v>37.5</c:v>
                </c:pt>
                <c:pt idx="4902">
                  <c:v>37.5</c:v>
                </c:pt>
                <c:pt idx="4903">
                  <c:v>40</c:v>
                </c:pt>
                <c:pt idx="4904">
                  <c:v>40.8333333333333</c:v>
                </c:pt>
                <c:pt idx="4905">
                  <c:v>38.3333333333333</c:v>
                </c:pt>
                <c:pt idx="4906">
                  <c:v>40</c:v>
                </c:pt>
                <c:pt idx="4907">
                  <c:v>39.166666666666273</c:v>
                </c:pt>
                <c:pt idx="4908">
                  <c:v>39.166666666666273</c:v>
                </c:pt>
                <c:pt idx="4909">
                  <c:v>40.8333333333333</c:v>
                </c:pt>
                <c:pt idx="4910">
                  <c:v>36.666666666666259</c:v>
                </c:pt>
                <c:pt idx="4911">
                  <c:v>36.666666666666259</c:v>
                </c:pt>
                <c:pt idx="4912">
                  <c:v>35</c:v>
                </c:pt>
                <c:pt idx="4913">
                  <c:v>39.166666666666273</c:v>
                </c:pt>
                <c:pt idx="4914">
                  <c:v>40</c:v>
                </c:pt>
                <c:pt idx="4915">
                  <c:v>40.8333333333333</c:v>
                </c:pt>
                <c:pt idx="4916">
                  <c:v>40</c:v>
                </c:pt>
                <c:pt idx="4917">
                  <c:v>38.3333333333333</c:v>
                </c:pt>
                <c:pt idx="4918">
                  <c:v>40</c:v>
                </c:pt>
                <c:pt idx="4919">
                  <c:v>40</c:v>
                </c:pt>
                <c:pt idx="4920">
                  <c:v>40</c:v>
                </c:pt>
                <c:pt idx="4921">
                  <c:v>40</c:v>
                </c:pt>
                <c:pt idx="4922">
                  <c:v>40.8333333333333</c:v>
                </c:pt>
                <c:pt idx="4923">
                  <c:v>35.8333333333333</c:v>
                </c:pt>
                <c:pt idx="4924">
                  <c:v>32.5</c:v>
                </c:pt>
                <c:pt idx="4925">
                  <c:v>33.3333333333333</c:v>
                </c:pt>
                <c:pt idx="4926">
                  <c:v>37.815126050420197</c:v>
                </c:pt>
                <c:pt idx="4927">
                  <c:v>37.815126050420197</c:v>
                </c:pt>
                <c:pt idx="4928">
                  <c:v>36.97478991596612</c:v>
                </c:pt>
                <c:pt idx="4929">
                  <c:v>35.294117647058997</c:v>
                </c:pt>
                <c:pt idx="4930">
                  <c:v>36.13445378151232</c:v>
                </c:pt>
                <c:pt idx="4931">
                  <c:v>33.613445378151312</c:v>
                </c:pt>
                <c:pt idx="4932">
                  <c:v>35.294117647058997</c:v>
                </c:pt>
                <c:pt idx="4933">
                  <c:v>33.613445378151312</c:v>
                </c:pt>
                <c:pt idx="4934">
                  <c:v>32.773109243697498</c:v>
                </c:pt>
                <c:pt idx="4935">
                  <c:v>31.932773109243687</c:v>
                </c:pt>
                <c:pt idx="4936">
                  <c:v>31.932773109243687</c:v>
                </c:pt>
                <c:pt idx="4937">
                  <c:v>33.050847457626425</c:v>
                </c:pt>
                <c:pt idx="4938">
                  <c:v>29.059829059829099</c:v>
                </c:pt>
                <c:pt idx="4939">
                  <c:v>27.966101694915224</c:v>
                </c:pt>
                <c:pt idx="4940">
                  <c:v>32.478632478632235</c:v>
                </c:pt>
                <c:pt idx="4941">
                  <c:v>31.932773109243687</c:v>
                </c:pt>
                <c:pt idx="4942">
                  <c:v>35.294117647058997</c:v>
                </c:pt>
                <c:pt idx="4943">
                  <c:v>34.453781512604721</c:v>
                </c:pt>
                <c:pt idx="4944">
                  <c:v>35</c:v>
                </c:pt>
                <c:pt idx="4945">
                  <c:v>33.613445378151312</c:v>
                </c:pt>
                <c:pt idx="4946">
                  <c:v>83.471074380165305</c:v>
                </c:pt>
                <c:pt idx="4947">
                  <c:v>82.644628099173886</c:v>
                </c:pt>
                <c:pt idx="4948">
                  <c:v>82.644628099173886</c:v>
                </c:pt>
                <c:pt idx="4949">
                  <c:v>76.033057851239619</c:v>
                </c:pt>
                <c:pt idx="4950">
                  <c:v>39.34426229508199</c:v>
                </c:pt>
                <c:pt idx="4951">
                  <c:v>39.34426229508199</c:v>
                </c:pt>
                <c:pt idx="4952">
                  <c:v>38.524590163934398</c:v>
                </c:pt>
                <c:pt idx="4953">
                  <c:v>38.524590163934398</c:v>
                </c:pt>
                <c:pt idx="4954">
                  <c:v>39.34426229508199</c:v>
                </c:pt>
                <c:pt idx="4955">
                  <c:v>39.34426229508199</c:v>
                </c:pt>
                <c:pt idx="4956">
                  <c:v>36.885245901639244</c:v>
                </c:pt>
                <c:pt idx="4957">
                  <c:v>36.885245901639244</c:v>
                </c:pt>
                <c:pt idx="4958">
                  <c:v>36.885245901639244</c:v>
                </c:pt>
                <c:pt idx="4959">
                  <c:v>39.34426229508199</c:v>
                </c:pt>
                <c:pt idx="4960">
                  <c:v>38.524590163934398</c:v>
                </c:pt>
                <c:pt idx="4961">
                  <c:v>38.524590163934398</c:v>
                </c:pt>
                <c:pt idx="4962">
                  <c:v>41.8032786885246</c:v>
                </c:pt>
                <c:pt idx="4963">
                  <c:v>40.983606557376717</c:v>
                </c:pt>
                <c:pt idx="4964">
                  <c:v>41.8032786885246</c:v>
                </c:pt>
                <c:pt idx="4965">
                  <c:v>36.885245901639244</c:v>
                </c:pt>
                <c:pt idx="4966">
                  <c:v>36.885245901639244</c:v>
                </c:pt>
                <c:pt idx="4967">
                  <c:v>38.524590163934398</c:v>
                </c:pt>
                <c:pt idx="4968">
                  <c:v>38.524590163934398</c:v>
                </c:pt>
                <c:pt idx="4969">
                  <c:v>38.524590163934398</c:v>
                </c:pt>
                <c:pt idx="4970">
                  <c:v>36.885245901639244</c:v>
                </c:pt>
                <c:pt idx="4971">
                  <c:v>36.885245901639244</c:v>
                </c:pt>
                <c:pt idx="4972">
                  <c:v>40.983606557376717</c:v>
                </c:pt>
                <c:pt idx="4973">
                  <c:v>39.34426229508199</c:v>
                </c:pt>
                <c:pt idx="4974">
                  <c:v>43.442622950819711</c:v>
                </c:pt>
                <c:pt idx="4975">
                  <c:v>40.163934426229503</c:v>
                </c:pt>
                <c:pt idx="4976">
                  <c:v>37.704918032787013</c:v>
                </c:pt>
                <c:pt idx="4977">
                  <c:v>37.704918032787013</c:v>
                </c:pt>
                <c:pt idx="4978">
                  <c:v>38.524590163934398</c:v>
                </c:pt>
                <c:pt idx="4979">
                  <c:v>39.34426229508199</c:v>
                </c:pt>
                <c:pt idx="4980">
                  <c:v>36.885245901639244</c:v>
                </c:pt>
                <c:pt idx="4981">
                  <c:v>36.885245901639244</c:v>
                </c:pt>
                <c:pt idx="4982">
                  <c:v>38.524590163934398</c:v>
                </c:pt>
                <c:pt idx="4983">
                  <c:v>39.34426229508199</c:v>
                </c:pt>
                <c:pt idx="4984">
                  <c:v>39.34426229508199</c:v>
                </c:pt>
                <c:pt idx="4985">
                  <c:v>38.524590163934398</c:v>
                </c:pt>
                <c:pt idx="4986">
                  <c:v>38.3333333333333</c:v>
                </c:pt>
                <c:pt idx="4987">
                  <c:v>37.5</c:v>
                </c:pt>
                <c:pt idx="4988">
                  <c:v>38.524590163934398</c:v>
                </c:pt>
                <c:pt idx="4989">
                  <c:v>40.983606557376717</c:v>
                </c:pt>
                <c:pt idx="4990">
                  <c:v>39.34426229508199</c:v>
                </c:pt>
                <c:pt idx="4991">
                  <c:v>39.34426229508199</c:v>
                </c:pt>
                <c:pt idx="4992">
                  <c:v>35.537190082644472</c:v>
                </c:pt>
                <c:pt idx="4993">
                  <c:v>35</c:v>
                </c:pt>
                <c:pt idx="4994">
                  <c:v>36.666666666666259</c:v>
                </c:pt>
                <c:pt idx="4995">
                  <c:v>40</c:v>
                </c:pt>
                <c:pt idx="4996">
                  <c:v>37.704918032787013</c:v>
                </c:pt>
                <c:pt idx="4997">
                  <c:v>40.163934426229503</c:v>
                </c:pt>
                <c:pt idx="4998">
                  <c:v>38.211382113821102</c:v>
                </c:pt>
                <c:pt idx="4999">
                  <c:v>40.163934426229503</c:v>
                </c:pt>
                <c:pt idx="5000">
                  <c:v>38.842975206611598</c:v>
                </c:pt>
                <c:pt idx="5001">
                  <c:v>38.016528925619802</c:v>
                </c:pt>
                <c:pt idx="5002">
                  <c:v>38.842975206611598</c:v>
                </c:pt>
                <c:pt idx="5003">
                  <c:v>38.016528925619802</c:v>
                </c:pt>
                <c:pt idx="5004">
                  <c:v>37.190082644628113</c:v>
                </c:pt>
                <c:pt idx="5005">
                  <c:v>38.842975206611598</c:v>
                </c:pt>
                <c:pt idx="5006">
                  <c:v>39.34426229508199</c:v>
                </c:pt>
                <c:pt idx="5007">
                  <c:v>39.34426229508199</c:v>
                </c:pt>
                <c:pt idx="5008">
                  <c:v>40.495867768594998</c:v>
                </c:pt>
                <c:pt idx="5009">
                  <c:v>36.363636363636083</c:v>
                </c:pt>
                <c:pt idx="5010">
                  <c:v>36.363636363636083</c:v>
                </c:pt>
                <c:pt idx="5011">
                  <c:v>34.710743801652896</c:v>
                </c:pt>
                <c:pt idx="5012">
                  <c:v>38.842975206611598</c:v>
                </c:pt>
                <c:pt idx="5013">
                  <c:v>39.669421487602925</c:v>
                </c:pt>
                <c:pt idx="5014">
                  <c:v>40.495867768594998</c:v>
                </c:pt>
                <c:pt idx="5015">
                  <c:v>39.669421487602925</c:v>
                </c:pt>
                <c:pt idx="5016">
                  <c:v>38.016528925619802</c:v>
                </c:pt>
                <c:pt idx="5017">
                  <c:v>39.669421487602925</c:v>
                </c:pt>
                <c:pt idx="5018">
                  <c:v>39.669421487602925</c:v>
                </c:pt>
                <c:pt idx="5019">
                  <c:v>39.669421487602925</c:v>
                </c:pt>
                <c:pt idx="5020">
                  <c:v>39.669421487602925</c:v>
                </c:pt>
                <c:pt idx="5021">
                  <c:v>39.669421487602925</c:v>
                </c:pt>
                <c:pt idx="5022">
                  <c:v>38.016528925619802</c:v>
                </c:pt>
                <c:pt idx="5023">
                  <c:v>36.363636363636083</c:v>
                </c:pt>
                <c:pt idx="5024">
                  <c:v>36.363636363636083</c:v>
                </c:pt>
                <c:pt idx="5025">
                  <c:v>38.3333333333333</c:v>
                </c:pt>
                <c:pt idx="5026">
                  <c:v>37.5</c:v>
                </c:pt>
                <c:pt idx="5027">
                  <c:v>36.666666666666259</c:v>
                </c:pt>
                <c:pt idx="5028">
                  <c:v>35.8333333333333</c:v>
                </c:pt>
                <c:pt idx="5029">
                  <c:v>32.5</c:v>
                </c:pt>
                <c:pt idx="5030">
                  <c:v>30.833333333333176</c:v>
                </c:pt>
                <c:pt idx="5031">
                  <c:v>32.5</c:v>
                </c:pt>
                <c:pt idx="5032">
                  <c:v>35</c:v>
                </c:pt>
                <c:pt idx="5033">
                  <c:v>34.166666666666273</c:v>
                </c:pt>
                <c:pt idx="5034">
                  <c:v>32.5</c:v>
                </c:pt>
                <c:pt idx="5035">
                  <c:v>32.5</c:v>
                </c:pt>
                <c:pt idx="5036">
                  <c:v>33.613445378151312</c:v>
                </c:pt>
                <c:pt idx="5037">
                  <c:v>30.769230769230788</c:v>
                </c:pt>
                <c:pt idx="5038">
                  <c:v>29.661016949152501</c:v>
                </c:pt>
                <c:pt idx="5039">
                  <c:v>30.769230769230788</c:v>
                </c:pt>
                <c:pt idx="5040">
                  <c:v>31.6666666666667</c:v>
                </c:pt>
                <c:pt idx="5041">
                  <c:v>35.8333333333333</c:v>
                </c:pt>
                <c:pt idx="5042">
                  <c:v>33.3333333333333</c:v>
                </c:pt>
                <c:pt idx="5043">
                  <c:v>39.669421487602925</c:v>
                </c:pt>
                <c:pt idx="5044">
                  <c:v>37.5</c:v>
                </c:pt>
                <c:pt idx="5045">
                  <c:v>81.147540983606604</c:v>
                </c:pt>
                <c:pt idx="5046">
                  <c:v>81.147540983606604</c:v>
                </c:pt>
                <c:pt idx="5047">
                  <c:v>81.147540983606604</c:v>
                </c:pt>
                <c:pt idx="5048">
                  <c:v>72.131147540983548</c:v>
                </c:pt>
                <c:pt idx="5049">
                  <c:v>78.5123966942149</c:v>
                </c:pt>
                <c:pt idx="5050">
                  <c:v>40.983606557376717</c:v>
                </c:pt>
                <c:pt idx="5051">
                  <c:v>41.8032786885246</c:v>
                </c:pt>
                <c:pt idx="5052">
                  <c:v>42.622950819672113</c:v>
                </c:pt>
                <c:pt idx="5053">
                  <c:v>42.622950819672113</c:v>
                </c:pt>
                <c:pt idx="5054">
                  <c:v>41.8032786885246</c:v>
                </c:pt>
                <c:pt idx="5055">
                  <c:v>41.8032786885246</c:v>
                </c:pt>
                <c:pt idx="5056">
                  <c:v>40.163934426229503</c:v>
                </c:pt>
                <c:pt idx="5057">
                  <c:v>40.163934426229503</c:v>
                </c:pt>
                <c:pt idx="5058">
                  <c:v>40.163934426229503</c:v>
                </c:pt>
                <c:pt idx="5059">
                  <c:v>40.983606557376717</c:v>
                </c:pt>
                <c:pt idx="5060">
                  <c:v>40.983606557376717</c:v>
                </c:pt>
                <c:pt idx="5061">
                  <c:v>40.983606557376717</c:v>
                </c:pt>
                <c:pt idx="5062">
                  <c:v>40.983606557376717</c:v>
                </c:pt>
                <c:pt idx="5063">
                  <c:v>40.163934426229503</c:v>
                </c:pt>
                <c:pt idx="5064">
                  <c:v>40.983606557376717</c:v>
                </c:pt>
                <c:pt idx="5065">
                  <c:v>38.524590163934398</c:v>
                </c:pt>
                <c:pt idx="5066">
                  <c:v>38.524590163934398</c:v>
                </c:pt>
                <c:pt idx="5067">
                  <c:v>36.885245901639244</c:v>
                </c:pt>
                <c:pt idx="5068">
                  <c:v>38.524590163934398</c:v>
                </c:pt>
                <c:pt idx="5069">
                  <c:v>40.163934426229503</c:v>
                </c:pt>
                <c:pt idx="5070">
                  <c:v>38.524590163934398</c:v>
                </c:pt>
                <c:pt idx="5071">
                  <c:v>38.524590163934398</c:v>
                </c:pt>
                <c:pt idx="5072">
                  <c:v>37.704918032787013</c:v>
                </c:pt>
                <c:pt idx="5073">
                  <c:v>36.065573770491959</c:v>
                </c:pt>
                <c:pt idx="5074">
                  <c:v>42.622950819672113</c:v>
                </c:pt>
                <c:pt idx="5075">
                  <c:v>39.34426229508199</c:v>
                </c:pt>
                <c:pt idx="5076">
                  <c:v>40.163934426229503</c:v>
                </c:pt>
                <c:pt idx="5077">
                  <c:v>38.524590163934398</c:v>
                </c:pt>
                <c:pt idx="5078">
                  <c:v>39.34426229508199</c:v>
                </c:pt>
                <c:pt idx="5079">
                  <c:v>40.163934426229503</c:v>
                </c:pt>
                <c:pt idx="5080">
                  <c:v>40.163934426229503</c:v>
                </c:pt>
                <c:pt idx="5081">
                  <c:v>40.163934426229503</c:v>
                </c:pt>
                <c:pt idx="5082">
                  <c:v>39.34426229508199</c:v>
                </c:pt>
                <c:pt idx="5083">
                  <c:v>40.163934426229503</c:v>
                </c:pt>
                <c:pt idx="5084">
                  <c:v>40.163934426229503</c:v>
                </c:pt>
                <c:pt idx="5085">
                  <c:v>36.065573770491959</c:v>
                </c:pt>
                <c:pt idx="5086">
                  <c:v>35.8333333333333</c:v>
                </c:pt>
                <c:pt idx="5087">
                  <c:v>35</c:v>
                </c:pt>
                <c:pt idx="5088">
                  <c:v>35.245901639344297</c:v>
                </c:pt>
                <c:pt idx="5089">
                  <c:v>37.704918032787013</c:v>
                </c:pt>
                <c:pt idx="5090">
                  <c:v>36.065573770491959</c:v>
                </c:pt>
                <c:pt idx="5091">
                  <c:v>36.065573770491959</c:v>
                </c:pt>
                <c:pt idx="5092">
                  <c:v>35.537190082644472</c:v>
                </c:pt>
                <c:pt idx="5093">
                  <c:v>37.5</c:v>
                </c:pt>
                <c:pt idx="5094">
                  <c:v>35</c:v>
                </c:pt>
                <c:pt idx="5095">
                  <c:v>38.3333333333333</c:v>
                </c:pt>
                <c:pt idx="5096">
                  <c:v>37.704918032787013</c:v>
                </c:pt>
                <c:pt idx="5097">
                  <c:v>36.065573770491959</c:v>
                </c:pt>
                <c:pt idx="5098">
                  <c:v>35.245901639344297</c:v>
                </c:pt>
                <c:pt idx="5099">
                  <c:v>36.885245901639244</c:v>
                </c:pt>
                <c:pt idx="5100">
                  <c:v>36.363636363636083</c:v>
                </c:pt>
                <c:pt idx="5101">
                  <c:v>35.537190082644472</c:v>
                </c:pt>
                <c:pt idx="5102">
                  <c:v>37.190082644628113</c:v>
                </c:pt>
                <c:pt idx="5103">
                  <c:v>40.495867768594998</c:v>
                </c:pt>
                <c:pt idx="5104">
                  <c:v>39.669421487602925</c:v>
                </c:pt>
                <c:pt idx="5105">
                  <c:v>38.016528925619802</c:v>
                </c:pt>
                <c:pt idx="5106">
                  <c:v>38.842975206611598</c:v>
                </c:pt>
                <c:pt idx="5107">
                  <c:v>38.842975206611598</c:v>
                </c:pt>
                <c:pt idx="5108">
                  <c:v>40.495867768594998</c:v>
                </c:pt>
                <c:pt idx="5109">
                  <c:v>36.363636363636083</c:v>
                </c:pt>
                <c:pt idx="5110">
                  <c:v>36.363636363636083</c:v>
                </c:pt>
                <c:pt idx="5111">
                  <c:v>34.710743801652896</c:v>
                </c:pt>
                <c:pt idx="5112">
                  <c:v>38.842975206611598</c:v>
                </c:pt>
                <c:pt idx="5113">
                  <c:v>38.842975206611598</c:v>
                </c:pt>
                <c:pt idx="5114">
                  <c:v>40.495867768594998</c:v>
                </c:pt>
                <c:pt idx="5115">
                  <c:v>39.669421487602925</c:v>
                </c:pt>
                <c:pt idx="5116">
                  <c:v>38.016528925619802</c:v>
                </c:pt>
                <c:pt idx="5117">
                  <c:v>38.842975206611598</c:v>
                </c:pt>
                <c:pt idx="5118">
                  <c:v>38.842975206611598</c:v>
                </c:pt>
                <c:pt idx="5119">
                  <c:v>38.842975206611598</c:v>
                </c:pt>
                <c:pt idx="5120">
                  <c:v>38.842975206611598</c:v>
                </c:pt>
                <c:pt idx="5121">
                  <c:v>38.842975206611598</c:v>
                </c:pt>
                <c:pt idx="5122">
                  <c:v>38.842975206611598</c:v>
                </c:pt>
                <c:pt idx="5123">
                  <c:v>37.190082644628113</c:v>
                </c:pt>
                <c:pt idx="5124">
                  <c:v>37.190082644628113</c:v>
                </c:pt>
                <c:pt idx="5125">
                  <c:v>39.166666666666273</c:v>
                </c:pt>
                <c:pt idx="5126">
                  <c:v>38.3333333333333</c:v>
                </c:pt>
                <c:pt idx="5127">
                  <c:v>37.5</c:v>
                </c:pt>
                <c:pt idx="5128">
                  <c:v>36.666666666666259</c:v>
                </c:pt>
                <c:pt idx="5129">
                  <c:v>35</c:v>
                </c:pt>
                <c:pt idx="5130">
                  <c:v>30.833333333333176</c:v>
                </c:pt>
                <c:pt idx="5131">
                  <c:v>34.166666666666273</c:v>
                </c:pt>
                <c:pt idx="5132">
                  <c:v>32.5</c:v>
                </c:pt>
                <c:pt idx="5133">
                  <c:v>31.6666666666667</c:v>
                </c:pt>
                <c:pt idx="5134">
                  <c:v>32.5</c:v>
                </c:pt>
                <c:pt idx="5135">
                  <c:v>32.5</c:v>
                </c:pt>
                <c:pt idx="5136">
                  <c:v>31.932773109243687</c:v>
                </c:pt>
                <c:pt idx="5137">
                  <c:v>30.769230769230788</c:v>
                </c:pt>
                <c:pt idx="5138">
                  <c:v>30.508474576271098</c:v>
                </c:pt>
                <c:pt idx="5139">
                  <c:v>32.478632478632235</c:v>
                </c:pt>
                <c:pt idx="5140">
                  <c:v>34.166666666666273</c:v>
                </c:pt>
                <c:pt idx="5141">
                  <c:v>40</c:v>
                </c:pt>
                <c:pt idx="5142">
                  <c:v>35</c:v>
                </c:pt>
                <c:pt idx="5143">
                  <c:v>39.669421487602925</c:v>
                </c:pt>
                <c:pt idx="5144">
                  <c:v>35</c:v>
                </c:pt>
                <c:pt idx="5145">
                  <c:v>74.590163934426201</c:v>
                </c:pt>
                <c:pt idx="5146">
                  <c:v>74.590163934426201</c:v>
                </c:pt>
                <c:pt idx="5147">
                  <c:v>74.590163934426201</c:v>
                </c:pt>
                <c:pt idx="5148">
                  <c:v>68.032786885245898</c:v>
                </c:pt>
                <c:pt idx="5149">
                  <c:v>71.074380165288858</c:v>
                </c:pt>
                <c:pt idx="5150">
                  <c:v>78.68852459016388</c:v>
                </c:pt>
                <c:pt idx="5151">
                  <c:v>42.857142857142527</c:v>
                </c:pt>
                <c:pt idx="5152">
                  <c:v>42.857142857142527</c:v>
                </c:pt>
                <c:pt idx="5153">
                  <c:v>42.857142857142527</c:v>
                </c:pt>
                <c:pt idx="5154">
                  <c:v>42.857142857142527</c:v>
                </c:pt>
                <c:pt idx="5155">
                  <c:v>42.857142857142527</c:v>
                </c:pt>
                <c:pt idx="5156">
                  <c:v>42.016806722689097</c:v>
                </c:pt>
                <c:pt idx="5157">
                  <c:v>41.176470588235297</c:v>
                </c:pt>
                <c:pt idx="5158">
                  <c:v>42.016806722689097</c:v>
                </c:pt>
                <c:pt idx="5159">
                  <c:v>42.016806722689097</c:v>
                </c:pt>
                <c:pt idx="5160">
                  <c:v>40.33613445378122</c:v>
                </c:pt>
                <c:pt idx="5161">
                  <c:v>40.33613445378122</c:v>
                </c:pt>
                <c:pt idx="5162">
                  <c:v>40.33613445378122</c:v>
                </c:pt>
                <c:pt idx="5163">
                  <c:v>42.857142857142527</c:v>
                </c:pt>
                <c:pt idx="5164">
                  <c:v>42.857142857142527</c:v>
                </c:pt>
                <c:pt idx="5165">
                  <c:v>42.857142857142527</c:v>
                </c:pt>
                <c:pt idx="5166">
                  <c:v>41.176470588235297</c:v>
                </c:pt>
                <c:pt idx="5167">
                  <c:v>40.33613445378122</c:v>
                </c:pt>
                <c:pt idx="5168">
                  <c:v>42.016806722689097</c:v>
                </c:pt>
                <c:pt idx="5169">
                  <c:v>42.016806722689097</c:v>
                </c:pt>
                <c:pt idx="5170">
                  <c:v>44.537815126050411</c:v>
                </c:pt>
                <c:pt idx="5171">
                  <c:v>42.016806722689097</c:v>
                </c:pt>
                <c:pt idx="5172">
                  <c:v>42.016806722689097</c:v>
                </c:pt>
                <c:pt idx="5173">
                  <c:v>42.857142857142527</c:v>
                </c:pt>
                <c:pt idx="5174">
                  <c:v>40.33613445378122</c:v>
                </c:pt>
                <c:pt idx="5175">
                  <c:v>45.378151260504211</c:v>
                </c:pt>
                <c:pt idx="5176">
                  <c:v>42.857142857142527</c:v>
                </c:pt>
                <c:pt idx="5177">
                  <c:v>40.33613445378122</c:v>
                </c:pt>
                <c:pt idx="5178">
                  <c:v>39.495798319327889</c:v>
                </c:pt>
                <c:pt idx="5179">
                  <c:v>39.495798319327889</c:v>
                </c:pt>
                <c:pt idx="5180">
                  <c:v>39.495798319327889</c:v>
                </c:pt>
                <c:pt idx="5181">
                  <c:v>38.655462184874011</c:v>
                </c:pt>
                <c:pt idx="5182">
                  <c:v>38.655462184874011</c:v>
                </c:pt>
                <c:pt idx="5183">
                  <c:v>39.495798319327889</c:v>
                </c:pt>
                <c:pt idx="5184">
                  <c:v>39.495798319327889</c:v>
                </c:pt>
                <c:pt idx="5185">
                  <c:v>39.495798319327889</c:v>
                </c:pt>
                <c:pt idx="5186">
                  <c:v>44.537815126050411</c:v>
                </c:pt>
                <c:pt idx="5187">
                  <c:v>43.589743589743122</c:v>
                </c:pt>
                <c:pt idx="5188">
                  <c:v>43.589743589743122</c:v>
                </c:pt>
                <c:pt idx="5189">
                  <c:v>42.857142857142527</c:v>
                </c:pt>
                <c:pt idx="5190">
                  <c:v>44.537815126050411</c:v>
                </c:pt>
                <c:pt idx="5191">
                  <c:v>42.857142857142527</c:v>
                </c:pt>
                <c:pt idx="5192">
                  <c:v>45.378151260504211</c:v>
                </c:pt>
                <c:pt idx="5193">
                  <c:v>44.067796610169502</c:v>
                </c:pt>
                <c:pt idx="5194">
                  <c:v>42.735042735042711</c:v>
                </c:pt>
                <c:pt idx="5195">
                  <c:v>43.589743589743122</c:v>
                </c:pt>
                <c:pt idx="5196">
                  <c:v>47.008547008546998</c:v>
                </c:pt>
                <c:pt idx="5197">
                  <c:v>43.697478991596597</c:v>
                </c:pt>
                <c:pt idx="5198">
                  <c:v>40.33613445378122</c:v>
                </c:pt>
                <c:pt idx="5199">
                  <c:v>41.176470588235297</c:v>
                </c:pt>
                <c:pt idx="5200">
                  <c:v>41.176470588235297</c:v>
                </c:pt>
                <c:pt idx="5201">
                  <c:v>43.22033898305115</c:v>
                </c:pt>
                <c:pt idx="5202">
                  <c:v>43.22033898305115</c:v>
                </c:pt>
                <c:pt idx="5203">
                  <c:v>43.22033898305115</c:v>
                </c:pt>
                <c:pt idx="5204">
                  <c:v>40.677966101694722</c:v>
                </c:pt>
                <c:pt idx="5205">
                  <c:v>41.5254237288136</c:v>
                </c:pt>
                <c:pt idx="5206">
                  <c:v>43.22033898305115</c:v>
                </c:pt>
                <c:pt idx="5207">
                  <c:v>45.762711864406967</c:v>
                </c:pt>
                <c:pt idx="5208">
                  <c:v>45.762711864406967</c:v>
                </c:pt>
                <c:pt idx="5209">
                  <c:v>44.915254237288096</c:v>
                </c:pt>
                <c:pt idx="5210">
                  <c:v>43.22033898305115</c:v>
                </c:pt>
                <c:pt idx="5211">
                  <c:v>43.22033898305115</c:v>
                </c:pt>
                <c:pt idx="5212">
                  <c:v>43.22033898305115</c:v>
                </c:pt>
                <c:pt idx="5213">
                  <c:v>44.915254237288096</c:v>
                </c:pt>
                <c:pt idx="5214">
                  <c:v>46.610169491525397</c:v>
                </c:pt>
                <c:pt idx="5215">
                  <c:v>44.915254237288096</c:v>
                </c:pt>
                <c:pt idx="5216">
                  <c:v>44.915254237288096</c:v>
                </c:pt>
                <c:pt idx="5217">
                  <c:v>42.372881355931945</c:v>
                </c:pt>
                <c:pt idx="5218">
                  <c:v>44.067796610169502</c:v>
                </c:pt>
                <c:pt idx="5219">
                  <c:v>44.067796610169502</c:v>
                </c:pt>
                <c:pt idx="5220">
                  <c:v>44.067796610169502</c:v>
                </c:pt>
                <c:pt idx="5221">
                  <c:v>44.067796610169502</c:v>
                </c:pt>
                <c:pt idx="5222">
                  <c:v>43.22033898305115</c:v>
                </c:pt>
                <c:pt idx="5223">
                  <c:v>46.610169491525397</c:v>
                </c:pt>
                <c:pt idx="5224">
                  <c:v>45.762711864406967</c:v>
                </c:pt>
                <c:pt idx="5225">
                  <c:v>45.762711864406967</c:v>
                </c:pt>
                <c:pt idx="5226">
                  <c:v>39.316239316239297</c:v>
                </c:pt>
                <c:pt idx="5227">
                  <c:v>40.170940170940199</c:v>
                </c:pt>
                <c:pt idx="5228">
                  <c:v>41.025641025640944</c:v>
                </c:pt>
                <c:pt idx="5229">
                  <c:v>39.316239316239297</c:v>
                </c:pt>
                <c:pt idx="5230">
                  <c:v>37.606837606837544</c:v>
                </c:pt>
                <c:pt idx="5231">
                  <c:v>38.461538461538495</c:v>
                </c:pt>
                <c:pt idx="5232">
                  <c:v>39.316239316239297</c:v>
                </c:pt>
                <c:pt idx="5233">
                  <c:v>35.042735042735167</c:v>
                </c:pt>
                <c:pt idx="5234">
                  <c:v>37.606837606837544</c:v>
                </c:pt>
                <c:pt idx="5235">
                  <c:v>38.461538461538495</c:v>
                </c:pt>
                <c:pt idx="5236">
                  <c:v>38.461538461538495</c:v>
                </c:pt>
                <c:pt idx="5237">
                  <c:v>38.793103448276071</c:v>
                </c:pt>
                <c:pt idx="5238">
                  <c:v>35.897435897435912</c:v>
                </c:pt>
                <c:pt idx="5239">
                  <c:v>35.042735042735167</c:v>
                </c:pt>
                <c:pt idx="5240">
                  <c:v>38.461538461538495</c:v>
                </c:pt>
                <c:pt idx="5241">
                  <c:v>38.461538461538495</c:v>
                </c:pt>
                <c:pt idx="5242">
                  <c:v>39.316239316239297</c:v>
                </c:pt>
                <c:pt idx="5243">
                  <c:v>37.606837606837544</c:v>
                </c:pt>
                <c:pt idx="5244">
                  <c:v>44.067796610169502</c:v>
                </c:pt>
                <c:pt idx="5245">
                  <c:v>46.153846153845798</c:v>
                </c:pt>
                <c:pt idx="5246">
                  <c:v>42.372881355931945</c:v>
                </c:pt>
                <c:pt idx="5247">
                  <c:v>42.372881355931945</c:v>
                </c:pt>
                <c:pt idx="5248">
                  <c:v>43.22033898305115</c:v>
                </c:pt>
                <c:pt idx="5249">
                  <c:v>41.5254237288136</c:v>
                </c:pt>
                <c:pt idx="5250">
                  <c:v>41.880341880341874</c:v>
                </c:pt>
                <c:pt idx="5251">
                  <c:v>47.457627118643565</c:v>
                </c:pt>
                <c:pt idx="5252">
                  <c:v>44.915254237288096</c:v>
                </c:pt>
                <c:pt idx="5253">
                  <c:v>38.655462184874011</c:v>
                </c:pt>
                <c:pt idx="5254">
                  <c:v>37.815126050420197</c:v>
                </c:pt>
                <c:pt idx="5255">
                  <c:v>38.655462184874011</c:v>
                </c:pt>
                <c:pt idx="5256">
                  <c:v>38.655462184874011</c:v>
                </c:pt>
                <c:pt idx="5257">
                  <c:v>38.655462184874011</c:v>
                </c:pt>
                <c:pt idx="5258">
                  <c:v>39.495798319327889</c:v>
                </c:pt>
                <c:pt idx="5259">
                  <c:v>40.33613445378122</c:v>
                </c:pt>
                <c:pt idx="5260">
                  <c:v>40.33613445378122</c:v>
                </c:pt>
                <c:pt idx="5261">
                  <c:v>40.33613445378122</c:v>
                </c:pt>
                <c:pt idx="5262">
                  <c:v>37.815126050420197</c:v>
                </c:pt>
                <c:pt idx="5263">
                  <c:v>38.655462184874011</c:v>
                </c:pt>
                <c:pt idx="5264">
                  <c:v>38.655462184874011</c:v>
                </c:pt>
                <c:pt idx="5265">
                  <c:v>38.655462184874011</c:v>
                </c:pt>
                <c:pt idx="5266">
                  <c:v>38.655462184874011</c:v>
                </c:pt>
                <c:pt idx="5267">
                  <c:v>38.655462184874011</c:v>
                </c:pt>
                <c:pt idx="5268">
                  <c:v>39.495798319327889</c:v>
                </c:pt>
                <c:pt idx="5269">
                  <c:v>37.815126050420197</c:v>
                </c:pt>
                <c:pt idx="5270">
                  <c:v>41.176470588235297</c:v>
                </c:pt>
                <c:pt idx="5271">
                  <c:v>42.857142857142527</c:v>
                </c:pt>
                <c:pt idx="5272">
                  <c:v>40.33613445378122</c:v>
                </c:pt>
                <c:pt idx="5273">
                  <c:v>40.33613445378122</c:v>
                </c:pt>
                <c:pt idx="5274">
                  <c:v>40.33613445378122</c:v>
                </c:pt>
                <c:pt idx="5275">
                  <c:v>41.176470588235297</c:v>
                </c:pt>
                <c:pt idx="5276">
                  <c:v>37.815126050420197</c:v>
                </c:pt>
                <c:pt idx="5277">
                  <c:v>41.176470588235297</c:v>
                </c:pt>
                <c:pt idx="5278">
                  <c:v>40.33613445378122</c:v>
                </c:pt>
                <c:pt idx="5279">
                  <c:v>39.495798319327889</c:v>
                </c:pt>
                <c:pt idx="5280">
                  <c:v>39.495798319327889</c:v>
                </c:pt>
                <c:pt idx="5281">
                  <c:v>39.495798319327889</c:v>
                </c:pt>
                <c:pt idx="5282">
                  <c:v>40.33613445378122</c:v>
                </c:pt>
                <c:pt idx="5283">
                  <c:v>38.655462184874011</c:v>
                </c:pt>
                <c:pt idx="5284">
                  <c:v>38.655462184874011</c:v>
                </c:pt>
                <c:pt idx="5285">
                  <c:v>40.33613445378122</c:v>
                </c:pt>
                <c:pt idx="5286">
                  <c:v>40.33613445378122</c:v>
                </c:pt>
                <c:pt idx="5287">
                  <c:v>39.495798319327889</c:v>
                </c:pt>
                <c:pt idx="5288">
                  <c:v>37.815126050420197</c:v>
                </c:pt>
                <c:pt idx="5289">
                  <c:v>36.752136752136813</c:v>
                </c:pt>
                <c:pt idx="5290">
                  <c:v>36.752136752136813</c:v>
                </c:pt>
                <c:pt idx="5291">
                  <c:v>39.495798319327889</c:v>
                </c:pt>
                <c:pt idx="5292">
                  <c:v>39.495798319327889</c:v>
                </c:pt>
                <c:pt idx="5293">
                  <c:v>37.815126050420197</c:v>
                </c:pt>
                <c:pt idx="5294">
                  <c:v>39.495798319327889</c:v>
                </c:pt>
                <c:pt idx="5295">
                  <c:v>40.677966101694722</c:v>
                </c:pt>
                <c:pt idx="5296">
                  <c:v>39.316239316239297</c:v>
                </c:pt>
                <c:pt idx="5297">
                  <c:v>42.735042735042711</c:v>
                </c:pt>
                <c:pt idx="5298">
                  <c:v>41.025641025640944</c:v>
                </c:pt>
                <c:pt idx="5299">
                  <c:v>38.655462184874011</c:v>
                </c:pt>
                <c:pt idx="5300">
                  <c:v>35.294117647058997</c:v>
                </c:pt>
                <c:pt idx="5301">
                  <c:v>36.97478991596612</c:v>
                </c:pt>
                <c:pt idx="5302">
                  <c:v>34.453781512604721</c:v>
                </c:pt>
                <c:pt idx="5303">
                  <c:v>38.983050847457598</c:v>
                </c:pt>
                <c:pt idx="5304">
                  <c:v>38.135593220339175</c:v>
                </c:pt>
                <c:pt idx="5305">
                  <c:v>38.135593220339175</c:v>
                </c:pt>
                <c:pt idx="5306">
                  <c:v>37.288135593220311</c:v>
                </c:pt>
                <c:pt idx="5307">
                  <c:v>35.593220338983237</c:v>
                </c:pt>
                <c:pt idx="5308">
                  <c:v>37.288135593220311</c:v>
                </c:pt>
                <c:pt idx="5309">
                  <c:v>37.288135593220311</c:v>
                </c:pt>
                <c:pt idx="5310">
                  <c:v>37.288135593220311</c:v>
                </c:pt>
                <c:pt idx="5311">
                  <c:v>38.135593220339175</c:v>
                </c:pt>
                <c:pt idx="5312">
                  <c:v>38.983050847457598</c:v>
                </c:pt>
                <c:pt idx="5313">
                  <c:v>39.830508474576298</c:v>
                </c:pt>
                <c:pt idx="5314">
                  <c:v>38.983050847457598</c:v>
                </c:pt>
                <c:pt idx="5315">
                  <c:v>39.830508474576298</c:v>
                </c:pt>
                <c:pt idx="5316">
                  <c:v>39.830508474576298</c:v>
                </c:pt>
                <c:pt idx="5317">
                  <c:v>37.288135593220311</c:v>
                </c:pt>
                <c:pt idx="5318">
                  <c:v>37.288135593220311</c:v>
                </c:pt>
                <c:pt idx="5319">
                  <c:v>35.593220338983237</c:v>
                </c:pt>
                <c:pt idx="5320">
                  <c:v>38.135593220339175</c:v>
                </c:pt>
                <c:pt idx="5321">
                  <c:v>38.135593220339175</c:v>
                </c:pt>
                <c:pt idx="5322">
                  <c:v>38.135593220339175</c:v>
                </c:pt>
                <c:pt idx="5323">
                  <c:v>38.135593220339175</c:v>
                </c:pt>
                <c:pt idx="5324">
                  <c:v>38.135593220339175</c:v>
                </c:pt>
                <c:pt idx="5325">
                  <c:v>38.135593220339175</c:v>
                </c:pt>
                <c:pt idx="5326">
                  <c:v>37.288135593220311</c:v>
                </c:pt>
                <c:pt idx="5327">
                  <c:v>38.135593220339175</c:v>
                </c:pt>
                <c:pt idx="5328">
                  <c:v>37.606837606837544</c:v>
                </c:pt>
                <c:pt idx="5329">
                  <c:v>38.461538461538495</c:v>
                </c:pt>
                <c:pt idx="5330">
                  <c:v>37.606837606837544</c:v>
                </c:pt>
                <c:pt idx="5331">
                  <c:v>36.752136752136813</c:v>
                </c:pt>
                <c:pt idx="5332">
                  <c:v>30.769230769230788</c:v>
                </c:pt>
                <c:pt idx="5333">
                  <c:v>31.6239316239316</c:v>
                </c:pt>
                <c:pt idx="5334">
                  <c:v>31.6239316239316</c:v>
                </c:pt>
                <c:pt idx="5335">
                  <c:v>30.769230769230788</c:v>
                </c:pt>
                <c:pt idx="5336">
                  <c:v>31.6239316239316</c:v>
                </c:pt>
                <c:pt idx="5337">
                  <c:v>31.6239316239316</c:v>
                </c:pt>
                <c:pt idx="5338">
                  <c:v>31.6239316239316</c:v>
                </c:pt>
                <c:pt idx="5339">
                  <c:v>31.034482758620701</c:v>
                </c:pt>
                <c:pt idx="5340">
                  <c:v>31.8965517241379</c:v>
                </c:pt>
                <c:pt idx="5341">
                  <c:v>31.034482758620701</c:v>
                </c:pt>
                <c:pt idx="5342">
                  <c:v>34.482758620689829</c:v>
                </c:pt>
                <c:pt idx="5343">
                  <c:v>34.188034188034202</c:v>
                </c:pt>
                <c:pt idx="5344">
                  <c:v>35.042735042735167</c:v>
                </c:pt>
                <c:pt idx="5345">
                  <c:v>32.478632478632235</c:v>
                </c:pt>
                <c:pt idx="5346">
                  <c:v>44.915254237288096</c:v>
                </c:pt>
                <c:pt idx="5347">
                  <c:v>45.299145299145437</c:v>
                </c:pt>
                <c:pt idx="5348">
                  <c:v>43.22033898305115</c:v>
                </c:pt>
                <c:pt idx="5349">
                  <c:v>43.22033898305115</c:v>
                </c:pt>
                <c:pt idx="5350">
                  <c:v>42.372881355931945</c:v>
                </c:pt>
                <c:pt idx="5351">
                  <c:v>43.22033898305115</c:v>
                </c:pt>
                <c:pt idx="5352">
                  <c:v>40.170940170940199</c:v>
                </c:pt>
                <c:pt idx="5353">
                  <c:v>46.610169491525397</c:v>
                </c:pt>
                <c:pt idx="5354">
                  <c:v>47.457627118643565</c:v>
                </c:pt>
                <c:pt idx="5355">
                  <c:v>55.932203389830498</c:v>
                </c:pt>
                <c:pt idx="5356">
                  <c:v>43.3333333333333</c:v>
                </c:pt>
                <c:pt idx="5357">
                  <c:v>42.5</c:v>
                </c:pt>
                <c:pt idx="5358">
                  <c:v>43.3333333333333</c:v>
                </c:pt>
                <c:pt idx="5359">
                  <c:v>43.3333333333333</c:v>
                </c:pt>
                <c:pt idx="5360">
                  <c:v>43.3333333333333</c:v>
                </c:pt>
                <c:pt idx="5361">
                  <c:v>41.666666666666259</c:v>
                </c:pt>
                <c:pt idx="5362">
                  <c:v>43.3333333333333</c:v>
                </c:pt>
                <c:pt idx="5363">
                  <c:v>43.3333333333333</c:v>
                </c:pt>
                <c:pt idx="5364">
                  <c:v>43.3333333333333</c:v>
                </c:pt>
                <c:pt idx="5365">
                  <c:v>40.8333333333333</c:v>
                </c:pt>
                <c:pt idx="5366">
                  <c:v>41.666666666666259</c:v>
                </c:pt>
                <c:pt idx="5367">
                  <c:v>41.666666666666259</c:v>
                </c:pt>
                <c:pt idx="5368">
                  <c:v>42.5</c:v>
                </c:pt>
                <c:pt idx="5369">
                  <c:v>42.5</c:v>
                </c:pt>
                <c:pt idx="5370">
                  <c:v>42.5</c:v>
                </c:pt>
                <c:pt idx="5371">
                  <c:v>43.3333333333333</c:v>
                </c:pt>
                <c:pt idx="5372">
                  <c:v>41.666666666666259</c:v>
                </c:pt>
                <c:pt idx="5373">
                  <c:v>44.166666666666273</c:v>
                </c:pt>
                <c:pt idx="5374">
                  <c:v>44.166666666666273</c:v>
                </c:pt>
                <c:pt idx="5375">
                  <c:v>43.3333333333333</c:v>
                </c:pt>
                <c:pt idx="5376">
                  <c:v>42.5</c:v>
                </c:pt>
                <c:pt idx="5377">
                  <c:v>42.5</c:v>
                </c:pt>
                <c:pt idx="5378">
                  <c:v>40</c:v>
                </c:pt>
                <c:pt idx="5379">
                  <c:v>35</c:v>
                </c:pt>
                <c:pt idx="5380">
                  <c:v>42.5</c:v>
                </c:pt>
                <c:pt idx="5381">
                  <c:v>43.3333333333333</c:v>
                </c:pt>
                <c:pt idx="5382">
                  <c:v>36.666666666666259</c:v>
                </c:pt>
                <c:pt idx="5383">
                  <c:v>37.5</c:v>
                </c:pt>
                <c:pt idx="5384">
                  <c:v>37.5</c:v>
                </c:pt>
                <c:pt idx="5385">
                  <c:v>37.5</c:v>
                </c:pt>
                <c:pt idx="5386">
                  <c:v>36.666666666666259</c:v>
                </c:pt>
                <c:pt idx="5387">
                  <c:v>36.666666666666259</c:v>
                </c:pt>
                <c:pt idx="5388">
                  <c:v>37.5</c:v>
                </c:pt>
                <c:pt idx="5389">
                  <c:v>37.5</c:v>
                </c:pt>
                <c:pt idx="5390">
                  <c:v>36.666666666666259</c:v>
                </c:pt>
                <c:pt idx="5391">
                  <c:v>39.166666666666273</c:v>
                </c:pt>
                <c:pt idx="5392">
                  <c:v>40.677966101694722</c:v>
                </c:pt>
                <c:pt idx="5393">
                  <c:v>40.677966101694722</c:v>
                </c:pt>
                <c:pt idx="5394">
                  <c:v>40</c:v>
                </c:pt>
                <c:pt idx="5395">
                  <c:v>43.3333333333333</c:v>
                </c:pt>
                <c:pt idx="5396">
                  <c:v>40.8333333333333</c:v>
                </c:pt>
                <c:pt idx="5397">
                  <c:v>43.3333333333333</c:v>
                </c:pt>
                <c:pt idx="5398">
                  <c:v>46.218487394958011</c:v>
                </c:pt>
                <c:pt idx="5399">
                  <c:v>43.22033898305115</c:v>
                </c:pt>
                <c:pt idx="5400">
                  <c:v>45.762711864406967</c:v>
                </c:pt>
                <c:pt idx="5401">
                  <c:v>41.5254237288136</c:v>
                </c:pt>
                <c:pt idx="5402">
                  <c:v>36.666666666666259</c:v>
                </c:pt>
                <c:pt idx="5403">
                  <c:v>36.666666666666259</c:v>
                </c:pt>
                <c:pt idx="5404">
                  <c:v>36.666666666666259</c:v>
                </c:pt>
                <c:pt idx="5405">
                  <c:v>36.666666666666259</c:v>
                </c:pt>
                <c:pt idx="5406">
                  <c:v>39.495798319327889</c:v>
                </c:pt>
                <c:pt idx="5407">
                  <c:v>39.495798319327889</c:v>
                </c:pt>
                <c:pt idx="5408">
                  <c:v>38.655462184874011</c:v>
                </c:pt>
                <c:pt idx="5409">
                  <c:v>37.815126050420197</c:v>
                </c:pt>
                <c:pt idx="5410">
                  <c:v>36.97478991596612</c:v>
                </c:pt>
                <c:pt idx="5411">
                  <c:v>40.33613445378122</c:v>
                </c:pt>
                <c:pt idx="5412">
                  <c:v>38.655462184874011</c:v>
                </c:pt>
                <c:pt idx="5413">
                  <c:v>38.655462184874011</c:v>
                </c:pt>
                <c:pt idx="5414">
                  <c:v>38.655462184874011</c:v>
                </c:pt>
                <c:pt idx="5415">
                  <c:v>39.495798319327889</c:v>
                </c:pt>
                <c:pt idx="5416">
                  <c:v>39.495798319327889</c:v>
                </c:pt>
                <c:pt idx="5417">
                  <c:v>38.655462184874011</c:v>
                </c:pt>
                <c:pt idx="5418">
                  <c:v>40.33613445378122</c:v>
                </c:pt>
                <c:pt idx="5419">
                  <c:v>40.33613445378122</c:v>
                </c:pt>
                <c:pt idx="5420">
                  <c:v>38.655462184874011</c:v>
                </c:pt>
                <c:pt idx="5421">
                  <c:v>38.655462184874011</c:v>
                </c:pt>
                <c:pt idx="5422">
                  <c:v>36.97478991596612</c:v>
                </c:pt>
                <c:pt idx="5423">
                  <c:v>39.495798319327889</c:v>
                </c:pt>
                <c:pt idx="5424">
                  <c:v>39.495798319327889</c:v>
                </c:pt>
                <c:pt idx="5425">
                  <c:v>39.495798319327889</c:v>
                </c:pt>
                <c:pt idx="5426">
                  <c:v>39.495798319327889</c:v>
                </c:pt>
                <c:pt idx="5427">
                  <c:v>39.495798319327889</c:v>
                </c:pt>
                <c:pt idx="5428">
                  <c:v>40.33613445378122</c:v>
                </c:pt>
                <c:pt idx="5429">
                  <c:v>40.33613445378122</c:v>
                </c:pt>
                <c:pt idx="5430">
                  <c:v>41.176470588235297</c:v>
                </c:pt>
                <c:pt idx="5431">
                  <c:v>37.288135593220311</c:v>
                </c:pt>
                <c:pt idx="5432">
                  <c:v>38.135593220339175</c:v>
                </c:pt>
                <c:pt idx="5433">
                  <c:v>36.440677966101703</c:v>
                </c:pt>
                <c:pt idx="5434">
                  <c:v>35.593220338983237</c:v>
                </c:pt>
                <c:pt idx="5435">
                  <c:v>31.35593220338971</c:v>
                </c:pt>
                <c:pt idx="5436">
                  <c:v>33.898305084745921</c:v>
                </c:pt>
                <c:pt idx="5437">
                  <c:v>32.203389830508513</c:v>
                </c:pt>
                <c:pt idx="5438">
                  <c:v>29.661016949152501</c:v>
                </c:pt>
                <c:pt idx="5439">
                  <c:v>30.508474576271098</c:v>
                </c:pt>
                <c:pt idx="5440">
                  <c:v>33.050847457626425</c:v>
                </c:pt>
                <c:pt idx="5441">
                  <c:v>33.050847457626425</c:v>
                </c:pt>
                <c:pt idx="5442">
                  <c:v>32.478632478632235</c:v>
                </c:pt>
                <c:pt idx="5443">
                  <c:v>29.661016949152501</c:v>
                </c:pt>
                <c:pt idx="5444">
                  <c:v>28.8135593220339</c:v>
                </c:pt>
                <c:pt idx="5445">
                  <c:v>32.203389830508513</c:v>
                </c:pt>
                <c:pt idx="5446">
                  <c:v>33.050847457626425</c:v>
                </c:pt>
                <c:pt idx="5447">
                  <c:v>32.203389830508513</c:v>
                </c:pt>
                <c:pt idx="5448">
                  <c:v>33.050847457626425</c:v>
                </c:pt>
                <c:pt idx="5449">
                  <c:v>42.857142857142527</c:v>
                </c:pt>
                <c:pt idx="5450">
                  <c:v>44.915254237288096</c:v>
                </c:pt>
                <c:pt idx="5451">
                  <c:v>42.857142857142527</c:v>
                </c:pt>
                <c:pt idx="5452">
                  <c:v>42.857142857142527</c:v>
                </c:pt>
                <c:pt idx="5453">
                  <c:v>42.016806722689097</c:v>
                </c:pt>
                <c:pt idx="5454">
                  <c:v>42.857142857142527</c:v>
                </c:pt>
                <c:pt idx="5455">
                  <c:v>41.5254237288136</c:v>
                </c:pt>
                <c:pt idx="5456">
                  <c:v>42.016806722689097</c:v>
                </c:pt>
                <c:pt idx="5457">
                  <c:v>43.697478991596597</c:v>
                </c:pt>
                <c:pt idx="5458">
                  <c:v>57.142857142857103</c:v>
                </c:pt>
                <c:pt idx="5459">
                  <c:v>67.226890756302481</c:v>
                </c:pt>
                <c:pt idx="5460">
                  <c:v>36.666666666666259</c:v>
                </c:pt>
                <c:pt idx="5461">
                  <c:v>36.666666666666259</c:v>
                </c:pt>
                <c:pt idx="5462">
                  <c:v>36.666666666666259</c:v>
                </c:pt>
                <c:pt idx="5463">
                  <c:v>36.666666666666259</c:v>
                </c:pt>
                <c:pt idx="5464">
                  <c:v>36.666666666666259</c:v>
                </c:pt>
                <c:pt idx="5465">
                  <c:v>35.8333333333333</c:v>
                </c:pt>
                <c:pt idx="5466">
                  <c:v>36.666666666666259</c:v>
                </c:pt>
                <c:pt idx="5467">
                  <c:v>36.666666666666259</c:v>
                </c:pt>
                <c:pt idx="5468">
                  <c:v>36.666666666666259</c:v>
                </c:pt>
                <c:pt idx="5469">
                  <c:v>34.166666666666273</c:v>
                </c:pt>
                <c:pt idx="5470">
                  <c:v>35</c:v>
                </c:pt>
                <c:pt idx="5471">
                  <c:v>35</c:v>
                </c:pt>
                <c:pt idx="5472">
                  <c:v>35</c:v>
                </c:pt>
                <c:pt idx="5473">
                  <c:v>35</c:v>
                </c:pt>
                <c:pt idx="5474">
                  <c:v>35</c:v>
                </c:pt>
                <c:pt idx="5475">
                  <c:v>35.8333333333333</c:v>
                </c:pt>
                <c:pt idx="5476">
                  <c:v>35</c:v>
                </c:pt>
                <c:pt idx="5477">
                  <c:v>37.5</c:v>
                </c:pt>
                <c:pt idx="5478">
                  <c:v>37.5</c:v>
                </c:pt>
                <c:pt idx="5479">
                  <c:v>36.666666666666259</c:v>
                </c:pt>
                <c:pt idx="5480">
                  <c:v>35.8333333333333</c:v>
                </c:pt>
                <c:pt idx="5481">
                  <c:v>35.8333333333333</c:v>
                </c:pt>
                <c:pt idx="5482">
                  <c:v>36.666666666666259</c:v>
                </c:pt>
                <c:pt idx="5483">
                  <c:v>34.166666666666273</c:v>
                </c:pt>
                <c:pt idx="5484">
                  <c:v>38.3333333333333</c:v>
                </c:pt>
                <c:pt idx="5485">
                  <c:v>38.3333333333333</c:v>
                </c:pt>
                <c:pt idx="5486">
                  <c:v>35.8333333333333</c:v>
                </c:pt>
                <c:pt idx="5487">
                  <c:v>36.666666666666259</c:v>
                </c:pt>
                <c:pt idx="5488">
                  <c:v>36.666666666666259</c:v>
                </c:pt>
                <c:pt idx="5489">
                  <c:v>36.666666666666259</c:v>
                </c:pt>
                <c:pt idx="5490">
                  <c:v>35</c:v>
                </c:pt>
                <c:pt idx="5491">
                  <c:v>35</c:v>
                </c:pt>
                <c:pt idx="5492">
                  <c:v>36.666666666666259</c:v>
                </c:pt>
                <c:pt idx="5493">
                  <c:v>36.666666666666259</c:v>
                </c:pt>
                <c:pt idx="5494">
                  <c:v>35.8333333333333</c:v>
                </c:pt>
                <c:pt idx="5495">
                  <c:v>33.3333333333333</c:v>
                </c:pt>
                <c:pt idx="5496">
                  <c:v>34.745762711864401</c:v>
                </c:pt>
                <c:pt idx="5497">
                  <c:v>34.745762711864401</c:v>
                </c:pt>
                <c:pt idx="5498">
                  <c:v>35</c:v>
                </c:pt>
                <c:pt idx="5499">
                  <c:v>36.666666666666259</c:v>
                </c:pt>
                <c:pt idx="5500">
                  <c:v>35.8333333333333</c:v>
                </c:pt>
                <c:pt idx="5501">
                  <c:v>35.8333333333333</c:v>
                </c:pt>
                <c:pt idx="5502">
                  <c:v>37.815126050420197</c:v>
                </c:pt>
                <c:pt idx="5503">
                  <c:v>38.983050847457598</c:v>
                </c:pt>
                <c:pt idx="5504">
                  <c:v>38.983050847457598</c:v>
                </c:pt>
                <c:pt idx="5505">
                  <c:v>35.593220338983237</c:v>
                </c:pt>
                <c:pt idx="5506">
                  <c:v>32.5</c:v>
                </c:pt>
                <c:pt idx="5507">
                  <c:v>32.5</c:v>
                </c:pt>
                <c:pt idx="5508">
                  <c:v>33.3333333333333</c:v>
                </c:pt>
                <c:pt idx="5509">
                  <c:v>30.833333333333176</c:v>
                </c:pt>
                <c:pt idx="5510">
                  <c:v>33.613445378151312</c:v>
                </c:pt>
                <c:pt idx="5511">
                  <c:v>33.613445378151312</c:v>
                </c:pt>
                <c:pt idx="5512">
                  <c:v>34.453781512604721</c:v>
                </c:pt>
                <c:pt idx="5513">
                  <c:v>33.613445378151312</c:v>
                </c:pt>
                <c:pt idx="5514">
                  <c:v>31.932773109243687</c:v>
                </c:pt>
                <c:pt idx="5515">
                  <c:v>35.294117647058997</c:v>
                </c:pt>
                <c:pt idx="5516">
                  <c:v>33.613445378151312</c:v>
                </c:pt>
                <c:pt idx="5517">
                  <c:v>33.613445378151312</c:v>
                </c:pt>
                <c:pt idx="5518">
                  <c:v>34.453781512604721</c:v>
                </c:pt>
                <c:pt idx="5519">
                  <c:v>34.453781512604721</c:v>
                </c:pt>
                <c:pt idx="5520">
                  <c:v>35.294117647058997</c:v>
                </c:pt>
                <c:pt idx="5521">
                  <c:v>33.613445378151312</c:v>
                </c:pt>
                <c:pt idx="5522">
                  <c:v>35.294117647058997</c:v>
                </c:pt>
                <c:pt idx="5523">
                  <c:v>34.453781512604721</c:v>
                </c:pt>
                <c:pt idx="5524">
                  <c:v>33.613445378151312</c:v>
                </c:pt>
                <c:pt idx="5525">
                  <c:v>33.613445378151312</c:v>
                </c:pt>
                <c:pt idx="5526">
                  <c:v>31.932773109243687</c:v>
                </c:pt>
                <c:pt idx="5527">
                  <c:v>34.453781512604721</c:v>
                </c:pt>
                <c:pt idx="5528">
                  <c:v>34.453781512604721</c:v>
                </c:pt>
                <c:pt idx="5529">
                  <c:v>34.453781512604721</c:v>
                </c:pt>
                <c:pt idx="5530">
                  <c:v>34.453781512604721</c:v>
                </c:pt>
                <c:pt idx="5531">
                  <c:v>34.453781512604721</c:v>
                </c:pt>
                <c:pt idx="5532">
                  <c:v>36.13445378151232</c:v>
                </c:pt>
                <c:pt idx="5533">
                  <c:v>36.13445378151232</c:v>
                </c:pt>
                <c:pt idx="5534">
                  <c:v>36.97478991596612</c:v>
                </c:pt>
                <c:pt idx="5535">
                  <c:v>36.440677966101703</c:v>
                </c:pt>
                <c:pt idx="5536">
                  <c:v>37.288135593220311</c:v>
                </c:pt>
                <c:pt idx="5537">
                  <c:v>38.135593220339175</c:v>
                </c:pt>
                <c:pt idx="5538">
                  <c:v>34.745762711864401</c:v>
                </c:pt>
                <c:pt idx="5539">
                  <c:v>30.508474576271098</c:v>
                </c:pt>
                <c:pt idx="5540">
                  <c:v>30.508474576271098</c:v>
                </c:pt>
                <c:pt idx="5541">
                  <c:v>29.661016949152501</c:v>
                </c:pt>
                <c:pt idx="5542">
                  <c:v>27.118644067796605</c:v>
                </c:pt>
                <c:pt idx="5543">
                  <c:v>27.966101694915224</c:v>
                </c:pt>
                <c:pt idx="5544">
                  <c:v>29.661016949152501</c:v>
                </c:pt>
                <c:pt idx="5545">
                  <c:v>29.661016949152501</c:v>
                </c:pt>
                <c:pt idx="5546">
                  <c:v>29.914529914529783</c:v>
                </c:pt>
                <c:pt idx="5547">
                  <c:v>29.059829059829099</c:v>
                </c:pt>
                <c:pt idx="5548">
                  <c:v>28.205128205128087</c:v>
                </c:pt>
                <c:pt idx="5549">
                  <c:v>30.769230769230788</c:v>
                </c:pt>
                <c:pt idx="5550">
                  <c:v>33.898305084745921</c:v>
                </c:pt>
                <c:pt idx="5551">
                  <c:v>33.050847457626425</c:v>
                </c:pt>
                <c:pt idx="5552">
                  <c:v>33.050847457626425</c:v>
                </c:pt>
                <c:pt idx="5553">
                  <c:v>40.33613445378122</c:v>
                </c:pt>
                <c:pt idx="5554">
                  <c:v>41.5254237288136</c:v>
                </c:pt>
                <c:pt idx="5555">
                  <c:v>39.495798319327889</c:v>
                </c:pt>
                <c:pt idx="5556">
                  <c:v>39.495798319327889</c:v>
                </c:pt>
                <c:pt idx="5557">
                  <c:v>38.655462184874011</c:v>
                </c:pt>
                <c:pt idx="5558">
                  <c:v>39.495798319327889</c:v>
                </c:pt>
                <c:pt idx="5559">
                  <c:v>36.440677966101703</c:v>
                </c:pt>
                <c:pt idx="5560">
                  <c:v>42.016806722689097</c:v>
                </c:pt>
                <c:pt idx="5561">
                  <c:v>42.857142857142527</c:v>
                </c:pt>
                <c:pt idx="5562">
                  <c:v>52.542372881356009</c:v>
                </c:pt>
                <c:pt idx="5563">
                  <c:v>75.630252100840281</c:v>
                </c:pt>
                <c:pt idx="5564">
                  <c:v>72.5</c:v>
                </c:pt>
                <c:pt idx="5565">
                  <c:v>40.8333333333333</c:v>
                </c:pt>
                <c:pt idx="5566">
                  <c:v>40</c:v>
                </c:pt>
                <c:pt idx="5567">
                  <c:v>40.8333333333333</c:v>
                </c:pt>
                <c:pt idx="5568">
                  <c:v>40.8333333333333</c:v>
                </c:pt>
                <c:pt idx="5569">
                  <c:v>41.666666666666259</c:v>
                </c:pt>
                <c:pt idx="5570">
                  <c:v>40</c:v>
                </c:pt>
                <c:pt idx="5571">
                  <c:v>38.3333333333333</c:v>
                </c:pt>
                <c:pt idx="5572">
                  <c:v>38.3333333333333</c:v>
                </c:pt>
                <c:pt idx="5573">
                  <c:v>38.3333333333333</c:v>
                </c:pt>
                <c:pt idx="5574">
                  <c:v>39.166666666666273</c:v>
                </c:pt>
                <c:pt idx="5575">
                  <c:v>38.3333333333333</c:v>
                </c:pt>
                <c:pt idx="5576">
                  <c:v>38.3333333333333</c:v>
                </c:pt>
                <c:pt idx="5577">
                  <c:v>39.166666666666273</c:v>
                </c:pt>
                <c:pt idx="5578">
                  <c:v>38.3333333333333</c:v>
                </c:pt>
                <c:pt idx="5579">
                  <c:v>39.166666666666273</c:v>
                </c:pt>
                <c:pt idx="5580">
                  <c:v>36.666666666666259</c:v>
                </c:pt>
                <c:pt idx="5581">
                  <c:v>36.666666666666259</c:v>
                </c:pt>
                <c:pt idx="5582">
                  <c:v>37.5</c:v>
                </c:pt>
                <c:pt idx="5583">
                  <c:v>37.5</c:v>
                </c:pt>
                <c:pt idx="5584">
                  <c:v>36.666666666666259</c:v>
                </c:pt>
                <c:pt idx="5585">
                  <c:v>36.666666666666259</c:v>
                </c:pt>
                <c:pt idx="5586">
                  <c:v>36.666666666666259</c:v>
                </c:pt>
                <c:pt idx="5587">
                  <c:v>39.166666666666273</c:v>
                </c:pt>
                <c:pt idx="5588">
                  <c:v>35.8333333333333</c:v>
                </c:pt>
                <c:pt idx="5589">
                  <c:v>39.166666666666273</c:v>
                </c:pt>
                <c:pt idx="5590">
                  <c:v>39.166666666666273</c:v>
                </c:pt>
                <c:pt idx="5591">
                  <c:v>37.5</c:v>
                </c:pt>
                <c:pt idx="5592">
                  <c:v>38.3333333333333</c:v>
                </c:pt>
                <c:pt idx="5593">
                  <c:v>38.3333333333333</c:v>
                </c:pt>
                <c:pt idx="5594">
                  <c:v>37.5</c:v>
                </c:pt>
                <c:pt idx="5595">
                  <c:v>36.666666666666259</c:v>
                </c:pt>
                <c:pt idx="5596">
                  <c:v>36.666666666666259</c:v>
                </c:pt>
                <c:pt idx="5597">
                  <c:v>37.5</c:v>
                </c:pt>
                <c:pt idx="5598">
                  <c:v>37.5</c:v>
                </c:pt>
                <c:pt idx="5599">
                  <c:v>37.5</c:v>
                </c:pt>
                <c:pt idx="5600">
                  <c:v>35.8333333333333</c:v>
                </c:pt>
                <c:pt idx="5601">
                  <c:v>36.440677966101703</c:v>
                </c:pt>
                <c:pt idx="5602">
                  <c:v>36.440677966101703</c:v>
                </c:pt>
                <c:pt idx="5603">
                  <c:v>35</c:v>
                </c:pt>
                <c:pt idx="5604">
                  <c:v>35.8333333333333</c:v>
                </c:pt>
                <c:pt idx="5605">
                  <c:v>34.166666666666273</c:v>
                </c:pt>
                <c:pt idx="5606">
                  <c:v>35</c:v>
                </c:pt>
                <c:pt idx="5607">
                  <c:v>37.815126050420197</c:v>
                </c:pt>
                <c:pt idx="5608">
                  <c:v>37.288135593220311</c:v>
                </c:pt>
                <c:pt idx="5609">
                  <c:v>38.983050847457598</c:v>
                </c:pt>
                <c:pt idx="5610">
                  <c:v>36.440677966101703</c:v>
                </c:pt>
                <c:pt idx="5611">
                  <c:v>34.166666666666273</c:v>
                </c:pt>
                <c:pt idx="5612">
                  <c:v>31.6666666666667</c:v>
                </c:pt>
                <c:pt idx="5613">
                  <c:v>31.6666666666667</c:v>
                </c:pt>
                <c:pt idx="5614">
                  <c:v>31.6666666666667</c:v>
                </c:pt>
                <c:pt idx="5615">
                  <c:v>34.453781512604721</c:v>
                </c:pt>
                <c:pt idx="5616">
                  <c:v>34.453781512604721</c:v>
                </c:pt>
                <c:pt idx="5617">
                  <c:v>36.13445378151232</c:v>
                </c:pt>
                <c:pt idx="5618">
                  <c:v>34.453781512604721</c:v>
                </c:pt>
                <c:pt idx="5619">
                  <c:v>32.773109243697498</c:v>
                </c:pt>
                <c:pt idx="5620">
                  <c:v>31.932773109243687</c:v>
                </c:pt>
                <c:pt idx="5621">
                  <c:v>33.613445378151312</c:v>
                </c:pt>
                <c:pt idx="5622">
                  <c:v>33.613445378151312</c:v>
                </c:pt>
                <c:pt idx="5623">
                  <c:v>35.294117647058997</c:v>
                </c:pt>
                <c:pt idx="5624">
                  <c:v>34.453781512604721</c:v>
                </c:pt>
                <c:pt idx="5625">
                  <c:v>35.294117647058997</c:v>
                </c:pt>
                <c:pt idx="5626">
                  <c:v>34.453781512604721</c:v>
                </c:pt>
                <c:pt idx="5627">
                  <c:v>35.294117647058997</c:v>
                </c:pt>
                <c:pt idx="5628">
                  <c:v>35.294117647058997</c:v>
                </c:pt>
                <c:pt idx="5629">
                  <c:v>34.453781512604721</c:v>
                </c:pt>
                <c:pt idx="5630">
                  <c:v>34.453781512604721</c:v>
                </c:pt>
                <c:pt idx="5631">
                  <c:v>33.613445378151312</c:v>
                </c:pt>
                <c:pt idx="5632">
                  <c:v>35.294117647058997</c:v>
                </c:pt>
                <c:pt idx="5633">
                  <c:v>35.294117647058997</c:v>
                </c:pt>
                <c:pt idx="5634">
                  <c:v>35.294117647058997</c:v>
                </c:pt>
                <c:pt idx="5635">
                  <c:v>35.294117647058997</c:v>
                </c:pt>
                <c:pt idx="5636">
                  <c:v>35.294117647058997</c:v>
                </c:pt>
                <c:pt idx="5637">
                  <c:v>36.13445378151232</c:v>
                </c:pt>
                <c:pt idx="5638">
                  <c:v>35.294117647058997</c:v>
                </c:pt>
                <c:pt idx="5639">
                  <c:v>36.13445378151232</c:v>
                </c:pt>
                <c:pt idx="5640">
                  <c:v>38.135593220339175</c:v>
                </c:pt>
                <c:pt idx="5641">
                  <c:v>38.983050847457598</c:v>
                </c:pt>
                <c:pt idx="5642">
                  <c:v>36.440677966101703</c:v>
                </c:pt>
                <c:pt idx="5643">
                  <c:v>35.593220338983237</c:v>
                </c:pt>
                <c:pt idx="5644">
                  <c:v>30.508474576271098</c:v>
                </c:pt>
                <c:pt idx="5645">
                  <c:v>32.203389830508513</c:v>
                </c:pt>
                <c:pt idx="5646">
                  <c:v>31.35593220338971</c:v>
                </c:pt>
                <c:pt idx="5647">
                  <c:v>27.118644067796605</c:v>
                </c:pt>
                <c:pt idx="5648">
                  <c:v>28.8135593220339</c:v>
                </c:pt>
                <c:pt idx="5649">
                  <c:v>29.661016949152501</c:v>
                </c:pt>
                <c:pt idx="5650">
                  <c:v>29.661016949152501</c:v>
                </c:pt>
                <c:pt idx="5651">
                  <c:v>29.914529914529783</c:v>
                </c:pt>
                <c:pt idx="5652">
                  <c:v>29.914529914529783</c:v>
                </c:pt>
                <c:pt idx="5653">
                  <c:v>29.059829059829099</c:v>
                </c:pt>
                <c:pt idx="5654">
                  <c:v>33.3333333333333</c:v>
                </c:pt>
                <c:pt idx="5655">
                  <c:v>33.898305084745921</c:v>
                </c:pt>
                <c:pt idx="5656">
                  <c:v>32.203389830508513</c:v>
                </c:pt>
                <c:pt idx="5657">
                  <c:v>31.35593220338971</c:v>
                </c:pt>
                <c:pt idx="5658">
                  <c:v>42.857142857142527</c:v>
                </c:pt>
                <c:pt idx="5659">
                  <c:v>40.677966101694722</c:v>
                </c:pt>
                <c:pt idx="5660">
                  <c:v>42.016806722689097</c:v>
                </c:pt>
                <c:pt idx="5661">
                  <c:v>42.016806722689097</c:v>
                </c:pt>
                <c:pt idx="5662">
                  <c:v>40.33613445378122</c:v>
                </c:pt>
                <c:pt idx="5663">
                  <c:v>42.857142857142527</c:v>
                </c:pt>
                <c:pt idx="5664">
                  <c:v>38.983050847457598</c:v>
                </c:pt>
                <c:pt idx="5665">
                  <c:v>42.016806722689097</c:v>
                </c:pt>
                <c:pt idx="5666">
                  <c:v>46.218487394958011</c:v>
                </c:pt>
                <c:pt idx="5667">
                  <c:v>51.694915254237301</c:v>
                </c:pt>
                <c:pt idx="5668">
                  <c:v>75.630252100840281</c:v>
                </c:pt>
                <c:pt idx="5669">
                  <c:v>73.333333333333059</c:v>
                </c:pt>
                <c:pt idx="5670">
                  <c:v>82.5</c:v>
                </c:pt>
                <c:pt idx="5671">
                  <c:v>36.666666666666259</c:v>
                </c:pt>
                <c:pt idx="5672">
                  <c:v>36.666666666666259</c:v>
                </c:pt>
                <c:pt idx="5673">
                  <c:v>36.666666666666259</c:v>
                </c:pt>
                <c:pt idx="5674">
                  <c:v>36.666666666666259</c:v>
                </c:pt>
                <c:pt idx="5675">
                  <c:v>37.5</c:v>
                </c:pt>
                <c:pt idx="5676">
                  <c:v>35.8333333333333</c:v>
                </c:pt>
                <c:pt idx="5677">
                  <c:v>36.666666666666259</c:v>
                </c:pt>
                <c:pt idx="5678">
                  <c:v>36.666666666666259</c:v>
                </c:pt>
                <c:pt idx="5679">
                  <c:v>36.666666666666259</c:v>
                </c:pt>
                <c:pt idx="5680">
                  <c:v>35</c:v>
                </c:pt>
                <c:pt idx="5681">
                  <c:v>35</c:v>
                </c:pt>
                <c:pt idx="5682">
                  <c:v>35</c:v>
                </c:pt>
                <c:pt idx="5683">
                  <c:v>35</c:v>
                </c:pt>
                <c:pt idx="5684">
                  <c:v>35</c:v>
                </c:pt>
                <c:pt idx="5685">
                  <c:v>35</c:v>
                </c:pt>
                <c:pt idx="5686">
                  <c:v>35</c:v>
                </c:pt>
                <c:pt idx="5687">
                  <c:v>35</c:v>
                </c:pt>
                <c:pt idx="5688">
                  <c:v>35.8333333333333</c:v>
                </c:pt>
                <c:pt idx="5689">
                  <c:v>38.3333333333333</c:v>
                </c:pt>
                <c:pt idx="5690">
                  <c:v>36.666666666666259</c:v>
                </c:pt>
                <c:pt idx="5691">
                  <c:v>37.5</c:v>
                </c:pt>
                <c:pt idx="5692">
                  <c:v>37.5</c:v>
                </c:pt>
                <c:pt idx="5693">
                  <c:v>38.3333333333333</c:v>
                </c:pt>
                <c:pt idx="5694">
                  <c:v>35.8333333333333</c:v>
                </c:pt>
                <c:pt idx="5695">
                  <c:v>35.8333333333333</c:v>
                </c:pt>
                <c:pt idx="5696">
                  <c:v>35.8333333333333</c:v>
                </c:pt>
                <c:pt idx="5697">
                  <c:v>35</c:v>
                </c:pt>
                <c:pt idx="5698">
                  <c:v>35.8333333333333</c:v>
                </c:pt>
                <c:pt idx="5699">
                  <c:v>35.8333333333333</c:v>
                </c:pt>
                <c:pt idx="5700">
                  <c:v>35</c:v>
                </c:pt>
                <c:pt idx="5701">
                  <c:v>33.3333333333333</c:v>
                </c:pt>
                <c:pt idx="5702">
                  <c:v>33.3333333333333</c:v>
                </c:pt>
                <c:pt idx="5703">
                  <c:v>35</c:v>
                </c:pt>
                <c:pt idx="5704">
                  <c:v>35</c:v>
                </c:pt>
                <c:pt idx="5705">
                  <c:v>35</c:v>
                </c:pt>
                <c:pt idx="5706">
                  <c:v>32.5</c:v>
                </c:pt>
                <c:pt idx="5707">
                  <c:v>33.898305084745921</c:v>
                </c:pt>
                <c:pt idx="5708">
                  <c:v>33.898305084745921</c:v>
                </c:pt>
                <c:pt idx="5709">
                  <c:v>33.3333333333333</c:v>
                </c:pt>
                <c:pt idx="5710">
                  <c:v>36.666666666666259</c:v>
                </c:pt>
                <c:pt idx="5711">
                  <c:v>35.8333333333333</c:v>
                </c:pt>
                <c:pt idx="5712">
                  <c:v>36.666666666666259</c:v>
                </c:pt>
                <c:pt idx="5713">
                  <c:v>35.294117647058997</c:v>
                </c:pt>
                <c:pt idx="5714">
                  <c:v>34.745762711864401</c:v>
                </c:pt>
                <c:pt idx="5715">
                  <c:v>38.983050847457598</c:v>
                </c:pt>
                <c:pt idx="5716">
                  <c:v>34.745762711864401</c:v>
                </c:pt>
                <c:pt idx="5717">
                  <c:v>33.3333333333333</c:v>
                </c:pt>
                <c:pt idx="5718">
                  <c:v>32.5</c:v>
                </c:pt>
                <c:pt idx="5719">
                  <c:v>33.057851239669098</c:v>
                </c:pt>
                <c:pt idx="5720">
                  <c:v>30.833333333333176</c:v>
                </c:pt>
                <c:pt idx="5721">
                  <c:v>34.453781512604721</c:v>
                </c:pt>
                <c:pt idx="5722">
                  <c:v>34.453781512604721</c:v>
                </c:pt>
                <c:pt idx="5723">
                  <c:v>36.13445378151232</c:v>
                </c:pt>
                <c:pt idx="5724">
                  <c:v>35.294117647058997</c:v>
                </c:pt>
                <c:pt idx="5725">
                  <c:v>34.453781512604721</c:v>
                </c:pt>
                <c:pt idx="5726">
                  <c:v>34.453781512604721</c:v>
                </c:pt>
                <c:pt idx="5727">
                  <c:v>35</c:v>
                </c:pt>
                <c:pt idx="5728">
                  <c:v>35</c:v>
                </c:pt>
                <c:pt idx="5729">
                  <c:v>35.294117647058997</c:v>
                </c:pt>
                <c:pt idx="5730">
                  <c:v>35.294117647058997</c:v>
                </c:pt>
                <c:pt idx="5731">
                  <c:v>35.294117647058997</c:v>
                </c:pt>
                <c:pt idx="5732">
                  <c:v>34.453781512604721</c:v>
                </c:pt>
                <c:pt idx="5733">
                  <c:v>36.13445378151232</c:v>
                </c:pt>
                <c:pt idx="5734">
                  <c:v>37.815126050420197</c:v>
                </c:pt>
                <c:pt idx="5735">
                  <c:v>35.294117647058997</c:v>
                </c:pt>
                <c:pt idx="5736">
                  <c:v>35.294117647058997</c:v>
                </c:pt>
                <c:pt idx="5737">
                  <c:v>33.613445378151312</c:v>
                </c:pt>
                <c:pt idx="5738">
                  <c:v>36.13445378151232</c:v>
                </c:pt>
                <c:pt idx="5739">
                  <c:v>36.13445378151232</c:v>
                </c:pt>
                <c:pt idx="5740">
                  <c:v>36.13445378151232</c:v>
                </c:pt>
                <c:pt idx="5741">
                  <c:v>36.13445378151232</c:v>
                </c:pt>
                <c:pt idx="5742">
                  <c:v>36.13445378151232</c:v>
                </c:pt>
                <c:pt idx="5743">
                  <c:v>35.294117647058997</c:v>
                </c:pt>
                <c:pt idx="5744">
                  <c:v>34.453781512604721</c:v>
                </c:pt>
                <c:pt idx="5745">
                  <c:v>35.294117647058997</c:v>
                </c:pt>
                <c:pt idx="5746">
                  <c:v>35.593220338983237</c:v>
                </c:pt>
                <c:pt idx="5747">
                  <c:v>36.440677966101703</c:v>
                </c:pt>
                <c:pt idx="5748">
                  <c:v>34.745762711864401</c:v>
                </c:pt>
                <c:pt idx="5749">
                  <c:v>33.050847457626425</c:v>
                </c:pt>
                <c:pt idx="5750">
                  <c:v>32.203389830508513</c:v>
                </c:pt>
                <c:pt idx="5751">
                  <c:v>32.203389830508513</c:v>
                </c:pt>
                <c:pt idx="5752">
                  <c:v>33.050847457626425</c:v>
                </c:pt>
                <c:pt idx="5753">
                  <c:v>30.508474576271098</c:v>
                </c:pt>
                <c:pt idx="5754">
                  <c:v>30.508474576271098</c:v>
                </c:pt>
                <c:pt idx="5755">
                  <c:v>32.203389830508513</c:v>
                </c:pt>
                <c:pt idx="5756">
                  <c:v>32.203389830508513</c:v>
                </c:pt>
                <c:pt idx="5757">
                  <c:v>30.769230769230788</c:v>
                </c:pt>
                <c:pt idx="5758">
                  <c:v>28.8135593220339</c:v>
                </c:pt>
                <c:pt idx="5759">
                  <c:v>27.118644067796605</c:v>
                </c:pt>
                <c:pt idx="5760">
                  <c:v>32.203389830508513</c:v>
                </c:pt>
                <c:pt idx="5761">
                  <c:v>34.745762711864401</c:v>
                </c:pt>
                <c:pt idx="5762">
                  <c:v>33.050847457626425</c:v>
                </c:pt>
                <c:pt idx="5763">
                  <c:v>34.745762711864401</c:v>
                </c:pt>
                <c:pt idx="5764">
                  <c:v>39.495798319327889</c:v>
                </c:pt>
                <c:pt idx="5765">
                  <c:v>39.830508474576298</c:v>
                </c:pt>
                <c:pt idx="5766">
                  <c:v>43.697478991596597</c:v>
                </c:pt>
                <c:pt idx="5767">
                  <c:v>43.697478991596597</c:v>
                </c:pt>
                <c:pt idx="5768">
                  <c:v>42.857142857142527</c:v>
                </c:pt>
                <c:pt idx="5769">
                  <c:v>42.016806722689097</c:v>
                </c:pt>
                <c:pt idx="5770">
                  <c:v>42.372881355931945</c:v>
                </c:pt>
                <c:pt idx="5771">
                  <c:v>44.166666666666273</c:v>
                </c:pt>
                <c:pt idx="5772">
                  <c:v>44.537815126050411</c:v>
                </c:pt>
                <c:pt idx="5773">
                  <c:v>51.260504201680703</c:v>
                </c:pt>
                <c:pt idx="5774">
                  <c:v>69.747899159663902</c:v>
                </c:pt>
                <c:pt idx="5775">
                  <c:v>70.247933884297908</c:v>
                </c:pt>
                <c:pt idx="5776">
                  <c:v>72.5</c:v>
                </c:pt>
                <c:pt idx="5777">
                  <c:v>71.6666666666667</c:v>
                </c:pt>
                <c:pt idx="5778">
                  <c:v>36.666666666666259</c:v>
                </c:pt>
                <c:pt idx="5779">
                  <c:v>35.8333333333333</c:v>
                </c:pt>
                <c:pt idx="5780">
                  <c:v>36.666666666666259</c:v>
                </c:pt>
                <c:pt idx="5781">
                  <c:v>36.666666666666259</c:v>
                </c:pt>
                <c:pt idx="5782">
                  <c:v>37.5</c:v>
                </c:pt>
                <c:pt idx="5783">
                  <c:v>35</c:v>
                </c:pt>
                <c:pt idx="5784">
                  <c:v>36.666666666666259</c:v>
                </c:pt>
                <c:pt idx="5785">
                  <c:v>36.666666666666259</c:v>
                </c:pt>
                <c:pt idx="5786">
                  <c:v>36.666666666666259</c:v>
                </c:pt>
                <c:pt idx="5787">
                  <c:v>35.8333333333333</c:v>
                </c:pt>
                <c:pt idx="5788">
                  <c:v>35.8333333333333</c:v>
                </c:pt>
                <c:pt idx="5789">
                  <c:v>35.8333333333333</c:v>
                </c:pt>
                <c:pt idx="5790">
                  <c:v>35</c:v>
                </c:pt>
                <c:pt idx="5791">
                  <c:v>35</c:v>
                </c:pt>
                <c:pt idx="5792">
                  <c:v>35</c:v>
                </c:pt>
                <c:pt idx="5793">
                  <c:v>35.8333333333333</c:v>
                </c:pt>
                <c:pt idx="5794">
                  <c:v>35.8333333333333</c:v>
                </c:pt>
                <c:pt idx="5795">
                  <c:v>35.8333333333333</c:v>
                </c:pt>
                <c:pt idx="5796">
                  <c:v>37.5</c:v>
                </c:pt>
                <c:pt idx="5797">
                  <c:v>36.666666666666259</c:v>
                </c:pt>
                <c:pt idx="5798">
                  <c:v>35.8333333333333</c:v>
                </c:pt>
                <c:pt idx="5799">
                  <c:v>35.8333333333333</c:v>
                </c:pt>
                <c:pt idx="5800">
                  <c:v>35.8333333333333</c:v>
                </c:pt>
                <c:pt idx="5801">
                  <c:v>35.8333333333333</c:v>
                </c:pt>
                <c:pt idx="5802">
                  <c:v>37.5</c:v>
                </c:pt>
                <c:pt idx="5803">
                  <c:v>40</c:v>
                </c:pt>
                <c:pt idx="5804">
                  <c:v>35.8333333333333</c:v>
                </c:pt>
                <c:pt idx="5805">
                  <c:v>36.666666666666259</c:v>
                </c:pt>
                <c:pt idx="5806">
                  <c:v>35.8333333333333</c:v>
                </c:pt>
                <c:pt idx="5807">
                  <c:v>35.8333333333333</c:v>
                </c:pt>
                <c:pt idx="5808">
                  <c:v>35</c:v>
                </c:pt>
                <c:pt idx="5809">
                  <c:v>35</c:v>
                </c:pt>
                <c:pt idx="5810">
                  <c:v>35.8333333333333</c:v>
                </c:pt>
                <c:pt idx="5811">
                  <c:v>35.8333333333333</c:v>
                </c:pt>
                <c:pt idx="5812">
                  <c:v>35.8333333333333</c:v>
                </c:pt>
                <c:pt idx="5813">
                  <c:v>32.5</c:v>
                </c:pt>
                <c:pt idx="5814">
                  <c:v>33.898305084745921</c:v>
                </c:pt>
                <c:pt idx="5815">
                  <c:v>33.898305084745921</c:v>
                </c:pt>
                <c:pt idx="5816">
                  <c:v>34.166666666666273</c:v>
                </c:pt>
                <c:pt idx="5817">
                  <c:v>38.3333333333333</c:v>
                </c:pt>
                <c:pt idx="5818">
                  <c:v>35.8333333333333</c:v>
                </c:pt>
                <c:pt idx="5819">
                  <c:v>38.3333333333333</c:v>
                </c:pt>
                <c:pt idx="5820">
                  <c:v>35.294117647058997</c:v>
                </c:pt>
                <c:pt idx="5821">
                  <c:v>33.898305084745921</c:v>
                </c:pt>
                <c:pt idx="5822">
                  <c:v>39.830508474576298</c:v>
                </c:pt>
                <c:pt idx="5823">
                  <c:v>36.440677966101703</c:v>
                </c:pt>
                <c:pt idx="5824">
                  <c:v>35</c:v>
                </c:pt>
                <c:pt idx="5825">
                  <c:v>34.166666666666273</c:v>
                </c:pt>
                <c:pt idx="5826">
                  <c:v>34.710743801652896</c:v>
                </c:pt>
                <c:pt idx="5827">
                  <c:v>31.6666666666667</c:v>
                </c:pt>
                <c:pt idx="5828">
                  <c:v>36.13445378151232</c:v>
                </c:pt>
                <c:pt idx="5829">
                  <c:v>36.13445378151232</c:v>
                </c:pt>
                <c:pt idx="5830">
                  <c:v>36.97478991596612</c:v>
                </c:pt>
                <c:pt idx="5831">
                  <c:v>35.294117647058997</c:v>
                </c:pt>
                <c:pt idx="5832">
                  <c:v>33.613445378151312</c:v>
                </c:pt>
                <c:pt idx="5833">
                  <c:v>33.613445378151312</c:v>
                </c:pt>
                <c:pt idx="5834">
                  <c:v>35</c:v>
                </c:pt>
                <c:pt idx="5835">
                  <c:v>35</c:v>
                </c:pt>
                <c:pt idx="5836">
                  <c:v>36.13445378151232</c:v>
                </c:pt>
                <c:pt idx="5837">
                  <c:v>35.294117647058997</c:v>
                </c:pt>
                <c:pt idx="5838">
                  <c:v>36.13445378151232</c:v>
                </c:pt>
                <c:pt idx="5839">
                  <c:v>34.453781512604721</c:v>
                </c:pt>
                <c:pt idx="5840">
                  <c:v>36.13445378151232</c:v>
                </c:pt>
                <c:pt idx="5841">
                  <c:v>36.97478991596612</c:v>
                </c:pt>
                <c:pt idx="5842">
                  <c:v>35.294117647058997</c:v>
                </c:pt>
                <c:pt idx="5843">
                  <c:v>35.294117647058997</c:v>
                </c:pt>
                <c:pt idx="5844">
                  <c:v>33.613445378151312</c:v>
                </c:pt>
                <c:pt idx="5845">
                  <c:v>36.13445378151232</c:v>
                </c:pt>
                <c:pt idx="5846">
                  <c:v>36.13445378151232</c:v>
                </c:pt>
                <c:pt idx="5847">
                  <c:v>36.13445378151232</c:v>
                </c:pt>
                <c:pt idx="5848">
                  <c:v>36.13445378151232</c:v>
                </c:pt>
                <c:pt idx="5849">
                  <c:v>36.13445378151232</c:v>
                </c:pt>
                <c:pt idx="5850">
                  <c:v>34.453781512604721</c:v>
                </c:pt>
                <c:pt idx="5851">
                  <c:v>33.613445378151312</c:v>
                </c:pt>
                <c:pt idx="5852">
                  <c:v>34.453781512604721</c:v>
                </c:pt>
                <c:pt idx="5853">
                  <c:v>35.593220338983237</c:v>
                </c:pt>
                <c:pt idx="5854">
                  <c:v>36.440677966101703</c:v>
                </c:pt>
                <c:pt idx="5855">
                  <c:v>32.203389830508513</c:v>
                </c:pt>
                <c:pt idx="5856">
                  <c:v>33.898305084745921</c:v>
                </c:pt>
                <c:pt idx="5857">
                  <c:v>30.508474576271098</c:v>
                </c:pt>
                <c:pt idx="5858">
                  <c:v>30.508474576271098</c:v>
                </c:pt>
                <c:pt idx="5859">
                  <c:v>32.203389830508513</c:v>
                </c:pt>
                <c:pt idx="5860">
                  <c:v>29.661016949152501</c:v>
                </c:pt>
                <c:pt idx="5861">
                  <c:v>30.508474576271098</c:v>
                </c:pt>
                <c:pt idx="5862">
                  <c:v>31.35593220338971</c:v>
                </c:pt>
                <c:pt idx="5863">
                  <c:v>31.35593220338971</c:v>
                </c:pt>
                <c:pt idx="5864">
                  <c:v>31.6239316239316</c:v>
                </c:pt>
                <c:pt idx="5865">
                  <c:v>28.205128205128087</c:v>
                </c:pt>
                <c:pt idx="5866">
                  <c:v>28.205128205128087</c:v>
                </c:pt>
                <c:pt idx="5867">
                  <c:v>32.478632478632235</c:v>
                </c:pt>
                <c:pt idx="5868">
                  <c:v>33.898305084745921</c:v>
                </c:pt>
                <c:pt idx="5869">
                  <c:v>33.898305084745921</c:v>
                </c:pt>
                <c:pt idx="5870">
                  <c:v>33.898305084745921</c:v>
                </c:pt>
                <c:pt idx="5871">
                  <c:v>40.33613445378122</c:v>
                </c:pt>
                <c:pt idx="5872">
                  <c:v>44.067796610169502</c:v>
                </c:pt>
                <c:pt idx="5873">
                  <c:v>38.655462184874011</c:v>
                </c:pt>
                <c:pt idx="5874">
                  <c:v>38.655462184874011</c:v>
                </c:pt>
                <c:pt idx="5875">
                  <c:v>37.815126050420197</c:v>
                </c:pt>
                <c:pt idx="5876">
                  <c:v>37.815126050420197</c:v>
                </c:pt>
                <c:pt idx="5877">
                  <c:v>38.983050847457598</c:v>
                </c:pt>
                <c:pt idx="5878">
                  <c:v>40.8333333333333</c:v>
                </c:pt>
                <c:pt idx="5879">
                  <c:v>37.815126050420197</c:v>
                </c:pt>
                <c:pt idx="5880">
                  <c:v>52.542372881356009</c:v>
                </c:pt>
                <c:pt idx="5881">
                  <c:v>69.747899159663902</c:v>
                </c:pt>
                <c:pt idx="5882">
                  <c:v>72.5</c:v>
                </c:pt>
                <c:pt idx="5883">
                  <c:v>70.833333333333059</c:v>
                </c:pt>
                <c:pt idx="5884">
                  <c:v>71.6666666666667</c:v>
                </c:pt>
                <c:pt idx="5885">
                  <c:v>76.859504132230697</c:v>
                </c:pt>
                <c:pt idx="5886">
                  <c:v>51.2</c:v>
                </c:pt>
                <c:pt idx="5887">
                  <c:v>51.2</c:v>
                </c:pt>
                <c:pt idx="5888">
                  <c:v>51.2</c:v>
                </c:pt>
                <c:pt idx="5889">
                  <c:v>51.2</c:v>
                </c:pt>
                <c:pt idx="5890">
                  <c:v>51.2</c:v>
                </c:pt>
                <c:pt idx="5891">
                  <c:v>51.2</c:v>
                </c:pt>
                <c:pt idx="5892">
                  <c:v>50.4</c:v>
                </c:pt>
                <c:pt idx="5893">
                  <c:v>50.4</c:v>
                </c:pt>
                <c:pt idx="5894">
                  <c:v>50.4</c:v>
                </c:pt>
                <c:pt idx="5895">
                  <c:v>52</c:v>
                </c:pt>
                <c:pt idx="5896">
                  <c:v>52</c:v>
                </c:pt>
                <c:pt idx="5897">
                  <c:v>52</c:v>
                </c:pt>
                <c:pt idx="5898">
                  <c:v>52</c:v>
                </c:pt>
                <c:pt idx="5899">
                  <c:v>51.2</c:v>
                </c:pt>
                <c:pt idx="5900">
                  <c:v>51.2</c:v>
                </c:pt>
                <c:pt idx="5901">
                  <c:v>52</c:v>
                </c:pt>
                <c:pt idx="5902">
                  <c:v>48.8</c:v>
                </c:pt>
                <c:pt idx="5903">
                  <c:v>52</c:v>
                </c:pt>
                <c:pt idx="5904">
                  <c:v>52.8</c:v>
                </c:pt>
                <c:pt idx="5905">
                  <c:v>53.6</c:v>
                </c:pt>
                <c:pt idx="5906">
                  <c:v>48</c:v>
                </c:pt>
                <c:pt idx="5907">
                  <c:v>49.6</c:v>
                </c:pt>
                <c:pt idx="5908">
                  <c:v>48.8</c:v>
                </c:pt>
                <c:pt idx="5909">
                  <c:v>49.193548387096811</c:v>
                </c:pt>
                <c:pt idx="5910">
                  <c:v>54.0322580645161</c:v>
                </c:pt>
                <c:pt idx="5911">
                  <c:v>51.612903225806399</c:v>
                </c:pt>
                <c:pt idx="5912">
                  <c:v>50</c:v>
                </c:pt>
                <c:pt idx="5913">
                  <c:v>49.193548387096811</c:v>
                </c:pt>
                <c:pt idx="5914">
                  <c:v>49.193548387096811</c:v>
                </c:pt>
                <c:pt idx="5915">
                  <c:v>50.806451612903196</c:v>
                </c:pt>
                <c:pt idx="5916">
                  <c:v>50</c:v>
                </c:pt>
                <c:pt idx="5917">
                  <c:v>50</c:v>
                </c:pt>
                <c:pt idx="5918">
                  <c:v>50.806451612903196</c:v>
                </c:pt>
                <c:pt idx="5919">
                  <c:v>50.806451612903196</c:v>
                </c:pt>
                <c:pt idx="5920">
                  <c:v>50</c:v>
                </c:pt>
                <c:pt idx="5921">
                  <c:v>51.2</c:v>
                </c:pt>
                <c:pt idx="5922">
                  <c:v>50</c:v>
                </c:pt>
                <c:pt idx="5923">
                  <c:v>50.806451612903196</c:v>
                </c:pt>
                <c:pt idx="5924">
                  <c:v>49.6</c:v>
                </c:pt>
                <c:pt idx="5925">
                  <c:v>55.2</c:v>
                </c:pt>
                <c:pt idx="5926">
                  <c:v>52</c:v>
                </c:pt>
                <c:pt idx="5927">
                  <c:v>52.8</c:v>
                </c:pt>
                <c:pt idx="5928">
                  <c:v>52.419354838709829</c:v>
                </c:pt>
                <c:pt idx="5929">
                  <c:v>48.780487804878</c:v>
                </c:pt>
                <c:pt idx="5930">
                  <c:v>52.845528455284217</c:v>
                </c:pt>
                <c:pt idx="5931">
                  <c:v>51.219512195122121</c:v>
                </c:pt>
                <c:pt idx="5932">
                  <c:v>51.2</c:v>
                </c:pt>
                <c:pt idx="5933">
                  <c:v>50.4</c:v>
                </c:pt>
                <c:pt idx="5934">
                  <c:v>53.6</c:v>
                </c:pt>
                <c:pt idx="5935">
                  <c:v>48.8</c:v>
                </c:pt>
                <c:pt idx="5936">
                  <c:v>51.612903225806399</c:v>
                </c:pt>
                <c:pt idx="5937">
                  <c:v>51.612903225806399</c:v>
                </c:pt>
                <c:pt idx="5938">
                  <c:v>53.225806451612527</c:v>
                </c:pt>
                <c:pt idx="5939">
                  <c:v>53.225806451612527</c:v>
                </c:pt>
                <c:pt idx="5940">
                  <c:v>51.612903225806399</c:v>
                </c:pt>
                <c:pt idx="5941">
                  <c:v>46.774193548387103</c:v>
                </c:pt>
                <c:pt idx="5942">
                  <c:v>51.612903225806399</c:v>
                </c:pt>
                <c:pt idx="5943">
                  <c:v>51.612903225806399</c:v>
                </c:pt>
                <c:pt idx="5944">
                  <c:v>52.419354838709829</c:v>
                </c:pt>
                <c:pt idx="5945">
                  <c:v>50</c:v>
                </c:pt>
                <c:pt idx="5946">
                  <c:v>50.806451612903196</c:v>
                </c:pt>
                <c:pt idx="5947">
                  <c:v>49.193548387096811</c:v>
                </c:pt>
                <c:pt idx="5948">
                  <c:v>51.612903225806399</c:v>
                </c:pt>
                <c:pt idx="5949">
                  <c:v>52.419354838709829</c:v>
                </c:pt>
                <c:pt idx="5950">
                  <c:v>51.612903225806399</c:v>
                </c:pt>
                <c:pt idx="5951">
                  <c:v>50.806451612903196</c:v>
                </c:pt>
                <c:pt idx="5952">
                  <c:v>49.193548387096811</c:v>
                </c:pt>
                <c:pt idx="5953">
                  <c:v>51.612903225806399</c:v>
                </c:pt>
                <c:pt idx="5954">
                  <c:v>51.612903225806399</c:v>
                </c:pt>
                <c:pt idx="5955">
                  <c:v>51.612903225806399</c:v>
                </c:pt>
                <c:pt idx="5956">
                  <c:v>53.225806451612527</c:v>
                </c:pt>
                <c:pt idx="5957">
                  <c:v>51.612903225806399</c:v>
                </c:pt>
                <c:pt idx="5958">
                  <c:v>48.387096774193218</c:v>
                </c:pt>
                <c:pt idx="5959">
                  <c:v>46.774193548387103</c:v>
                </c:pt>
                <c:pt idx="5960">
                  <c:v>48.387096774193218</c:v>
                </c:pt>
                <c:pt idx="5961">
                  <c:v>41.463414634146297</c:v>
                </c:pt>
                <c:pt idx="5962">
                  <c:v>42.276422764227597</c:v>
                </c:pt>
                <c:pt idx="5963">
                  <c:v>41.463414634146297</c:v>
                </c:pt>
                <c:pt idx="5964">
                  <c:v>41.463414634146297</c:v>
                </c:pt>
                <c:pt idx="5965">
                  <c:v>36.585365853658445</c:v>
                </c:pt>
                <c:pt idx="5966">
                  <c:v>37.398373983739937</c:v>
                </c:pt>
                <c:pt idx="5967">
                  <c:v>38.211382113821102</c:v>
                </c:pt>
                <c:pt idx="5968">
                  <c:v>37.398373983739937</c:v>
                </c:pt>
                <c:pt idx="5969">
                  <c:v>39.024390243902403</c:v>
                </c:pt>
                <c:pt idx="5970">
                  <c:v>39.837398373983703</c:v>
                </c:pt>
                <c:pt idx="5971">
                  <c:v>39.837398373983703</c:v>
                </c:pt>
                <c:pt idx="5972">
                  <c:v>37.704918032787013</c:v>
                </c:pt>
                <c:pt idx="5973">
                  <c:v>31.6666666666667</c:v>
                </c:pt>
                <c:pt idx="5974">
                  <c:v>32.2314049586777</c:v>
                </c:pt>
                <c:pt idx="5975">
                  <c:v>34.166666666666273</c:v>
                </c:pt>
                <c:pt idx="5976">
                  <c:v>34.959349593495844</c:v>
                </c:pt>
                <c:pt idx="5977">
                  <c:v>40.650406504064996</c:v>
                </c:pt>
                <c:pt idx="5978">
                  <c:v>37.398373983739937</c:v>
                </c:pt>
                <c:pt idx="5979">
                  <c:v>60</c:v>
                </c:pt>
                <c:pt idx="5980">
                  <c:v>52.419354838709829</c:v>
                </c:pt>
                <c:pt idx="5981">
                  <c:v>37.5</c:v>
                </c:pt>
                <c:pt idx="5982">
                  <c:v>37.5</c:v>
                </c:pt>
                <c:pt idx="5983">
                  <c:v>38.3333333333333</c:v>
                </c:pt>
                <c:pt idx="5984">
                  <c:v>36.666666666666259</c:v>
                </c:pt>
                <c:pt idx="5985">
                  <c:v>37.815126050420197</c:v>
                </c:pt>
                <c:pt idx="5986">
                  <c:v>40</c:v>
                </c:pt>
                <c:pt idx="5987">
                  <c:v>40</c:v>
                </c:pt>
                <c:pt idx="5988">
                  <c:v>46.153846153845798</c:v>
                </c:pt>
                <c:pt idx="5989">
                  <c:v>41.5254237288136</c:v>
                </c:pt>
                <c:pt idx="5990">
                  <c:v>37.815126050420197</c:v>
                </c:pt>
                <c:pt idx="5991">
                  <c:v>34.453781512604721</c:v>
                </c:pt>
                <c:pt idx="5992">
                  <c:v>33.613445378151312</c:v>
                </c:pt>
                <c:pt idx="5993">
                  <c:v>34.453781512604721</c:v>
                </c:pt>
                <c:pt idx="5994">
                  <c:v>36.97478991596612</c:v>
                </c:pt>
                <c:pt idx="5995">
                  <c:v>47.154471544715221</c:v>
                </c:pt>
                <c:pt idx="5996">
                  <c:v>47.154471544715221</c:v>
                </c:pt>
                <c:pt idx="5997">
                  <c:v>47.154471544715221</c:v>
                </c:pt>
                <c:pt idx="5998">
                  <c:v>47.154471544715221</c:v>
                </c:pt>
                <c:pt idx="5999">
                  <c:v>47.967479674796259</c:v>
                </c:pt>
                <c:pt idx="6000">
                  <c:v>47.154471544715221</c:v>
                </c:pt>
                <c:pt idx="6001">
                  <c:v>47.154471544715221</c:v>
                </c:pt>
                <c:pt idx="6002">
                  <c:v>47.154471544715221</c:v>
                </c:pt>
                <c:pt idx="6003">
                  <c:v>46.341463414633587</c:v>
                </c:pt>
                <c:pt idx="6004">
                  <c:v>46.341463414633587</c:v>
                </c:pt>
                <c:pt idx="6005">
                  <c:v>46.341463414633587</c:v>
                </c:pt>
                <c:pt idx="6006">
                  <c:v>46.341463414633587</c:v>
                </c:pt>
                <c:pt idx="6007">
                  <c:v>44.715447154471498</c:v>
                </c:pt>
                <c:pt idx="6008">
                  <c:v>45.528455284553004</c:v>
                </c:pt>
                <c:pt idx="6009">
                  <c:v>45.528455284553004</c:v>
                </c:pt>
                <c:pt idx="6010">
                  <c:v>47.967479674796259</c:v>
                </c:pt>
                <c:pt idx="6011">
                  <c:v>45.528455284553004</c:v>
                </c:pt>
                <c:pt idx="6012">
                  <c:v>48.780487804878</c:v>
                </c:pt>
                <c:pt idx="6013">
                  <c:v>48.780487804878</c:v>
                </c:pt>
                <c:pt idx="6014">
                  <c:v>48.780487804878</c:v>
                </c:pt>
                <c:pt idx="6015">
                  <c:v>47.967479674796259</c:v>
                </c:pt>
                <c:pt idx="6016">
                  <c:v>49.593495934959535</c:v>
                </c:pt>
                <c:pt idx="6017">
                  <c:v>43.089430894308911</c:v>
                </c:pt>
                <c:pt idx="6018">
                  <c:v>41.8032786885246</c:v>
                </c:pt>
                <c:pt idx="6019">
                  <c:v>47.540983606557397</c:v>
                </c:pt>
                <c:pt idx="6020">
                  <c:v>43.442622950819711</c:v>
                </c:pt>
                <c:pt idx="6021">
                  <c:v>45.901639344262172</c:v>
                </c:pt>
                <c:pt idx="6022">
                  <c:v>45.081967213114744</c:v>
                </c:pt>
                <c:pt idx="6023">
                  <c:v>45.081967213114744</c:v>
                </c:pt>
                <c:pt idx="6024">
                  <c:v>45.081967213114744</c:v>
                </c:pt>
                <c:pt idx="6025">
                  <c:v>45.081967213114744</c:v>
                </c:pt>
                <c:pt idx="6026">
                  <c:v>45.081967213114744</c:v>
                </c:pt>
                <c:pt idx="6027">
                  <c:v>45.081967213114744</c:v>
                </c:pt>
                <c:pt idx="6028">
                  <c:v>45.081967213114744</c:v>
                </c:pt>
                <c:pt idx="6029">
                  <c:v>44.262295081967203</c:v>
                </c:pt>
                <c:pt idx="6030">
                  <c:v>46.341463414633587</c:v>
                </c:pt>
                <c:pt idx="6031">
                  <c:v>46.280991735537199</c:v>
                </c:pt>
                <c:pt idx="6032">
                  <c:v>45.45454545454519</c:v>
                </c:pt>
                <c:pt idx="6033">
                  <c:v>50.406504065040274</c:v>
                </c:pt>
                <c:pt idx="6034">
                  <c:v>48.780487804878</c:v>
                </c:pt>
                <c:pt idx="6035">
                  <c:v>49.593495934959535</c:v>
                </c:pt>
                <c:pt idx="6036">
                  <c:v>48.780487804878</c:v>
                </c:pt>
                <c:pt idx="6037">
                  <c:v>44.715447154471498</c:v>
                </c:pt>
                <c:pt idx="6038">
                  <c:v>44.262295081967203</c:v>
                </c:pt>
                <c:pt idx="6039">
                  <c:v>43.442622950819711</c:v>
                </c:pt>
                <c:pt idx="6040">
                  <c:v>44.262295081967203</c:v>
                </c:pt>
                <c:pt idx="6041">
                  <c:v>46.341463414633587</c:v>
                </c:pt>
                <c:pt idx="6042">
                  <c:v>43.089430894308911</c:v>
                </c:pt>
                <c:pt idx="6043">
                  <c:v>43.902439024390198</c:v>
                </c:pt>
                <c:pt idx="6044">
                  <c:v>39.837398373983703</c:v>
                </c:pt>
                <c:pt idx="6045">
                  <c:v>39.837398373983703</c:v>
                </c:pt>
                <c:pt idx="6046">
                  <c:v>39.024390243902403</c:v>
                </c:pt>
                <c:pt idx="6047">
                  <c:v>42.276422764227597</c:v>
                </c:pt>
                <c:pt idx="6048">
                  <c:v>40.650406504064996</c:v>
                </c:pt>
                <c:pt idx="6049">
                  <c:v>40.650406504064996</c:v>
                </c:pt>
                <c:pt idx="6050">
                  <c:v>40.650406504064996</c:v>
                </c:pt>
                <c:pt idx="6051">
                  <c:v>40.650406504064996</c:v>
                </c:pt>
                <c:pt idx="6052">
                  <c:v>40.650406504064996</c:v>
                </c:pt>
                <c:pt idx="6053">
                  <c:v>40.650406504064996</c:v>
                </c:pt>
                <c:pt idx="6054">
                  <c:v>43.089430894308911</c:v>
                </c:pt>
                <c:pt idx="6055">
                  <c:v>43.089430894308911</c:v>
                </c:pt>
                <c:pt idx="6056">
                  <c:v>42.276422764227597</c:v>
                </c:pt>
                <c:pt idx="6057">
                  <c:v>42.276422764227597</c:v>
                </c:pt>
                <c:pt idx="6058">
                  <c:v>41.463414634146297</c:v>
                </c:pt>
                <c:pt idx="6059">
                  <c:v>39.837398373983703</c:v>
                </c:pt>
                <c:pt idx="6060">
                  <c:v>40.650406504064996</c:v>
                </c:pt>
                <c:pt idx="6061">
                  <c:v>40.650406504064996</c:v>
                </c:pt>
                <c:pt idx="6062">
                  <c:v>40.650406504064996</c:v>
                </c:pt>
                <c:pt idx="6063">
                  <c:v>40.650406504064996</c:v>
                </c:pt>
                <c:pt idx="6064">
                  <c:v>40.650406504064996</c:v>
                </c:pt>
                <c:pt idx="6065">
                  <c:v>39.837398373983703</c:v>
                </c:pt>
                <c:pt idx="6066">
                  <c:v>40.650406504064996</c:v>
                </c:pt>
                <c:pt idx="6067">
                  <c:v>50</c:v>
                </c:pt>
                <c:pt idx="6068">
                  <c:v>47.540983606557397</c:v>
                </c:pt>
                <c:pt idx="6069">
                  <c:v>47.540983606557397</c:v>
                </c:pt>
                <c:pt idx="6070">
                  <c:v>38.842975206611598</c:v>
                </c:pt>
                <c:pt idx="6071">
                  <c:v>39.669421487602925</c:v>
                </c:pt>
                <c:pt idx="6072">
                  <c:v>38.016528925619802</c:v>
                </c:pt>
                <c:pt idx="6073">
                  <c:v>37.190082644628113</c:v>
                </c:pt>
                <c:pt idx="6074">
                  <c:v>41.322314049586929</c:v>
                </c:pt>
                <c:pt idx="6075">
                  <c:v>42.148760330578689</c:v>
                </c:pt>
                <c:pt idx="6076">
                  <c:v>42.148760330578689</c:v>
                </c:pt>
                <c:pt idx="6077">
                  <c:v>40.495867768594998</c:v>
                </c:pt>
                <c:pt idx="6078">
                  <c:v>38.016528925619802</c:v>
                </c:pt>
                <c:pt idx="6079">
                  <c:v>41.322314049586929</c:v>
                </c:pt>
                <c:pt idx="6080">
                  <c:v>42.148760330578689</c:v>
                </c:pt>
                <c:pt idx="6081">
                  <c:v>38.3333333333333</c:v>
                </c:pt>
                <c:pt idx="6082">
                  <c:v>37.288135593220311</c:v>
                </c:pt>
                <c:pt idx="6083">
                  <c:v>35.294117647058997</c:v>
                </c:pt>
                <c:pt idx="6084">
                  <c:v>38.983050847457598</c:v>
                </c:pt>
                <c:pt idx="6085">
                  <c:v>39.34426229508199</c:v>
                </c:pt>
                <c:pt idx="6086">
                  <c:v>40.163934426229503</c:v>
                </c:pt>
                <c:pt idx="6087">
                  <c:v>39.34426229508199</c:v>
                </c:pt>
                <c:pt idx="6088">
                  <c:v>47.540983606557397</c:v>
                </c:pt>
                <c:pt idx="6089">
                  <c:v>42.148760330578689</c:v>
                </c:pt>
                <c:pt idx="6090">
                  <c:v>35.593220338983237</c:v>
                </c:pt>
                <c:pt idx="6091">
                  <c:v>35.593220338983237</c:v>
                </c:pt>
                <c:pt idx="6092">
                  <c:v>35.593220338983237</c:v>
                </c:pt>
                <c:pt idx="6093">
                  <c:v>34.745762711864401</c:v>
                </c:pt>
                <c:pt idx="6094">
                  <c:v>34.188034188034202</c:v>
                </c:pt>
                <c:pt idx="6095">
                  <c:v>35.593220338983237</c:v>
                </c:pt>
                <c:pt idx="6096">
                  <c:v>35.593220338983237</c:v>
                </c:pt>
                <c:pt idx="6097">
                  <c:v>43.478260869565197</c:v>
                </c:pt>
                <c:pt idx="6098">
                  <c:v>37.931034482758321</c:v>
                </c:pt>
                <c:pt idx="6099">
                  <c:v>38.461538461538495</c:v>
                </c:pt>
                <c:pt idx="6100">
                  <c:v>35.897435897435912</c:v>
                </c:pt>
                <c:pt idx="6101">
                  <c:v>35.042735042735167</c:v>
                </c:pt>
                <c:pt idx="6102">
                  <c:v>35.897435897435912</c:v>
                </c:pt>
                <c:pt idx="6103">
                  <c:v>36.752136752136813</c:v>
                </c:pt>
                <c:pt idx="6104">
                  <c:v>48.360655737704903</c:v>
                </c:pt>
                <c:pt idx="6105">
                  <c:v>45.528455284553004</c:v>
                </c:pt>
                <c:pt idx="6106">
                  <c:v>45.528455284553004</c:v>
                </c:pt>
                <c:pt idx="6107">
                  <c:v>45.528455284553004</c:v>
                </c:pt>
                <c:pt idx="6108">
                  <c:v>45.528455284553004</c:v>
                </c:pt>
                <c:pt idx="6109">
                  <c:v>46.341463414633587</c:v>
                </c:pt>
                <c:pt idx="6110">
                  <c:v>44.715447154471498</c:v>
                </c:pt>
                <c:pt idx="6111">
                  <c:v>43.902439024390198</c:v>
                </c:pt>
                <c:pt idx="6112">
                  <c:v>43.902439024390198</c:v>
                </c:pt>
                <c:pt idx="6113">
                  <c:v>43.089430894308911</c:v>
                </c:pt>
                <c:pt idx="6114">
                  <c:v>47.154471544715221</c:v>
                </c:pt>
                <c:pt idx="6115">
                  <c:v>46.341463414633587</c:v>
                </c:pt>
                <c:pt idx="6116">
                  <c:v>46.341463414633587</c:v>
                </c:pt>
                <c:pt idx="6117">
                  <c:v>46.341463414633587</c:v>
                </c:pt>
                <c:pt idx="6118">
                  <c:v>47.154471544715221</c:v>
                </c:pt>
                <c:pt idx="6119">
                  <c:v>47.154471544715221</c:v>
                </c:pt>
                <c:pt idx="6120">
                  <c:v>44.715447154471498</c:v>
                </c:pt>
                <c:pt idx="6121">
                  <c:v>43.089430894308911</c:v>
                </c:pt>
                <c:pt idx="6122">
                  <c:v>43.089430894308911</c:v>
                </c:pt>
                <c:pt idx="6123">
                  <c:v>43.902439024390198</c:v>
                </c:pt>
                <c:pt idx="6124">
                  <c:v>43.902439024390198</c:v>
                </c:pt>
                <c:pt idx="6125">
                  <c:v>42.276422764227597</c:v>
                </c:pt>
                <c:pt idx="6126">
                  <c:v>42.276422764227597</c:v>
                </c:pt>
                <c:pt idx="6127">
                  <c:v>39.837398373983703</c:v>
                </c:pt>
                <c:pt idx="6128">
                  <c:v>41.8032786885246</c:v>
                </c:pt>
                <c:pt idx="6129">
                  <c:v>43.442622950819711</c:v>
                </c:pt>
                <c:pt idx="6130">
                  <c:v>41.8032786885246</c:v>
                </c:pt>
                <c:pt idx="6131">
                  <c:v>41.8032786885246</c:v>
                </c:pt>
                <c:pt idx="6132">
                  <c:v>43.442622950819711</c:v>
                </c:pt>
                <c:pt idx="6133">
                  <c:v>43.442622950819711</c:v>
                </c:pt>
                <c:pt idx="6134">
                  <c:v>42.622950819672113</c:v>
                </c:pt>
                <c:pt idx="6135">
                  <c:v>41.8032786885246</c:v>
                </c:pt>
                <c:pt idx="6136">
                  <c:v>41.8032786885246</c:v>
                </c:pt>
                <c:pt idx="6137">
                  <c:v>42.622950819672113</c:v>
                </c:pt>
                <c:pt idx="6138">
                  <c:v>42.622950819672113</c:v>
                </c:pt>
                <c:pt idx="6139">
                  <c:v>42.622950819672113</c:v>
                </c:pt>
                <c:pt idx="6140">
                  <c:v>44.715447154471498</c:v>
                </c:pt>
                <c:pt idx="6141">
                  <c:v>44.628099173553821</c:v>
                </c:pt>
                <c:pt idx="6142">
                  <c:v>42.9752066115703</c:v>
                </c:pt>
                <c:pt idx="6143">
                  <c:v>46.341463414633587</c:v>
                </c:pt>
                <c:pt idx="6144">
                  <c:v>46.341463414633587</c:v>
                </c:pt>
                <c:pt idx="6145">
                  <c:v>42.276422764227597</c:v>
                </c:pt>
                <c:pt idx="6146">
                  <c:v>45.528455284553004</c:v>
                </c:pt>
                <c:pt idx="6147">
                  <c:v>39.837398373983703</c:v>
                </c:pt>
                <c:pt idx="6148">
                  <c:v>40.983606557376717</c:v>
                </c:pt>
                <c:pt idx="6149">
                  <c:v>40.163934426229503</c:v>
                </c:pt>
                <c:pt idx="6150">
                  <c:v>42.622950819672113</c:v>
                </c:pt>
                <c:pt idx="6151">
                  <c:v>43.902439024390198</c:v>
                </c:pt>
                <c:pt idx="6152">
                  <c:v>39.837398373983703</c:v>
                </c:pt>
                <c:pt idx="6153">
                  <c:v>39.837398373983703</c:v>
                </c:pt>
                <c:pt idx="6154">
                  <c:v>38.211382113821102</c:v>
                </c:pt>
                <c:pt idx="6155">
                  <c:v>39.837398373983703</c:v>
                </c:pt>
                <c:pt idx="6156">
                  <c:v>38.211382113821102</c:v>
                </c:pt>
                <c:pt idx="6157">
                  <c:v>40.650406504064996</c:v>
                </c:pt>
                <c:pt idx="6158">
                  <c:v>38.211382113821102</c:v>
                </c:pt>
                <c:pt idx="6159">
                  <c:v>37.398373983739937</c:v>
                </c:pt>
                <c:pt idx="6160">
                  <c:v>39.024390243902403</c:v>
                </c:pt>
                <c:pt idx="6161">
                  <c:v>39.024390243902403</c:v>
                </c:pt>
                <c:pt idx="6162">
                  <c:v>39.024390243902403</c:v>
                </c:pt>
                <c:pt idx="6163">
                  <c:v>39.024390243902403</c:v>
                </c:pt>
                <c:pt idx="6164">
                  <c:v>40.650406504064996</c:v>
                </c:pt>
                <c:pt idx="6165">
                  <c:v>40.650406504064996</c:v>
                </c:pt>
                <c:pt idx="6166">
                  <c:v>40.650406504064996</c:v>
                </c:pt>
                <c:pt idx="6167">
                  <c:v>39.837398373983703</c:v>
                </c:pt>
                <c:pt idx="6168">
                  <c:v>39.837398373983703</c:v>
                </c:pt>
                <c:pt idx="6169">
                  <c:v>39.837398373983703</c:v>
                </c:pt>
                <c:pt idx="6170">
                  <c:v>39.024390243902403</c:v>
                </c:pt>
                <c:pt idx="6171">
                  <c:v>39.024390243902403</c:v>
                </c:pt>
                <c:pt idx="6172">
                  <c:v>39.024390243902403</c:v>
                </c:pt>
                <c:pt idx="6173">
                  <c:v>39.024390243902403</c:v>
                </c:pt>
                <c:pt idx="6174">
                  <c:v>39.024390243902403</c:v>
                </c:pt>
                <c:pt idx="6175">
                  <c:v>39.024390243902403</c:v>
                </c:pt>
                <c:pt idx="6176">
                  <c:v>39.024390243902403</c:v>
                </c:pt>
                <c:pt idx="6177">
                  <c:v>45.901639344262172</c:v>
                </c:pt>
                <c:pt idx="6178">
                  <c:v>47.540983606557397</c:v>
                </c:pt>
                <c:pt idx="6179">
                  <c:v>47.540983606557397</c:v>
                </c:pt>
                <c:pt idx="6180">
                  <c:v>38.016528925619802</c:v>
                </c:pt>
                <c:pt idx="6181">
                  <c:v>38.842975206611598</c:v>
                </c:pt>
                <c:pt idx="6182">
                  <c:v>36.363636363636083</c:v>
                </c:pt>
                <c:pt idx="6183">
                  <c:v>37.190082644628113</c:v>
                </c:pt>
                <c:pt idx="6184">
                  <c:v>41.322314049586929</c:v>
                </c:pt>
                <c:pt idx="6185">
                  <c:v>40.495867768594998</c:v>
                </c:pt>
                <c:pt idx="6186">
                  <c:v>40.495867768594998</c:v>
                </c:pt>
                <c:pt idx="6187">
                  <c:v>38.016528925619802</c:v>
                </c:pt>
                <c:pt idx="6188">
                  <c:v>37.190082644628113</c:v>
                </c:pt>
                <c:pt idx="6189">
                  <c:v>39.669421487602925</c:v>
                </c:pt>
                <c:pt idx="6190">
                  <c:v>40.495867768594998</c:v>
                </c:pt>
                <c:pt idx="6191">
                  <c:v>38.3333333333333</c:v>
                </c:pt>
                <c:pt idx="6192">
                  <c:v>34.745762711864401</c:v>
                </c:pt>
                <c:pt idx="6193">
                  <c:v>35.294117647058997</c:v>
                </c:pt>
                <c:pt idx="6194">
                  <c:v>38.135593220339175</c:v>
                </c:pt>
                <c:pt idx="6195">
                  <c:v>36.065573770491959</c:v>
                </c:pt>
                <c:pt idx="6196">
                  <c:v>35.245901639344297</c:v>
                </c:pt>
                <c:pt idx="6197">
                  <c:v>35.245901639344297</c:v>
                </c:pt>
                <c:pt idx="6198">
                  <c:v>46.721311475409813</c:v>
                </c:pt>
                <c:pt idx="6199">
                  <c:v>41.322314049586929</c:v>
                </c:pt>
                <c:pt idx="6200">
                  <c:v>36.440677966101703</c:v>
                </c:pt>
                <c:pt idx="6201">
                  <c:v>36.440677966101703</c:v>
                </c:pt>
                <c:pt idx="6202">
                  <c:v>36.440677966101703</c:v>
                </c:pt>
                <c:pt idx="6203">
                  <c:v>35.593220338983237</c:v>
                </c:pt>
                <c:pt idx="6204">
                  <c:v>35.042735042735167</c:v>
                </c:pt>
                <c:pt idx="6205">
                  <c:v>38.135593220339175</c:v>
                </c:pt>
                <c:pt idx="6206">
                  <c:v>38.135593220339175</c:v>
                </c:pt>
                <c:pt idx="6207">
                  <c:v>44.347826086956168</c:v>
                </c:pt>
                <c:pt idx="6208">
                  <c:v>37.068965517241374</c:v>
                </c:pt>
                <c:pt idx="6209">
                  <c:v>39.316239316239297</c:v>
                </c:pt>
                <c:pt idx="6210">
                  <c:v>34.188034188034202</c:v>
                </c:pt>
                <c:pt idx="6211">
                  <c:v>35.897435897435912</c:v>
                </c:pt>
                <c:pt idx="6212">
                  <c:v>34.188034188034202</c:v>
                </c:pt>
                <c:pt idx="6213">
                  <c:v>35.042735042735167</c:v>
                </c:pt>
                <c:pt idx="6214">
                  <c:v>50.819672131147271</c:v>
                </c:pt>
                <c:pt idx="6215">
                  <c:v>73.809523809523782</c:v>
                </c:pt>
                <c:pt idx="6216">
                  <c:v>31.404958677686068</c:v>
                </c:pt>
                <c:pt idx="6217">
                  <c:v>31.404958677686068</c:v>
                </c:pt>
                <c:pt idx="6218">
                  <c:v>31.404958677686068</c:v>
                </c:pt>
                <c:pt idx="6219">
                  <c:v>31.404958677686068</c:v>
                </c:pt>
                <c:pt idx="6220">
                  <c:v>32.2314049586777</c:v>
                </c:pt>
                <c:pt idx="6221">
                  <c:v>30.578512396694187</c:v>
                </c:pt>
                <c:pt idx="6222">
                  <c:v>31.404958677686068</c:v>
                </c:pt>
                <c:pt idx="6223">
                  <c:v>31.404958677686068</c:v>
                </c:pt>
                <c:pt idx="6224">
                  <c:v>31.404958677686068</c:v>
                </c:pt>
                <c:pt idx="6225">
                  <c:v>30.578512396694187</c:v>
                </c:pt>
                <c:pt idx="6226">
                  <c:v>30.578512396694187</c:v>
                </c:pt>
                <c:pt idx="6227">
                  <c:v>30.578512396694187</c:v>
                </c:pt>
                <c:pt idx="6228">
                  <c:v>30.578512396694187</c:v>
                </c:pt>
                <c:pt idx="6229">
                  <c:v>30.578512396694187</c:v>
                </c:pt>
                <c:pt idx="6230">
                  <c:v>30.578512396694187</c:v>
                </c:pt>
                <c:pt idx="6231">
                  <c:v>32.2314049586777</c:v>
                </c:pt>
                <c:pt idx="6232">
                  <c:v>30.578512396694187</c:v>
                </c:pt>
                <c:pt idx="6233">
                  <c:v>31.404958677686068</c:v>
                </c:pt>
                <c:pt idx="6234">
                  <c:v>32.2314049586777</c:v>
                </c:pt>
                <c:pt idx="6235">
                  <c:v>32.2314049586777</c:v>
                </c:pt>
                <c:pt idx="6236">
                  <c:v>31.404958677686068</c:v>
                </c:pt>
                <c:pt idx="6237">
                  <c:v>31.404958677686068</c:v>
                </c:pt>
                <c:pt idx="6238">
                  <c:v>31.404958677686068</c:v>
                </c:pt>
                <c:pt idx="6239">
                  <c:v>29.1666666666667</c:v>
                </c:pt>
                <c:pt idx="6240">
                  <c:v>33.3333333333333</c:v>
                </c:pt>
                <c:pt idx="6241">
                  <c:v>30</c:v>
                </c:pt>
                <c:pt idx="6242">
                  <c:v>27.5</c:v>
                </c:pt>
                <c:pt idx="6243">
                  <c:v>28.333333333333176</c:v>
                </c:pt>
                <c:pt idx="6244">
                  <c:v>28.333333333333176</c:v>
                </c:pt>
                <c:pt idx="6245">
                  <c:v>27.5</c:v>
                </c:pt>
                <c:pt idx="6246">
                  <c:v>27.5</c:v>
                </c:pt>
                <c:pt idx="6247">
                  <c:v>27.5</c:v>
                </c:pt>
                <c:pt idx="6248">
                  <c:v>27.5</c:v>
                </c:pt>
                <c:pt idx="6249">
                  <c:v>27.5</c:v>
                </c:pt>
                <c:pt idx="6250">
                  <c:v>26.6666666666667</c:v>
                </c:pt>
                <c:pt idx="6251">
                  <c:v>33.884297520660759</c:v>
                </c:pt>
                <c:pt idx="6252">
                  <c:v>35.294117647058997</c:v>
                </c:pt>
                <c:pt idx="6253">
                  <c:v>34.453781512604721</c:v>
                </c:pt>
                <c:pt idx="6254">
                  <c:v>33.057851239669098</c:v>
                </c:pt>
                <c:pt idx="6255">
                  <c:v>36.363636363636083</c:v>
                </c:pt>
                <c:pt idx="6256">
                  <c:v>36.363636363636083</c:v>
                </c:pt>
                <c:pt idx="6257">
                  <c:v>35.537190082644472</c:v>
                </c:pt>
                <c:pt idx="6258">
                  <c:v>35.537190082644472</c:v>
                </c:pt>
                <c:pt idx="6259">
                  <c:v>30.833333333333176</c:v>
                </c:pt>
                <c:pt idx="6260">
                  <c:v>32.5</c:v>
                </c:pt>
                <c:pt idx="6261">
                  <c:v>33.3333333333333</c:v>
                </c:pt>
                <c:pt idx="6262">
                  <c:v>34.710743801652896</c:v>
                </c:pt>
                <c:pt idx="6263">
                  <c:v>35.537190082644472</c:v>
                </c:pt>
                <c:pt idx="6264">
                  <c:v>34.710743801652896</c:v>
                </c:pt>
                <c:pt idx="6265">
                  <c:v>28.925619834710432</c:v>
                </c:pt>
                <c:pt idx="6266">
                  <c:v>30.578512396694187</c:v>
                </c:pt>
                <c:pt idx="6267">
                  <c:v>31.404958677686068</c:v>
                </c:pt>
                <c:pt idx="6268">
                  <c:v>31.404958677686068</c:v>
                </c:pt>
                <c:pt idx="6269">
                  <c:v>28.925619834710432</c:v>
                </c:pt>
                <c:pt idx="6270">
                  <c:v>28.099173553718988</c:v>
                </c:pt>
                <c:pt idx="6271">
                  <c:v>28.925619834710432</c:v>
                </c:pt>
                <c:pt idx="6272">
                  <c:v>29.752066115702501</c:v>
                </c:pt>
                <c:pt idx="6273">
                  <c:v>29.752066115702501</c:v>
                </c:pt>
                <c:pt idx="6274">
                  <c:v>29.752066115702501</c:v>
                </c:pt>
                <c:pt idx="6275">
                  <c:v>28.099173553718988</c:v>
                </c:pt>
                <c:pt idx="6276">
                  <c:v>28.099173553718988</c:v>
                </c:pt>
                <c:pt idx="6277">
                  <c:v>27.272727272726982</c:v>
                </c:pt>
                <c:pt idx="6278">
                  <c:v>29.752066115702501</c:v>
                </c:pt>
                <c:pt idx="6279">
                  <c:v>30.578512396694187</c:v>
                </c:pt>
                <c:pt idx="6280">
                  <c:v>29.752066115702501</c:v>
                </c:pt>
                <c:pt idx="6281">
                  <c:v>29.752066115702501</c:v>
                </c:pt>
                <c:pt idx="6282">
                  <c:v>28.099173553718988</c:v>
                </c:pt>
                <c:pt idx="6283">
                  <c:v>29.752066115702501</c:v>
                </c:pt>
                <c:pt idx="6284">
                  <c:v>29.752066115702501</c:v>
                </c:pt>
                <c:pt idx="6285">
                  <c:v>29.752066115702501</c:v>
                </c:pt>
                <c:pt idx="6286">
                  <c:v>29.752066115702501</c:v>
                </c:pt>
                <c:pt idx="6287">
                  <c:v>29.752066115702501</c:v>
                </c:pt>
                <c:pt idx="6288">
                  <c:v>34.166666666666273</c:v>
                </c:pt>
                <c:pt idx="6289">
                  <c:v>32.5</c:v>
                </c:pt>
                <c:pt idx="6290">
                  <c:v>32.5</c:v>
                </c:pt>
                <c:pt idx="6291">
                  <c:v>29.411764705882483</c:v>
                </c:pt>
                <c:pt idx="6292">
                  <c:v>30.252100840336006</c:v>
                </c:pt>
                <c:pt idx="6293">
                  <c:v>28.571428571428587</c:v>
                </c:pt>
                <c:pt idx="6294">
                  <c:v>28.571428571428587</c:v>
                </c:pt>
                <c:pt idx="6295">
                  <c:v>28.571428571428587</c:v>
                </c:pt>
                <c:pt idx="6296">
                  <c:v>27.731092436974787</c:v>
                </c:pt>
                <c:pt idx="6297">
                  <c:v>29.411764705882483</c:v>
                </c:pt>
                <c:pt idx="6298">
                  <c:v>29.411764705882483</c:v>
                </c:pt>
                <c:pt idx="6299">
                  <c:v>31.092436974789624</c:v>
                </c:pt>
                <c:pt idx="6300">
                  <c:v>31.932773109243687</c:v>
                </c:pt>
                <c:pt idx="6301">
                  <c:v>31.932773109243687</c:v>
                </c:pt>
                <c:pt idx="6302">
                  <c:v>32.203389830508513</c:v>
                </c:pt>
                <c:pt idx="6303">
                  <c:v>30.172413793103331</c:v>
                </c:pt>
                <c:pt idx="6304">
                  <c:v>25.6410256410256</c:v>
                </c:pt>
                <c:pt idx="6305">
                  <c:v>26.724137931034488</c:v>
                </c:pt>
                <c:pt idx="6306">
                  <c:v>23.333333333333176</c:v>
                </c:pt>
                <c:pt idx="6307">
                  <c:v>27.5</c:v>
                </c:pt>
                <c:pt idx="6308">
                  <c:v>24.1666666666667</c:v>
                </c:pt>
                <c:pt idx="6309">
                  <c:v>36.666666666666259</c:v>
                </c:pt>
                <c:pt idx="6310">
                  <c:v>32.773109243697498</c:v>
                </c:pt>
                <c:pt idx="6311">
                  <c:v>27.586206896551598</c:v>
                </c:pt>
                <c:pt idx="6312">
                  <c:v>27.586206896551598</c:v>
                </c:pt>
                <c:pt idx="6313">
                  <c:v>28.448275862068989</c:v>
                </c:pt>
                <c:pt idx="6314">
                  <c:v>25</c:v>
                </c:pt>
                <c:pt idx="6315">
                  <c:v>26.956521739130324</c:v>
                </c:pt>
                <c:pt idx="6316">
                  <c:v>27.586206896551598</c:v>
                </c:pt>
                <c:pt idx="6317">
                  <c:v>25</c:v>
                </c:pt>
                <c:pt idx="6318">
                  <c:v>34.513274336283196</c:v>
                </c:pt>
                <c:pt idx="6319">
                  <c:v>28.070175438596568</c:v>
                </c:pt>
                <c:pt idx="6320">
                  <c:v>29.565217391304206</c:v>
                </c:pt>
                <c:pt idx="6321">
                  <c:v>26.956521739130324</c:v>
                </c:pt>
                <c:pt idx="6322">
                  <c:v>26.086956521739086</c:v>
                </c:pt>
                <c:pt idx="6323">
                  <c:v>26.956521739130324</c:v>
                </c:pt>
                <c:pt idx="6324">
                  <c:v>27.826086956521689</c:v>
                </c:pt>
                <c:pt idx="6325">
                  <c:v>39.166666666666273</c:v>
                </c:pt>
                <c:pt idx="6326">
                  <c:v>42.9752066115703</c:v>
                </c:pt>
                <c:pt idx="6327">
                  <c:v>41.322314049586929</c:v>
                </c:pt>
                <c:pt idx="6328">
                  <c:v>31.404958677686068</c:v>
                </c:pt>
                <c:pt idx="6329">
                  <c:v>31.404958677686068</c:v>
                </c:pt>
                <c:pt idx="6330">
                  <c:v>31.404958677686068</c:v>
                </c:pt>
                <c:pt idx="6331">
                  <c:v>31.404958677686068</c:v>
                </c:pt>
                <c:pt idx="6332">
                  <c:v>32.2314049586777</c:v>
                </c:pt>
                <c:pt idx="6333">
                  <c:v>30.578512396694187</c:v>
                </c:pt>
                <c:pt idx="6334">
                  <c:v>31.404958677686068</c:v>
                </c:pt>
                <c:pt idx="6335">
                  <c:v>31.404958677686068</c:v>
                </c:pt>
                <c:pt idx="6336">
                  <c:v>31.404958677686068</c:v>
                </c:pt>
                <c:pt idx="6337">
                  <c:v>30.578512396694187</c:v>
                </c:pt>
                <c:pt idx="6338">
                  <c:v>30.578512396694187</c:v>
                </c:pt>
                <c:pt idx="6339">
                  <c:v>30.578512396694187</c:v>
                </c:pt>
                <c:pt idx="6340">
                  <c:v>30.578512396694187</c:v>
                </c:pt>
                <c:pt idx="6341">
                  <c:v>30.578512396694187</c:v>
                </c:pt>
                <c:pt idx="6342">
                  <c:v>30.578512396694187</c:v>
                </c:pt>
                <c:pt idx="6343">
                  <c:v>32.2314049586777</c:v>
                </c:pt>
                <c:pt idx="6344">
                  <c:v>30.578512396694187</c:v>
                </c:pt>
                <c:pt idx="6345">
                  <c:v>31.404958677686068</c:v>
                </c:pt>
                <c:pt idx="6346">
                  <c:v>32.2314049586777</c:v>
                </c:pt>
                <c:pt idx="6347">
                  <c:v>32.2314049586777</c:v>
                </c:pt>
                <c:pt idx="6348">
                  <c:v>31.404958677686068</c:v>
                </c:pt>
                <c:pt idx="6349">
                  <c:v>31.404958677686068</c:v>
                </c:pt>
                <c:pt idx="6350">
                  <c:v>31.404958677686068</c:v>
                </c:pt>
                <c:pt idx="6351">
                  <c:v>29.1666666666667</c:v>
                </c:pt>
                <c:pt idx="6352">
                  <c:v>33.3333333333333</c:v>
                </c:pt>
                <c:pt idx="6353">
                  <c:v>30</c:v>
                </c:pt>
                <c:pt idx="6354">
                  <c:v>27.5</c:v>
                </c:pt>
                <c:pt idx="6355">
                  <c:v>28.333333333333176</c:v>
                </c:pt>
                <c:pt idx="6356">
                  <c:v>28.333333333333176</c:v>
                </c:pt>
                <c:pt idx="6357">
                  <c:v>27.5</c:v>
                </c:pt>
                <c:pt idx="6358">
                  <c:v>27.5</c:v>
                </c:pt>
                <c:pt idx="6359">
                  <c:v>27.5</c:v>
                </c:pt>
                <c:pt idx="6360">
                  <c:v>27.5</c:v>
                </c:pt>
                <c:pt idx="6361">
                  <c:v>27.5</c:v>
                </c:pt>
                <c:pt idx="6362">
                  <c:v>26.6666666666667</c:v>
                </c:pt>
                <c:pt idx="6363">
                  <c:v>33.884297520660759</c:v>
                </c:pt>
                <c:pt idx="6364">
                  <c:v>35.294117647058997</c:v>
                </c:pt>
                <c:pt idx="6365">
                  <c:v>34.453781512604721</c:v>
                </c:pt>
                <c:pt idx="6366">
                  <c:v>33.057851239669098</c:v>
                </c:pt>
                <c:pt idx="6367">
                  <c:v>36.363636363636083</c:v>
                </c:pt>
                <c:pt idx="6368">
                  <c:v>36.363636363636083</c:v>
                </c:pt>
                <c:pt idx="6369">
                  <c:v>35.537190082644472</c:v>
                </c:pt>
                <c:pt idx="6370">
                  <c:v>35.537190082644472</c:v>
                </c:pt>
                <c:pt idx="6371">
                  <c:v>30.833333333333176</c:v>
                </c:pt>
                <c:pt idx="6372">
                  <c:v>32.5</c:v>
                </c:pt>
                <c:pt idx="6373">
                  <c:v>33.3333333333333</c:v>
                </c:pt>
                <c:pt idx="6374">
                  <c:v>34.710743801652896</c:v>
                </c:pt>
                <c:pt idx="6375">
                  <c:v>35.537190082644472</c:v>
                </c:pt>
                <c:pt idx="6376">
                  <c:v>34.710743801652896</c:v>
                </c:pt>
                <c:pt idx="6377">
                  <c:v>28.925619834710432</c:v>
                </c:pt>
                <c:pt idx="6378">
                  <c:v>30.578512396694187</c:v>
                </c:pt>
                <c:pt idx="6379">
                  <c:v>31.404958677686068</c:v>
                </c:pt>
                <c:pt idx="6380">
                  <c:v>31.404958677686068</c:v>
                </c:pt>
                <c:pt idx="6381">
                  <c:v>28.925619834710432</c:v>
                </c:pt>
                <c:pt idx="6382">
                  <c:v>28.099173553718988</c:v>
                </c:pt>
                <c:pt idx="6383">
                  <c:v>28.925619834710432</c:v>
                </c:pt>
                <c:pt idx="6384">
                  <c:v>29.752066115702501</c:v>
                </c:pt>
                <c:pt idx="6385">
                  <c:v>29.752066115702501</c:v>
                </c:pt>
                <c:pt idx="6386">
                  <c:v>29.752066115702501</c:v>
                </c:pt>
                <c:pt idx="6387">
                  <c:v>28.099173553718988</c:v>
                </c:pt>
                <c:pt idx="6388">
                  <c:v>28.099173553718988</c:v>
                </c:pt>
                <c:pt idx="6389">
                  <c:v>27.272727272726982</c:v>
                </c:pt>
                <c:pt idx="6390">
                  <c:v>29.752066115702501</c:v>
                </c:pt>
                <c:pt idx="6391">
                  <c:v>30.578512396694187</c:v>
                </c:pt>
                <c:pt idx="6392">
                  <c:v>29.752066115702501</c:v>
                </c:pt>
                <c:pt idx="6393">
                  <c:v>29.752066115702501</c:v>
                </c:pt>
                <c:pt idx="6394">
                  <c:v>28.099173553718988</c:v>
                </c:pt>
                <c:pt idx="6395">
                  <c:v>29.752066115702501</c:v>
                </c:pt>
                <c:pt idx="6396">
                  <c:v>29.752066115702501</c:v>
                </c:pt>
                <c:pt idx="6397">
                  <c:v>29.752066115702501</c:v>
                </c:pt>
                <c:pt idx="6398">
                  <c:v>29.752066115702501</c:v>
                </c:pt>
                <c:pt idx="6399">
                  <c:v>29.752066115702501</c:v>
                </c:pt>
                <c:pt idx="6400">
                  <c:v>34.166666666666273</c:v>
                </c:pt>
                <c:pt idx="6401">
                  <c:v>32.5</c:v>
                </c:pt>
                <c:pt idx="6402">
                  <c:v>32.5</c:v>
                </c:pt>
                <c:pt idx="6403">
                  <c:v>29.411764705882483</c:v>
                </c:pt>
                <c:pt idx="6404">
                  <c:v>30.252100840336006</c:v>
                </c:pt>
                <c:pt idx="6405">
                  <c:v>28.571428571428587</c:v>
                </c:pt>
                <c:pt idx="6406">
                  <c:v>29.411764705882483</c:v>
                </c:pt>
                <c:pt idx="6407">
                  <c:v>28.571428571428587</c:v>
                </c:pt>
                <c:pt idx="6408">
                  <c:v>27.731092436974787</c:v>
                </c:pt>
                <c:pt idx="6409">
                  <c:v>29.411764705882483</c:v>
                </c:pt>
                <c:pt idx="6410">
                  <c:v>29.411764705882483</c:v>
                </c:pt>
                <c:pt idx="6411">
                  <c:v>31.092436974789624</c:v>
                </c:pt>
                <c:pt idx="6412">
                  <c:v>31.932773109243687</c:v>
                </c:pt>
                <c:pt idx="6413">
                  <c:v>31.932773109243687</c:v>
                </c:pt>
                <c:pt idx="6414">
                  <c:v>32.203389830508513</c:v>
                </c:pt>
                <c:pt idx="6415">
                  <c:v>30.172413793103331</c:v>
                </c:pt>
                <c:pt idx="6416">
                  <c:v>25.6410256410256</c:v>
                </c:pt>
                <c:pt idx="6417">
                  <c:v>25.862068965517199</c:v>
                </c:pt>
                <c:pt idx="6418">
                  <c:v>23.333333333333176</c:v>
                </c:pt>
                <c:pt idx="6419">
                  <c:v>28.333333333333176</c:v>
                </c:pt>
                <c:pt idx="6420">
                  <c:v>24.1666666666667</c:v>
                </c:pt>
                <c:pt idx="6421">
                  <c:v>36.666666666666259</c:v>
                </c:pt>
                <c:pt idx="6422">
                  <c:v>32.773109243697498</c:v>
                </c:pt>
                <c:pt idx="6423">
                  <c:v>27.586206896551598</c:v>
                </c:pt>
                <c:pt idx="6424">
                  <c:v>27.586206896551598</c:v>
                </c:pt>
                <c:pt idx="6425">
                  <c:v>28.448275862068989</c:v>
                </c:pt>
                <c:pt idx="6426">
                  <c:v>25</c:v>
                </c:pt>
                <c:pt idx="6427">
                  <c:v>26.956521739130324</c:v>
                </c:pt>
                <c:pt idx="6428">
                  <c:v>27.586206896551598</c:v>
                </c:pt>
                <c:pt idx="6429">
                  <c:v>25</c:v>
                </c:pt>
                <c:pt idx="6430">
                  <c:v>34.513274336283196</c:v>
                </c:pt>
                <c:pt idx="6431">
                  <c:v>28.070175438596568</c:v>
                </c:pt>
                <c:pt idx="6432">
                  <c:v>29.565217391304206</c:v>
                </c:pt>
                <c:pt idx="6433">
                  <c:v>26.956521739130324</c:v>
                </c:pt>
                <c:pt idx="6434">
                  <c:v>26.086956521739086</c:v>
                </c:pt>
                <c:pt idx="6435">
                  <c:v>26.956521739130324</c:v>
                </c:pt>
                <c:pt idx="6436">
                  <c:v>27.826086956521689</c:v>
                </c:pt>
                <c:pt idx="6437">
                  <c:v>39.166666666666273</c:v>
                </c:pt>
                <c:pt idx="6438">
                  <c:v>42.9752066115703</c:v>
                </c:pt>
                <c:pt idx="6439">
                  <c:v>40.495867768594998</c:v>
                </c:pt>
                <c:pt idx="6440">
                  <c:v>98.347107438016522</c:v>
                </c:pt>
                <c:pt idx="6441">
                  <c:v>30.578512396694187</c:v>
                </c:pt>
                <c:pt idx="6442">
                  <c:v>30.578512396694187</c:v>
                </c:pt>
                <c:pt idx="6443">
                  <c:v>30.578512396694187</c:v>
                </c:pt>
                <c:pt idx="6444">
                  <c:v>30.578512396694187</c:v>
                </c:pt>
                <c:pt idx="6445">
                  <c:v>31.404958677686068</c:v>
                </c:pt>
                <c:pt idx="6446">
                  <c:v>30.578512396694187</c:v>
                </c:pt>
                <c:pt idx="6447">
                  <c:v>32.2314049586777</c:v>
                </c:pt>
                <c:pt idx="6448">
                  <c:v>32.2314049586777</c:v>
                </c:pt>
                <c:pt idx="6449">
                  <c:v>32.2314049586777</c:v>
                </c:pt>
                <c:pt idx="6450">
                  <c:v>31.404958677686068</c:v>
                </c:pt>
                <c:pt idx="6451">
                  <c:v>31.404958677686068</c:v>
                </c:pt>
                <c:pt idx="6452">
                  <c:v>31.404958677686068</c:v>
                </c:pt>
                <c:pt idx="6453">
                  <c:v>31.404958677686068</c:v>
                </c:pt>
                <c:pt idx="6454">
                  <c:v>31.404958677686068</c:v>
                </c:pt>
                <c:pt idx="6455">
                  <c:v>31.404958677686068</c:v>
                </c:pt>
                <c:pt idx="6456">
                  <c:v>32.2314049586777</c:v>
                </c:pt>
                <c:pt idx="6457">
                  <c:v>30.578512396694187</c:v>
                </c:pt>
                <c:pt idx="6458">
                  <c:v>31.404958677686068</c:v>
                </c:pt>
                <c:pt idx="6459">
                  <c:v>33.057851239669098</c:v>
                </c:pt>
                <c:pt idx="6460">
                  <c:v>32.2314049586777</c:v>
                </c:pt>
                <c:pt idx="6461">
                  <c:v>31.404958677686068</c:v>
                </c:pt>
                <c:pt idx="6462">
                  <c:v>31.404958677686068</c:v>
                </c:pt>
                <c:pt idx="6463">
                  <c:v>31.404958677686068</c:v>
                </c:pt>
                <c:pt idx="6464">
                  <c:v>29.1666666666667</c:v>
                </c:pt>
                <c:pt idx="6465">
                  <c:v>34.166666666666273</c:v>
                </c:pt>
                <c:pt idx="6466">
                  <c:v>33.3333333333333</c:v>
                </c:pt>
                <c:pt idx="6467">
                  <c:v>29.1666666666667</c:v>
                </c:pt>
                <c:pt idx="6468">
                  <c:v>30</c:v>
                </c:pt>
                <c:pt idx="6469">
                  <c:v>30</c:v>
                </c:pt>
                <c:pt idx="6470">
                  <c:v>29.1666666666667</c:v>
                </c:pt>
                <c:pt idx="6471">
                  <c:v>29.1666666666667</c:v>
                </c:pt>
                <c:pt idx="6472">
                  <c:v>29.1666666666667</c:v>
                </c:pt>
                <c:pt idx="6473">
                  <c:v>29.1666666666667</c:v>
                </c:pt>
                <c:pt idx="6474">
                  <c:v>29.1666666666667</c:v>
                </c:pt>
                <c:pt idx="6475">
                  <c:v>28.333333333333176</c:v>
                </c:pt>
                <c:pt idx="6476">
                  <c:v>33.057851239669098</c:v>
                </c:pt>
                <c:pt idx="6477">
                  <c:v>34.453781512604721</c:v>
                </c:pt>
                <c:pt idx="6478">
                  <c:v>33.613445378151312</c:v>
                </c:pt>
                <c:pt idx="6479">
                  <c:v>37.190082644628113</c:v>
                </c:pt>
                <c:pt idx="6480">
                  <c:v>36.363636363636083</c:v>
                </c:pt>
                <c:pt idx="6481">
                  <c:v>33.057851239669098</c:v>
                </c:pt>
                <c:pt idx="6482">
                  <c:v>34.710743801652896</c:v>
                </c:pt>
                <c:pt idx="6483">
                  <c:v>33.884297520660759</c:v>
                </c:pt>
                <c:pt idx="6484">
                  <c:v>32.5</c:v>
                </c:pt>
                <c:pt idx="6485">
                  <c:v>32.5</c:v>
                </c:pt>
                <c:pt idx="6486">
                  <c:v>32.5</c:v>
                </c:pt>
                <c:pt idx="6487">
                  <c:v>38.016528925619802</c:v>
                </c:pt>
                <c:pt idx="6488">
                  <c:v>33.884297520660759</c:v>
                </c:pt>
                <c:pt idx="6489">
                  <c:v>34.710743801652896</c:v>
                </c:pt>
                <c:pt idx="6490">
                  <c:v>29.752066115702501</c:v>
                </c:pt>
                <c:pt idx="6491">
                  <c:v>30.578512396694187</c:v>
                </c:pt>
                <c:pt idx="6492">
                  <c:v>31.404958677686068</c:v>
                </c:pt>
                <c:pt idx="6493">
                  <c:v>33.057851239669098</c:v>
                </c:pt>
                <c:pt idx="6494">
                  <c:v>29.752066115702501</c:v>
                </c:pt>
                <c:pt idx="6495">
                  <c:v>28.925619834710432</c:v>
                </c:pt>
                <c:pt idx="6496">
                  <c:v>29.752066115702501</c:v>
                </c:pt>
                <c:pt idx="6497">
                  <c:v>32.2314049586777</c:v>
                </c:pt>
                <c:pt idx="6498">
                  <c:v>32.2314049586777</c:v>
                </c:pt>
                <c:pt idx="6499">
                  <c:v>33.057851239669098</c:v>
                </c:pt>
                <c:pt idx="6500">
                  <c:v>30.578512396694187</c:v>
                </c:pt>
                <c:pt idx="6501">
                  <c:v>30.578512396694187</c:v>
                </c:pt>
                <c:pt idx="6502">
                  <c:v>29.752066115702501</c:v>
                </c:pt>
                <c:pt idx="6503">
                  <c:v>32.2314049586777</c:v>
                </c:pt>
                <c:pt idx="6504">
                  <c:v>33.057851239669098</c:v>
                </c:pt>
                <c:pt idx="6505">
                  <c:v>33.057851239669098</c:v>
                </c:pt>
                <c:pt idx="6506">
                  <c:v>33.057851239669098</c:v>
                </c:pt>
                <c:pt idx="6507">
                  <c:v>31.404958677686068</c:v>
                </c:pt>
                <c:pt idx="6508">
                  <c:v>33.057851239669098</c:v>
                </c:pt>
                <c:pt idx="6509">
                  <c:v>33.057851239669098</c:v>
                </c:pt>
                <c:pt idx="6510">
                  <c:v>33.057851239669098</c:v>
                </c:pt>
                <c:pt idx="6511">
                  <c:v>32.2314049586777</c:v>
                </c:pt>
                <c:pt idx="6512">
                  <c:v>33.057851239669098</c:v>
                </c:pt>
                <c:pt idx="6513">
                  <c:v>34.166666666666273</c:v>
                </c:pt>
                <c:pt idx="6514">
                  <c:v>33.3333333333333</c:v>
                </c:pt>
                <c:pt idx="6515">
                  <c:v>35</c:v>
                </c:pt>
                <c:pt idx="6516">
                  <c:v>32.773109243697498</c:v>
                </c:pt>
                <c:pt idx="6517">
                  <c:v>33.613445378151312</c:v>
                </c:pt>
                <c:pt idx="6518">
                  <c:v>29.411764705882483</c:v>
                </c:pt>
                <c:pt idx="6519">
                  <c:v>32.773109243697498</c:v>
                </c:pt>
                <c:pt idx="6520">
                  <c:v>31.092436974789624</c:v>
                </c:pt>
                <c:pt idx="6521">
                  <c:v>32.773109243697498</c:v>
                </c:pt>
                <c:pt idx="6522">
                  <c:v>32.773109243697498</c:v>
                </c:pt>
                <c:pt idx="6523">
                  <c:v>33.613445378151312</c:v>
                </c:pt>
                <c:pt idx="6524">
                  <c:v>32.773109243697498</c:v>
                </c:pt>
                <c:pt idx="6525">
                  <c:v>34.453781512604721</c:v>
                </c:pt>
                <c:pt idx="6526">
                  <c:v>34.453781512604721</c:v>
                </c:pt>
                <c:pt idx="6527">
                  <c:v>33.898305084745921</c:v>
                </c:pt>
                <c:pt idx="6528">
                  <c:v>29.310344827586199</c:v>
                </c:pt>
                <c:pt idx="6529">
                  <c:v>26.495726495726398</c:v>
                </c:pt>
                <c:pt idx="6530">
                  <c:v>26.724137931034488</c:v>
                </c:pt>
                <c:pt idx="6531">
                  <c:v>26.6666666666667</c:v>
                </c:pt>
                <c:pt idx="6532">
                  <c:v>30.833333333333176</c:v>
                </c:pt>
                <c:pt idx="6533">
                  <c:v>28.333333333333176</c:v>
                </c:pt>
                <c:pt idx="6534">
                  <c:v>38.3333333333333</c:v>
                </c:pt>
                <c:pt idx="6535">
                  <c:v>34.453781512604721</c:v>
                </c:pt>
                <c:pt idx="6536">
                  <c:v>29.310344827586199</c:v>
                </c:pt>
                <c:pt idx="6537">
                  <c:v>29.310344827586199</c:v>
                </c:pt>
                <c:pt idx="6538">
                  <c:v>29.310344827586199</c:v>
                </c:pt>
                <c:pt idx="6539">
                  <c:v>25.862068965517199</c:v>
                </c:pt>
                <c:pt idx="6540">
                  <c:v>27.826086956521689</c:v>
                </c:pt>
                <c:pt idx="6541">
                  <c:v>29.310344827586199</c:v>
                </c:pt>
                <c:pt idx="6542">
                  <c:v>26.724137931034488</c:v>
                </c:pt>
                <c:pt idx="6543">
                  <c:v>37.168141592920463</c:v>
                </c:pt>
                <c:pt idx="6544">
                  <c:v>33.3333333333333</c:v>
                </c:pt>
                <c:pt idx="6545">
                  <c:v>33.043478260869598</c:v>
                </c:pt>
                <c:pt idx="6546">
                  <c:v>31.304347826087</c:v>
                </c:pt>
                <c:pt idx="6547">
                  <c:v>30.434782608695699</c:v>
                </c:pt>
                <c:pt idx="6548">
                  <c:v>30.434782608695699</c:v>
                </c:pt>
                <c:pt idx="6549">
                  <c:v>30.434782608695699</c:v>
                </c:pt>
                <c:pt idx="6550">
                  <c:v>40.8333333333333</c:v>
                </c:pt>
                <c:pt idx="6551">
                  <c:v>41.322314049586929</c:v>
                </c:pt>
                <c:pt idx="6552">
                  <c:v>42.148760330578689</c:v>
                </c:pt>
                <c:pt idx="6553">
                  <c:v>75.206611570248157</c:v>
                </c:pt>
                <c:pt idx="6554">
                  <c:v>74.380165289256226</c:v>
                </c:pt>
                <c:pt idx="6555">
                  <c:v>38.524590163934398</c:v>
                </c:pt>
                <c:pt idx="6556">
                  <c:v>38.524590163934398</c:v>
                </c:pt>
                <c:pt idx="6557">
                  <c:v>38.524590163934398</c:v>
                </c:pt>
                <c:pt idx="6558">
                  <c:v>38.524590163934398</c:v>
                </c:pt>
                <c:pt idx="6559">
                  <c:v>39.34426229508199</c:v>
                </c:pt>
                <c:pt idx="6560">
                  <c:v>37.704918032787013</c:v>
                </c:pt>
                <c:pt idx="6561">
                  <c:v>36.065573770491959</c:v>
                </c:pt>
                <c:pt idx="6562">
                  <c:v>36.065573770491959</c:v>
                </c:pt>
                <c:pt idx="6563">
                  <c:v>35.245901639344297</c:v>
                </c:pt>
                <c:pt idx="6564">
                  <c:v>38.524590163934398</c:v>
                </c:pt>
                <c:pt idx="6565">
                  <c:v>38.524590163934398</c:v>
                </c:pt>
                <c:pt idx="6566">
                  <c:v>38.524590163934398</c:v>
                </c:pt>
                <c:pt idx="6567">
                  <c:v>37.704918032787013</c:v>
                </c:pt>
                <c:pt idx="6568">
                  <c:v>38.524590163934398</c:v>
                </c:pt>
                <c:pt idx="6569">
                  <c:v>37.704918032787013</c:v>
                </c:pt>
                <c:pt idx="6570">
                  <c:v>36.065573770491959</c:v>
                </c:pt>
                <c:pt idx="6571">
                  <c:v>35.245901639344297</c:v>
                </c:pt>
                <c:pt idx="6572">
                  <c:v>37.704918032787013</c:v>
                </c:pt>
                <c:pt idx="6573">
                  <c:v>36.065573770491959</c:v>
                </c:pt>
                <c:pt idx="6574">
                  <c:v>35.245901639344297</c:v>
                </c:pt>
                <c:pt idx="6575">
                  <c:v>35.245901639344297</c:v>
                </c:pt>
                <c:pt idx="6576">
                  <c:v>35.245901639344297</c:v>
                </c:pt>
                <c:pt idx="6577">
                  <c:v>37.704918032787013</c:v>
                </c:pt>
                <c:pt idx="6578">
                  <c:v>37.704918032787013</c:v>
                </c:pt>
                <c:pt idx="6579">
                  <c:v>37.704918032787013</c:v>
                </c:pt>
                <c:pt idx="6580">
                  <c:v>35.245901639344297</c:v>
                </c:pt>
                <c:pt idx="6581">
                  <c:v>36.885245901639244</c:v>
                </c:pt>
                <c:pt idx="6582">
                  <c:v>35.245901639344297</c:v>
                </c:pt>
                <c:pt idx="6583">
                  <c:v>35.245901639344297</c:v>
                </c:pt>
                <c:pt idx="6584">
                  <c:v>35.245901639344297</c:v>
                </c:pt>
                <c:pt idx="6585">
                  <c:v>36.885245901639244</c:v>
                </c:pt>
                <c:pt idx="6586">
                  <c:v>36.885245901639244</c:v>
                </c:pt>
                <c:pt idx="6587">
                  <c:v>35.245901639344297</c:v>
                </c:pt>
                <c:pt idx="6588">
                  <c:v>35.245901639344297</c:v>
                </c:pt>
                <c:pt idx="6589">
                  <c:v>35.245901639344297</c:v>
                </c:pt>
                <c:pt idx="6590">
                  <c:v>36.885245901639244</c:v>
                </c:pt>
                <c:pt idx="6591">
                  <c:v>35.8333333333333</c:v>
                </c:pt>
                <c:pt idx="6592">
                  <c:v>35</c:v>
                </c:pt>
                <c:pt idx="6593">
                  <c:v>34.42622950819657</c:v>
                </c:pt>
                <c:pt idx="6594">
                  <c:v>36.885245901639244</c:v>
                </c:pt>
                <c:pt idx="6595">
                  <c:v>32.786885245901601</c:v>
                </c:pt>
                <c:pt idx="6596">
                  <c:v>33.606557377049199</c:v>
                </c:pt>
                <c:pt idx="6597">
                  <c:v>36.065573770491959</c:v>
                </c:pt>
                <c:pt idx="6598">
                  <c:v>33.884297520660759</c:v>
                </c:pt>
                <c:pt idx="6599">
                  <c:v>35.537190082644472</c:v>
                </c:pt>
                <c:pt idx="6600">
                  <c:v>35.537190082644472</c:v>
                </c:pt>
                <c:pt idx="6601">
                  <c:v>40.163934426229503</c:v>
                </c:pt>
                <c:pt idx="6602">
                  <c:v>34.42622950819657</c:v>
                </c:pt>
                <c:pt idx="6603">
                  <c:v>34.42622950819657</c:v>
                </c:pt>
                <c:pt idx="6604">
                  <c:v>32.786885245901601</c:v>
                </c:pt>
                <c:pt idx="6605">
                  <c:v>35.245901639344297</c:v>
                </c:pt>
                <c:pt idx="6606">
                  <c:v>35.245901639344297</c:v>
                </c:pt>
                <c:pt idx="6607">
                  <c:v>36.885245901639244</c:v>
                </c:pt>
                <c:pt idx="6608">
                  <c:v>32.786885245901601</c:v>
                </c:pt>
                <c:pt idx="6609">
                  <c:v>33.606557377049199</c:v>
                </c:pt>
                <c:pt idx="6610">
                  <c:v>31.1475409836066</c:v>
                </c:pt>
                <c:pt idx="6611">
                  <c:v>36.885245901639244</c:v>
                </c:pt>
                <c:pt idx="6612">
                  <c:v>36.885245901639244</c:v>
                </c:pt>
                <c:pt idx="6613">
                  <c:v>36.065573770491959</c:v>
                </c:pt>
                <c:pt idx="6614">
                  <c:v>34.42622950819657</c:v>
                </c:pt>
                <c:pt idx="6615">
                  <c:v>34.42622950819657</c:v>
                </c:pt>
                <c:pt idx="6616">
                  <c:v>32.786885245901601</c:v>
                </c:pt>
                <c:pt idx="6617">
                  <c:v>36.065573770491959</c:v>
                </c:pt>
                <c:pt idx="6618">
                  <c:v>35.245901639344297</c:v>
                </c:pt>
                <c:pt idx="6619">
                  <c:v>35.245901639344297</c:v>
                </c:pt>
                <c:pt idx="6620">
                  <c:v>36.065573770491959</c:v>
                </c:pt>
                <c:pt idx="6621">
                  <c:v>34.42622950819657</c:v>
                </c:pt>
                <c:pt idx="6622">
                  <c:v>36.065573770491959</c:v>
                </c:pt>
                <c:pt idx="6623">
                  <c:v>36.065573770491959</c:v>
                </c:pt>
                <c:pt idx="6624">
                  <c:v>36.065573770491959</c:v>
                </c:pt>
                <c:pt idx="6625">
                  <c:v>36.885245901639244</c:v>
                </c:pt>
                <c:pt idx="6626">
                  <c:v>36.065573770491959</c:v>
                </c:pt>
                <c:pt idx="6627">
                  <c:v>35.537190082644472</c:v>
                </c:pt>
                <c:pt idx="6628">
                  <c:v>32.2314049586777</c:v>
                </c:pt>
                <c:pt idx="6629">
                  <c:v>33.057851239669098</c:v>
                </c:pt>
                <c:pt idx="6630">
                  <c:v>33.3333333333333</c:v>
                </c:pt>
                <c:pt idx="6631">
                  <c:v>33.3333333333333</c:v>
                </c:pt>
                <c:pt idx="6632">
                  <c:v>32.5</c:v>
                </c:pt>
                <c:pt idx="6633">
                  <c:v>36.666666666666259</c:v>
                </c:pt>
                <c:pt idx="6634">
                  <c:v>32.5</c:v>
                </c:pt>
                <c:pt idx="6635">
                  <c:v>31.6666666666667</c:v>
                </c:pt>
                <c:pt idx="6636">
                  <c:v>33.3333333333333</c:v>
                </c:pt>
                <c:pt idx="6637">
                  <c:v>40</c:v>
                </c:pt>
                <c:pt idx="6638">
                  <c:v>37.5</c:v>
                </c:pt>
                <c:pt idx="6639">
                  <c:v>39.166666666666273</c:v>
                </c:pt>
                <c:pt idx="6640">
                  <c:v>39.166666666666273</c:v>
                </c:pt>
                <c:pt idx="6641">
                  <c:v>36.97478991596612</c:v>
                </c:pt>
                <c:pt idx="6642">
                  <c:v>27.350427350427339</c:v>
                </c:pt>
                <c:pt idx="6643">
                  <c:v>29.661016949152501</c:v>
                </c:pt>
                <c:pt idx="6644">
                  <c:v>30.769230769230788</c:v>
                </c:pt>
                <c:pt idx="6645">
                  <c:v>32.2314049586777</c:v>
                </c:pt>
                <c:pt idx="6646">
                  <c:v>33.884297520660759</c:v>
                </c:pt>
                <c:pt idx="6647">
                  <c:v>31.404958677686068</c:v>
                </c:pt>
                <c:pt idx="6648">
                  <c:v>38.016528925619802</c:v>
                </c:pt>
                <c:pt idx="6649">
                  <c:v>34.166666666666273</c:v>
                </c:pt>
                <c:pt idx="6650">
                  <c:v>31.6239316239316</c:v>
                </c:pt>
                <c:pt idx="6651">
                  <c:v>31.6239316239316</c:v>
                </c:pt>
                <c:pt idx="6652">
                  <c:v>31.6239316239316</c:v>
                </c:pt>
                <c:pt idx="6653">
                  <c:v>31.35593220338971</c:v>
                </c:pt>
                <c:pt idx="6654">
                  <c:v>31.8965517241379</c:v>
                </c:pt>
                <c:pt idx="6655">
                  <c:v>33.3333333333333</c:v>
                </c:pt>
                <c:pt idx="6656">
                  <c:v>32.478632478632235</c:v>
                </c:pt>
                <c:pt idx="6657">
                  <c:v>35.087719298245595</c:v>
                </c:pt>
                <c:pt idx="6658">
                  <c:v>34.210526315789501</c:v>
                </c:pt>
                <c:pt idx="6659">
                  <c:v>31.304347826087</c:v>
                </c:pt>
                <c:pt idx="6660">
                  <c:v>33.043478260869598</c:v>
                </c:pt>
                <c:pt idx="6661">
                  <c:v>33.043478260869598</c:v>
                </c:pt>
                <c:pt idx="6662">
                  <c:v>30.434782608695699</c:v>
                </c:pt>
                <c:pt idx="6663">
                  <c:v>31.304347826087</c:v>
                </c:pt>
                <c:pt idx="6664">
                  <c:v>41.176470588235297</c:v>
                </c:pt>
                <c:pt idx="6665">
                  <c:v>41.666666666666259</c:v>
                </c:pt>
                <c:pt idx="6666">
                  <c:v>42.5</c:v>
                </c:pt>
                <c:pt idx="6667">
                  <c:v>45</c:v>
                </c:pt>
                <c:pt idx="6668">
                  <c:v>45</c:v>
                </c:pt>
                <c:pt idx="6669">
                  <c:v>47.5</c:v>
                </c:pt>
                <c:pt idx="6670">
                  <c:v>35.772357723577336</c:v>
                </c:pt>
                <c:pt idx="6671">
                  <c:v>35.772357723577336</c:v>
                </c:pt>
                <c:pt idx="6672">
                  <c:v>35.772357723577336</c:v>
                </c:pt>
                <c:pt idx="6673">
                  <c:v>35.772357723577336</c:v>
                </c:pt>
                <c:pt idx="6674">
                  <c:v>36.585365853658445</c:v>
                </c:pt>
                <c:pt idx="6675">
                  <c:v>36.585365853658445</c:v>
                </c:pt>
                <c:pt idx="6676">
                  <c:v>34.959349593495844</c:v>
                </c:pt>
                <c:pt idx="6677">
                  <c:v>34.959349593495844</c:v>
                </c:pt>
                <c:pt idx="6678">
                  <c:v>34.146341463414217</c:v>
                </c:pt>
                <c:pt idx="6679">
                  <c:v>37.398373983739937</c:v>
                </c:pt>
                <c:pt idx="6680">
                  <c:v>36.585365853658445</c:v>
                </c:pt>
                <c:pt idx="6681">
                  <c:v>36.585365853658445</c:v>
                </c:pt>
                <c:pt idx="6682">
                  <c:v>35.772357723577336</c:v>
                </c:pt>
                <c:pt idx="6683">
                  <c:v>35.772357723577336</c:v>
                </c:pt>
                <c:pt idx="6684">
                  <c:v>35.772357723577336</c:v>
                </c:pt>
                <c:pt idx="6685">
                  <c:v>34.146341463414217</c:v>
                </c:pt>
                <c:pt idx="6686">
                  <c:v>32.520325203252</c:v>
                </c:pt>
                <c:pt idx="6687">
                  <c:v>34.146341463414217</c:v>
                </c:pt>
                <c:pt idx="6688">
                  <c:v>34.146341463414217</c:v>
                </c:pt>
                <c:pt idx="6689">
                  <c:v>34.146341463414217</c:v>
                </c:pt>
                <c:pt idx="6690">
                  <c:v>32.520325203252</c:v>
                </c:pt>
                <c:pt idx="6691">
                  <c:v>32.520325203252</c:v>
                </c:pt>
                <c:pt idx="6692">
                  <c:v>34.959349593495844</c:v>
                </c:pt>
                <c:pt idx="6693">
                  <c:v>34.146341463414217</c:v>
                </c:pt>
                <c:pt idx="6694">
                  <c:v>36.585365853658445</c:v>
                </c:pt>
                <c:pt idx="6695">
                  <c:v>33.3333333333333</c:v>
                </c:pt>
                <c:pt idx="6696">
                  <c:v>30.894308943089431</c:v>
                </c:pt>
                <c:pt idx="6697">
                  <c:v>32.520325203252</c:v>
                </c:pt>
                <c:pt idx="6698">
                  <c:v>31.707317073170689</c:v>
                </c:pt>
                <c:pt idx="6699">
                  <c:v>31.707317073170689</c:v>
                </c:pt>
                <c:pt idx="6700">
                  <c:v>31.707317073170689</c:v>
                </c:pt>
                <c:pt idx="6701">
                  <c:v>32.520325203252</c:v>
                </c:pt>
                <c:pt idx="6702">
                  <c:v>31.707317073170689</c:v>
                </c:pt>
                <c:pt idx="6703">
                  <c:v>31.707317073170689</c:v>
                </c:pt>
                <c:pt idx="6704">
                  <c:v>31.707317073170689</c:v>
                </c:pt>
                <c:pt idx="6705">
                  <c:v>37.398373983739937</c:v>
                </c:pt>
                <c:pt idx="6706">
                  <c:v>37.190082644628113</c:v>
                </c:pt>
                <c:pt idx="6707">
                  <c:v>36.363636363636083</c:v>
                </c:pt>
                <c:pt idx="6708">
                  <c:v>34.146341463414217</c:v>
                </c:pt>
                <c:pt idx="6709">
                  <c:v>36.585365853658445</c:v>
                </c:pt>
                <c:pt idx="6710">
                  <c:v>35.772357723577336</c:v>
                </c:pt>
                <c:pt idx="6711">
                  <c:v>35.772357723577336</c:v>
                </c:pt>
                <c:pt idx="6712">
                  <c:v>37.398373983739937</c:v>
                </c:pt>
                <c:pt idx="6713">
                  <c:v>35.245901639344297</c:v>
                </c:pt>
                <c:pt idx="6714">
                  <c:v>36.065573770491959</c:v>
                </c:pt>
                <c:pt idx="6715">
                  <c:v>36.885245901639244</c:v>
                </c:pt>
                <c:pt idx="6716">
                  <c:v>36.585365853658445</c:v>
                </c:pt>
                <c:pt idx="6717">
                  <c:v>33.3333333333333</c:v>
                </c:pt>
                <c:pt idx="6718">
                  <c:v>33.3333333333333</c:v>
                </c:pt>
                <c:pt idx="6719">
                  <c:v>30.894308943089431</c:v>
                </c:pt>
                <c:pt idx="6720">
                  <c:v>32.520325203252</c:v>
                </c:pt>
                <c:pt idx="6721">
                  <c:v>32.520325203252</c:v>
                </c:pt>
                <c:pt idx="6722">
                  <c:v>34.959349593495844</c:v>
                </c:pt>
                <c:pt idx="6723">
                  <c:v>35.772357723577336</c:v>
                </c:pt>
                <c:pt idx="6724">
                  <c:v>34.146341463414217</c:v>
                </c:pt>
                <c:pt idx="6725">
                  <c:v>30.081300813008099</c:v>
                </c:pt>
                <c:pt idx="6726">
                  <c:v>33.3333333333333</c:v>
                </c:pt>
                <c:pt idx="6727">
                  <c:v>33.3333333333333</c:v>
                </c:pt>
                <c:pt idx="6728">
                  <c:v>33.3333333333333</c:v>
                </c:pt>
                <c:pt idx="6729">
                  <c:v>33.3333333333333</c:v>
                </c:pt>
                <c:pt idx="6730">
                  <c:v>33.3333333333333</c:v>
                </c:pt>
                <c:pt idx="6731">
                  <c:v>32.520325203252</c:v>
                </c:pt>
                <c:pt idx="6732">
                  <c:v>34.146341463414217</c:v>
                </c:pt>
                <c:pt idx="6733">
                  <c:v>34.959349593495844</c:v>
                </c:pt>
                <c:pt idx="6734">
                  <c:v>34.146341463414217</c:v>
                </c:pt>
                <c:pt idx="6735">
                  <c:v>33.3333333333333</c:v>
                </c:pt>
                <c:pt idx="6736">
                  <c:v>32.520325203252</c:v>
                </c:pt>
                <c:pt idx="6737">
                  <c:v>33.3333333333333</c:v>
                </c:pt>
                <c:pt idx="6738">
                  <c:v>33.3333333333333</c:v>
                </c:pt>
                <c:pt idx="6739">
                  <c:v>33.3333333333333</c:v>
                </c:pt>
                <c:pt idx="6740">
                  <c:v>33.3333333333333</c:v>
                </c:pt>
                <c:pt idx="6741">
                  <c:v>33.3333333333333</c:v>
                </c:pt>
                <c:pt idx="6742">
                  <c:v>38.524590163934398</c:v>
                </c:pt>
                <c:pt idx="6743">
                  <c:v>39.34426229508199</c:v>
                </c:pt>
                <c:pt idx="6744">
                  <c:v>40.163934426229503</c:v>
                </c:pt>
                <c:pt idx="6745">
                  <c:v>33.884297520660759</c:v>
                </c:pt>
                <c:pt idx="6746">
                  <c:v>34.710743801652896</c:v>
                </c:pt>
                <c:pt idx="6747">
                  <c:v>33.884297520660759</c:v>
                </c:pt>
                <c:pt idx="6748">
                  <c:v>35.537190082644472</c:v>
                </c:pt>
                <c:pt idx="6749">
                  <c:v>31.404958677686068</c:v>
                </c:pt>
                <c:pt idx="6750">
                  <c:v>30.578512396694187</c:v>
                </c:pt>
                <c:pt idx="6751">
                  <c:v>31.404958677686068</c:v>
                </c:pt>
                <c:pt idx="6752">
                  <c:v>33.884297520660759</c:v>
                </c:pt>
                <c:pt idx="6753">
                  <c:v>34.710743801652896</c:v>
                </c:pt>
                <c:pt idx="6754">
                  <c:v>35.537190082644472</c:v>
                </c:pt>
                <c:pt idx="6755">
                  <c:v>35.537190082644472</c:v>
                </c:pt>
                <c:pt idx="6756">
                  <c:v>36.666666666666259</c:v>
                </c:pt>
                <c:pt idx="6757">
                  <c:v>30.508474576271098</c:v>
                </c:pt>
                <c:pt idx="6758">
                  <c:v>31.092436974789624</c:v>
                </c:pt>
                <c:pt idx="6759">
                  <c:v>36.440677966101703</c:v>
                </c:pt>
                <c:pt idx="6760">
                  <c:v>31.967213114754099</c:v>
                </c:pt>
                <c:pt idx="6761">
                  <c:v>33.606557377049199</c:v>
                </c:pt>
                <c:pt idx="6762">
                  <c:v>31.1475409836066</c:v>
                </c:pt>
                <c:pt idx="6763">
                  <c:v>36.363636363636083</c:v>
                </c:pt>
                <c:pt idx="6764">
                  <c:v>31.6666666666667</c:v>
                </c:pt>
                <c:pt idx="6765">
                  <c:v>34.188034188034202</c:v>
                </c:pt>
                <c:pt idx="6766">
                  <c:v>34.188034188034202</c:v>
                </c:pt>
                <c:pt idx="6767">
                  <c:v>34.188034188034202</c:v>
                </c:pt>
                <c:pt idx="6768">
                  <c:v>33.050847457626425</c:v>
                </c:pt>
                <c:pt idx="6769">
                  <c:v>34.482758620689829</c:v>
                </c:pt>
                <c:pt idx="6770">
                  <c:v>33.3333333333333</c:v>
                </c:pt>
                <c:pt idx="6771">
                  <c:v>34.188034188034202</c:v>
                </c:pt>
                <c:pt idx="6772">
                  <c:v>35.087719298245595</c:v>
                </c:pt>
                <c:pt idx="6773">
                  <c:v>33.3333333333333</c:v>
                </c:pt>
                <c:pt idx="6774">
                  <c:v>31.304347826087</c:v>
                </c:pt>
                <c:pt idx="6775">
                  <c:v>30.434782608695699</c:v>
                </c:pt>
                <c:pt idx="6776">
                  <c:v>31.304347826087</c:v>
                </c:pt>
                <c:pt idx="6777">
                  <c:v>30.434782608695699</c:v>
                </c:pt>
                <c:pt idx="6778">
                  <c:v>28.695652173912986</c:v>
                </c:pt>
                <c:pt idx="6779">
                  <c:v>42.857142857142527</c:v>
                </c:pt>
                <c:pt idx="6780">
                  <c:v>48.3333333333333</c:v>
                </c:pt>
                <c:pt idx="6781">
                  <c:v>48.3333333333333</c:v>
                </c:pt>
                <c:pt idx="6782">
                  <c:v>45.8333333333333</c:v>
                </c:pt>
                <c:pt idx="6783">
                  <c:v>45.8333333333333</c:v>
                </c:pt>
                <c:pt idx="6784">
                  <c:v>42.5</c:v>
                </c:pt>
                <c:pt idx="6785">
                  <c:v>58.196721311475521</c:v>
                </c:pt>
                <c:pt idx="6786">
                  <c:v>37.096774193548399</c:v>
                </c:pt>
                <c:pt idx="6787">
                  <c:v>37.096774193548399</c:v>
                </c:pt>
                <c:pt idx="6788">
                  <c:v>37.096774193548399</c:v>
                </c:pt>
                <c:pt idx="6789">
                  <c:v>37.096774193548399</c:v>
                </c:pt>
                <c:pt idx="6790">
                  <c:v>37.903225806451601</c:v>
                </c:pt>
                <c:pt idx="6791">
                  <c:v>37.096774193548399</c:v>
                </c:pt>
                <c:pt idx="6792">
                  <c:v>35.483870967741844</c:v>
                </c:pt>
                <c:pt idx="6793">
                  <c:v>35.483870967741844</c:v>
                </c:pt>
                <c:pt idx="6794">
                  <c:v>34.677419354838712</c:v>
                </c:pt>
                <c:pt idx="6795">
                  <c:v>38.709677419354797</c:v>
                </c:pt>
                <c:pt idx="6796">
                  <c:v>37.903225806451601</c:v>
                </c:pt>
                <c:pt idx="6797">
                  <c:v>37.903225806451601</c:v>
                </c:pt>
                <c:pt idx="6798">
                  <c:v>36.290322580645203</c:v>
                </c:pt>
                <c:pt idx="6799">
                  <c:v>35.483870967741844</c:v>
                </c:pt>
                <c:pt idx="6800">
                  <c:v>35.483870967741844</c:v>
                </c:pt>
                <c:pt idx="6801">
                  <c:v>34.677419354838712</c:v>
                </c:pt>
                <c:pt idx="6802">
                  <c:v>33.064516129032299</c:v>
                </c:pt>
                <c:pt idx="6803">
                  <c:v>33.870967741935445</c:v>
                </c:pt>
                <c:pt idx="6804">
                  <c:v>33.064516129032299</c:v>
                </c:pt>
                <c:pt idx="6805">
                  <c:v>33.870967741935445</c:v>
                </c:pt>
                <c:pt idx="6806">
                  <c:v>31.451612903225683</c:v>
                </c:pt>
                <c:pt idx="6807">
                  <c:v>31.451612903225683</c:v>
                </c:pt>
                <c:pt idx="6808">
                  <c:v>33.870967741935445</c:v>
                </c:pt>
                <c:pt idx="6809">
                  <c:v>33.870967741935445</c:v>
                </c:pt>
                <c:pt idx="6810">
                  <c:v>35.483870967741844</c:v>
                </c:pt>
                <c:pt idx="6811">
                  <c:v>33.870967741935445</c:v>
                </c:pt>
                <c:pt idx="6812">
                  <c:v>30.645161290322587</c:v>
                </c:pt>
                <c:pt idx="6813">
                  <c:v>31.451612903225683</c:v>
                </c:pt>
                <c:pt idx="6814">
                  <c:v>31.451612903225683</c:v>
                </c:pt>
                <c:pt idx="6815">
                  <c:v>32.258064516129011</c:v>
                </c:pt>
                <c:pt idx="6816">
                  <c:v>32.258064516129011</c:v>
                </c:pt>
                <c:pt idx="6817">
                  <c:v>32.258064516129011</c:v>
                </c:pt>
                <c:pt idx="6818">
                  <c:v>32.258064516129011</c:v>
                </c:pt>
                <c:pt idx="6819">
                  <c:v>32.258064516129011</c:v>
                </c:pt>
                <c:pt idx="6820">
                  <c:v>32.258064516129011</c:v>
                </c:pt>
                <c:pt idx="6821">
                  <c:v>37.903225806451601</c:v>
                </c:pt>
                <c:pt idx="6822">
                  <c:v>38.524590163934398</c:v>
                </c:pt>
                <c:pt idx="6823">
                  <c:v>37.704918032787013</c:v>
                </c:pt>
                <c:pt idx="6824">
                  <c:v>35.483870967741844</c:v>
                </c:pt>
                <c:pt idx="6825">
                  <c:v>36.290322580645203</c:v>
                </c:pt>
                <c:pt idx="6826">
                  <c:v>34.677419354838712</c:v>
                </c:pt>
                <c:pt idx="6827">
                  <c:v>35.483870967741844</c:v>
                </c:pt>
                <c:pt idx="6828">
                  <c:v>37.096774193548399</c:v>
                </c:pt>
                <c:pt idx="6829">
                  <c:v>37.398373983739937</c:v>
                </c:pt>
                <c:pt idx="6830">
                  <c:v>37.398373983739937</c:v>
                </c:pt>
                <c:pt idx="6831">
                  <c:v>37.398373983739937</c:v>
                </c:pt>
                <c:pt idx="6832">
                  <c:v>36.290322580645203</c:v>
                </c:pt>
                <c:pt idx="6833">
                  <c:v>32.258064516129011</c:v>
                </c:pt>
                <c:pt idx="6834">
                  <c:v>33.064516129032299</c:v>
                </c:pt>
                <c:pt idx="6835">
                  <c:v>30.645161290322587</c:v>
                </c:pt>
                <c:pt idx="6836">
                  <c:v>31.451612903225683</c:v>
                </c:pt>
                <c:pt idx="6837">
                  <c:v>31.451612903225683</c:v>
                </c:pt>
                <c:pt idx="6838">
                  <c:v>33.870967741935445</c:v>
                </c:pt>
                <c:pt idx="6839">
                  <c:v>36.290322580645203</c:v>
                </c:pt>
                <c:pt idx="6840">
                  <c:v>34.677419354838712</c:v>
                </c:pt>
                <c:pt idx="6841">
                  <c:v>31.451612903225683</c:v>
                </c:pt>
                <c:pt idx="6842">
                  <c:v>33.064516129032299</c:v>
                </c:pt>
                <c:pt idx="6843">
                  <c:v>33.064516129032299</c:v>
                </c:pt>
                <c:pt idx="6844">
                  <c:v>33.064516129032299</c:v>
                </c:pt>
                <c:pt idx="6845">
                  <c:v>35.483870967741844</c:v>
                </c:pt>
                <c:pt idx="6846">
                  <c:v>35.483870967741844</c:v>
                </c:pt>
                <c:pt idx="6847">
                  <c:v>34.677419354838712</c:v>
                </c:pt>
                <c:pt idx="6848">
                  <c:v>34.677419354838712</c:v>
                </c:pt>
                <c:pt idx="6849">
                  <c:v>34.677419354838712</c:v>
                </c:pt>
                <c:pt idx="6850">
                  <c:v>33.870967741935445</c:v>
                </c:pt>
                <c:pt idx="6851">
                  <c:v>33.064516129032299</c:v>
                </c:pt>
                <c:pt idx="6852">
                  <c:v>32.258064516129011</c:v>
                </c:pt>
                <c:pt idx="6853">
                  <c:v>33.064516129032299</c:v>
                </c:pt>
                <c:pt idx="6854">
                  <c:v>33.064516129032299</c:v>
                </c:pt>
                <c:pt idx="6855">
                  <c:v>33.064516129032299</c:v>
                </c:pt>
                <c:pt idx="6856">
                  <c:v>32.258064516129011</c:v>
                </c:pt>
                <c:pt idx="6857">
                  <c:v>33.064516129032299</c:v>
                </c:pt>
                <c:pt idx="6858">
                  <c:v>39.024390243902403</c:v>
                </c:pt>
                <c:pt idx="6859">
                  <c:v>39.837398373983703</c:v>
                </c:pt>
                <c:pt idx="6860">
                  <c:v>39.837398373983703</c:v>
                </c:pt>
                <c:pt idx="6861">
                  <c:v>32.520325203252</c:v>
                </c:pt>
                <c:pt idx="6862">
                  <c:v>33.3333333333333</c:v>
                </c:pt>
                <c:pt idx="6863">
                  <c:v>31.707317073170689</c:v>
                </c:pt>
                <c:pt idx="6864">
                  <c:v>34.146341463414217</c:v>
                </c:pt>
                <c:pt idx="6865">
                  <c:v>28.787878787878835</c:v>
                </c:pt>
                <c:pt idx="6866">
                  <c:v>29.323308270676687</c:v>
                </c:pt>
                <c:pt idx="6867">
                  <c:v>30.303030303030287</c:v>
                </c:pt>
                <c:pt idx="6868">
                  <c:v>33.606557377049199</c:v>
                </c:pt>
                <c:pt idx="6869">
                  <c:v>35.245901639344297</c:v>
                </c:pt>
                <c:pt idx="6870">
                  <c:v>35.245901639344297</c:v>
                </c:pt>
                <c:pt idx="6871">
                  <c:v>35.245901639344297</c:v>
                </c:pt>
                <c:pt idx="6872">
                  <c:v>38.842975206611598</c:v>
                </c:pt>
                <c:pt idx="6873">
                  <c:v>30.252100840336006</c:v>
                </c:pt>
                <c:pt idx="6874">
                  <c:v>31.6666666666667</c:v>
                </c:pt>
                <c:pt idx="6875">
                  <c:v>32.773109243697498</c:v>
                </c:pt>
                <c:pt idx="6876">
                  <c:v>33.064516129032299</c:v>
                </c:pt>
                <c:pt idx="6877">
                  <c:v>33.064516129032299</c:v>
                </c:pt>
                <c:pt idx="6878">
                  <c:v>31.451612903225683</c:v>
                </c:pt>
                <c:pt idx="6879">
                  <c:v>36.363636363636083</c:v>
                </c:pt>
                <c:pt idx="6880">
                  <c:v>30.833333333333176</c:v>
                </c:pt>
                <c:pt idx="6881">
                  <c:v>28.205128205128087</c:v>
                </c:pt>
                <c:pt idx="6882">
                  <c:v>28.205128205128087</c:v>
                </c:pt>
                <c:pt idx="6883">
                  <c:v>29.059829059829099</c:v>
                </c:pt>
                <c:pt idx="6884">
                  <c:v>28.8135593220339</c:v>
                </c:pt>
                <c:pt idx="6885">
                  <c:v>29.310344827586199</c:v>
                </c:pt>
                <c:pt idx="6886">
                  <c:v>31.6239316239316</c:v>
                </c:pt>
                <c:pt idx="6887">
                  <c:v>34.188034188034202</c:v>
                </c:pt>
                <c:pt idx="6888">
                  <c:v>35.087719298245595</c:v>
                </c:pt>
                <c:pt idx="6889">
                  <c:v>31.578947368421087</c:v>
                </c:pt>
                <c:pt idx="6890">
                  <c:v>30.434782608695699</c:v>
                </c:pt>
                <c:pt idx="6891">
                  <c:v>28.695652173912986</c:v>
                </c:pt>
                <c:pt idx="6892">
                  <c:v>31.304347826087</c:v>
                </c:pt>
                <c:pt idx="6893">
                  <c:v>26.956521739130324</c:v>
                </c:pt>
                <c:pt idx="6894">
                  <c:v>27.826086956521689</c:v>
                </c:pt>
                <c:pt idx="6895">
                  <c:v>42.857142857142527</c:v>
                </c:pt>
                <c:pt idx="6896">
                  <c:v>50</c:v>
                </c:pt>
                <c:pt idx="6897">
                  <c:v>48.3333333333333</c:v>
                </c:pt>
                <c:pt idx="6898">
                  <c:v>45</c:v>
                </c:pt>
                <c:pt idx="6899">
                  <c:v>45</c:v>
                </c:pt>
                <c:pt idx="6900">
                  <c:v>42.5</c:v>
                </c:pt>
                <c:pt idx="6901">
                  <c:v>57.377049180327845</c:v>
                </c:pt>
                <c:pt idx="6902">
                  <c:v>86.17886178861788</c:v>
                </c:pt>
                <c:pt idx="6903">
                  <c:v>37.398373983739937</c:v>
                </c:pt>
                <c:pt idx="6904">
                  <c:v>37.398373983739937</c:v>
                </c:pt>
                <c:pt idx="6905">
                  <c:v>37.398373983739937</c:v>
                </c:pt>
                <c:pt idx="6906">
                  <c:v>37.398373983739937</c:v>
                </c:pt>
                <c:pt idx="6907">
                  <c:v>38.211382113821102</c:v>
                </c:pt>
                <c:pt idx="6908">
                  <c:v>38.211382113821102</c:v>
                </c:pt>
                <c:pt idx="6909">
                  <c:v>36.585365853658445</c:v>
                </c:pt>
                <c:pt idx="6910">
                  <c:v>36.585365853658445</c:v>
                </c:pt>
                <c:pt idx="6911">
                  <c:v>35.772357723577336</c:v>
                </c:pt>
                <c:pt idx="6912">
                  <c:v>36.585365853658445</c:v>
                </c:pt>
                <c:pt idx="6913">
                  <c:v>35.772357723577336</c:v>
                </c:pt>
                <c:pt idx="6914">
                  <c:v>35.772357723577336</c:v>
                </c:pt>
                <c:pt idx="6915">
                  <c:v>37.398373983739937</c:v>
                </c:pt>
                <c:pt idx="6916">
                  <c:v>38.211382113821102</c:v>
                </c:pt>
                <c:pt idx="6917">
                  <c:v>38.211382113821102</c:v>
                </c:pt>
                <c:pt idx="6918">
                  <c:v>35.772357723577336</c:v>
                </c:pt>
                <c:pt idx="6919">
                  <c:v>34.959349593495844</c:v>
                </c:pt>
                <c:pt idx="6920">
                  <c:v>38.211382113821102</c:v>
                </c:pt>
                <c:pt idx="6921">
                  <c:v>37.398373983739937</c:v>
                </c:pt>
                <c:pt idx="6922">
                  <c:v>39.837398373983703</c:v>
                </c:pt>
                <c:pt idx="6923">
                  <c:v>36.585365853658445</c:v>
                </c:pt>
                <c:pt idx="6924">
                  <c:v>36.585365853658445</c:v>
                </c:pt>
                <c:pt idx="6925">
                  <c:v>34.959349593495844</c:v>
                </c:pt>
                <c:pt idx="6926">
                  <c:v>38.211382113821102</c:v>
                </c:pt>
                <c:pt idx="6927">
                  <c:v>41.463414634146297</c:v>
                </c:pt>
                <c:pt idx="6928">
                  <c:v>37.398373983739937</c:v>
                </c:pt>
                <c:pt idx="6929">
                  <c:v>33.3333333333333</c:v>
                </c:pt>
                <c:pt idx="6930">
                  <c:v>36.585365853658445</c:v>
                </c:pt>
                <c:pt idx="6931">
                  <c:v>36.585365853658445</c:v>
                </c:pt>
                <c:pt idx="6932">
                  <c:v>34.959349593495844</c:v>
                </c:pt>
                <c:pt idx="6933">
                  <c:v>34.146341463414217</c:v>
                </c:pt>
                <c:pt idx="6934">
                  <c:v>34.146341463414217</c:v>
                </c:pt>
                <c:pt idx="6935">
                  <c:v>34.959349593495844</c:v>
                </c:pt>
                <c:pt idx="6936">
                  <c:v>34.959349593495844</c:v>
                </c:pt>
                <c:pt idx="6937">
                  <c:v>34.959349593495844</c:v>
                </c:pt>
                <c:pt idx="6938">
                  <c:v>41.463414634146297</c:v>
                </c:pt>
                <c:pt idx="6939">
                  <c:v>41.322314049586929</c:v>
                </c:pt>
                <c:pt idx="6940">
                  <c:v>41.322314049586929</c:v>
                </c:pt>
                <c:pt idx="6941">
                  <c:v>39.024390243902403</c:v>
                </c:pt>
                <c:pt idx="6942">
                  <c:v>39.837398373983703</c:v>
                </c:pt>
                <c:pt idx="6943">
                  <c:v>39.024390243902403</c:v>
                </c:pt>
                <c:pt idx="6944">
                  <c:v>40.650406504064996</c:v>
                </c:pt>
                <c:pt idx="6945">
                  <c:v>38.211382113821102</c:v>
                </c:pt>
                <c:pt idx="6946">
                  <c:v>39.34426229508199</c:v>
                </c:pt>
                <c:pt idx="6947">
                  <c:v>37.704918032787013</c:v>
                </c:pt>
                <c:pt idx="6948">
                  <c:v>37.704918032787013</c:v>
                </c:pt>
                <c:pt idx="6949">
                  <c:v>42.276422764227597</c:v>
                </c:pt>
                <c:pt idx="6950">
                  <c:v>37.398373983739937</c:v>
                </c:pt>
                <c:pt idx="6951">
                  <c:v>36.585365853658445</c:v>
                </c:pt>
                <c:pt idx="6952">
                  <c:v>33.3333333333333</c:v>
                </c:pt>
                <c:pt idx="6953">
                  <c:v>34.146341463414217</c:v>
                </c:pt>
                <c:pt idx="6954">
                  <c:v>34.959349593495844</c:v>
                </c:pt>
                <c:pt idx="6955">
                  <c:v>36.585365853658445</c:v>
                </c:pt>
                <c:pt idx="6956">
                  <c:v>38.211382113821102</c:v>
                </c:pt>
                <c:pt idx="6957">
                  <c:v>36.585365853658445</c:v>
                </c:pt>
                <c:pt idx="6958">
                  <c:v>34.959349593495844</c:v>
                </c:pt>
                <c:pt idx="6959">
                  <c:v>36.585365853658445</c:v>
                </c:pt>
                <c:pt idx="6960">
                  <c:v>36.585365853658445</c:v>
                </c:pt>
                <c:pt idx="6961">
                  <c:v>37.398373983739937</c:v>
                </c:pt>
                <c:pt idx="6962">
                  <c:v>38.211382113821102</c:v>
                </c:pt>
                <c:pt idx="6963">
                  <c:v>38.211382113821102</c:v>
                </c:pt>
                <c:pt idx="6964">
                  <c:v>37.398373983739937</c:v>
                </c:pt>
                <c:pt idx="6965">
                  <c:v>39.024390243902403</c:v>
                </c:pt>
                <c:pt idx="6966">
                  <c:v>39.024390243902403</c:v>
                </c:pt>
                <c:pt idx="6967">
                  <c:v>38.211382113821102</c:v>
                </c:pt>
                <c:pt idx="6968">
                  <c:v>37.398373983739937</c:v>
                </c:pt>
                <c:pt idx="6969">
                  <c:v>36.585365853658445</c:v>
                </c:pt>
                <c:pt idx="6970">
                  <c:v>38.211382113821102</c:v>
                </c:pt>
                <c:pt idx="6971">
                  <c:v>38.211382113821102</c:v>
                </c:pt>
                <c:pt idx="6972">
                  <c:v>38.211382113821102</c:v>
                </c:pt>
                <c:pt idx="6973">
                  <c:v>37.398373983739937</c:v>
                </c:pt>
                <c:pt idx="6974">
                  <c:v>37.398373983739937</c:v>
                </c:pt>
                <c:pt idx="6975">
                  <c:v>40.163934426229503</c:v>
                </c:pt>
                <c:pt idx="6976">
                  <c:v>40.983606557376717</c:v>
                </c:pt>
                <c:pt idx="6977">
                  <c:v>40.983606557376717</c:v>
                </c:pt>
                <c:pt idx="6978">
                  <c:v>34.710743801652896</c:v>
                </c:pt>
                <c:pt idx="6979">
                  <c:v>35.537190082644472</c:v>
                </c:pt>
                <c:pt idx="6980">
                  <c:v>35.537190082644472</c:v>
                </c:pt>
                <c:pt idx="6981">
                  <c:v>35.537190082644472</c:v>
                </c:pt>
                <c:pt idx="6982">
                  <c:v>31.404958677686068</c:v>
                </c:pt>
                <c:pt idx="6983">
                  <c:v>30.578512396694187</c:v>
                </c:pt>
                <c:pt idx="6984">
                  <c:v>33.057851239669098</c:v>
                </c:pt>
                <c:pt idx="6985">
                  <c:v>34.710743801652896</c:v>
                </c:pt>
                <c:pt idx="6986">
                  <c:v>34.710743801652896</c:v>
                </c:pt>
                <c:pt idx="6987">
                  <c:v>35.537190082644472</c:v>
                </c:pt>
                <c:pt idx="6988">
                  <c:v>35.537190082644472</c:v>
                </c:pt>
                <c:pt idx="6989">
                  <c:v>35.8333333333333</c:v>
                </c:pt>
                <c:pt idx="6990">
                  <c:v>38.135593220339175</c:v>
                </c:pt>
                <c:pt idx="6991">
                  <c:v>35.294117647058997</c:v>
                </c:pt>
                <c:pt idx="6992">
                  <c:v>37.288135593220311</c:v>
                </c:pt>
                <c:pt idx="6993">
                  <c:v>35.245901639344297</c:v>
                </c:pt>
                <c:pt idx="6994">
                  <c:v>33.606557377049199</c:v>
                </c:pt>
                <c:pt idx="6995">
                  <c:v>30.327868852459087</c:v>
                </c:pt>
                <c:pt idx="6996">
                  <c:v>39.669421487602925</c:v>
                </c:pt>
                <c:pt idx="6997">
                  <c:v>35</c:v>
                </c:pt>
                <c:pt idx="6998">
                  <c:v>31.6239316239316</c:v>
                </c:pt>
                <c:pt idx="6999">
                  <c:v>31.6239316239316</c:v>
                </c:pt>
                <c:pt idx="7000">
                  <c:v>33.3333333333333</c:v>
                </c:pt>
                <c:pt idx="7001">
                  <c:v>29.661016949152501</c:v>
                </c:pt>
                <c:pt idx="7002">
                  <c:v>33.620689655172136</c:v>
                </c:pt>
                <c:pt idx="7003">
                  <c:v>34.188034188034202</c:v>
                </c:pt>
                <c:pt idx="7004">
                  <c:v>34.188034188034202</c:v>
                </c:pt>
                <c:pt idx="7005">
                  <c:v>40.350877192982139</c:v>
                </c:pt>
                <c:pt idx="7006">
                  <c:v>33.3333333333333</c:v>
                </c:pt>
                <c:pt idx="7007">
                  <c:v>33.043478260869598</c:v>
                </c:pt>
                <c:pt idx="7008">
                  <c:v>32.173913043478422</c:v>
                </c:pt>
                <c:pt idx="7009">
                  <c:v>33.913043478260512</c:v>
                </c:pt>
                <c:pt idx="7010">
                  <c:v>32.173913043478422</c:v>
                </c:pt>
                <c:pt idx="7011">
                  <c:v>33.043478260869598</c:v>
                </c:pt>
                <c:pt idx="7012">
                  <c:v>47.058823529411796</c:v>
                </c:pt>
                <c:pt idx="7013">
                  <c:v>48.3333333333333</c:v>
                </c:pt>
                <c:pt idx="7014">
                  <c:v>49.166666666666273</c:v>
                </c:pt>
                <c:pt idx="7015">
                  <c:v>50</c:v>
                </c:pt>
                <c:pt idx="7016">
                  <c:v>50</c:v>
                </c:pt>
                <c:pt idx="7017">
                  <c:v>46.666666666666259</c:v>
                </c:pt>
                <c:pt idx="7018">
                  <c:v>59.83606557377022</c:v>
                </c:pt>
                <c:pt idx="7019">
                  <c:v>61.788617886179104</c:v>
                </c:pt>
                <c:pt idx="7020">
                  <c:v>63.414634146341236</c:v>
                </c:pt>
                <c:pt idx="7021">
                  <c:v>38.211382113821102</c:v>
                </c:pt>
                <c:pt idx="7022">
                  <c:v>38.211382113821102</c:v>
                </c:pt>
                <c:pt idx="7023">
                  <c:v>38.211382113821102</c:v>
                </c:pt>
                <c:pt idx="7024">
                  <c:v>38.211382113821102</c:v>
                </c:pt>
                <c:pt idx="7025">
                  <c:v>39.024390243902403</c:v>
                </c:pt>
                <c:pt idx="7026">
                  <c:v>39.024390243902403</c:v>
                </c:pt>
                <c:pt idx="7027">
                  <c:v>37.398373983739937</c:v>
                </c:pt>
                <c:pt idx="7028">
                  <c:v>37.398373983739937</c:v>
                </c:pt>
                <c:pt idx="7029">
                  <c:v>36.585365853658445</c:v>
                </c:pt>
                <c:pt idx="7030">
                  <c:v>37.398373983739937</c:v>
                </c:pt>
                <c:pt idx="7031">
                  <c:v>36.585365853658445</c:v>
                </c:pt>
                <c:pt idx="7032">
                  <c:v>36.585365853658445</c:v>
                </c:pt>
                <c:pt idx="7033">
                  <c:v>38.211382113821102</c:v>
                </c:pt>
                <c:pt idx="7034">
                  <c:v>39.024390243902403</c:v>
                </c:pt>
                <c:pt idx="7035">
                  <c:v>39.024390243902403</c:v>
                </c:pt>
                <c:pt idx="7036">
                  <c:v>36.585365853658445</c:v>
                </c:pt>
                <c:pt idx="7037">
                  <c:v>35.772357723577336</c:v>
                </c:pt>
                <c:pt idx="7038">
                  <c:v>39.024390243902403</c:v>
                </c:pt>
                <c:pt idx="7039">
                  <c:v>38.211382113821102</c:v>
                </c:pt>
                <c:pt idx="7040">
                  <c:v>40.650406504064996</c:v>
                </c:pt>
                <c:pt idx="7041">
                  <c:v>37.398373983739937</c:v>
                </c:pt>
                <c:pt idx="7042">
                  <c:v>37.398373983739937</c:v>
                </c:pt>
                <c:pt idx="7043">
                  <c:v>35.772357723577336</c:v>
                </c:pt>
                <c:pt idx="7044">
                  <c:v>39.024390243902403</c:v>
                </c:pt>
                <c:pt idx="7045">
                  <c:v>41.463414634146297</c:v>
                </c:pt>
                <c:pt idx="7046">
                  <c:v>38.211382113821102</c:v>
                </c:pt>
                <c:pt idx="7047">
                  <c:v>34.146341463414217</c:v>
                </c:pt>
                <c:pt idx="7048">
                  <c:v>37.398373983739937</c:v>
                </c:pt>
                <c:pt idx="7049">
                  <c:v>37.398373983739937</c:v>
                </c:pt>
                <c:pt idx="7050">
                  <c:v>35.772357723577336</c:v>
                </c:pt>
                <c:pt idx="7051">
                  <c:v>34.959349593495844</c:v>
                </c:pt>
                <c:pt idx="7052">
                  <c:v>34.959349593495844</c:v>
                </c:pt>
                <c:pt idx="7053">
                  <c:v>35.772357723577336</c:v>
                </c:pt>
                <c:pt idx="7054">
                  <c:v>35.772357723577336</c:v>
                </c:pt>
                <c:pt idx="7055">
                  <c:v>35.772357723577336</c:v>
                </c:pt>
                <c:pt idx="7056">
                  <c:v>42.276422764227597</c:v>
                </c:pt>
                <c:pt idx="7057">
                  <c:v>42.148760330578689</c:v>
                </c:pt>
                <c:pt idx="7058">
                  <c:v>42.148760330578689</c:v>
                </c:pt>
                <c:pt idx="7059">
                  <c:v>39.837398373983703</c:v>
                </c:pt>
                <c:pt idx="7060">
                  <c:v>40.650406504064996</c:v>
                </c:pt>
                <c:pt idx="7061">
                  <c:v>39.837398373983703</c:v>
                </c:pt>
                <c:pt idx="7062">
                  <c:v>41.463414634146297</c:v>
                </c:pt>
                <c:pt idx="7063">
                  <c:v>39.024390243902403</c:v>
                </c:pt>
                <c:pt idx="7064">
                  <c:v>39.34426229508199</c:v>
                </c:pt>
                <c:pt idx="7065">
                  <c:v>39.34426229508199</c:v>
                </c:pt>
                <c:pt idx="7066">
                  <c:v>39.34426229508199</c:v>
                </c:pt>
                <c:pt idx="7067">
                  <c:v>42.276422764227597</c:v>
                </c:pt>
                <c:pt idx="7068">
                  <c:v>38.211382113821102</c:v>
                </c:pt>
                <c:pt idx="7069">
                  <c:v>37.096774193548399</c:v>
                </c:pt>
                <c:pt idx="7070">
                  <c:v>34.146341463414217</c:v>
                </c:pt>
                <c:pt idx="7071">
                  <c:v>34.146341463414217</c:v>
                </c:pt>
                <c:pt idx="7072">
                  <c:v>34.959349593495844</c:v>
                </c:pt>
                <c:pt idx="7073">
                  <c:v>36.585365853658445</c:v>
                </c:pt>
                <c:pt idx="7074">
                  <c:v>37.398373983739937</c:v>
                </c:pt>
                <c:pt idx="7075">
                  <c:v>36.585365853658445</c:v>
                </c:pt>
                <c:pt idx="7076">
                  <c:v>34.959349593495844</c:v>
                </c:pt>
                <c:pt idx="7077">
                  <c:v>36.290322580645203</c:v>
                </c:pt>
                <c:pt idx="7078">
                  <c:v>36.290322580645203</c:v>
                </c:pt>
                <c:pt idx="7079">
                  <c:v>36.585365853658445</c:v>
                </c:pt>
                <c:pt idx="7080">
                  <c:v>37.398373983739937</c:v>
                </c:pt>
                <c:pt idx="7081">
                  <c:v>37.398373983739937</c:v>
                </c:pt>
                <c:pt idx="7082">
                  <c:v>36.585365853658445</c:v>
                </c:pt>
                <c:pt idx="7083">
                  <c:v>38.211382113821102</c:v>
                </c:pt>
                <c:pt idx="7084">
                  <c:v>38.211382113821102</c:v>
                </c:pt>
                <c:pt idx="7085">
                  <c:v>37.398373983739937</c:v>
                </c:pt>
                <c:pt idx="7086">
                  <c:v>36.585365853658445</c:v>
                </c:pt>
                <c:pt idx="7087">
                  <c:v>35.772357723577336</c:v>
                </c:pt>
                <c:pt idx="7088">
                  <c:v>37.398373983739937</c:v>
                </c:pt>
                <c:pt idx="7089">
                  <c:v>37.398373983739937</c:v>
                </c:pt>
                <c:pt idx="7090">
                  <c:v>37.398373983739937</c:v>
                </c:pt>
                <c:pt idx="7091">
                  <c:v>37.398373983739937</c:v>
                </c:pt>
                <c:pt idx="7092">
                  <c:v>36.585365853658445</c:v>
                </c:pt>
                <c:pt idx="7093">
                  <c:v>40.983606557376717</c:v>
                </c:pt>
                <c:pt idx="7094">
                  <c:v>41.8032786885246</c:v>
                </c:pt>
                <c:pt idx="7095">
                  <c:v>41.8032786885246</c:v>
                </c:pt>
                <c:pt idx="7096">
                  <c:v>34.710743801652896</c:v>
                </c:pt>
                <c:pt idx="7097">
                  <c:v>35.537190082644472</c:v>
                </c:pt>
                <c:pt idx="7098">
                  <c:v>35.537190082644472</c:v>
                </c:pt>
                <c:pt idx="7099">
                  <c:v>35.537190082644472</c:v>
                </c:pt>
                <c:pt idx="7100">
                  <c:v>31.404958677686068</c:v>
                </c:pt>
                <c:pt idx="7101">
                  <c:v>30.578512396694187</c:v>
                </c:pt>
                <c:pt idx="7102">
                  <c:v>33.057851239669098</c:v>
                </c:pt>
                <c:pt idx="7103">
                  <c:v>35.537190082644472</c:v>
                </c:pt>
                <c:pt idx="7104">
                  <c:v>34.710743801652896</c:v>
                </c:pt>
                <c:pt idx="7105">
                  <c:v>36.363636363636083</c:v>
                </c:pt>
                <c:pt idx="7106">
                  <c:v>36.363636363636083</c:v>
                </c:pt>
                <c:pt idx="7107">
                  <c:v>35.8333333333333</c:v>
                </c:pt>
                <c:pt idx="7108">
                  <c:v>37.288135593220311</c:v>
                </c:pt>
                <c:pt idx="7109">
                  <c:v>34.453781512604721</c:v>
                </c:pt>
                <c:pt idx="7110">
                  <c:v>37.288135593220311</c:v>
                </c:pt>
                <c:pt idx="7111">
                  <c:v>34.42622950819657</c:v>
                </c:pt>
                <c:pt idx="7112">
                  <c:v>33.606557377049199</c:v>
                </c:pt>
                <c:pt idx="7113">
                  <c:v>30.327868852459087</c:v>
                </c:pt>
                <c:pt idx="7114">
                  <c:v>39.669421487602925</c:v>
                </c:pt>
                <c:pt idx="7115">
                  <c:v>35</c:v>
                </c:pt>
                <c:pt idx="7116">
                  <c:v>32.478632478632235</c:v>
                </c:pt>
                <c:pt idx="7117">
                  <c:v>32.478632478632235</c:v>
                </c:pt>
                <c:pt idx="7118">
                  <c:v>34.188034188034202</c:v>
                </c:pt>
                <c:pt idx="7119">
                  <c:v>30.508474576271098</c:v>
                </c:pt>
                <c:pt idx="7120">
                  <c:v>34.482758620689829</c:v>
                </c:pt>
                <c:pt idx="7121">
                  <c:v>35.593220338983237</c:v>
                </c:pt>
                <c:pt idx="7122">
                  <c:v>35.042735042735167</c:v>
                </c:pt>
                <c:pt idx="7123">
                  <c:v>41.228070175438603</c:v>
                </c:pt>
                <c:pt idx="7124">
                  <c:v>33.3333333333333</c:v>
                </c:pt>
                <c:pt idx="7125">
                  <c:v>32.173913043478422</c:v>
                </c:pt>
                <c:pt idx="7126">
                  <c:v>32.173913043478422</c:v>
                </c:pt>
                <c:pt idx="7127">
                  <c:v>33.043478260869598</c:v>
                </c:pt>
                <c:pt idx="7128">
                  <c:v>32.758620689655196</c:v>
                </c:pt>
                <c:pt idx="7129">
                  <c:v>32.758620689655196</c:v>
                </c:pt>
                <c:pt idx="7130">
                  <c:v>47.058823529411796</c:v>
                </c:pt>
                <c:pt idx="7131">
                  <c:v>49.166666666666273</c:v>
                </c:pt>
                <c:pt idx="7132">
                  <c:v>48.3333333333333</c:v>
                </c:pt>
                <c:pt idx="7133">
                  <c:v>49.166666666666273</c:v>
                </c:pt>
                <c:pt idx="7134">
                  <c:v>49.166666666666273</c:v>
                </c:pt>
                <c:pt idx="7135">
                  <c:v>45</c:v>
                </c:pt>
                <c:pt idx="7136">
                  <c:v>59.83606557377022</c:v>
                </c:pt>
                <c:pt idx="7137">
                  <c:v>61.788617886179104</c:v>
                </c:pt>
                <c:pt idx="7138">
                  <c:v>63.414634146341236</c:v>
                </c:pt>
                <c:pt idx="7139">
                  <c:v>98.373983739837399</c:v>
                </c:pt>
                <c:pt idx="7140">
                  <c:v>38.211382113821102</c:v>
                </c:pt>
                <c:pt idx="7141">
                  <c:v>38.211382113821102</c:v>
                </c:pt>
                <c:pt idx="7142">
                  <c:v>38.211382113821102</c:v>
                </c:pt>
                <c:pt idx="7143">
                  <c:v>38.211382113821102</c:v>
                </c:pt>
                <c:pt idx="7144">
                  <c:v>39.024390243902403</c:v>
                </c:pt>
                <c:pt idx="7145">
                  <c:v>39.024390243902403</c:v>
                </c:pt>
                <c:pt idx="7146">
                  <c:v>37.398373983739937</c:v>
                </c:pt>
                <c:pt idx="7147">
                  <c:v>37.398373983739937</c:v>
                </c:pt>
                <c:pt idx="7148">
                  <c:v>36.585365853658445</c:v>
                </c:pt>
                <c:pt idx="7149">
                  <c:v>37.398373983739937</c:v>
                </c:pt>
                <c:pt idx="7150">
                  <c:v>36.585365853658445</c:v>
                </c:pt>
                <c:pt idx="7151">
                  <c:v>36.585365853658445</c:v>
                </c:pt>
                <c:pt idx="7152">
                  <c:v>38.211382113821102</c:v>
                </c:pt>
                <c:pt idx="7153">
                  <c:v>39.024390243902403</c:v>
                </c:pt>
                <c:pt idx="7154">
                  <c:v>39.024390243902403</c:v>
                </c:pt>
                <c:pt idx="7155">
                  <c:v>36.585365853658445</c:v>
                </c:pt>
                <c:pt idx="7156">
                  <c:v>34.959349593495844</c:v>
                </c:pt>
                <c:pt idx="7157">
                  <c:v>39.024390243902403</c:v>
                </c:pt>
                <c:pt idx="7158">
                  <c:v>38.211382113821102</c:v>
                </c:pt>
                <c:pt idx="7159">
                  <c:v>40.650406504064996</c:v>
                </c:pt>
                <c:pt idx="7160">
                  <c:v>37.398373983739937</c:v>
                </c:pt>
                <c:pt idx="7161">
                  <c:v>37.398373983739937</c:v>
                </c:pt>
                <c:pt idx="7162">
                  <c:v>37.398373983739937</c:v>
                </c:pt>
                <c:pt idx="7163">
                  <c:v>39.024390243902403</c:v>
                </c:pt>
                <c:pt idx="7164">
                  <c:v>41.463414634146297</c:v>
                </c:pt>
                <c:pt idx="7165">
                  <c:v>39.837398373983703</c:v>
                </c:pt>
                <c:pt idx="7166">
                  <c:v>35.772357723577336</c:v>
                </c:pt>
                <c:pt idx="7167">
                  <c:v>37.398373983739937</c:v>
                </c:pt>
                <c:pt idx="7168">
                  <c:v>36.585365853658445</c:v>
                </c:pt>
                <c:pt idx="7169">
                  <c:v>37.398373983739937</c:v>
                </c:pt>
                <c:pt idx="7170">
                  <c:v>36.585365853658445</c:v>
                </c:pt>
                <c:pt idx="7171">
                  <c:v>36.585365853658445</c:v>
                </c:pt>
                <c:pt idx="7172">
                  <c:v>37.398373983739937</c:v>
                </c:pt>
                <c:pt idx="7173">
                  <c:v>37.398373983739937</c:v>
                </c:pt>
                <c:pt idx="7174">
                  <c:v>37.398373983739937</c:v>
                </c:pt>
                <c:pt idx="7175">
                  <c:v>42.276422764227597</c:v>
                </c:pt>
                <c:pt idx="7176">
                  <c:v>42.148760330578689</c:v>
                </c:pt>
                <c:pt idx="7177">
                  <c:v>42.148760330578689</c:v>
                </c:pt>
                <c:pt idx="7178">
                  <c:v>39.837398373983703</c:v>
                </c:pt>
                <c:pt idx="7179">
                  <c:v>40.650406504064996</c:v>
                </c:pt>
                <c:pt idx="7180">
                  <c:v>39.837398373983703</c:v>
                </c:pt>
                <c:pt idx="7181">
                  <c:v>41.463414634146297</c:v>
                </c:pt>
                <c:pt idx="7182">
                  <c:v>39.837398373983703</c:v>
                </c:pt>
                <c:pt idx="7183">
                  <c:v>40.163934426229503</c:v>
                </c:pt>
                <c:pt idx="7184">
                  <c:v>40.983606557376717</c:v>
                </c:pt>
                <c:pt idx="7185">
                  <c:v>39.34426229508199</c:v>
                </c:pt>
                <c:pt idx="7186">
                  <c:v>40.650406504064996</c:v>
                </c:pt>
                <c:pt idx="7187">
                  <c:v>38.211382113821102</c:v>
                </c:pt>
                <c:pt idx="7188">
                  <c:v>37.398373983739937</c:v>
                </c:pt>
                <c:pt idx="7189">
                  <c:v>34.146341463414217</c:v>
                </c:pt>
                <c:pt idx="7190">
                  <c:v>33.3333333333333</c:v>
                </c:pt>
                <c:pt idx="7191">
                  <c:v>34.146341463414217</c:v>
                </c:pt>
                <c:pt idx="7192">
                  <c:v>35.772357723577336</c:v>
                </c:pt>
                <c:pt idx="7193">
                  <c:v>36.585365853658445</c:v>
                </c:pt>
                <c:pt idx="7194">
                  <c:v>35.772357723577336</c:v>
                </c:pt>
                <c:pt idx="7195">
                  <c:v>34.146341463414217</c:v>
                </c:pt>
                <c:pt idx="7196">
                  <c:v>35.772357723577336</c:v>
                </c:pt>
                <c:pt idx="7197">
                  <c:v>35.772357723577336</c:v>
                </c:pt>
                <c:pt idx="7198">
                  <c:v>35.772357723577336</c:v>
                </c:pt>
                <c:pt idx="7199">
                  <c:v>36.585365853658445</c:v>
                </c:pt>
                <c:pt idx="7200">
                  <c:v>36.585365853658445</c:v>
                </c:pt>
                <c:pt idx="7201">
                  <c:v>35.772357723577336</c:v>
                </c:pt>
                <c:pt idx="7202">
                  <c:v>37.398373983739937</c:v>
                </c:pt>
                <c:pt idx="7203">
                  <c:v>37.398373983739937</c:v>
                </c:pt>
                <c:pt idx="7204">
                  <c:v>36.585365853658445</c:v>
                </c:pt>
                <c:pt idx="7205">
                  <c:v>35.772357723577336</c:v>
                </c:pt>
                <c:pt idx="7206">
                  <c:v>34.959349593495844</c:v>
                </c:pt>
                <c:pt idx="7207">
                  <c:v>36.585365853658445</c:v>
                </c:pt>
                <c:pt idx="7208">
                  <c:v>36.585365853658445</c:v>
                </c:pt>
                <c:pt idx="7209">
                  <c:v>36.585365853658445</c:v>
                </c:pt>
                <c:pt idx="7210">
                  <c:v>36.585365853658445</c:v>
                </c:pt>
                <c:pt idx="7211">
                  <c:v>35.772357723577336</c:v>
                </c:pt>
                <c:pt idx="7212">
                  <c:v>40.983606557376717</c:v>
                </c:pt>
                <c:pt idx="7213">
                  <c:v>41.8032786885246</c:v>
                </c:pt>
                <c:pt idx="7214">
                  <c:v>41.8032786885246</c:v>
                </c:pt>
                <c:pt idx="7215">
                  <c:v>33.884297520660759</c:v>
                </c:pt>
                <c:pt idx="7216">
                  <c:v>34.710743801652896</c:v>
                </c:pt>
                <c:pt idx="7217">
                  <c:v>34.710743801652896</c:v>
                </c:pt>
                <c:pt idx="7218">
                  <c:v>34.710743801652896</c:v>
                </c:pt>
                <c:pt idx="7219">
                  <c:v>31.404958677686068</c:v>
                </c:pt>
                <c:pt idx="7220">
                  <c:v>30.578512396694187</c:v>
                </c:pt>
                <c:pt idx="7221">
                  <c:v>33.057851239669098</c:v>
                </c:pt>
                <c:pt idx="7222">
                  <c:v>35.537190082644472</c:v>
                </c:pt>
                <c:pt idx="7223">
                  <c:v>34.710743801652896</c:v>
                </c:pt>
                <c:pt idx="7224">
                  <c:v>36.363636363636083</c:v>
                </c:pt>
                <c:pt idx="7225">
                  <c:v>36.363636363636083</c:v>
                </c:pt>
                <c:pt idx="7226">
                  <c:v>35.8333333333333</c:v>
                </c:pt>
                <c:pt idx="7227">
                  <c:v>35.593220338983237</c:v>
                </c:pt>
                <c:pt idx="7228">
                  <c:v>33.613445378151312</c:v>
                </c:pt>
                <c:pt idx="7229">
                  <c:v>36.440677966101703</c:v>
                </c:pt>
                <c:pt idx="7230">
                  <c:v>34.42622950819657</c:v>
                </c:pt>
                <c:pt idx="7231">
                  <c:v>33.606557377049199</c:v>
                </c:pt>
                <c:pt idx="7232">
                  <c:v>30.327868852459087</c:v>
                </c:pt>
                <c:pt idx="7233">
                  <c:v>40.495867768594998</c:v>
                </c:pt>
                <c:pt idx="7234">
                  <c:v>35.8333333333333</c:v>
                </c:pt>
                <c:pt idx="7235">
                  <c:v>31.6239316239316</c:v>
                </c:pt>
                <c:pt idx="7236">
                  <c:v>31.6239316239316</c:v>
                </c:pt>
                <c:pt idx="7237">
                  <c:v>33.3333333333333</c:v>
                </c:pt>
                <c:pt idx="7238">
                  <c:v>29.661016949152501</c:v>
                </c:pt>
                <c:pt idx="7239">
                  <c:v>33.620689655172136</c:v>
                </c:pt>
                <c:pt idx="7240">
                  <c:v>34.188034188034202</c:v>
                </c:pt>
                <c:pt idx="7241">
                  <c:v>34.188034188034202</c:v>
                </c:pt>
                <c:pt idx="7242">
                  <c:v>41.228070175438603</c:v>
                </c:pt>
                <c:pt idx="7243">
                  <c:v>33.3333333333333</c:v>
                </c:pt>
                <c:pt idx="7244">
                  <c:v>32.173913043478422</c:v>
                </c:pt>
                <c:pt idx="7245">
                  <c:v>32.173913043478422</c:v>
                </c:pt>
                <c:pt idx="7246">
                  <c:v>33.043478260869598</c:v>
                </c:pt>
                <c:pt idx="7247">
                  <c:v>33.043478260869598</c:v>
                </c:pt>
                <c:pt idx="7248">
                  <c:v>33.043478260869598</c:v>
                </c:pt>
                <c:pt idx="7249">
                  <c:v>47.058823529411796</c:v>
                </c:pt>
                <c:pt idx="7250">
                  <c:v>50</c:v>
                </c:pt>
                <c:pt idx="7251">
                  <c:v>48.3333333333333</c:v>
                </c:pt>
                <c:pt idx="7252">
                  <c:v>49.166666666666273</c:v>
                </c:pt>
                <c:pt idx="7253">
                  <c:v>49.166666666666273</c:v>
                </c:pt>
                <c:pt idx="7254">
                  <c:v>45</c:v>
                </c:pt>
                <c:pt idx="7255">
                  <c:v>60.655737704918003</c:v>
                </c:pt>
                <c:pt idx="7256">
                  <c:v>62.601626016259999</c:v>
                </c:pt>
                <c:pt idx="7257">
                  <c:v>64.227642276422458</c:v>
                </c:pt>
                <c:pt idx="7258">
                  <c:v>96.747967479674827</c:v>
                </c:pt>
                <c:pt idx="7259">
                  <c:v>98.373983739837399</c:v>
                </c:pt>
                <c:pt idx="7260">
                  <c:v>37.398373983739937</c:v>
                </c:pt>
                <c:pt idx="7261">
                  <c:v>37.398373983739937</c:v>
                </c:pt>
                <c:pt idx="7262">
                  <c:v>37.398373983739937</c:v>
                </c:pt>
                <c:pt idx="7263">
                  <c:v>37.398373983739937</c:v>
                </c:pt>
                <c:pt idx="7264">
                  <c:v>38.211382113821102</c:v>
                </c:pt>
                <c:pt idx="7265">
                  <c:v>38.211382113821102</c:v>
                </c:pt>
                <c:pt idx="7266">
                  <c:v>38.211382113821102</c:v>
                </c:pt>
                <c:pt idx="7267">
                  <c:v>38.211382113821102</c:v>
                </c:pt>
                <c:pt idx="7268">
                  <c:v>37.398373983739937</c:v>
                </c:pt>
                <c:pt idx="7269">
                  <c:v>36.585365853658445</c:v>
                </c:pt>
                <c:pt idx="7270">
                  <c:v>35.772357723577336</c:v>
                </c:pt>
                <c:pt idx="7271">
                  <c:v>35.772357723577336</c:v>
                </c:pt>
                <c:pt idx="7272">
                  <c:v>37.398373983739937</c:v>
                </c:pt>
                <c:pt idx="7273">
                  <c:v>38.211382113821102</c:v>
                </c:pt>
                <c:pt idx="7274">
                  <c:v>38.211382113821102</c:v>
                </c:pt>
                <c:pt idx="7275">
                  <c:v>35.772357723577336</c:v>
                </c:pt>
                <c:pt idx="7276">
                  <c:v>34.146341463414217</c:v>
                </c:pt>
                <c:pt idx="7277">
                  <c:v>38.211382113821102</c:v>
                </c:pt>
                <c:pt idx="7278">
                  <c:v>37.398373983739937</c:v>
                </c:pt>
                <c:pt idx="7279">
                  <c:v>39.837398373983703</c:v>
                </c:pt>
                <c:pt idx="7280">
                  <c:v>36.585365853658445</c:v>
                </c:pt>
                <c:pt idx="7281">
                  <c:v>36.585365853658445</c:v>
                </c:pt>
                <c:pt idx="7282">
                  <c:v>36.585365853658445</c:v>
                </c:pt>
                <c:pt idx="7283">
                  <c:v>38.211382113821102</c:v>
                </c:pt>
                <c:pt idx="7284">
                  <c:v>40.650406504064996</c:v>
                </c:pt>
                <c:pt idx="7285">
                  <c:v>39.024390243902403</c:v>
                </c:pt>
                <c:pt idx="7286">
                  <c:v>36.585365853658445</c:v>
                </c:pt>
                <c:pt idx="7287">
                  <c:v>38.211382113821102</c:v>
                </c:pt>
                <c:pt idx="7288">
                  <c:v>37.398373983739937</c:v>
                </c:pt>
                <c:pt idx="7289">
                  <c:v>38.211382113821102</c:v>
                </c:pt>
                <c:pt idx="7290">
                  <c:v>37.398373983739937</c:v>
                </c:pt>
                <c:pt idx="7291">
                  <c:v>37.398373983739937</c:v>
                </c:pt>
                <c:pt idx="7292">
                  <c:v>38.211382113821102</c:v>
                </c:pt>
                <c:pt idx="7293">
                  <c:v>38.211382113821102</c:v>
                </c:pt>
                <c:pt idx="7294">
                  <c:v>38.211382113821102</c:v>
                </c:pt>
                <c:pt idx="7295">
                  <c:v>41.463414634146297</c:v>
                </c:pt>
                <c:pt idx="7296">
                  <c:v>41.322314049586929</c:v>
                </c:pt>
                <c:pt idx="7297">
                  <c:v>41.322314049586929</c:v>
                </c:pt>
                <c:pt idx="7298">
                  <c:v>39.024390243902403</c:v>
                </c:pt>
                <c:pt idx="7299">
                  <c:v>39.837398373983703</c:v>
                </c:pt>
                <c:pt idx="7300">
                  <c:v>39.024390243902403</c:v>
                </c:pt>
                <c:pt idx="7301">
                  <c:v>40.650406504064996</c:v>
                </c:pt>
                <c:pt idx="7302">
                  <c:v>39.024390243902403</c:v>
                </c:pt>
                <c:pt idx="7303">
                  <c:v>39.34426229508199</c:v>
                </c:pt>
                <c:pt idx="7304">
                  <c:v>40.163934426229503</c:v>
                </c:pt>
                <c:pt idx="7305">
                  <c:v>38.524590163934398</c:v>
                </c:pt>
                <c:pt idx="7306">
                  <c:v>39.837398373983703</c:v>
                </c:pt>
                <c:pt idx="7307">
                  <c:v>37.398373983739937</c:v>
                </c:pt>
                <c:pt idx="7308">
                  <c:v>36.585365853658445</c:v>
                </c:pt>
                <c:pt idx="7309">
                  <c:v>33.3333333333333</c:v>
                </c:pt>
                <c:pt idx="7310">
                  <c:v>32.520325203252</c:v>
                </c:pt>
                <c:pt idx="7311">
                  <c:v>33.3333333333333</c:v>
                </c:pt>
                <c:pt idx="7312">
                  <c:v>34.959349593495844</c:v>
                </c:pt>
                <c:pt idx="7313">
                  <c:v>35.772357723577336</c:v>
                </c:pt>
                <c:pt idx="7314">
                  <c:v>34.959349593495844</c:v>
                </c:pt>
                <c:pt idx="7315">
                  <c:v>33.3333333333333</c:v>
                </c:pt>
                <c:pt idx="7316">
                  <c:v>34.959349593495844</c:v>
                </c:pt>
                <c:pt idx="7317">
                  <c:v>34.959349593495844</c:v>
                </c:pt>
                <c:pt idx="7318">
                  <c:v>34.959349593495844</c:v>
                </c:pt>
                <c:pt idx="7319">
                  <c:v>35.772357723577336</c:v>
                </c:pt>
                <c:pt idx="7320">
                  <c:v>35.772357723577336</c:v>
                </c:pt>
                <c:pt idx="7321">
                  <c:v>34.959349593495844</c:v>
                </c:pt>
                <c:pt idx="7322">
                  <c:v>36.585365853658445</c:v>
                </c:pt>
                <c:pt idx="7323">
                  <c:v>36.585365853658445</c:v>
                </c:pt>
                <c:pt idx="7324">
                  <c:v>35.772357723577336</c:v>
                </c:pt>
                <c:pt idx="7325">
                  <c:v>34.959349593495844</c:v>
                </c:pt>
                <c:pt idx="7326">
                  <c:v>34.146341463414217</c:v>
                </c:pt>
                <c:pt idx="7327">
                  <c:v>35.772357723577336</c:v>
                </c:pt>
                <c:pt idx="7328">
                  <c:v>35.772357723577336</c:v>
                </c:pt>
                <c:pt idx="7329">
                  <c:v>35.772357723577336</c:v>
                </c:pt>
                <c:pt idx="7330">
                  <c:v>35.772357723577336</c:v>
                </c:pt>
                <c:pt idx="7331">
                  <c:v>34.959349593495844</c:v>
                </c:pt>
                <c:pt idx="7332">
                  <c:v>40.163934426229503</c:v>
                </c:pt>
                <c:pt idx="7333">
                  <c:v>40.983606557376717</c:v>
                </c:pt>
                <c:pt idx="7334">
                  <c:v>40.983606557376717</c:v>
                </c:pt>
                <c:pt idx="7335">
                  <c:v>33.057851239669098</c:v>
                </c:pt>
                <c:pt idx="7336">
                  <c:v>33.884297520660759</c:v>
                </c:pt>
                <c:pt idx="7337">
                  <c:v>33.884297520660759</c:v>
                </c:pt>
                <c:pt idx="7338">
                  <c:v>33.884297520660759</c:v>
                </c:pt>
                <c:pt idx="7339">
                  <c:v>30.578512396694187</c:v>
                </c:pt>
                <c:pt idx="7340">
                  <c:v>29.752066115702501</c:v>
                </c:pt>
                <c:pt idx="7341">
                  <c:v>32.2314049586777</c:v>
                </c:pt>
                <c:pt idx="7342">
                  <c:v>34.710743801652896</c:v>
                </c:pt>
                <c:pt idx="7343">
                  <c:v>33.884297520660759</c:v>
                </c:pt>
                <c:pt idx="7344">
                  <c:v>35.537190082644472</c:v>
                </c:pt>
                <c:pt idx="7345">
                  <c:v>35.537190082644472</c:v>
                </c:pt>
                <c:pt idx="7346">
                  <c:v>35</c:v>
                </c:pt>
                <c:pt idx="7347">
                  <c:v>34.745762711864401</c:v>
                </c:pt>
                <c:pt idx="7348">
                  <c:v>32.773109243697498</c:v>
                </c:pt>
                <c:pt idx="7349">
                  <c:v>35.593220338983237</c:v>
                </c:pt>
                <c:pt idx="7350">
                  <c:v>33.606557377049199</c:v>
                </c:pt>
                <c:pt idx="7351">
                  <c:v>32.786885245901601</c:v>
                </c:pt>
                <c:pt idx="7352">
                  <c:v>29.508196721311499</c:v>
                </c:pt>
                <c:pt idx="7353">
                  <c:v>39.669421487602925</c:v>
                </c:pt>
                <c:pt idx="7354">
                  <c:v>36.666666666666259</c:v>
                </c:pt>
                <c:pt idx="7355">
                  <c:v>30.769230769230788</c:v>
                </c:pt>
                <c:pt idx="7356">
                  <c:v>30.769230769230788</c:v>
                </c:pt>
                <c:pt idx="7357">
                  <c:v>32.478632478632235</c:v>
                </c:pt>
                <c:pt idx="7358">
                  <c:v>28.8135593220339</c:v>
                </c:pt>
                <c:pt idx="7359">
                  <c:v>32.758620689655196</c:v>
                </c:pt>
                <c:pt idx="7360">
                  <c:v>33.3333333333333</c:v>
                </c:pt>
                <c:pt idx="7361">
                  <c:v>33.3333333333333</c:v>
                </c:pt>
                <c:pt idx="7362">
                  <c:v>40.350877192982139</c:v>
                </c:pt>
                <c:pt idx="7363">
                  <c:v>33.3333333333333</c:v>
                </c:pt>
                <c:pt idx="7364">
                  <c:v>32.173913043478422</c:v>
                </c:pt>
                <c:pt idx="7365">
                  <c:v>32.173913043478422</c:v>
                </c:pt>
                <c:pt idx="7366">
                  <c:v>33.043478260869598</c:v>
                </c:pt>
                <c:pt idx="7367">
                  <c:v>33.043478260869598</c:v>
                </c:pt>
                <c:pt idx="7368">
                  <c:v>33.043478260869598</c:v>
                </c:pt>
                <c:pt idx="7369">
                  <c:v>46.218487394958011</c:v>
                </c:pt>
                <c:pt idx="7370">
                  <c:v>49.166666666666273</c:v>
                </c:pt>
                <c:pt idx="7371">
                  <c:v>47.5</c:v>
                </c:pt>
                <c:pt idx="7372">
                  <c:v>49.166666666666273</c:v>
                </c:pt>
                <c:pt idx="7373">
                  <c:v>49.166666666666273</c:v>
                </c:pt>
                <c:pt idx="7374">
                  <c:v>45</c:v>
                </c:pt>
                <c:pt idx="7375">
                  <c:v>59.83606557377022</c:v>
                </c:pt>
                <c:pt idx="7376">
                  <c:v>61.788617886179104</c:v>
                </c:pt>
                <c:pt idx="7377">
                  <c:v>63.414634146341236</c:v>
                </c:pt>
                <c:pt idx="7378">
                  <c:v>95.934959349593527</c:v>
                </c:pt>
                <c:pt idx="7379">
                  <c:v>97.560975609756099</c:v>
                </c:pt>
                <c:pt idx="7380">
                  <c:v>99.1869918699187</c:v>
                </c:pt>
                <c:pt idx="7381">
                  <c:v>38.211382113821102</c:v>
                </c:pt>
                <c:pt idx="7382">
                  <c:v>38.211382113821102</c:v>
                </c:pt>
                <c:pt idx="7383">
                  <c:v>38.211382113821102</c:v>
                </c:pt>
                <c:pt idx="7384">
                  <c:v>38.211382113821102</c:v>
                </c:pt>
                <c:pt idx="7385">
                  <c:v>39.024390243902403</c:v>
                </c:pt>
                <c:pt idx="7386">
                  <c:v>39.024390243902403</c:v>
                </c:pt>
                <c:pt idx="7387">
                  <c:v>37.398373983739937</c:v>
                </c:pt>
                <c:pt idx="7388">
                  <c:v>37.398373983739937</c:v>
                </c:pt>
                <c:pt idx="7389">
                  <c:v>36.585365853658445</c:v>
                </c:pt>
                <c:pt idx="7390">
                  <c:v>37.398373983739937</c:v>
                </c:pt>
                <c:pt idx="7391">
                  <c:v>36.585365853658445</c:v>
                </c:pt>
                <c:pt idx="7392">
                  <c:v>36.585365853658445</c:v>
                </c:pt>
                <c:pt idx="7393">
                  <c:v>38.211382113821102</c:v>
                </c:pt>
                <c:pt idx="7394">
                  <c:v>39.024390243902403</c:v>
                </c:pt>
                <c:pt idx="7395">
                  <c:v>39.024390243902403</c:v>
                </c:pt>
                <c:pt idx="7396">
                  <c:v>36.585365853658445</c:v>
                </c:pt>
                <c:pt idx="7397">
                  <c:v>35.772357723577336</c:v>
                </c:pt>
                <c:pt idx="7398">
                  <c:v>39.024390243902403</c:v>
                </c:pt>
                <c:pt idx="7399">
                  <c:v>38.211382113821102</c:v>
                </c:pt>
                <c:pt idx="7400">
                  <c:v>40.650406504064996</c:v>
                </c:pt>
                <c:pt idx="7401">
                  <c:v>37.398373983739937</c:v>
                </c:pt>
                <c:pt idx="7402">
                  <c:v>37.398373983739937</c:v>
                </c:pt>
                <c:pt idx="7403">
                  <c:v>36.585365853658445</c:v>
                </c:pt>
                <c:pt idx="7404">
                  <c:v>39.024390243902403</c:v>
                </c:pt>
                <c:pt idx="7405">
                  <c:v>42.276422764227597</c:v>
                </c:pt>
                <c:pt idx="7406">
                  <c:v>38.211382113821102</c:v>
                </c:pt>
                <c:pt idx="7407">
                  <c:v>34.146341463414217</c:v>
                </c:pt>
                <c:pt idx="7408">
                  <c:v>37.398373983739937</c:v>
                </c:pt>
                <c:pt idx="7409">
                  <c:v>37.398373983739937</c:v>
                </c:pt>
                <c:pt idx="7410">
                  <c:v>35.772357723577336</c:v>
                </c:pt>
                <c:pt idx="7411">
                  <c:v>34.959349593495844</c:v>
                </c:pt>
                <c:pt idx="7412">
                  <c:v>34.959349593495844</c:v>
                </c:pt>
                <c:pt idx="7413">
                  <c:v>35.772357723577336</c:v>
                </c:pt>
                <c:pt idx="7414">
                  <c:v>35.772357723577336</c:v>
                </c:pt>
                <c:pt idx="7415">
                  <c:v>35.772357723577336</c:v>
                </c:pt>
                <c:pt idx="7416">
                  <c:v>42.276422764227597</c:v>
                </c:pt>
                <c:pt idx="7417">
                  <c:v>42.148760330578689</c:v>
                </c:pt>
                <c:pt idx="7418">
                  <c:v>42.148760330578689</c:v>
                </c:pt>
                <c:pt idx="7419">
                  <c:v>39.837398373983703</c:v>
                </c:pt>
                <c:pt idx="7420">
                  <c:v>40.650406504064996</c:v>
                </c:pt>
                <c:pt idx="7421">
                  <c:v>39.837398373983703</c:v>
                </c:pt>
                <c:pt idx="7422">
                  <c:v>41.463414634146297</c:v>
                </c:pt>
                <c:pt idx="7423">
                  <c:v>39.024390243902403</c:v>
                </c:pt>
                <c:pt idx="7424">
                  <c:v>40.163934426229503</c:v>
                </c:pt>
                <c:pt idx="7425">
                  <c:v>38.524590163934398</c:v>
                </c:pt>
                <c:pt idx="7426">
                  <c:v>38.524590163934398</c:v>
                </c:pt>
                <c:pt idx="7427">
                  <c:v>43.089430894308911</c:v>
                </c:pt>
                <c:pt idx="7428">
                  <c:v>37.398373983739937</c:v>
                </c:pt>
                <c:pt idx="7429">
                  <c:v>36.585365853658445</c:v>
                </c:pt>
                <c:pt idx="7430">
                  <c:v>34.146341463414217</c:v>
                </c:pt>
                <c:pt idx="7431">
                  <c:v>34.959349593495844</c:v>
                </c:pt>
                <c:pt idx="7432">
                  <c:v>35.772357723577336</c:v>
                </c:pt>
                <c:pt idx="7433">
                  <c:v>37.398373983739937</c:v>
                </c:pt>
                <c:pt idx="7434">
                  <c:v>39.024390243902403</c:v>
                </c:pt>
                <c:pt idx="7435">
                  <c:v>37.398373983739937</c:v>
                </c:pt>
                <c:pt idx="7436">
                  <c:v>35.772357723577336</c:v>
                </c:pt>
                <c:pt idx="7437">
                  <c:v>37.398373983739937</c:v>
                </c:pt>
                <c:pt idx="7438">
                  <c:v>37.398373983739937</c:v>
                </c:pt>
                <c:pt idx="7439">
                  <c:v>38.211382113821102</c:v>
                </c:pt>
                <c:pt idx="7440">
                  <c:v>39.024390243902403</c:v>
                </c:pt>
                <c:pt idx="7441">
                  <c:v>39.024390243902403</c:v>
                </c:pt>
                <c:pt idx="7442">
                  <c:v>38.211382113821102</c:v>
                </c:pt>
                <c:pt idx="7443">
                  <c:v>39.837398373983703</c:v>
                </c:pt>
                <c:pt idx="7444">
                  <c:v>39.837398373983703</c:v>
                </c:pt>
                <c:pt idx="7445">
                  <c:v>39.024390243902403</c:v>
                </c:pt>
                <c:pt idx="7446">
                  <c:v>38.211382113821102</c:v>
                </c:pt>
                <c:pt idx="7447">
                  <c:v>37.398373983739937</c:v>
                </c:pt>
                <c:pt idx="7448">
                  <c:v>39.024390243902403</c:v>
                </c:pt>
                <c:pt idx="7449">
                  <c:v>39.024390243902403</c:v>
                </c:pt>
                <c:pt idx="7450">
                  <c:v>39.024390243902403</c:v>
                </c:pt>
                <c:pt idx="7451">
                  <c:v>38.211382113821102</c:v>
                </c:pt>
                <c:pt idx="7452">
                  <c:v>38.211382113821102</c:v>
                </c:pt>
                <c:pt idx="7453">
                  <c:v>41.8032786885246</c:v>
                </c:pt>
                <c:pt idx="7454">
                  <c:v>42.622950819672113</c:v>
                </c:pt>
                <c:pt idx="7455">
                  <c:v>42.622950819672113</c:v>
                </c:pt>
                <c:pt idx="7456">
                  <c:v>35.537190082644472</c:v>
                </c:pt>
                <c:pt idx="7457">
                  <c:v>36.363636363636083</c:v>
                </c:pt>
                <c:pt idx="7458">
                  <c:v>36.363636363636083</c:v>
                </c:pt>
                <c:pt idx="7459">
                  <c:v>36.363636363636083</c:v>
                </c:pt>
                <c:pt idx="7460">
                  <c:v>32.2314049586777</c:v>
                </c:pt>
                <c:pt idx="7461">
                  <c:v>32.2314049586777</c:v>
                </c:pt>
                <c:pt idx="7462">
                  <c:v>33.884297520660759</c:v>
                </c:pt>
                <c:pt idx="7463">
                  <c:v>35.537190082644472</c:v>
                </c:pt>
                <c:pt idx="7464">
                  <c:v>35.537190082644472</c:v>
                </c:pt>
                <c:pt idx="7465">
                  <c:v>36.363636363636083</c:v>
                </c:pt>
                <c:pt idx="7466">
                  <c:v>36.363636363636083</c:v>
                </c:pt>
                <c:pt idx="7467">
                  <c:v>36.666666666666259</c:v>
                </c:pt>
                <c:pt idx="7468">
                  <c:v>39.830508474576298</c:v>
                </c:pt>
                <c:pt idx="7469">
                  <c:v>36.97478991596612</c:v>
                </c:pt>
                <c:pt idx="7470">
                  <c:v>38.135593220339175</c:v>
                </c:pt>
                <c:pt idx="7471">
                  <c:v>36.065573770491959</c:v>
                </c:pt>
                <c:pt idx="7472">
                  <c:v>34.42622950819657</c:v>
                </c:pt>
                <c:pt idx="7473">
                  <c:v>31.1475409836066</c:v>
                </c:pt>
                <c:pt idx="7474">
                  <c:v>40.495867768594998</c:v>
                </c:pt>
                <c:pt idx="7475">
                  <c:v>35.8333333333333</c:v>
                </c:pt>
                <c:pt idx="7476">
                  <c:v>31.6239316239316</c:v>
                </c:pt>
                <c:pt idx="7477">
                  <c:v>31.6239316239316</c:v>
                </c:pt>
                <c:pt idx="7478">
                  <c:v>33.3333333333333</c:v>
                </c:pt>
                <c:pt idx="7479">
                  <c:v>29.661016949152501</c:v>
                </c:pt>
                <c:pt idx="7480">
                  <c:v>33.620689655172136</c:v>
                </c:pt>
                <c:pt idx="7481">
                  <c:v>34.188034188034202</c:v>
                </c:pt>
                <c:pt idx="7482">
                  <c:v>34.188034188034202</c:v>
                </c:pt>
                <c:pt idx="7483">
                  <c:v>41.228070175438603</c:v>
                </c:pt>
                <c:pt idx="7484">
                  <c:v>33.3333333333333</c:v>
                </c:pt>
                <c:pt idx="7485">
                  <c:v>33.913043478260512</c:v>
                </c:pt>
                <c:pt idx="7486">
                  <c:v>32.173913043478422</c:v>
                </c:pt>
                <c:pt idx="7487">
                  <c:v>33.913043478260512</c:v>
                </c:pt>
                <c:pt idx="7488">
                  <c:v>32.173913043478422</c:v>
                </c:pt>
                <c:pt idx="7489">
                  <c:v>33.043478260869598</c:v>
                </c:pt>
                <c:pt idx="7490">
                  <c:v>47.899159663865497</c:v>
                </c:pt>
                <c:pt idx="7491">
                  <c:v>49.166666666666273</c:v>
                </c:pt>
                <c:pt idx="7492">
                  <c:v>48.3333333333333</c:v>
                </c:pt>
                <c:pt idx="7493">
                  <c:v>50.8333333333333</c:v>
                </c:pt>
                <c:pt idx="7494">
                  <c:v>50.8333333333333</c:v>
                </c:pt>
                <c:pt idx="7495">
                  <c:v>48.3333333333333</c:v>
                </c:pt>
                <c:pt idx="7496">
                  <c:v>61.475409836065602</c:v>
                </c:pt>
                <c:pt idx="7497">
                  <c:v>62.601626016259999</c:v>
                </c:pt>
                <c:pt idx="7498">
                  <c:v>65.040650406504099</c:v>
                </c:pt>
                <c:pt idx="7499">
                  <c:v>97.560975609756099</c:v>
                </c:pt>
                <c:pt idx="7500">
                  <c:v>95.934959349593527</c:v>
                </c:pt>
                <c:pt idx="7501">
                  <c:v>94.308943089430898</c:v>
                </c:pt>
                <c:pt idx="7502">
                  <c:v>93.495934959349626</c:v>
                </c:pt>
                <c:pt idx="7503">
                  <c:v>39.024390243902403</c:v>
                </c:pt>
                <c:pt idx="7504">
                  <c:v>39.024390243902403</c:v>
                </c:pt>
                <c:pt idx="7505">
                  <c:v>39.024390243902403</c:v>
                </c:pt>
                <c:pt idx="7506">
                  <c:v>39.024390243902403</c:v>
                </c:pt>
                <c:pt idx="7507">
                  <c:v>39.837398373983703</c:v>
                </c:pt>
                <c:pt idx="7508">
                  <c:v>39.024390243902403</c:v>
                </c:pt>
                <c:pt idx="7509">
                  <c:v>37.398373983739937</c:v>
                </c:pt>
                <c:pt idx="7510">
                  <c:v>37.398373983739937</c:v>
                </c:pt>
                <c:pt idx="7511">
                  <c:v>36.585365853658445</c:v>
                </c:pt>
                <c:pt idx="7512">
                  <c:v>39.024390243902403</c:v>
                </c:pt>
                <c:pt idx="7513">
                  <c:v>38.211382113821102</c:v>
                </c:pt>
                <c:pt idx="7514">
                  <c:v>38.211382113821102</c:v>
                </c:pt>
                <c:pt idx="7515">
                  <c:v>40.650406504064996</c:v>
                </c:pt>
                <c:pt idx="7516">
                  <c:v>40.650406504064996</c:v>
                </c:pt>
                <c:pt idx="7517">
                  <c:v>40.650406504064996</c:v>
                </c:pt>
                <c:pt idx="7518">
                  <c:v>38.211382113821102</c:v>
                </c:pt>
                <c:pt idx="7519">
                  <c:v>36.585365853658445</c:v>
                </c:pt>
                <c:pt idx="7520">
                  <c:v>37.398373983739937</c:v>
                </c:pt>
                <c:pt idx="7521">
                  <c:v>36.585365853658445</c:v>
                </c:pt>
                <c:pt idx="7522">
                  <c:v>38.211382113821102</c:v>
                </c:pt>
                <c:pt idx="7523">
                  <c:v>35.772357723577336</c:v>
                </c:pt>
                <c:pt idx="7524">
                  <c:v>35.772357723577336</c:v>
                </c:pt>
                <c:pt idx="7525">
                  <c:v>37.398373983739937</c:v>
                </c:pt>
                <c:pt idx="7526">
                  <c:v>34.959349593495844</c:v>
                </c:pt>
                <c:pt idx="7527">
                  <c:v>40.650406504064996</c:v>
                </c:pt>
                <c:pt idx="7528">
                  <c:v>38.211382113821102</c:v>
                </c:pt>
                <c:pt idx="7529">
                  <c:v>34.959349593495844</c:v>
                </c:pt>
                <c:pt idx="7530">
                  <c:v>36.585365853658445</c:v>
                </c:pt>
                <c:pt idx="7531">
                  <c:v>36.585365853658445</c:v>
                </c:pt>
                <c:pt idx="7532">
                  <c:v>36.585365853658445</c:v>
                </c:pt>
                <c:pt idx="7533">
                  <c:v>35.772357723577336</c:v>
                </c:pt>
                <c:pt idx="7534">
                  <c:v>35.772357723577336</c:v>
                </c:pt>
                <c:pt idx="7535">
                  <c:v>36.585365853658445</c:v>
                </c:pt>
                <c:pt idx="7536">
                  <c:v>36.585365853658445</c:v>
                </c:pt>
                <c:pt idx="7537">
                  <c:v>36.585365853658445</c:v>
                </c:pt>
                <c:pt idx="7538">
                  <c:v>38.211382113821102</c:v>
                </c:pt>
                <c:pt idx="7539">
                  <c:v>38.016528925619802</c:v>
                </c:pt>
                <c:pt idx="7540">
                  <c:v>38.016528925619802</c:v>
                </c:pt>
                <c:pt idx="7541">
                  <c:v>38.211382113821102</c:v>
                </c:pt>
                <c:pt idx="7542">
                  <c:v>39.837398373983703</c:v>
                </c:pt>
                <c:pt idx="7543">
                  <c:v>36.585365853658445</c:v>
                </c:pt>
                <c:pt idx="7544">
                  <c:v>38.211382113821102</c:v>
                </c:pt>
                <c:pt idx="7545">
                  <c:v>37.398373983739937</c:v>
                </c:pt>
                <c:pt idx="7546">
                  <c:v>38.524590163934398</c:v>
                </c:pt>
                <c:pt idx="7547">
                  <c:v>37.704918032787013</c:v>
                </c:pt>
                <c:pt idx="7548">
                  <c:v>38.524590163934398</c:v>
                </c:pt>
                <c:pt idx="7549">
                  <c:v>39.024390243902403</c:v>
                </c:pt>
                <c:pt idx="7550">
                  <c:v>34.959349593495844</c:v>
                </c:pt>
                <c:pt idx="7551">
                  <c:v>35.772357723577336</c:v>
                </c:pt>
                <c:pt idx="7552">
                  <c:v>32.520325203252</c:v>
                </c:pt>
                <c:pt idx="7553">
                  <c:v>32.520325203252</c:v>
                </c:pt>
                <c:pt idx="7554">
                  <c:v>32.520325203252</c:v>
                </c:pt>
                <c:pt idx="7555">
                  <c:v>34.959349593495844</c:v>
                </c:pt>
                <c:pt idx="7556">
                  <c:v>35.772357723577336</c:v>
                </c:pt>
                <c:pt idx="7557">
                  <c:v>34.146341463414217</c:v>
                </c:pt>
                <c:pt idx="7558">
                  <c:v>32.520325203252</c:v>
                </c:pt>
                <c:pt idx="7559">
                  <c:v>34.146341463414217</c:v>
                </c:pt>
                <c:pt idx="7560">
                  <c:v>34.146341463414217</c:v>
                </c:pt>
                <c:pt idx="7561">
                  <c:v>34.959349593495844</c:v>
                </c:pt>
                <c:pt idx="7562">
                  <c:v>35.772357723577336</c:v>
                </c:pt>
                <c:pt idx="7563">
                  <c:v>35.772357723577336</c:v>
                </c:pt>
                <c:pt idx="7564">
                  <c:v>34.959349593495844</c:v>
                </c:pt>
                <c:pt idx="7565">
                  <c:v>36.585365853658445</c:v>
                </c:pt>
                <c:pt idx="7566">
                  <c:v>35.772357723577336</c:v>
                </c:pt>
                <c:pt idx="7567">
                  <c:v>35.772357723577336</c:v>
                </c:pt>
                <c:pt idx="7568">
                  <c:v>34.959349593495844</c:v>
                </c:pt>
                <c:pt idx="7569">
                  <c:v>32.520325203252</c:v>
                </c:pt>
                <c:pt idx="7570">
                  <c:v>34.959349593495844</c:v>
                </c:pt>
                <c:pt idx="7571">
                  <c:v>34.959349593495844</c:v>
                </c:pt>
                <c:pt idx="7572">
                  <c:v>34.959349593495844</c:v>
                </c:pt>
                <c:pt idx="7573">
                  <c:v>34.146341463414217</c:v>
                </c:pt>
                <c:pt idx="7574">
                  <c:v>34.959349593495844</c:v>
                </c:pt>
                <c:pt idx="7575">
                  <c:v>41.8032786885246</c:v>
                </c:pt>
                <c:pt idx="7576">
                  <c:v>41.8032786885246</c:v>
                </c:pt>
                <c:pt idx="7577">
                  <c:v>41.8032786885246</c:v>
                </c:pt>
                <c:pt idx="7578">
                  <c:v>33.057851239669098</c:v>
                </c:pt>
                <c:pt idx="7579">
                  <c:v>33.884297520660759</c:v>
                </c:pt>
                <c:pt idx="7580">
                  <c:v>33.884297520660759</c:v>
                </c:pt>
                <c:pt idx="7581">
                  <c:v>35.537190082644472</c:v>
                </c:pt>
                <c:pt idx="7582">
                  <c:v>33.057851239669098</c:v>
                </c:pt>
                <c:pt idx="7583">
                  <c:v>32.2314049586777</c:v>
                </c:pt>
                <c:pt idx="7584">
                  <c:v>33.057851239669098</c:v>
                </c:pt>
                <c:pt idx="7585">
                  <c:v>32.2314049586777</c:v>
                </c:pt>
                <c:pt idx="7586">
                  <c:v>32.2314049586777</c:v>
                </c:pt>
                <c:pt idx="7587">
                  <c:v>33.884297520660759</c:v>
                </c:pt>
                <c:pt idx="7588">
                  <c:v>33.884297520660759</c:v>
                </c:pt>
                <c:pt idx="7589">
                  <c:v>35.8333333333333</c:v>
                </c:pt>
                <c:pt idx="7590">
                  <c:v>30.508474576271098</c:v>
                </c:pt>
                <c:pt idx="7591">
                  <c:v>30.252100840336006</c:v>
                </c:pt>
                <c:pt idx="7592">
                  <c:v>30.508474576271098</c:v>
                </c:pt>
                <c:pt idx="7593">
                  <c:v>31.967213114754099</c:v>
                </c:pt>
                <c:pt idx="7594">
                  <c:v>31.1475409836066</c:v>
                </c:pt>
                <c:pt idx="7595">
                  <c:v>28.688524590163624</c:v>
                </c:pt>
                <c:pt idx="7596">
                  <c:v>39.669421487602925</c:v>
                </c:pt>
                <c:pt idx="7597">
                  <c:v>34.166666666666273</c:v>
                </c:pt>
                <c:pt idx="7598">
                  <c:v>29.914529914529783</c:v>
                </c:pt>
                <c:pt idx="7599">
                  <c:v>29.914529914529783</c:v>
                </c:pt>
                <c:pt idx="7600">
                  <c:v>30.769230769230788</c:v>
                </c:pt>
                <c:pt idx="7601">
                  <c:v>29.661016949152501</c:v>
                </c:pt>
                <c:pt idx="7602">
                  <c:v>30.172413793103331</c:v>
                </c:pt>
                <c:pt idx="7603">
                  <c:v>32.478632478632235</c:v>
                </c:pt>
                <c:pt idx="7604">
                  <c:v>35.042735042735167</c:v>
                </c:pt>
                <c:pt idx="7605">
                  <c:v>41.228070175438603</c:v>
                </c:pt>
                <c:pt idx="7606">
                  <c:v>34.210526315789501</c:v>
                </c:pt>
                <c:pt idx="7607">
                  <c:v>34.782608695652144</c:v>
                </c:pt>
                <c:pt idx="7608">
                  <c:v>33.913043478260512</c:v>
                </c:pt>
                <c:pt idx="7609">
                  <c:v>35.652173913043498</c:v>
                </c:pt>
                <c:pt idx="7610">
                  <c:v>30.434782608695699</c:v>
                </c:pt>
                <c:pt idx="7611">
                  <c:v>31.304347826087</c:v>
                </c:pt>
                <c:pt idx="7612">
                  <c:v>47.058823529411796</c:v>
                </c:pt>
                <c:pt idx="7613">
                  <c:v>48.3333333333333</c:v>
                </c:pt>
                <c:pt idx="7614">
                  <c:v>51.666666666666259</c:v>
                </c:pt>
                <c:pt idx="7615">
                  <c:v>54.166666666666273</c:v>
                </c:pt>
                <c:pt idx="7616">
                  <c:v>54.166666666666273</c:v>
                </c:pt>
                <c:pt idx="7617">
                  <c:v>53.3333333333333</c:v>
                </c:pt>
                <c:pt idx="7618">
                  <c:v>63.934426229508198</c:v>
                </c:pt>
                <c:pt idx="7619">
                  <c:v>67.479674796748</c:v>
                </c:pt>
                <c:pt idx="7620">
                  <c:v>70.731707317072988</c:v>
                </c:pt>
                <c:pt idx="7621">
                  <c:v>76.422764227642304</c:v>
                </c:pt>
                <c:pt idx="7622">
                  <c:v>74.796747967479618</c:v>
                </c:pt>
                <c:pt idx="7623">
                  <c:v>75.609756097560236</c:v>
                </c:pt>
                <c:pt idx="7624">
                  <c:v>74.796747967479618</c:v>
                </c:pt>
                <c:pt idx="7625">
                  <c:v>76.422764227642304</c:v>
                </c:pt>
                <c:pt idx="7626">
                  <c:v>36.585365853658445</c:v>
                </c:pt>
                <c:pt idx="7627">
                  <c:v>36.585365853658445</c:v>
                </c:pt>
                <c:pt idx="7628">
                  <c:v>36.585365853658445</c:v>
                </c:pt>
                <c:pt idx="7629">
                  <c:v>36.585365853658445</c:v>
                </c:pt>
                <c:pt idx="7630">
                  <c:v>37.398373983739937</c:v>
                </c:pt>
                <c:pt idx="7631">
                  <c:v>36.585365853658445</c:v>
                </c:pt>
                <c:pt idx="7632">
                  <c:v>34.959349593495844</c:v>
                </c:pt>
                <c:pt idx="7633">
                  <c:v>34.959349593495844</c:v>
                </c:pt>
                <c:pt idx="7634">
                  <c:v>34.146341463414217</c:v>
                </c:pt>
                <c:pt idx="7635">
                  <c:v>36.585365853658445</c:v>
                </c:pt>
                <c:pt idx="7636">
                  <c:v>35.772357723577336</c:v>
                </c:pt>
                <c:pt idx="7637">
                  <c:v>35.772357723577336</c:v>
                </c:pt>
                <c:pt idx="7638">
                  <c:v>38.211382113821102</c:v>
                </c:pt>
                <c:pt idx="7639">
                  <c:v>38.211382113821102</c:v>
                </c:pt>
                <c:pt idx="7640">
                  <c:v>38.211382113821102</c:v>
                </c:pt>
                <c:pt idx="7641">
                  <c:v>36.585365853658445</c:v>
                </c:pt>
                <c:pt idx="7642">
                  <c:v>34.959349593495844</c:v>
                </c:pt>
                <c:pt idx="7643">
                  <c:v>35.772357723577336</c:v>
                </c:pt>
                <c:pt idx="7644">
                  <c:v>34.959349593495844</c:v>
                </c:pt>
                <c:pt idx="7645">
                  <c:v>35.772357723577336</c:v>
                </c:pt>
                <c:pt idx="7646">
                  <c:v>34.146341463414217</c:v>
                </c:pt>
                <c:pt idx="7647">
                  <c:v>34.146341463414217</c:v>
                </c:pt>
                <c:pt idx="7648">
                  <c:v>35.772357723577336</c:v>
                </c:pt>
                <c:pt idx="7649">
                  <c:v>34.146341463414217</c:v>
                </c:pt>
                <c:pt idx="7650">
                  <c:v>37.398373983739937</c:v>
                </c:pt>
                <c:pt idx="7651">
                  <c:v>35.772357723577336</c:v>
                </c:pt>
                <c:pt idx="7652">
                  <c:v>32.520325203252</c:v>
                </c:pt>
                <c:pt idx="7653">
                  <c:v>33.3333333333333</c:v>
                </c:pt>
                <c:pt idx="7654">
                  <c:v>33.3333333333333</c:v>
                </c:pt>
                <c:pt idx="7655">
                  <c:v>33.3333333333333</c:v>
                </c:pt>
                <c:pt idx="7656">
                  <c:v>32.520325203252</c:v>
                </c:pt>
                <c:pt idx="7657">
                  <c:v>32.520325203252</c:v>
                </c:pt>
                <c:pt idx="7658">
                  <c:v>33.3333333333333</c:v>
                </c:pt>
                <c:pt idx="7659">
                  <c:v>33.3333333333333</c:v>
                </c:pt>
                <c:pt idx="7660">
                  <c:v>33.3333333333333</c:v>
                </c:pt>
                <c:pt idx="7661">
                  <c:v>35.772357723577336</c:v>
                </c:pt>
                <c:pt idx="7662">
                  <c:v>35.537190082644472</c:v>
                </c:pt>
                <c:pt idx="7663">
                  <c:v>35.537190082644472</c:v>
                </c:pt>
                <c:pt idx="7664">
                  <c:v>37.398373983739937</c:v>
                </c:pt>
                <c:pt idx="7665">
                  <c:v>38.211382113821102</c:v>
                </c:pt>
                <c:pt idx="7666">
                  <c:v>34.959349593495844</c:v>
                </c:pt>
                <c:pt idx="7667">
                  <c:v>36.585365853658445</c:v>
                </c:pt>
                <c:pt idx="7668">
                  <c:v>35.772357723577336</c:v>
                </c:pt>
                <c:pt idx="7669">
                  <c:v>36.885245901639244</c:v>
                </c:pt>
                <c:pt idx="7670">
                  <c:v>36.065573770491959</c:v>
                </c:pt>
                <c:pt idx="7671">
                  <c:v>35.245901639344297</c:v>
                </c:pt>
                <c:pt idx="7672">
                  <c:v>37.398373983739937</c:v>
                </c:pt>
                <c:pt idx="7673">
                  <c:v>33.3333333333333</c:v>
                </c:pt>
                <c:pt idx="7674">
                  <c:v>34.146341463414217</c:v>
                </c:pt>
                <c:pt idx="7675">
                  <c:v>30.894308943089431</c:v>
                </c:pt>
                <c:pt idx="7676">
                  <c:v>30.894308943089431</c:v>
                </c:pt>
                <c:pt idx="7677">
                  <c:v>30.894308943089431</c:v>
                </c:pt>
                <c:pt idx="7678">
                  <c:v>33.3333333333333</c:v>
                </c:pt>
                <c:pt idx="7679">
                  <c:v>33.3333333333333</c:v>
                </c:pt>
                <c:pt idx="7680">
                  <c:v>31.707317073170689</c:v>
                </c:pt>
                <c:pt idx="7681">
                  <c:v>30.081300813008099</c:v>
                </c:pt>
                <c:pt idx="7682">
                  <c:v>32.520325203252</c:v>
                </c:pt>
                <c:pt idx="7683">
                  <c:v>32.520325203252</c:v>
                </c:pt>
                <c:pt idx="7684">
                  <c:v>33.3333333333333</c:v>
                </c:pt>
                <c:pt idx="7685">
                  <c:v>34.146341463414217</c:v>
                </c:pt>
                <c:pt idx="7686">
                  <c:v>34.146341463414217</c:v>
                </c:pt>
                <c:pt idx="7687">
                  <c:v>33.3333333333333</c:v>
                </c:pt>
                <c:pt idx="7688">
                  <c:v>34.959349593495844</c:v>
                </c:pt>
                <c:pt idx="7689">
                  <c:v>34.146341463414217</c:v>
                </c:pt>
                <c:pt idx="7690">
                  <c:v>33.3333333333333</c:v>
                </c:pt>
                <c:pt idx="7691">
                  <c:v>33.3333333333333</c:v>
                </c:pt>
                <c:pt idx="7692">
                  <c:v>30.894308943089431</c:v>
                </c:pt>
                <c:pt idx="7693">
                  <c:v>33.3333333333333</c:v>
                </c:pt>
                <c:pt idx="7694">
                  <c:v>33.3333333333333</c:v>
                </c:pt>
                <c:pt idx="7695">
                  <c:v>33.3333333333333</c:v>
                </c:pt>
                <c:pt idx="7696">
                  <c:v>32.520325203252</c:v>
                </c:pt>
                <c:pt idx="7697">
                  <c:v>33.3333333333333</c:v>
                </c:pt>
                <c:pt idx="7698">
                  <c:v>40.163934426229503</c:v>
                </c:pt>
                <c:pt idx="7699">
                  <c:v>39.34426229508199</c:v>
                </c:pt>
                <c:pt idx="7700">
                  <c:v>39.34426229508199</c:v>
                </c:pt>
                <c:pt idx="7701">
                  <c:v>33.057851239669098</c:v>
                </c:pt>
                <c:pt idx="7702">
                  <c:v>33.884297520660759</c:v>
                </c:pt>
                <c:pt idx="7703">
                  <c:v>33.884297520660759</c:v>
                </c:pt>
                <c:pt idx="7704">
                  <c:v>35.537190082644472</c:v>
                </c:pt>
                <c:pt idx="7705">
                  <c:v>32.2314049586777</c:v>
                </c:pt>
                <c:pt idx="7706">
                  <c:v>32.2314049586777</c:v>
                </c:pt>
                <c:pt idx="7707">
                  <c:v>33.057851239669098</c:v>
                </c:pt>
                <c:pt idx="7708">
                  <c:v>32.2314049586777</c:v>
                </c:pt>
                <c:pt idx="7709">
                  <c:v>31.404958677686068</c:v>
                </c:pt>
                <c:pt idx="7710">
                  <c:v>33.057851239669098</c:v>
                </c:pt>
                <c:pt idx="7711">
                  <c:v>33.057851239669098</c:v>
                </c:pt>
                <c:pt idx="7712">
                  <c:v>35</c:v>
                </c:pt>
                <c:pt idx="7713">
                  <c:v>28.8135593220339</c:v>
                </c:pt>
                <c:pt idx="7714">
                  <c:v>28.571428571428587</c:v>
                </c:pt>
                <c:pt idx="7715">
                  <c:v>29.661016949152501</c:v>
                </c:pt>
                <c:pt idx="7716">
                  <c:v>31.1475409836066</c:v>
                </c:pt>
                <c:pt idx="7717">
                  <c:v>31.1475409836066</c:v>
                </c:pt>
                <c:pt idx="7718">
                  <c:v>27.868852459016498</c:v>
                </c:pt>
                <c:pt idx="7719">
                  <c:v>38.016528925619802</c:v>
                </c:pt>
                <c:pt idx="7720">
                  <c:v>31.6666666666667</c:v>
                </c:pt>
                <c:pt idx="7721">
                  <c:v>29.059829059829099</c:v>
                </c:pt>
                <c:pt idx="7722">
                  <c:v>29.059829059829099</c:v>
                </c:pt>
                <c:pt idx="7723">
                  <c:v>29.914529914529783</c:v>
                </c:pt>
                <c:pt idx="7724">
                  <c:v>28.8135593220339</c:v>
                </c:pt>
                <c:pt idx="7725">
                  <c:v>29.310344827586199</c:v>
                </c:pt>
                <c:pt idx="7726">
                  <c:v>30.769230769230788</c:v>
                </c:pt>
                <c:pt idx="7727">
                  <c:v>35.042735042735167</c:v>
                </c:pt>
                <c:pt idx="7728">
                  <c:v>40.350877192982139</c:v>
                </c:pt>
                <c:pt idx="7729">
                  <c:v>34.210526315789501</c:v>
                </c:pt>
                <c:pt idx="7730">
                  <c:v>34.782608695652144</c:v>
                </c:pt>
                <c:pt idx="7731">
                  <c:v>33.913043478260512</c:v>
                </c:pt>
                <c:pt idx="7732">
                  <c:v>35.652173913043498</c:v>
                </c:pt>
                <c:pt idx="7733">
                  <c:v>30.434782608695699</c:v>
                </c:pt>
                <c:pt idx="7734">
                  <c:v>31.304347826087</c:v>
                </c:pt>
                <c:pt idx="7735">
                  <c:v>47.058823529411796</c:v>
                </c:pt>
                <c:pt idx="7736">
                  <c:v>46.666666666666259</c:v>
                </c:pt>
                <c:pt idx="7737">
                  <c:v>49.166666666666273</c:v>
                </c:pt>
                <c:pt idx="7738">
                  <c:v>53.3333333333333</c:v>
                </c:pt>
                <c:pt idx="7739">
                  <c:v>53.3333333333333</c:v>
                </c:pt>
                <c:pt idx="7740">
                  <c:v>53.3333333333333</c:v>
                </c:pt>
                <c:pt idx="7741">
                  <c:v>61.475409836065602</c:v>
                </c:pt>
                <c:pt idx="7742">
                  <c:v>65.040650406504099</c:v>
                </c:pt>
                <c:pt idx="7743">
                  <c:v>69.105691056910388</c:v>
                </c:pt>
                <c:pt idx="7744">
                  <c:v>71.544715447154502</c:v>
                </c:pt>
                <c:pt idx="7745">
                  <c:v>69.918699186991901</c:v>
                </c:pt>
                <c:pt idx="7746">
                  <c:v>70.731707317072988</c:v>
                </c:pt>
                <c:pt idx="7747">
                  <c:v>69.918699186991901</c:v>
                </c:pt>
                <c:pt idx="7748">
                  <c:v>71.544715447154502</c:v>
                </c:pt>
                <c:pt idx="7749">
                  <c:v>93.495934959349626</c:v>
                </c:pt>
                <c:pt idx="7750">
                  <c:v>37.398373983739937</c:v>
                </c:pt>
                <c:pt idx="7751">
                  <c:v>37.398373983739937</c:v>
                </c:pt>
                <c:pt idx="7752">
                  <c:v>37.398373983739937</c:v>
                </c:pt>
                <c:pt idx="7753">
                  <c:v>37.398373983739937</c:v>
                </c:pt>
                <c:pt idx="7754">
                  <c:v>38.211382113821102</c:v>
                </c:pt>
                <c:pt idx="7755">
                  <c:v>39.024390243902403</c:v>
                </c:pt>
                <c:pt idx="7756">
                  <c:v>37.398373983739937</c:v>
                </c:pt>
                <c:pt idx="7757">
                  <c:v>37.398373983739937</c:v>
                </c:pt>
                <c:pt idx="7758">
                  <c:v>36.585365853658445</c:v>
                </c:pt>
                <c:pt idx="7759">
                  <c:v>39.024390243902403</c:v>
                </c:pt>
                <c:pt idx="7760">
                  <c:v>38.211382113821102</c:v>
                </c:pt>
                <c:pt idx="7761">
                  <c:v>38.211382113821102</c:v>
                </c:pt>
                <c:pt idx="7762">
                  <c:v>39.024390243902403</c:v>
                </c:pt>
                <c:pt idx="7763">
                  <c:v>38.211382113821102</c:v>
                </c:pt>
                <c:pt idx="7764">
                  <c:v>38.211382113821102</c:v>
                </c:pt>
                <c:pt idx="7765">
                  <c:v>38.211382113821102</c:v>
                </c:pt>
                <c:pt idx="7766">
                  <c:v>36.585365853658445</c:v>
                </c:pt>
                <c:pt idx="7767">
                  <c:v>38.211382113821102</c:v>
                </c:pt>
                <c:pt idx="7768">
                  <c:v>38.211382113821102</c:v>
                </c:pt>
                <c:pt idx="7769">
                  <c:v>39.024390243902403</c:v>
                </c:pt>
                <c:pt idx="7770">
                  <c:v>36.585365853658445</c:v>
                </c:pt>
                <c:pt idx="7771">
                  <c:v>36.585365853658445</c:v>
                </c:pt>
                <c:pt idx="7772">
                  <c:v>38.211382113821102</c:v>
                </c:pt>
                <c:pt idx="7773">
                  <c:v>35.772357723577336</c:v>
                </c:pt>
                <c:pt idx="7774">
                  <c:v>43.089430894308911</c:v>
                </c:pt>
                <c:pt idx="7775">
                  <c:v>41.463414634146297</c:v>
                </c:pt>
                <c:pt idx="7776">
                  <c:v>35.772357723577336</c:v>
                </c:pt>
                <c:pt idx="7777">
                  <c:v>37.398373983739937</c:v>
                </c:pt>
                <c:pt idx="7778">
                  <c:v>37.398373983739937</c:v>
                </c:pt>
                <c:pt idx="7779">
                  <c:v>37.398373983739937</c:v>
                </c:pt>
                <c:pt idx="7780">
                  <c:v>36.585365853658445</c:v>
                </c:pt>
                <c:pt idx="7781">
                  <c:v>36.585365853658445</c:v>
                </c:pt>
                <c:pt idx="7782">
                  <c:v>37.398373983739937</c:v>
                </c:pt>
                <c:pt idx="7783">
                  <c:v>37.398373983739937</c:v>
                </c:pt>
                <c:pt idx="7784">
                  <c:v>37.398373983739937</c:v>
                </c:pt>
                <c:pt idx="7785">
                  <c:v>39.024390243902403</c:v>
                </c:pt>
                <c:pt idx="7786">
                  <c:v>39.669421487602925</c:v>
                </c:pt>
                <c:pt idx="7787">
                  <c:v>38.842975206611598</c:v>
                </c:pt>
                <c:pt idx="7788">
                  <c:v>39.024390243902403</c:v>
                </c:pt>
                <c:pt idx="7789">
                  <c:v>40.650406504064996</c:v>
                </c:pt>
                <c:pt idx="7790">
                  <c:v>37.398373983739937</c:v>
                </c:pt>
                <c:pt idx="7791">
                  <c:v>38.211382113821102</c:v>
                </c:pt>
                <c:pt idx="7792">
                  <c:v>39.837398373983703</c:v>
                </c:pt>
                <c:pt idx="7793">
                  <c:v>40.163934426229503</c:v>
                </c:pt>
                <c:pt idx="7794">
                  <c:v>36.065573770491959</c:v>
                </c:pt>
                <c:pt idx="7795">
                  <c:v>37.704918032787013</c:v>
                </c:pt>
                <c:pt idx="7796">
                  <c:v>39.024390243902403</c:v>
                </c:pt>
                <c:pt idx="7797">
                  <c:v>35.772357723577336</c:v>
                </c:pt>
                <c:pt idx="7798">
                  <c:v>37.398373983739937</c:v>
                </c:pt>
                <c:pt idx="7799">
                  <c:v>32.520325203252</c:v>
                </c:pt>
                <c:pt idx="7800">
                  <c:v>33.3333333333333</c:v>
                </c:pt>
                <c:pt idx="7801">
                  <c:v>34.146341463414217</c:v>
                </c:pt>
                <c:pt idx="7802">
                  <c:v>35.772357723577336</c:v>
                </c:pt>
                <c:pt idx="7803">
                  <c:v>36.585365853658445</c:v>
                </c:pt>
                <c:pt idx="7804">
                  <c:v>34.959349593495844</c:v>
                </c:pt>
                <c:pt idx="7805">
                  <c:v>34.146341463414217</c:v>
                </c:pt>
                <c:pt idx="7806">
                  <c:v>34.959349593495844</c:v>
                </c:pt>
                <c:pt idx="7807">
                  <c:v>34.959349593495844</c:v>
                </c:pt>
                <c:pt idx="7808">
                  <c:v>35.772357723577336</c:v>
                </c:pt>
                <c:pt idx="7809">
                  <c:v>36.585365853658445</c:v>
                </c:pt>
                <c:pt idx="7810">
                  <c:v>36.585365853658445</c:v>
                </c:pt>
                <c:pt idx="7811">
                  <c:v>34.959349593495844</c:v>
                </c:pt>
                <c:pt idx="7812">
                  <c:v>37.398373983739937</c:v>
                </c:pt>
                <c:pt idx="7813">
                  <c:v>36.585365853658445</c:v>
                </c:pt>
                <c:pt idx="7814">
                  <c:v>36.585365853658445</c:v>
                </c:pt>
                <c:pt idx="7815">
                  <c:v>35.772357723577336</c:v>
                </c:pt>
                <c:pt idx="7816">
                  <c:v>34.146341463414217</c:v>
                </c:pt>
                <c:pt idx="7817">
                  <c:v>35.772357723577336</c:v>
                </c:pt>
                <c:pt idx="7818">
                  <c:v>35.772357723577336</c:v>
                </c:pt>
                <c:pt idx="7819">
                  <c:v>35.772357723577336</c:v>
                </c:pt>
                <c:pt idx="7820">
                  <c:v>34.959349593495844</c:v>
                </c:pt>
                <c:pt idx="7821">
                  <c:v>35.772357723577336</c:v>
                </c:pt>
                <c:pt idx="7822">
                  <c:v>40.983606557376717</c:v>
                </c:pt>
                <c:pt idx="7823">
                  <c:v>40.163934426229503</c:v>
                </c:pt>
                <c:pt idx="7824">
                  <c:v>40.163934426229503</c:v>
                </c:pt>
                <c:pt idx="7825">
                  <c:v>37.190082644628113</c:v>
                </c:pt>
                <c:pt idx="7826">
                  <c:v>38.016528925619802</c:v>
                </c:pt>
                <c:pt idx="7827">
                  <c:v>35.537190082644472</c:v>
                </c:pt>
                <c:pt idx="7828">
                  <c:v>38.016528925619802</c:v>
                </c:pt>
                <c:pt idx="7829">
                  <c:v>35.537190082644472</c:v>
                </c:pt>
                <c:pt idx="7830">
                  <c:v>35.537190082644472</c:v>
                </c:pt>
                <c:pt idx="7831">
                  <c:v>36.363636363636083</c:v>
                </c:pt>
                <c:pt idx="7832">
                  <c:v>33.884297520660759</c:v>
                </c:pt>
                <c:pt idx="7833">
                  <c:v>34.710743801652896</c:v>
                </c:pt>
                <c:pt idx="7834">
                  <c:v>34.710743801652896</c:v>
                </c:pt>
                <c:pt idx="7835">
                  <c:v>34.710743801652896</c:v>
                </c:pt>
                <c:pt idx="7836">
                  <c:v>35</c:v>
                </c:pt>
                <c:pt idx="7837">
                  <c:v>29.661016949152501</c:v>
                </c:pt>
                <c:pt idx="7838">
                  <c:v>30.252100840336006</c:v>
                </c:pt>
                <c:pt idx="7839">
                  <c:v>28.8135593220339</c:v>
                </c:pt>
                <c:pt idx="7840">
                  <c:v>35.245901639344297</c:v>
                </c:pt>
                <c:pt idx="7841">
                  <c:v>32.786885245901601</c:v>
                </c:pt>
                <c:pt idx="7842">
                  <c:v>31.1475409836066</c:v>
                </c:pt>
                <c:pt idx="7843">
                  <c:v>39.669421487602925</c:v>
                </c:pt>
                <c:pt idx="7844">
                  <c:v>35.8333333333333</c:v>
                </c:pt>
                <c:pt idx="7845">
                  <c:v>33.3333333333333</c:v>
                </c:pt>
                <c:pt idx="7846">
                  <c:v>33.3333333333333</c:v>
                </c:pt>
                <c:pt idx="7847">
                  <c:v>34.188034188034202</c:v>
                </c:pt>
                <c:pt idx="7848">
                  <c:v>30.508474576271098</c:v>
                </c:pt>
                <c:pt idx="7849">
                  <c:v>32.758620689655196</c:v>
                </c:pt>
                <c:pt idx="7850">
                  <c:v>35.042735042735167</c:v>
                </c:pt>
                <c:pt idx="7851">
                  <c:v>36.752136752136813</c:v>
                </c:pt>
                <c:pt idx="7852">
                  <c:v>39.473684210526244</c:v>
                </c:pt>
                <c:pt idx="7853">
                  <c:v>34.210526315789501</c:v>
                </c:pt>
                <c:pt idx="7854">
                  <c:v>36.521739130434959</c:v>
                </c:pt>
                <c:pt idx="7855">
                  <c:v>33.913043478260512</c:v>
                </c:pt>
                <c:pt idx="7856">
                  <c:v>36.521739130434959</c:v>
                </c:pt>
                <c:pt idx="7857">
                  <c:v>30.434782608695699</c:v>
                </c:pt>
                <c:pt idx="7858">
                  <c:v>33.043478260869598</c:v>
                </c:pt>
                <c:pt idx="7859">
                  <c:v>46.218487394958011</c:v>
                </c:pt>
                <c:pt idx="7860">
                  <c:v>51.666666666666259</c:v>
                </c:pt>
                <c:pt idx="7861">
                  <c:v>52.5</c:v>
                </c:pt>
                <c:pt idx="7862">
                  <c:v>50.8333333333333</c:v>
                </c:pt>
                <c:pt idx="7863">
                  <c:v>50.8333333333333</c:v>
                </c:pt>
                <c:pt idx="7864">
                  <c:v>52.5</c:v>
                </c:pt>
                <c:pt idx="7865">
                  <c:v>61.475409836065602</c:v>
                </c:pt>
                <c:pt idx="7866">
                  <c:v>60.162601626016297</c:v>
                </c:pt>
                <c:pt idx="7867">
                  <c:v>64.227642276422458</c:v>
                </c:pt>
                <c:pt idx="7868">
                  <c:v>73.170731707316705</c:v>
                </c:pt>
                <c:pt idx="7869">
                  <c:v>71.544715447154502</c:v>
                </c:pt>
                <c:pt idx="7870">
                  <c:v>72.357723577235802</c:v>
                </c:pt>
                <c:pt idx="7871">
                  <c:v>71.544715447154502</c:v>
                </c:pt>
                <c:pt idx="7872">
                  <c:v>73.170731707316705</c:v>
                </c:pt>
                <c:pt idx="7873">
                  <c:v>76.422764227642304</c:v>
                </c:pt>
                <c:pt idx="7874">
                  <c:v>71.544715447154502</c:v>
                </c:pt>
                <c:pt idx="7875">
                  <c:v>36.585365853658445</c:v>
                </c:pt>
                <c:pt idx="7876">
                  <c:v>36.585365853658445</c:v>
                </c:pt>
                <c:pt idx="7877">
                  <c:v>36.585365853658445</c:v>
                </c:pt>
                <c:pt idx="7878">
                  <c:v>36.585365853658445</c:v>
                </c:pt>
                <c:pt idx="7879">
                  <c:v>37.398373983739937</c:v>
                </c:pt>
                <c:pt idx="7880">
                  <c:v>38.211382113821102</c:v>
                </c:pt>
                <c:pt idx="7881">
                  <c:v>35.772357723577336</c:v>
                </c:pt>
                <c:pt idx="7882">
                  <c:v>35.772357723577336</c:v>
                </c:pt>
                <c:pt idx="7883">
                  <c:v>34.959349593495844</c:v>
                </c:pt>
                <c:pt idx="7884">
                  <c:v>38.211382113821102</c:v>
                </c:pt>
                <c:pt idx="7885">
                  <c:v>36.585365853658445</c:v>
                </c:pt>
                <c:pt idx="7886">
                  <c:v>36.585365853658445</c:v>
                </c:pt>
                <c:pt idx="7887">
                  <c:v>38.211382113821102</c:v>
                </c:pt>
                <c:pt idx="7888">
                  <c:v>37.398373983739937</c:v>
                </c:pt>
                <c:pt idx="7889">
                  <c:v>37.398373983739937</c:v>
                </c:pt>
                <c:pt idx="7890">
                  <c:v>36.585365853658445</c:v>
                </c:pt>
                <c:pt idx="7891">
                  <c:v>34.959349593495844</c:v>
                </c:pt>
                <c:pt idx="7892">
                  <c:v>36.585365853658445</c:v>
                </c:pt>
                <c:pt idx="7893">
                  <c:v>36.585365853658445</c:v>
                </c:pt>
                <c:pt idx="7894">
                  <c:v>37.398373983739937</c:v>
                </c:pt>
                <c:pt idx="7895">
                  <c:v>35.772357723577336</c:v>
                </c:pt>
                <c:pt idx="7896">
                  <c:v>35.772357723577336</c:v>
                </c:pt>
                <c:pt idx="7897">
                  <c:v>38.211382113821102</c:v>
                </c:pt>
                <c:pt idx="7898">
                  <c:v>33.3333333333333</c:v>
                </c:pt>
                <c:pt idx="7899">
                  <c:v>40.650406504064996</c:v>
                </c:pt>
                <c:pt idx="7900">
                  <c:v>39.024390243902403</c:v>
                </c:pt>
                <c:pt idx="7901">
                  <c:v>33.3333333333333</c:v>
                </c:pt>
                <c:pt idx="7902">
                  <c:v>34.959349593495844</c:v>
                </c:pt>
                <c:pt idx="7903">
                  <c:v>34.959349593495844</c:v>
                </c:pt>
                <c:pt idx="7904">
                  <c:v>34.959349593495844</c:v>
                </c:pt>
                <c:pt idx="7905">
                  <c:v>34.146341463414217</c:v>
                </c:pt>
                <c:pt idx="7906">
                  <c:v>34.146341463414217</c:v>
                </c:pt>
                <c:pt idx="7907">
                  <c:v>34.959349593495844</c:v>
                </c:pt>
                <c:pt idx="7908">
                  <c:v>34.959349593495844</c:v>
                </c:pt>
                <c:pt idx="7909">
                  <c:v>34.959349593495844</c:v>
                </c:pt>
                <c:pt idx="7910">
                  <c:v>37.398373983739937</c:v>
                </c:pt>
                <c:pt idx="7911">
                  <c:v>38.016528925619802</c:v>
                </c:pt>
                <c:pt idx="7912">
                  <c:v>37.190082644628113</c:v>
                </c:pt>
                <c:pt idx="7913">
                  <c:v>37.398373983739937</c:v>
                </c:pt>
                <c:pt idx="7914">
                  <c:v>39.024390243902403</c:v>
                </c:pt>
                <c:pt idx="7915">
                  <c:v>37.398373983739937</c:v>
                </c:pt>
                <c:pt idx="7916">
                  <c:v>36.585365853658445</c:v>
                </c:pt>
                <c:pt idx="7917">
                  <c:v>38.211382113821102</c:v>
                </c:pt>
                <c:pt idx="7918">
                  <c:v>38.524590163934398</c:v>
                </c:pt>
                <c:pt idx="7919">
                  <c:v>34.42622950819657</c:v>
                </c:pt>
                <c:pt idx="7920">
                  <c:v>36.065573770491959</c:v>
                </c:pt>
                <c:pt idx="7921">
                  <c:v>37.398373983739937</c:v>
                </c:pt>
                <c:pt idx="7922">
                  <c:v>34.146341463414217</c:v>
                </c:pt>
                <c:pt idx="7923">
                  <c:v>34.959349593495844</c:v>
                </c:pt>
                <c:pt idx="7924">
                  <c:v>30.894308943089431</c:v>
                </c:pt>
                <c:pt idx="7925">
                  <c:v>32.520325203252</c:v>
                </c:pt>
                <c:pt idx="7926">
                  <c:v>33.3333333333333</c:v>
                </c:pt>
                <c:pt idx="7927">
                  <c:v>33.3333333333333</c:v>
                </c:pt>
                <c:pt idx="7928">
                  <c:v>34.146341463414217</c:v>
                </c:pt>
                <c:pt idx="7929">
                  <c:v>32.520325203252</c:v>
                </c:pt>
                <c:pt idx="7930">
                  <c:v>32.520325203252</c:v>
                </c:pt>
                <c:pt idx="7931">
                  <c:v>32.520325203252</c:v>
                </c:pt>
                <c:pt idx="7932">
                  <c:v>32.520325203252</c:v>
                </c:pt>
                <c:pt idx="7933">
                  <c:v>33.3333333333333</c:v>
                </c:pt>
                <c:pt idx="7934">
                  <c:v>34.146341463414217</c:v>
                </c:pt>
                <c:pt idx="7935">
                  <c:v>34.146341463414217</c:v>
                </c:pt>
                <c:pt idx="7936">
                  <c:v>32.520325203252</c:v>
                </c:pt>
                <c:pt idx="7937">
                  <c:v>34.959349593495844</c:v>
                </c:pt>
                <c:pt idx="7938">
                  <c:v>34.146341463414217</c:v>
                </c:pt>
                <c:pt idx="7939">
                  <c:v>34.146341463414217</c:v>
                </c:pt>
                <c:pt idx="7940">
                  <c:v>33.3333333333333</c:v>
                </c:pt>
                <c:pt idx="7941">
                  <c:v>31.707317073170689</c:v>
                </c:pt>
                <c:pt idx="7942">
                  <c:v>33.3333333333333</c:v>
                </c:pt>
                <c:pt idx="7943">
                  <c:v>33.3333333333333</c:v>
                </c:pt>
                <c:pt idx="7944">
                  <c:v>33.3333333333333</c:v>
                </c:pt>
                <c:pt idx="7945">
                  <c:v>32.520325203252</c:v>
                </c:pt>
                <c:pt idx="7946">
                  <c:v>33.3333333333333</c:v>
                </c:pt>
                <c:pt idx="7947">
                  <c:v>39.34426229508199</c:v>
                </c:pt>
                <c:pt idx="7948">
                  <c:v>38.524590163934398</c:v>
                </c:pt>
                <c:pt idx="7949">
                  <c:v>38.524590163934398</c:v>
                </c:pt>
                <c:pt idx="7950">
                  <c:v>35.537190082644472</c:v>
                </c:pt>
                <c:pt idx="7951">
                  <c:v>36.363636363636083</c:v>
                </c:pt>
                <c:pt idx="7952">
                  <c:v>33.884297520660759</c:v>
                </c:pt>
                <c:pt idx="7953">
                  <c:v>36.363636363636083</c:v>
                </c:pt>
                <c:pt idx="7954">
                  <c:v>34.710743801652896</c:v>
                </c:pt>
                <c:pt idx="7955">
                  <c:v>34.710743801652896</c:v>
                </c:pt>
                <c:pt idx="7956">
                  <c:v>33.884297520660759</c:v>
                </c:pt>
                <c:pt idx="7957">
                  <c:v>31.404958677686068</c:v>
                </c:pt>
                <c:pt idx="7958">
                  <c:v>32.2314049586777</c:v>
                </c:pt>
                <c:pt idx="7959">
                  <c:v>32.2314049586777</c:v>
                </c:pt>
                <c:pt idx="7960">
                  <c:v>32.2314049586777</c:v>
                </c:pt>
                <c:pt idx="7961">
                  <c:v>32.5</c:v>
                </c:pt>
                <c:pt idx="7962">
                  <c:v>27.966101694915224</c:v>
                </c:pt>
                <c:pt idx="7963">
                  <c:v>28.571428571428587</c:v>
                </c:pt>
                <c:pt idx="7964">
                  <c:v>27.118644067796605</c:v>
                </c:pt>
                <c:pt idx="7965">
                  <c:v>33.606557377049199</c:v>
                </c:pt>
                <c:pt idx="7966">
                  <c:v>31.1475409836066</c:v>
                </c:pt>
                <c:pt idx="7967">
                  <c:v>29.508196721311499</c:v>
                </c:pt>
                <c:pt idx="7968">
                  <c:v>37.190082644628113</c:v>
                </c:pt>
                <c:pt idx="7969">
                  <c:v>33.3333333333333</c:v>
                </c:pt>
                <c:pt idx="7970">
                  <c:v>33.3333333333333</c:v>
                </c:pt>
                <c:pt idx="7971">
                  <c:v>33.3333333333333</c:v>
                </c:pt>
                <c:pt idx="7972">
                  <c:v>34.188034188034202</c:v>
                </c:pt>
                <c:pt idx="7973">
                  <c:v>30.508474576271098</c:v>
                </c:pt>
                <c:pt idx="7974">
                  <c:v>32.758620689655196</c:v>
                </c:pt>
                <c:pt idx="7975">
                  <c:v>34.188034188034202</c:v>
                </c:pt>
                <c:pt idx="7976">
                  <c:v>34.188034188034202</c:v>
                </c:pt>
                <c:pt idx="7977">
                  <c:v>36.842105263157912</c:v>
                </c:pt>
                <c:pt idx="7978">
                  <c:v>32.456140350877199</c:v>
                </c:pt>
                <c:pt idx="7979">
                  <c:v>34.782608695652144</c:v>
                </c:pt>
                <c:pt idx="7980">
                  <c:v>32.173913043478422</c:v>
                </c:pt>
                <c:pt idx="7981">
                  <c:v>35.652173913043498</c:v>
                </c:pt>
                <c:pt idx="7982">
                  <c:v>28.695652173912986</c:v>
                </c:pt>
                <c:pt idx="7983">
                  <c:v>30.434782608695699</c:v>
                </c:pt>
                <c:pt idx="7984">
                  <c:v>43.697478991596597</c:v>
                </c:pt>
                <c:pt idx="7985">
                  <c:v>49.166666666666273</c:v>
                </c:pt>
                <c:pt idx="7986">
                  <c:v>49.166666666666273</c:v>
                </c:pt>
                <c:pt idx="7987">
                  <c:v>50</c:v>
                </c:pt>
                <c:pt idx="7988">
                  <c:v>50</c:v>
                </c:pt>
                <c:pt idx="7989">
                  <c:v>49.166666666666273</c:v>
                </c:pt>
                <c:pt idx="7990">
                  <c:v>59.016393442622899</c:v>
                </c:pt>
                <c:pt idx="7991">
                  <c:v>57.723577235772403</c:v>
                </c:pt>
                <c:pt idx="7992">
                  <c:v>60.97560975609732</c:v>
                </c:pt>
                <c:pt idx="7993">
                  <c:v>69.918699186991901</c:v>
                </c:pt>
                <c:pt idx="7994">
                  <c:v>68.292682926829059</c:v>
                </c:pt>
                <c:pt idx="7995">
                  <c:v>69.105691056910388</c:v>
                </c:pt>
                <c:pt idx="7996">
                  <c:v>68.292682926829059</c:v>
                </c:pt>
                <c:pt idx="7997">
                  <c:v>69.918699186991901</c:v>
                </c:pt>
                <c:pt idx="7998">
                  <c:v>73.170731707316705</c:v>
                </c:pt>
                <c:pt idx="7999">
                  <c:v>68.292682926829059</c:v>
                </c:pt>
                <c:pt idx="8000">
                  <c:v>95.934959349593527</c:v>
                </c:pt>
                <c:pt idx="8001">
                  <c:v>38.211382113821102</c:v>
                </c:pt>
                <c:pt idx="8002">
                  <c:v>38.211382113821102</c:v>
                </c:pt>
                <c:pt idx="8003">
                  <c:v>38.211382113821102</c:v>
                </c:pt>
                <c:pt idx="8004">
                  <c:v>38.211382113821102</c:v>
                </c:pt>
                <c:pt idx="8005">
                  <c:v>39.024390243902403</c:v>
                </c:pt>
                <c:pt idx="8006">
                  <c:v>39.837398373983703</c:v>
                </c:pt>
                <c:pt idx="8007">
                  <c:v>37.398373983739937</c:v>
                </c:pt>
                <c:pt idx="8008">
                  <c:v>37.398373983739937</c:v>
                </c:pt>
                <c:pt idx="8009">
                  <c:v>36.585365853658445</c:v>
                </c:pt>
                <c:pt idx="8010">
                  <c:v>39.837398373983703</c:v>
                </c:pt>
                <c:pt idx="8011">
                  <c:v>38.211382113821102</c:v>
                </c:pt>
                <c:pt idx="8012">
                  <c:v>38.211382113821102</c:v>
                </c:pt>
                <c:pt idx="8013">
                  <c:v>39.837398373983703</c:v>
                </c:pt>
                <c:pt idx="8014">
                  <c:v>39.024390243902403</c:v>
                </c:pt>
                <c:pt idx="8015">
                  <c:v>39.024390243902403</c:v>
                </c:pt>
                <c:pt idx="8016">
                  <c:v>38.211382113821102</c:v>
                </c:pt>
                <c:pt idx="8017">
                  <c:v>36.585365853658445</c:v>
                </c:pt>
                <c:pt idx="8018">
                  <c:v>38.211382113821102</c:v>
                </c:pt>
                <c:pt idx="8019">
                  <c:v>38.211382113821102</c:v>
                </c:pt>
                <c:pt idx="8020">
                  <c:v>39.024390243902403</c:v>
                </c:pt>
                <c:pt idx="8021">
                  <c:v>36.585365853658445</c:v>
                </c:pt>
                <c:pt idx="8022">
                  <c:v>36.585365853658445</c:v>
                </c:pt>
                <c:pt idx="8023">
                  <c:v>39.024390243902403</c:v>
                </c:pt>
                <c:pt idx="8024">
                  <c:v>35.772357723577336</c:v>
                </c:pt>
                <c:pt idx="8025">
                  <c:v>43.089430894308911</c:v>
                </c:pt>
                <c:pt idx="8026">
                  <c:v>41.463414634146297</c:v>
                </c:pt>
                <c:pt idx="8027">
                  <c:v>35.772357723577336</c:v>
                </c:pt>
                <c:pt idx="8028">
                  <c:v>37.398373983739937</c:v>
                </c:pt>
                <c:pt idx="8029">
                  <c:v>37.398373983739937</c:v>
                </c:pt>
                <c:pt idx="8030">
                  <c:v>37.398373983739937</c:v>
                </c:pt>
                <c:pt idx="8031">
                  <c:v>36.585365853658445</c:v>
                </c:pt>
                <c:pt idx="8032">
                  <c:v>36.585365853658445</c:v>
                </c:pt>
                <c:pt idx="8033">
                  <c:v>37.398373983739937</c:v>
                </c:pt>
                <c:pt idx="8034">
                  <c:v>37.398373983739937</c:v>
                </c:pt>
                <c:pt idx="8035">
                  <c:v>37.398373983739937</c:v>
                </c:pt>
                <c:pt idx="8036">
                  <c:v>39.024390243902403</c:v>
                </c:pt>
                <c:pt idx="8037">
                  <c:v>39.669421487602925</c:v>
                </c:pt>
                <c:pt idx="8038">
                  <c:v>38.842975206611598</c:v>
                </c:pt>
                <c:pt idx="8039">
                  <c:v>39.024390243902403</c:v>
                </c:pt>
                <c:pt idx="8040">
                  <c:v>40.650406504064996</c:v>
                </c:pt>
                <c:pt idx="8041">
                  <c:v>37.398373983739937</c:v>
                </c:pt>
                <c:pt idx="8042">
                  <c:v>38.211382113821102</c:v>
                </c:pt>
                <c:pt idx="8043">
                  <c:v>39.837398373983703</c:v>
                </c:pt>
                <c:pt idx="8044">
                  <c:v>40.163934426229503</c:v>
                </c:pt>
                <c:pt idx="8045">
                  <c:v>36.065573770491959</c:v>
                </c:pt>
                <c:pt idx="8046">
                  <c:v>37.704918032787013</c:v>
                </c:pt>
                <c:pt idx="8047">
                  <c:v>39.024390243902403</c:v>
                </c:pt>
                <c:pt idx="8048">
                  <c:v>35.772357723577336</c:v>
                </c:pt>
                <c:pt idx="8049">
                  <c:v>37.398373983739937</c:v>
                </c:pt>
                <c:pt idx="8050">
                  <c:v>32.520325203252</c:v>
                </c:pt>
                <c:pt idx="8051">
                  <c:v>33.3333333333333</c:v>
                </c:pt>
                <c:pt idx="8052">
                  <c:v>34.146341463414217</c:v>
                </c:pt>
                <c:pt idx="8053">
                  <c:v>35.772357723577336</c:v>
                </c:pt>
                <c:pt idx="8054">
                  <c:v>36.585365853658445</c:v>
                </c:pt>
                <c:pt idx="8055">
                  <c:v>34.959349593495844</c:v>
                </c:pt>
                <c:pt idx="8056">
                  <c:v>34.146341463414217</c:v>
                </c:pt>
                <c:pt idx="8057">
                  <c:v>34.959349593495844</c:v>
                </c:pt>
                <c:pt idx="8058">
                  <c:v>34.959349593495844</c:v>
                </c:pt>
                <c:pt idx="8059">
                  <c:v>35.772357723577336</c:v>
                </c:pt>
                <c:pt idx="8060">
                  <c:v>36.585365853658445</c:v>
                </c:pt>
                <c:pt idx="8061">
                  <c:v>36.585365853658445</c:v>
                </c:pt>
                <c:pt idx="8062">
                  <c:v>34.959349593495844</c:v>
                </c:pt>
                <c:pt idx="8063">
                  <c:v>37.398373983739937</c:v>
                </c:pt>
                <c:pt idx="8064">
                  <c:v>36.585365853658445</c:v>
                </c:pt>
                <c:pt idx="8065">
                  <c:v>36.585365853658445</c:v>
                </c:pt>
                <c:pt idx="8066">
                  <c:v>35.772357723577336</c:v>
                </c:pt>
                <c:pt idx="8067">
                  <c:v>34.146341463414217</c:v>
                </c:pt>
                <c:pt idx="8068">
                  <c:v>35.772357723577336</c:v>
                </c:pt>
                <c:pt idx="8069">
                  <c:v>35.772357723577336</c:v>
                </c:pt>
                <c:pt idx="8070">
                  <c:v>35.772357723577336</c:v>
                </c:pt>
                <c:pt idx="8071">
                  <c:v>34.959349593495844</c:v>
                </c:pt>
                <c:pt idx="8072">
                  <c:v>35.772357723577336</c:v>
                </c:pt>
                <c:pt idx="8073">
                  <c:v>40.983606557376717</c:v>
                </c:pt>
                <c:pt idx="8074">
                  <c:v>40.163934426229503</c:v>
                </c:pt>
                <c:pt idx="8075">
                  <c:v>40.163934426229503</c:v>
                </c:pt>
                <c:pt idx="8076">
                  <c:v>37.190082644628113</c:v>
                </c:pt>
                <c:pt idx="8077">
                  <c:v>38.016528925619802</c:v>
                </c:pt>
                <c:pt idx="8078">
                  <c:v>35.537190082644472</c:v>
                </c:pt>
                <c:pt idx="8079">
                  <c:v>38.016528925619802</c:v>
                </c:pt>
                <c:pt idx="8080">
                  <c:v>35.537190082644472</c:v>
                </c:pt>
                <c:pt idx="8081">
                  <c:v>36.363636363636083</c:v>
                </c:pt>
                <c:pt idx="8082">
                  <c:v>36.363636363636083</c:v>
                </c:pt>
                <c:pt idx="8083">
                  <c:v>33.884297520660759</c:v>
                </c:pt>
                <c:pt idx="8084">
                  <c:v>34.710743801652896</c:v>
                </c:pt>
                <c:pt idx="8085">
                  <c:v>34.710743801652896</c:v>
                </c:pt>
                <c:pt idx="8086">
                  <c:v>34.710743801652896</c:v>
                </c:pt>
                <c:pt idx="8087">
                  <c:v>35</c:v>
                </c:pt>
                <c:pt idx="8088">
                  <c:v>29.661016949152501</c:v>
                </c:pt>
                <c:pt idx="8089">
                  <c:v>30.252100840336006</c:v>
                </c:pt>
                <c:pt idx="8090">
                  <c:v>28.8135593220339</c:v>
                </c:pt>
                <c:pt idx="8091">
                  <c:v>35.245901639344297</c:v>
                </c:pt>
                <c:pt idx="8092">
                  <c:v>32.786885245901601</c:v>
                </c:pt>
                <c:pt idx="8093">
                  <c:v>31.1475409836066</c:v>
                </c:pt>
                <c:pt idx="8094">
                  <c:v>39.669421487602925</c:v>
                </c:pt>
                <c:pt idx="8095">
                  <c:v>35.8333333333333</c:v>
                </c:pt>
                <c:pt idx="8096">
                  <c:v>34.188034188034202</c:v>
                </c:pt>
                <c:pt idx="8097">
                  <c:v>34.188034188034202</c:v>
                </c:pt>
                <c:pt idx="8098">
                  <c:v>35.042735042735167</c:v>
                </c:pt>
                <c:pt idx="8099">
                  <c:v>31.35593220338971</c:v>
                </c:pt>
                <c:pt idx="8100">
                  <c:v>33.620689655172136</c:v>
                </c:pt>
                <c:pt idx="8101">
                  <c:v>35.897435897435912</c:v>
                </c:pt>
                <c:pt idx="8102">
                  <c:v>35.897435897435912</c:v>
                </c:pt>
                <c:pt idx="8103">
                  <c:v>39.473684210526244</c:v>
                </c:pt>
                <c:pt idx="8104">
                  <c:v>34.210526315789501</c:v>
                </c:pt>
                <c:pt idx="8105">
                  <c:v>36.521739130434959</c:v>
                </c:pt>
                <c:pt idx="8106">
                  <c:v>33.913043478260512</c:v>
                </c:pt>
                <c:pt idx="8107">
                  <c:v>37.3913043478261</c:v>
                </c:pt>
                <c:pt idx="8108">
                  <c:v>30.434782608695699</c:v>
                </c:pt>
                <c:pt idx="8109">
                  <c:v>33.043478260869598</c:v>
                </c:pt>
                <c:pt idx="8110">
                  <c:v>46.218487394958011</c:v>
                </c:pt>
                <c:pt idx="8111">
                  <c:v>51.666666666666259</c:v>
                </c:pt>
                <c:pt idx="8112">
                  <c:v>51.666666666666259</c:v>
                </c:pt>
                <c:pt idx="8113">
                  <c:v>50.8333333333333</c:v>
                </c:pt>
                <c:pt idx="8114">
                  <c:v>50.8333333333333</c:v>
                </c:pt>
                <c:pt idx="8115">
                  <c:v>52.5</c:v>
                </c:pt>
                <c:pt idx="8116">
                  <c:v>61.475409836065602</c:v>
                </c:pt>
                <c:pt idx="8117">
                  <c:v>59.349593495934997</c:v>
                </c:pt>
                <c:pt idx="8118">
                  <c:v>63.414634146341236</c:v>
                </c:pt>
                <c:pt idx="8119">
                  <c:v>72.357723577235802</c:v>
                </c:pt>
                <c:pt idx="8120">
                  <c:v>70.731707317072988</c:v>
                </c:pt>
                <c:pt idx="8121">
                  <c:v>71.544715447154502</c:v>
                </c:pt>
                <c:pt idx="8122">
                  <c:v>70.731707317072988</c:v>
                </c:pt>
                <c:pt idx="8123">
                  <c:v>72.357723577235802</c:v>
                </c:pt>
                <c:pt idx="8124">
                  <c:v>75.609756097560236</c:v>
                </c:pt>
                <c:pt idx="8125">
                  <c:v>70.731707317072988</c:v>
                </c:pt>
                <c:pt idx="8126">
                  <c:v>99.1869918699187</c:v>
                </c:pt>
                <c:pt idx="8127">
                  <c:v>96.747967479674827</c:v>
                </c:pt>
                <c:pt idx="8128">
                  <c:v>36.065573770491959</c:v>
                </c:pt>
                <c:pt idx="8129">
                  <c:v>36.065573770491959</c:v>
                </c:pt>
                <c:pt idx="8130">
                  <c:v>36.065573770491959</c:v>
                </c:pt>
                <c:pt idx="8131">
                  <c:v>36.065573770491959</c:v>
                </c:pt>
                <c:pt idx="8132">
                  <c:v>36.885245901639244</c:v>
                </c:pt>
                <c:pt idx="8133">
                  <c:v>36.065573770491959</c:v>
                </c:pt>
                <c:pt idx="8134">
                  <c:v>34.42622950819657</c:v>
                </c:pt>
                <c:pt idx="8135">
                  <c:v>34.42622950819657</c:v>
                </c:pt>
                <c:pt idx="8136">
                  <c:v>33.606557377049199</c:v>
                </c:pt>
                <c:pt idx="8137">
                  <c:v>38.524590163934398</c:v>
                </c:pt>
                <c:pt idx="8138">
                  <c:v>37.704918032787013</c:v>
                </c:pt>
                <c:pt idx="8139">
                  <c:v>37.704918032787013</c:v>
                </c:pt>
                <c:pt idx="8140">
                  <c:v>39.34426229508199</c:v>
                </c:pt>
                <c:pt idx="8141">
                  <c:v>38.524590163934398</c:v>
                </c:pt>
                <c:pt idx="8142">
                  <c:v>38.524590163934398</c:v>
                </c:pt>
                <c:pt idx="8143">
                  <c:v>36.885245901639244</c:v>
                </c:pt>
                <c:pt idx="8144">
                  <c:v>35.245901639344297</c:v>
                </c:pt>
                <c:pt idx="8145">
                  <c:v>36.065573770491959</c:v>
                </c:pt>
                <c:pt idx="8146">
                  <c:v>35.245901639344297</c:v>
                </c:pt>
                <c:pt idx="8147">
                  <c:v>36.885245901639244</c:v>
                </c:pt>
                <c:pt idx="8148">
                  <c:v>35.245901639344297</c:v>
                </c:pt>
                <c:pt idx="8149">
                  <c:v>35.245901639344297</c:v>
                </c:pt>
                <c:pt idx="8150">
                  <c:v>35.245901639344297</c:v>
                </c:pt>
                <c:pt idx="8151">
                  <c:v>36.885245901639244</c:v>
                </c:pt>
                <c:pt idx="8152">
                  <c:v>39.34426229508199</c:v>
                </c:pt>
                <c:pt idx="8153">
                  <c:v>38.524590163934398</c:v>
                </c:pt>
                <c:pt idx="8154">
                  <c:v>33.606557377049199</c:v>
                </c:pt>
                <c:pt idx="8155">
                  <c:v>35.245901639344297</c:v>
                </c:pt>
                <c:pt idx="8156">
                  <c:v>35.245901639344297</c:v>
                </c:pt>
                <c:pt idx="8157">
                  <c:v>35.245901639344297</c:v>
                </c:pt>
                <c:pt idx="8158">
                  <c:v>34.42622950819657</c:v>
                </c:pt>
                <c:pt idx="8159">
                  <c:v>34.42622950819657</c:v>
                </c:pt>
                <c:pt idx="8160">
                  <c:v>35.245901639344297</c:v>
                </c:pt>
                <c:pt idx="8161">
                  <c:v>35.245901639344297</c:v>
                </c:pt>
                <c:pt idx="8162">
                  <c:v>35.245901639344297</c:v>
                </c:pt>
                <c:pt idx="8163">
                  <c:v>39.34426229508199</c:v>
                </c:pt>
                <c:pt idx="8164">
                  <c:v>39.166666666666273</c:v>
                </c:pt>
                <c:pt idx="8165">
                  <c:v>40</c:v>
                </c:pt>
                <c:pt idx="8166">
                  <c:v>36.885245901639244</c:v>
                </c:pt>
                <c:pt idx="8167">
                  <c:v>40.163934426229503</c:v>
                </c:pt>
                <c:pt idx="8168">
                  <c:v>36.065573770491959</c:v>
                </c:pt>
                <c:pt idx="8169">
                  <c:v>37.704918032787013</c:v>
                </c:pt>
                <c:pt idx="8170">
                  <c:v>39.34426229508199</c:v>
                </c:pt>
                <c:pt idx="8171">
                  <c:v>40.163934426229503</c:v>
                </c:pt>
                <c:pt idx="8172">
                  <c:v>36.885245901639244</c:v>
                </c:pt>
                <c:pt idx="8173">
                  <c:v>37.704918032787013</c:v>
                </c:pt>
                <c:pt idx="8174">
                  <c:v>38.524590163934398</c:v>
                </c:pt>
                <c:pt idx="8175">
                  <c:v>35.245901639344297</c:v>
                </c:pt>
                <c:pt idx="8176">
                  <c:v>36.885245901639244</c:v>
                </c:pt>
                <c:pt idx="8177">
                  <c:v>31.967213114754099</c:v>
                </c:pt>
                <c:pt idx="8178">
                  <c:v>31.967213114754099</c:v>
                </c:pt>
                <c:pt idx="8179">
                  <c:v>32.786885245901601</c:v>
                </c:pt>
                <c:pt idx="8180">
                  <c:v>34.42622950819657</c:v>
                </c:pt>
                <c:pt idx="8181">
                  <c:v>33.606557377049199</c:v>
                </c:pt>
                <c:pt idx="8182">
                  <c:v>33.606557377049199</c:v>
                </c:pt>
                <c:pt idx="8183">
                  <c:v>33.606557377049199</c:v>
                </c:pt>
                <c:pt idx="8184">
                  <c:v>34.42622950819657</c:v>
                </c:pt>
                <c:pt idx="8185">
                  <c:v>34.42622950819657</c:v>
                </c:pt>
                <c:pt idx="8186">
                  <c:v>33.606557377049199</c:v>
                </c:pt>
                <c:pt idx="8187">
                  <c:v>33.606557377049199</c:v>
                </c:pt>
                <c:pt idx="8188">
                  <c:v>33.606557377049199</c:v>
                </c:pt>
                <c:pt idx="8189">
                  <c:v>32.786885245901601</c:v>
                </c:pt>
                <c:pt idx="8190">
                  <c:v>34.42622950819657</c:v>
                </c:pt>
                <c:pt idx="8191">
                  <c:v>33.606557377049199</c:v>
                </c:pt>
                <c:pt idx="8192">
                  <c:v>34.42622950819657</c:v>
                </c:pt>
                <c:pt idx="8193">
                  <c:v>33.606557377049199</c:v>
                </c:pt>
                <c:pt idx="8194">
                  <c:v>31.967213114754099</c:v>
                </c:pt>
                <c:pt idx="8195">
                  <c:v>33.606557377049199</c:v>
                </c:pt>
                <c:pt idx="8196">
                  <c:v>33.606557377049199</c:v>
                </c:pt>
                <c:pt idx="8197">
                  <c:v>33.606557377049199</c:v>
                </c:pt>
                <c:pt idx="8198">
                  <c:v>34.42622950819657</c:v>
                </c:pt>
                <c:pt idx="8199">
                  <c:v>33.606557377049199</c:v>
                </c:pt>
                <c:pt idx="8200">
                  <c:v>39.669421487602925</c:v>
                </c:pt>
                <c:pt idx="8201">
                  <c:v>41.322314049586929</c:v>
                </c:pt>
                <c:pt idx="8202">
                  <c:v>41.322314049586929</c:v>
                </c:pt>
                <c:pt idx="8203">
                  <c:v>36.666666666666259</c:v>
                </c:pt>
                <c:pt idx="8204">
                  <c:v>37.5</c:v>
                </c:pt>
                <c:pt idx="8205">
                  <c:v>37.5</c:v>
                </c:pt>
                <c:pt idx="8206">
                  <c:v>38.3333333333333</c:v>
                </c:pt>
                <c:pt idx="8207">
                  <c:v>33.3333333333333</c:v>
                </c:pt>
                <c:pt idx="8208">
                  <c:v>33.3333333333333</c:v>
                </c:pt>
                <c:pt idx="8209">
                  <c:v>35</c:v>
                </c:pt>
                <c:pt idx="8210">
                  <c:v>34.166666666666273</c:v>
                </c:pt>
                <c:pt idx="8211">
                  <c:v>35</c:v>
                </c:pt>
                <c:pt idx="8212">
                  <c:v>35</c:v>
                </c:pt>
                <c:pt idx="8213">
                  <c:v>35</c:v>
                </c:pt>
                <c:pt idx="8214">
                  <c:v>36.13445378151232</c:v>
                </c:pt>
                <c:pt idx="8215">
                  <c:v>27.350427350427339</c:v>
                </c:pt>
                <c:pt idx="8216">
                  <c:v>28.8135593220339</c:v>
                </c:pt>
                <c:pt idx="8217">
                  <c:v>32.478632478632235</c:v>
                </c:pt>
                <c:pt idx="8218">
                  <c:v>34.710743801652896</c:v>
                </c:pt>
                <c:pt idx="8219">
                  <c:v>32.2314049586777</c:v>
                </c:pt>
                <c:pt idx="8220">
                  <c:v>30.578512396694187</c:v>
                </c:pt>
                <c:pt idx="8221">
                  <c:v>40</c:v>
                </c:pt>
                <c:pt idx="8222">
                  <c:v>35.294117647058997</c:v>
                </c:pt>
                <c:pt idx="8223">
                  <c:v>33.620689655172136</c:v>
                </c:pt>
                <c:pt idx="8224">
                  <c:v>33.620689655172136</c:v>
                </c:pt>
                <c:pt idx="8225">
                  <c:v>34.482758620689829</c:v>
                </c:pt>
                <c:pt idx="8226">
                  <c:v>30.769230769230788</c:v>
                </c:pt>
                <c:pt idx="8227">
                  <c:v>33.913043478260512</c:v>
                </c:pt>
                <c:pt idx="8228">
                  <c:v>35.344827586206264</c:v>
                </c:pt>
                <c:pt idx="8229">
                  <c:v>37.068965517241374</c:v>
                </c:pt>
                <c:pt idx="8230">
                  <c:v>40.707964601769874</c:v>
                </c:pt>
                <c:pt idx="8231">
                  <c:v>36.283185840708121</c:v>
                </c:pt>
                <c:pt idx="8232">
                  <c:v>36.842105263157912</c:v>
                </c:pt>
                <c:pt idx="8233">
                  <c:v>35.964912280701967</c:v>
                </c:pt>
                <c:pt idx="8234">
                  <c:v>37.719298245613999</c:v>
                </c:pt>
                <c:pt idx="8235">
                  <c:v>32.456140350877199</c:v>
                </c:pt>
                <c:pt idx="8236">
                  <c:v>34.210526315789501</c:v>
                </c:pt>
                <c:pt idx="8237">
                  <c:v>49.152542372881413</c:v>
                </c:pt>
                <c:pt idx="8238">
                  <c:v>49.579831932773111</c:v>
                </c:pt>
                <c:pt idx="8239">
                  <c:v>52.941176470588196</c:v>
                </c:pt>
                <c:pt idx="8240">
                  <c:v>51.260504201680703</c:v>
                </c:pt>
                <c:pt idx="8241">
                  <c:v>51.260504201680703</c:v>
                </c:pt>
                <c:pt idx="8242">
                  <c:v>51.260504201680703</c:v>
                </c:pt>
                <c:pt idx="8243">
                  <c:v>64.462809917355401</c:v>
                </c:pt>
                <c:pt idx="8244">
                  <c:v>61.475409836065602</c:v>
                </c:pt>
                <c:pt idx="8245">
                  <c:v>63.114754098360571</c:v>
                </c:pt>
                <c:pt idx="8246">
                  <c:v>73.770491803278588</c:v>
                </c:pt>
                <c:pt idx="8247">
                  <c:v>72.950819672131104</c:v>
                </c:pt>
                <c:pt idx="8248">
                  <c:v>73.770491803278588</c:v>
                </c:pt>
                <c:pt idx="8249">
                  <c:v>72.950819672131104</c:v>
                </c:pt>
                <c:pt idx="8250">
                  <c:v>73.770491803278588</c:v>
                </c:pt>
                <c:pt idx="8251">
                  <c:v>77.868852459016381</c:v>
                </c:pt>
                <c:pt idx="8252">
                  <c:v>74.590163934426201</c:v>
                </c:pt>
                <c:pt idx="8253">
                  <c:v>85.245901639344325</c:v>
                </c:pt>
                <c:pt idx="8254">
                  <c:v>81.967213114754102</c:v>
                </c:pt>
                <c:pt idx="8255">
                  <c:v>84.426229508196727</c:v>
                </c:pt>
                <c:pt idx="8256">
                  <c:v>36.585365853658445</c:v>
                </c:pt>
                <c:pt idx="8257">
                  <c:v>36.585365853658445</c:v>
                </c:pt>
                <c:pt idx="8258">
                  <c:v>36.585365853658445</c:v>
                </c:pt>
                <c:pt idx="8259">
                  <c:v>36.585365853658445</c:v>
                </c:pt>
                <c:pt idx="8260">
                  <c:v>37.398373983739937</c:v>
                </c:pt>
                <c:pt idx="8261">
                  <c:v>35.772357723577336</c:v>
                </c:pt>
                <c:pt idx="8262">
                  <c:v>34.146341463414217</c:v>
                </c:pt>
                <c:pt idx="8263">
                  <c:v>34.146341463414217</c:v>
                </c:pt>
                <c:pt idx="8264">
                  <c:v>33.3333333333333</c:v>
                </c:pt>
                <c:pt idx="8265">
                  <c:v>38.211382113821102</c:v>
                </c:pt>
                <c:pt idx="8266">
                  <c:v>37.398373983739937</c:v>
                </c:pt>
                <c:pt idx="8267">
                  <c:v>37.398373983739937</c:v>
                </c:pt>
                <c:pt idx="8268">
                  <c:v>38.211382113821102</c:v>
                </c:pt>
                <c:pt idx="8269">
                  <c:v>37.398373983739937</c:v>
                </c:pt>
                <c:pt idx="8270">
                  <c:v>37.398373983739937</c:v>
                </c:pt>
                <c:pt idx="8271">
                  <c:v>39.024390243902403</c:v>
                </c:pt>
                <c:pt idx="8272">
                  <c:v>37.398373983739937</c:v>
                </c:pt>
                <c:pt idx="8273">
                  <c:v>35.772357723577336</c:v>
                </c:pt>
                <c:pt idx="8274">
                  <c:v>34.959349593495844</c:v>
                </c:pt>
                <c:pt idx="8275">
                  <c:v>35.772357723577336</c:v>
                </c:pt>
                <c:pt idx="8276">
                  <c:v>34.959349593495844</c:v>
                </c:pt>
                <c:pt idx="8277">
                  <c:v>34.959349593495844</c:v>
                </c:pt>
                <c:pt idx="8278">
                  <c:v>34.959349593495844</c:v>
                </c:pt>
                <c:pt idx="8279">
                  <c:v>34.146341463414217</c:v>
                </c:pt>
                <c:pt idx="8280">
                  <c:v>39.024390243902403</c:v>
                </c:pt>
                <c:pt idx="8281">
                  <c:v>37.398373983739937</c:v>
                </c:pt>
                <c:pt idx="8282">
                  <c:v>32.520325203252</c:v>
                </c:pt>
                <c:pt idx="8283">
                  <c:v>34.959349593495844</c:v>
                </c:pt>
                <c:pt idx="8284">
                  <c:v>34.146341463414217</c:v>
                </c:pt>
                <c:pt idx="8285">
                  <c:v>34.146341463414217</c:v>
                </c:pt>
                <c:pt idx="8286">
                  <c:v>33.3333333333333</c:v>
                </c:pt>
                <c:pt idx="8287">
                  <c:v>34.146341463414217</c:v>
                </c:pt>
                <c:pt idx="8288">
                  <c:v>34.146341463414217</c:v>
                </c:pt>
                <c:pt idx="8289">
                  <c:v>34.146341463414217</c:v>
                </c:pt>
                <c:pt idx="8290">
                  <c:v>34.146341463414217</c:v>
                </c:pt>
                <c:pt idx="8291">
                  <c:v>37.398373983739937</c:v>
                </c:pt>
                <c:pt idx="8292">
                  <c:v>38.016528925619802</c:v>
                </c:pt>
                <c:pt idx="8293">
                  <c:v>37.190082644628113</c:v>
                </c:pt>
                <c:pt idx="8294">
                  <c:v>35.772357723577336</c:v>
                </c:pt>
                <c:pt idx="8295">
                  <c:v>38.211382113821102</c:v>
                </c:pt>
                <c:pt idx="8296">
                  <c:v>34.959349593495844</c:v>
                </c:pt>
                <c:pt idx="8297">
                  <c:v>35.772357723577336</c:v>
                </c:pt>
                <c:pt idx="8298">
                  <c:v>38.211382113821102</c:v>
                </c:pt>
                <c:pt idx="8299">
                  <c:v>40.163934426229503</c:v>
                </c:pt>
                <c:pt idx="8300">
                  <c:v>35.245901639344297</c:v>
                </c:pt>
                <c:pt idx="8301">
                  <c:v>37.704918032787013</c:v>
                </c:pt>
                <c:pt idx="8302">
                  <c:v>39.024390243902403</c:v>
                </c:pt>
                <c:pt idx="8303">
                  <c:v>34.146341463414217</c:v>
                </c:pt>
                <c:pt idx="8304">
                  <c:v>34.959349593495844</c:v>
                </c:pt>
                <c:pt idx="8305">
                  <c:v>30.894308943089431</c:v>
                </c:pt>
                <c:pt idx="8306">
                  <c:v>30.894308943089431</c:v>
                </c:pt>
                <c:pt idx="8307">
                  <c:v>31.707317073170689</c:v>
                </c:pt>
                <c:pt idx="8308">
                  <c:v>33.3333333333333</c:v>
                </c:pt>
                <c:pt idx="8309">
                  <c:v>34.959349593495844</c:v>
                </c:pt>
                <c:pt idx="8310">
                  <c:v>33.3333333333333</c:v>
                </c:pt>
                <c:pt idx="8311">
                  <c:v>32.520325203252</c:v>
                </c:pt>
                <c:pt idx="8312">
                  <c:v>33.3333333333333</c:v>
                </c:pt>
                <c:pt idx="8313">
                  <c:v>33.3333333333333</c:v>
                </c:pt>
                <c:pt idx="8314">
                  <c:v>34.146341463414217</c:v>
                </c:pt>
                <c:pt idx="8315">
                  <c:v>34.959349593495844</c:v>
                </c:pt>
                <c:pt idx="8316">
                  <c:v>34.959349593495844</c:v>
                </c:pt>
                <c:pt idx="8317">
                  <c:v>34.146341463414217</c:v>
                </c:pt>
                <c:pt idx="8318">
                  <c:v>35.772357723577336</c:v>
                </c:pt>
                <c:pt idx="8319">
                  <c:v>34.959349593495844</c:v>
                </c:pt>
                <c:pt idx="8320">
                  <c:v>34.959349593495844</c:v>
                </c:pt>
                <c:pt idx="8321">
                  <c:v>34.146341463414217</c:v>
                </c:pt>
                <c:pt idx="8322">
                  <c:v>34.146341463414217</c:v>
                </c:pt>
                <c:pt idx="8323">
                  <c:v>34.146341463414217</c:v>
                </c:pt>
                <c:pt idx="8324">
                  <c:v>34.146341463414217</c:v>
                </c:pt>
                <c:pt idx="8325">
                  <c:v>34.146341463414217</c:v>
                </c:pt>
                <c:pt idx="8326">
                  <c:v>33.3333333333333</c:v>
                </c:pt>
                <c:pt idx="8327">
                  <c:v>34.146341463414217</c:v>
                </c:pt>
                <c:pt idx="8328">
                  <c:v>40.983606557376717</c:v>
                </c:pt>
                <c:pt idx="8329">
                  <c:v>41.8032786885246</c:v>
                </c:pt>
                <c:pt idx="8330">
                  <c:v>41.8032786885246</c:v>
                </c:pt>
                <c:pt idx="8331">
                  <c:v>36.363636363636083</c:v>
                </c:pt>
                <c:pt idx="8332">
                  <c:v>37.190082644628113</c:v>
                </c:pt>
                <c:pt idx="8333">
                  <c:v>36.363636363636083</c:v>
                </c:pt>
                <c:pt idx="8334">
                  <c:v>38.016528925619802</c:v>
                </c:pt>
                <c:pt idx="8335">
                  <c:v>30.578512396694187</c:v>
                </c:pt>
                <c:pt idx="8336">
                  <c:v>30.578512396694187</c:v>
                </c:pt>
                <c:pt idx="8337">
                  <c:v>29.752066115702501</c:v>
                </c:pt>
                <c:pt idx="8338">
                  <c:v>34.710743801652896</c:v>
                </c:pt>
                <c:pt idx="8339">
                  <c:v>35.537190082644472</c:v>
                </c:pt>
                <c:pt idx="8340">
                  <c:v>34.710743801652896</c:v>
                </c:pt>
                <c:pt idx="8341">
                  <c:v>34.710743801652896</c:v>
                </c:pt>
                <c:pt idx="8342">
                  <c:v>35.8333333333333</c:v>
                </c:pt>
                <c:pt idx="8343">
                  <c:v>29.661016949152501</c:v>
                </c:pt>
                <c:pt idx="8344">
                  <c:v>31.092436974789624</c:v>
                </c:pt>
                <c:pt idx="8345">
                  <c:v>29.661016949152501</c:v>
                </c:pt>
                <c:pt idx="8346">
                  <c:v>35.245901639344297</c:v>
                </c:pt>
                <c:pt idx="8347">
                  <c:v>33.606557377049199</c:v>
                </c:pt>
                <c:pt idx="8348">
                  <c:v>31.967213114754099</c:v>
                </c:pt>
                <c:pt idx="8349">
                  <c:v>40.495867768594998</c:v>
                </c:pt>
                <c:pt idx="8350">
                  <c:v>36.666666666666259</c:v>
                </c:pt>
                <c:pt idx="8351">
                  <c:v>31.6239316239316</c:v>
                </c:pt>
                <c:pt idx="8352">
                  <c:v>31.6239316239316</c:v>
                </c:pt>
                <c:pt idx="8353">
                  <c:v>32.478632478632235</c:v>
                </c:pt>
                <c:pt idx="8354">
                  <c:v>30.508474576271098</c:v>
                </c:pt>
                <c:pt idx="8355">
                  <c:v>32.758620689655196</c:v>
                </c:pt>
                <c:pt idx="8356">
                  <c:v>34.188034188034202</c:v>
                </c:pt>
                <c:pt idx="8357">
                  <c:v>35.897435897435912</c:v>
                </c:pt>
                <c:pt idx="8358">
                  <c:v>40.350877192982139</c:v>
                </c:pt>
                <c:pt idx="8359">
                  <c:v>34.210526315789501</c:v>
                </c:pt>
                <c:pt idx="8360">
                  <c:v>34.782608695652144</c:v>
                </c:pt>
                <c:pt idx="8361">
                  <c:v>34.782608695652144</c:v>
                </c:pt>
                <c:pt idx="8362">
                  <c:v>35.652173913043498</c:v>
                </c:pt>
                <c:pt idx="8363">
                  <c:v>30.434782608695699</c:v>
                </c:pt>
                <c:pt idx="8364">
                  <c:v>32.173913043478422</c:v>
                </c:pt>
                <c:pt idx="8365">
                  <c:v>45.378151260504211</c:v>
                </c:pt>
                <c:pt idx="8366">
                  <c:v>49.166666666666273</c:v>
                </c:pt>
                <c:pt idx="8367">
                  <c:v>50.8333333333333</c:v>
                </c:pt>
                <c:pt idx="8368">
                  <c:v>50.8333333333333</c:v>
                </c:pt>
                <c:pt idx="8369">
                  <c:v>50.8333333333333</c:v>
                </c:pt>
                <c:pt idx="8370">
                  <c:v>50.8333333333333</c:v>
                </c:pt>
                <c:pt idx="8371">
                  <c:v>66.393442622950559</c:v>
                </c:pt>
                <c:pt idx="8372">
                  <c:v>64.227642276422458</c:v>
                </c:pt>
                <c:pt idx="8373">
                  <c:v>67.479674796748</c:v>
                </c:pt>
                <c:pt idx="8374">
                  <c:v>74.796747967479618</c:v>
                </c:pt>
                <c:pt idx="8375">
                  <c:v>73.170731707316705</c:v>
                </c:pt>
                <c:pt idx="8376">
                  <c:v>73.983739837398318</c:v>
                </c:pt>
                <c:pt idx="8377">
                  <c:v>73.170731707316705</c:v>
                </c:pt>
                <c:pt idx="8378">
                  <c:v>75.609756097560236</c:v>
                </c:pt>
                <c:pt idx="8379">
                  <c:v>80.487804878048806</c:v>
                </c:pt>
                <c:pt idx="8380">
                  <c:v>75.609756097560236</c:v>
                </c:pt>
                <c:pt idx="8381">
                  <c:v>82.113821138211378</c:v>
                </c:pt>
                <c:pt idx="8382">
                  <c:v>78.861788617885438</c:v>
                </c:pt>
                <c:pt idx="8383">
                  <c:v>81.300813008130106</c:v>
                </c:pt>
                <c:pt idx="8384">
                  <c:v>80.327868852457982</c:v>
                </c:pt>
                <c:pt idx="8385">
                  <c:v>34.146341463414217</c:v>
                </c:pt>
                <c:pt idx="8386">
                  <c:v>34.146341463414217</c:v>
                </c:pt>
                <c:pt idx="8387">
                  <c:v>34.146341463414217</c:v>
                </c:pt>
                <c:pt idx="8388">
                  <c:v>34.146341463414217</c:v>
                </c:pt>
                <c:pt idx="8389">
                  <c:v>34.959349593495844</c:v>
                </c:pt>
                <c:pt idx="8390">
                  <c:v>34.146341463414217</c:v>
                </c:pt>
                <c:pt idx="8391">
                  <c:v>33.3333333333333</c:v>
                </c:pt>
                <c:pt idx="8392">
                  <c:v>33.3333333333333</c:v>
                </c:pt>
                <c:pt idx="8393">
                  <c:v>32.520325203252</c:v>
                </c:pt>
                <c:pt idx="8394">
                  <c:v>36.585365853658445</c:v>
                </c:pt>
                <c:pt idx="8395">
                  <c:v>35.772357723577336</c:v>
                </c:pt>
                <c:pt idx="8396">
                  <c:v>35.772357723577336</c:v>
                </c:pt>
                <c:pt idx="8397">
                  <c:v>36.585365853658445</c:v>
                </c:pt>
                <c:pt idx="8398">
                  <c:v>35.772357723577336</c:v>
                </c:pt>
                <c:pt idx="8399">
                  <c:v>35.772357723577336</c:v>
                </c:pt>
                <c:pt idx="8400">
                  <c:v>35.772357723577336</c:v>
                </c:pt>
                <c:pt idx="8401">
                  <c:v>34.146341463414217</c:v>
                </c:pt>
                <c:pt idx="8402">
                  <c:v>34.146341463414217</c:v>
                </c:pt>
                <c:pt idx="8403">
                  <c:v>33.3333333333333</c:v>
                </c:pt>
                <c:pt idx="8404">
                  <c:v>34.959349593495844</c:v>
                </c:pt>
                <c:pt idx="8405">
                  <c:v>34.146341463414217</c:v>
                </c:pt>
                <c:pt idx="8406">
                  <c:v>34.146341463414217</c:v>
                </c:pt>
                <c:pt idx="8407">
                  <c:v>34.146341463414217</c:v>
                </c:pt>
                <c:pt idx="8408">
                  <c:v>32.520325203252</c:v>
                </c:pt>
                <c:pt idx="8409">
                  <c:v>37.398373983739937</c:v>
                </c:pt>
                <c:pt idx="8410">
                  <c:v>35.772357723577336</c:v>
                </c:pt>
                <c:pt idx="8411">
                  <c:v>30.894308943089431</c:v>
                </c:pt>
                <c:pt idx="8412">
                  <c:v>32.520325203252</c:v>
                </c:pt>
                <c:pt idx="8413">
                  <c:v>32.520325203252</c:v>
                </c:pt>
                <c:pt idx="8414">
                  <c:v>32.520325203252</c:v>
                </c:pt>
                <c:pt idx="8415">
                  <c:v>31.707317073170689</c:v>
                </c:pt>
                <c:pt idx="8416">
                  <c:v>31.707317073170689</c:v>
                </c:pt>
                <c:pt idx="8417">
                  <c:v>32.520325203252</c:v>
                </c:pt>
                <c:pt idx="8418">
                  <c:v>32.520325203252</c:v>
                </c:pt>
                <c:pt idx="8419">
                  <c:v>32.520325203252</c:v>
                </c:pt>
                <c:pt idx="8420">
                  <c:v>35.772357723577336</c:v>
                </c:pt>
                <c:pt idx="8421">
                  <c:v>35.537190082644472</c:v>
                </c:pt>
                <c:pt idx="8422">
                  <c:v>34.710743801652896</c:v>
                </c:pt>
                <c:pt idx="8423">
                  <c:v>34.146341463414217</c:v>
                </c:pt>
                <c:pt idx="8424">
                  <c:v>36.585365853658445</c:v>
                </c:pt>
                <c:pt idx="8425">
                  <c:v>34.146341463414217</c:v>
                </c:pt>
                <c:pt idx="8426">
                  <c:v>34.959349593495844</c:v>
                </c:pt>
                <c:pt idx="8427">
                  <c:v>34.146341463414217</c:v>
                </c:pt>
                <c:pt idx="8428">
                  <c:v>36.065573770491959</c:v>
                </c:pt>
                <c:pt idx="8429">
                  <c:v>32.786885245901601</c:v>
                </c:pt>
                <c:pt idx="8430">
                  <c:v>35.245901639344297</c:v>
                </c:pt>
                <c:pt idx="8431">
                  <c:v>35.772357723577336</c:v>
                </c:pt>
                <c:pt idx="8432">
                  <c:v>30.894308943089431</c:v>
                </c:pt>
                <c:pt idx="8433">
                  <c:v>32.520325203252</c:v>
                </c:pt>
                <c:pt idx="8434">
                  <c:v>28.455284552845487</c:v>
                </c:pt>
                <c:pt idx="8435">
                  <c:v>27.642276422764187</c:v>
                </c:pt>
                <c:pt idx="8436">
                  <c:v>28.455284552845487</c:v>
                </c:pt>
                <c:pt idx="8437">
                  <c:v>30.081300813008099</c:v>
                </c:pt>
                <c:pt idx="8438">
                  <c:v>31.707317073170689</c:v>
                </c:pt>
                <c:pt idx="8439">
                  <c:v>30.081300813008099</c:v>
                </c:pt>
                <c:pt idx="8440">
                  <c:v>30.894308943089431</c:v>
                </c:pt>
                <c:pt idx="8441">
                  <c:v>30.894308943089431</c:v>
                </c:pt>
                <c:pt idx="8442">
                  <c:v>30.894308943089431</c:v>
                </c:pt>
                <c:pt idx="8443">
                  <c:v>31.707317073170689</c:v>
                </c:pt>
                <c:pt idx="8444">
                  <c:v>31.707317073170689</c:v>
                </c:pt>
                <c:pt idx="8445">
                  <c:v>31.707317073170689</c:v>
                </c:pt>
                <c:pt idx="8446">
                  <c:v>30.894308943089431</c:v>
                </c:pt>
                <c:pt idx="8447">
                  <c:v>32.520325203252</c:v>
                </c:pt>
                <c:pt idx="8448">
                  <c:v>31.707317073170689</c:v>
                </c:pt>
                <c:pt idx="8449">
                  <c:v>32.520325203252</c:v>
                </c:pt>
                <c:pt idx="8450">
                  <c:v>31.707317073170689</c:v>
                </c:pt>
                <c:pt idx="8451">
                  <c:v>30.894308943089431</c:v>
                </c:pt>
                <c:pt idx="8452">
                  <c:v>31.707317073170689</c:v>
                </c:pt>
                <c:pt idx="8453">
                  <c:v>31.707317073170689</c:v>
                </c:pt>
                <c:pt idx="8454">
                  <c:v>31.707317073170689</c:v>
                </c:pt>
                <c:pt idx="8455">
                  <c:v>30.894308943089431</c:v>
                </c:pt>
                <c:pt idx="8456">
                  <c:v>31.707317073170689</c:v>
                </c:pt>
                <c:pt idx="8457">
                  <c:v>37.704918032787013</c:v>
                </c:pt>
                <c:pt idx="8458">
                  <c:v>39.34426229508199</c:v>
                </c:pt>
                <c:pt idx="8459">
                  <c:v>39.34426229508199</c:v>
                </c:pt>
                <c:pt idx="8460">
                  <c:v>36.363636363636083</c:v>
                </c:pt>
                <c:pt idx="8461">
                  <c:v>37.190082644628113</c:v>
                </c:pt>
                <c:pt idx="8462">
                  <c:v>34.710743801652896</c:v>
                </c:pt>
                <c:pt idx="8463">
                  <c:v>37.190082644628113</c:v>
                </c:pt>
                <c:pt idx="8464">
                  <c:v>33.057851239669098</c:v>
                </c:pt>
                <c:pt idx="8465">
                  <c:v>29.752066115702501</c:v>
                </c:pt>
                <c:pt idx="8466">
                  <c:v>31.404958677686068</c:v>
                </c:pt>
                <c:pt idx="8467">
                  <c:v>32.2314049586777</c:v>
                </c:pt>
                <c:pt idx="8468">
                  <c:v>33.057851239669098</c:v>
                </c:pt>
                <c:pt idx="8469">
                  <c:v>31.404958677686068</c:v>
                </c:pt>
                <c:pt idx="8470">
                  <c:v>31.404958677686068</c:v>
                </c:pt>
                <c:pt idx="8471">
                  <c:v>34.166666666666273</c:v>
                </c:pt>
                <c:pt idx="8472">
                  <c:v>29.661016949152501</c:v>
                </c:pt>
                <c:pt idx="8473">
                  <c:v>27.731092436974787</c:v>
                </c:pt>
                <c:pt idx="8474">
                  <c:v>29.661016949152501</c:v>
                </c:pt>
                <c:pt idx="8475">
                  <c:v>31.1475409836066</c:v>
                </c:pt>
                <c:pt idx="8476">
                  <c:v>31.967213114754099</c:v>
                </c:pt>
                <c:pt idx="8477">
                  <c:v>30.327868852459087</c:v>
                </c:pt>
                <c:pt idx="8478">
                  <c:v>40.495867768594998</c:v>
                </c:pt>
                <c:pt idx="8479">
                  <c:v>37.5</c:v>
                </c:pt>
                <c:pt idx="8480">
                  <c:v>34.188034188034202</c:v>
                </c:pt>
                <c:pt idx="8481">
                  <c:v>35.042735042735167</c:v>
                </c:pt>
                <c:pt idx="8482">
                  <c:v>35.897435897435912</c:v>
                </c:pt>
                <c:pt idx="8483">
                  <c:v>33.050847457626425</c:v>
                </c:pt>
                <c:pt idx="8484">
                  <c:v>34.482758620689829</c:v>
                </c:pt>
                <c:pt idx="8485">
                  <c:v>36.752136752136813</c:v>
                </c:pt>
                <c:pt idx="8486">
                  <c:v>37.606837606837544</c:v>
                </c:pt>
                <c:pt idx="8487">
                  <c:v>36.842105263157912</c:v>
                </c:pt>
                <c:pt idx="8488">
                  <c:v>35.087719298245595</c:v>
                </c:pt>
                <c:pt idx="8489">
                  <c:v>33.913043478260512</c:v>
                </c:pt>
                <c:pt idx="8490">
                  <c:v>33.913043478260512</c:v>
                </c:pt>
                <c:pt idx="8491">
                  <c:v>34.782608695652144</c:v>
                </c:pt>
                <c:pt idx="8492">
                  <c:v>32.173913043478422</c:v>
                </c:pt>
                <c:pt idx="8493">
                  <c:v>33.043478260869598</c:v>
                </c:pt>
                <c:pt idx="8494">
                  <c:v>43.697478991596597</c:v>
                </c:pt>
                <c:pt idx="8495">
                  <c:v>47.5</c:v>
                </c:pt>
                <c:pt idx="8496">
                  <c:v>50.8333333333333</c:v>
                </c:pt>
                <c:pt idx="8497">
                  <c:v>46.666666666666259</c:v>
                </c:pt>
                <c:pt idx="8498">
                  <c:v>46.666666666666259</c:v>
                </c:pt>
                <c:pt idx="8499">
                  <c:v>47.5</c:v>
                </c:pt>
                <c:pt idx="8500">
                  <c:v>60.655737704918003</c:v>
                </c:pt>
                <c:pt idx="8501">
                  <c:v>60.97560975609732</c:v>
                </c:pt>
                <c:pt idx="8502">
                  <c:v>62.601626016259999</c:v>
                </c:pt>
                <c:pt idx="8503">
                  <c:v>69.105691056910388</c:v>
                </c:pt>
                <c:pt idx="8504">
                  <c:v>68.292682926829059</c:v>
                </c:pt>
                <c:pt idx="8505">
                  <c:v>69.105691056910388</c:v>
                </c:pt>
                <c:pt idx="8506">
                  <c:v>68.292682926829059</c:v>
                </c:pt>
                <c:pt idx="8507">
                  <c:v>68.292682926829059</c:v>
                </c:pt>
                <c:pt idx="8508">
                  <c:v>71.544715447154502</c:v>
                </c:pt>
                <c:pt idx="8509">
                  <c:v>67.479674796748</c:v>
                </c:pt>
                <c:pt idx="8510">
                  <c:v>78.861788617885438</c:v>
                </c:pt>
                <c:pt idx="8511">
                  <c:v>76.422764227642304</c:v>
                </c:pt>
                <c:pt idx="8512">
                  <c:v>78.048780487804848</c:v>
                </c:pt>
                <c:pt idx="8513">
                  <c:v>77.868852459016381</c:v>
                </c:pt>
                <c:pt idx="8514">
                  <c:v>79.674796747967449</c:v>
                </c:pt>
                <c:pt idx="8515">
                  <c:v>34.959349593495844</c:v>
                </c:pt>
                <c:pt idx="8516">
                  <c:v>34.959349593495844</c:v>
                </c:pt>
                <c:pt idx="8517">
                  <c:v>34.959349593495844</c:v>
                </c:pt>
                <c:pt idx="8518">
                  <c:v>34.959349593495844</c:v>
                </c:pt>
                <c:pt idx="8519">
                  <c:v>35.772357723577336</c:v>
                </c:pt>
                <c:pt idx="8520">
                  <c:v>33.3333333333333</c:v>
                </c:pt>
                <c:pt idx="8521">
                  <c:v>31.707317073170689</c:v>
                </c:pt>
                <c:pt idx="8522">
                  <c:v>31.707317073170689</c:v>
                </c:pt>
                <c:pt idx="8523">
                  <c:v>30.894308943089431</c:v>
                </c:pt>
                <c:pt idx="8524">
                  <c:v>34.146341463414217</c:v>
                </c:pt>
                <c:pt idx="8525">
                  <c:v>33.3333333333333</c:v>
                </c:pt>
                <c:pt idx="8526">
                  <c:v>33.3333333333333</c:v>
                </c:pt>
                <c:pt idx="8527">
                  <c:v>34.959349593495844</c:v>
                </c:pt>
                <c:pt idx="8528">
                  <c:v>35.772357723577336</c:v>
                </c:pt>
                <c:pt idx="8529">
                  <c:v>35.772357723577336</c:v>
                </c:pt>
                <c:pt idx="8530">
                  <c:v>33.3333333333333</c:v>
                </c:pt>
                <c:pt idx="8531">
                  <c:v>31.707317073170689</c:v>
                </c:pt>
                <c:pt idx="8532">
                  <c:v>33.3333333333333</c:v>
                </c:pt>
                <c:pt idx="8533">
                  <c:v>32.520325203252</c:v>
                </c:pt>
                <c:pt idx="8534">
                  <c:v>34.959349593495844</c:v>
                </c:pt>
                <c:pt idx="8535">
                  <c:v>33.3333333333333</c:v>
                </c:pt>
                <c:pt idx="8536">
                  <c:v>33.3333333333333</c:v>
                </c:pt>
                <c:pt idx="8537">
                  <c:v>34.959349593495844</c:v>
                </c:pt>
                <c:pt idx="8538">
                  <c:v>32.520325203252</c:v>
                </c:pt>
                <c:pt idx="8539">
                  <c:v>38.211382113821102</c:v>
                </c:pt>
                <c:pt idx="8540">
                  <c:v>34.146341463414217</c:v>
                </c:pt>
                <c:pt idx="8541">
                  <c:v>30.894308943089431</c:v>
                </c:pt>
                <c:pt idx="8542">
                  <c:v>33.3333333333333</c:v>
                </c:pt>
                <c:pt idx="8543">
                  <c:v>32.520325203252</c:v>
                </c:pt>
                <c:pt idx="8544">
                  <c:v>33.3333333333333</c:v>
                </c:pt>
                <c:pt idx="8545">
                  <c:v>32.520325203252</c:v>
                </c:pt>
                <c:pt idx="8546">
                  <c:v>32.520325203252</c:v>
                </c:pt>
                <c:pt idx="8547">
                  <c:v>33.3333333333333</c:v>
                </c:pt>
                <c:pt idx="8548">
                  <c:v>33.3333333333333</c:v>
                </c:pt>
                <c:pt idx="8549">
                  <c:v>33.3333333333333</c:v>
                </c:pt>
                <c:pt idx="8550">
                  <c:v>35.772357723577336</c:v>
                </c:pt>
                <c:pt idx="8551">
                  <c:v>35.537190082644472</c:v>
                </c:pt>
                <c:pt idx="8552">
                  <c:v>34.710743801652896</c:v>
                </c:pt>
                <c:pt idx="8553">
                  <c:v>36.585365853658445</c:v>
                </c:pt>
                <c:pt idx="8554">
                  <c:v>35.772357723577336</c:v>
                </c:pt>
                <c:pt idx="8555">
                  <c:v>33.3333333333333</c:v>
                </c:pt>
                <c:pt idx="8556">
                  <c:v>34.146341463414217</c:v>
                </c:pt>
                <c:pt idx="8557">
                  <c:v>34.146341463414217</c:v>
                </c:pt>
                <c:pt idx="8558">
                  <c:v>33.606557377049199</c:v>
                </c:pt>
                <c:pt idx="8559">
                  <c:v>32.786885245901601</c:v>
                </c:pt>
                <c:pt idx="8560">
                  <c:v>33.606557377049199</c:v>
                </c:pt>
                <c:pt idx="8561">
                  <c:v>34.959349593495844</c:v>
                </c:pt>
                <c:pt idx="8562">
                  <c:v>30.894308943089431</c:v>
                </c:pt>
                <c:pt idx="8563">
                  <c:v>30.894308943089431</c:v>
                </c:pt>
                <c:pt idx="8564">
                  <c:v>28.455284552845487</c:v>
                </c:pt>
                <c:pt idx="8565">
                  <c:v>29.268292682926536</c:v>
                </c:pt>
                <c:pt idx="8566">
                  <c:v>29.268292682926536</c:v>
                </c:pt>
                <c:pt idx="8567">
                  <c:v>31.707317073170689</c:v>
                </c:pt>
                <c:pt idx="8568">
                  <c:v>31.707317073170689</c:v>
                </c:pt>
                <c:pt idx="8569">
                  <c:v>30.081300813008099</c:v>
                </c:pt>
                <c:pt idx="8570">
                  <c:v>30.894308943089431</c:v>
                </c:pt>
                <c:pt idx="8571">
                  <c:v>30.894308943089431</c:v>
                </c:pt>
                <c:pt idx="8572">
                  <c:v>30.894308943089431</c:v>
                </c:pt>
                <c:pt idx="8573">
                  <c:v>31.707317073170689</c:v>
                </c:pt>
                <c:pt idx="8574">
                  <c:v>31.707317073170689</c:v>
                </c:pt>
                <c:pt idx="8575">
                  <c:v>31.707317073170689</c:v>
                </c:pt>
                <c:pt idx="8576">
                  <c:v>30.894308943089431</c:v>
                </c:pt>
                <c:pt idx="8577">
                  <c:v>32.520325203252</c:v>
                </c:pt>
                <c:pt idx="8578">
                  <c:v>31.707317073170689</c:v>
                </c:pt>
                <c:pt idx="8579">
                  <c:v>32.520325203252</c:v>
                </c:pt>
                <c:pt idx="8580">
                  <c:v>31.707317073170689</c:v>
                </c:pt>
                <c:pt idx="8581">
                  <c:v>30.081300813008099</c:v>
                </c:pt>
                <c:pt idx="8582">
                  <c:v>31.707317073170689</c:v>
                </c:pt>
                <c:pt idx="8583">
                  <c:v>31.707317073170689</c:v>
                </c:pt>
                <c:pt idx="8584">
                  <c:v>31.707317073170689</c:v>
                </c:pt>
                <c:pt idx="8585">
                  <c:v>30.894308943089431</c:v>
                </c:pt>
                <c:pt idx="8586">
                  <c:v>31.707317073170689</c:v>
                </c:pt>
                <c:pt idx="8587">
                  <c:v>32.786885245901601</c:v>
                </c:pt>
                <c:pt idx="8588">
                  <c:v>34.42622950819657</c:v>
                </c:pt>
                <c:pt idx="8589">
                  <c:v>35.245901639344297</c:v>
                </c:pt>
                <c:pt idx="8590">
                  <c:v>32.2314049586777</c:v>
                </c:pt>
                <c:pt idx="8591">
                  <c:v>33.057851239669098</c:v>
                </c:pt>
                <c:pt idx="8592">
                  <c:v>32.2314049586777</c:v>
                </c:pt>
                <c:pt idx="8593">
                  <c:v>35.537190082644472</c:v>
                </c:pt>
                <c:pt idx="8594">
                  <c:v>32.2314049586777</c:v>
                </c:pt>
                <c:pt idx="8595">
                  <c:v>30.578512396694187</c:v>
                </c:pt>
                <c:pt idx="8596">
                  <c:v>32.2314049586777</c:v>
                </c:pt>
                <c:pt idx="8597">
                  <c:v>29.752066115702501</c:v>
                </c:pt>
                <c:pt idx="8598">
                  <c:v>30.578512396694187</c:v>
                </c:pt>
                <c:pt idx="8599">
                  <c:v>32.2314049586777</c:v>
                </c:pt>
                <c:pt idx="8600">
                  <c:v>32.2314049586777</c:v>
                </c:pt>
                <c:pt idx="8601">
                  <c:v>32.5</c:v>
                </c:pt>
                <c:pt idx="8602">
                  <c:v>32.203389830508513</c:v>
                </c:pt>
                <c:pt idx="8603">
                  <c:v>29.411764705882483</c:v>
                </c:pt>
                <c:pt idx="8604">
                  <c:v>29.661016949152501</c:v>
                </c:pt>
                <c:pt idx="8605">
                  <c:v>31.1475409836066</c:v>
                </c:pt>
                <c:pt idx="8606">
                  <c:v>31.1475409836066</c:v>
                </c:pt>
                <c:pt idx="8607">
                  <c:v>28.688524590163624</c:v>
                </c:pt>
                <c:pt idx="8608">
                  <c:v>38.016528925619802</c:v>
                </c:pt>
                <c:pt idx="8609">
                  <c:v>34.166666666666273</c:v>
                </c:pt>
                <c:pt idx="8610">
                  <c:v>31.6239316239316</c:v>
                </c:pt>
                <c:pt idx="8611">
                  <c:v>31.6239316239316</c:v>
                </c:pt>
                <c:pt idx="8612">
                  <c:v>31.6239316239316</c:v>
                </c:pt>
                <c:pt idx="8613">
                  <c:v>32.203389830508513</c:v>
                </c:pt>
                <c:pt idx="8614">
                  <c:v>33.620689655172136</c:v>
                </c:pt>
                <c:pt idx="8615">
                  <c:v>31.6239316239316</c:v>
                </c:pt>
                <c:pt idx="8616">
                  <c:v>34.188034188034202</c:v>
                </c:pt>
                <c:pt idx="8617">
                  <c:v>35.964912280701967</c:v>
                </c:pt>
                <c:pt idx="8618">
                  <c:v>35.087719298245595</c:v>
                </c:pt>
                <c:pt idx="8619">
                  <c:v>32.173913043478422</c:v>
                </c:pt>
                <c:pt idx="8620">
                  <c:v>32.173913043478422</c:v>
                </c:pt>
                <c:pt idx="8621">
                  <c:v>33.913043478260512</c:v>
                </c:pt>
                <c:pt idx="8622">
                  <c:v>32.173913043478422</c:v>
                </c:pt>
                <c:pt idx="8623">
                  <c:v>32.173913043478422</c:v>
                </c:pt>
                <c:pt idx="8624">
                  <c:v>45.378151260504211</c:v>
                </c:pt>
                <c:pt idx="8625">
                  <c:v>47.5</c:v>
                </c:pt>
                <c:pt idx="8626">
                  <c:v>50</c:v>
                </c:pt>
                <c:pt idx="8627">
                  <c:v>45</c:v>
                </c:pt>
                <c:pt idx="8628">
                  <c:v>45</c:v>
                </c:pt>
                <c:pt idx="8629">
                  <c:v>45</c:v>
                </c:pt>
                <c:pt idx="8630">
                  <c:v>56.557377049180296</c:v>
                </c:pt>
                <c:pt idx="8631">
                  <c:v>61.788617886179104</c:v>
                </c:pt>
                <c:pt idx="8632">
                  <c:v>61.788617886179104</c:v>
                </c:pt>
                <c:pt idx="8633">
                  <c:v>66.6666666666667</c:v>
                </c:pt>
                <c:pt idx="8634">
                  <c:v>65.853658536584362</c:v>
                </c:pt>
                <c:pt idx="8635">
                  <c:v>66.6666666666667</c:v>
                </c:pt>
                <c:pt idx="8636">
                  <c:v>65.853658536584362</c:v>
                </c:pt>
                <c:pt idx="8637">
                  <c:v>64.227642276422458</c:v>
                </c:pt>
                <c:pt idx="8638">
                  <c:v>69.918699186991901</c:v>
                </c:pt>
                <c:pt idx="8639">
                  <c:v>67.479674796748</c:v>
                </c:pt>
                <c:pt idx="8640">
                  <c:v>68.292682926829059</c:v>
                </c:pt>
                <c:pt idx="8641">
                  <c:v>65.853658536584362</c:v>
                </c:pt>
                <c:pt idx="8642">
                  <c:v>67.479674796748</c:v>
                </c:pt>
                <c:pt idx="8643">
                  <c:v>67.213114754098427</c:v>
                </c:pt>
                <c:pt idx="8644">
                  <c:v>65.853658536584362</c:v>
                </c:pt>
                <c:pt idx="8645">
                  <c:v>69.105691056910388</c:v>
                </c:pt>
              </c:numCache>
            </c:numRef>
          </c:xVal>
          <c:yVal>
            <c:numRef>
              <c:f>Correl.csv!$B$1:$B$8647</c:f>
              <c:numCache>
                <c:formatCode>General</c:formatCode>
                <c:ptCount val="8647"/>
                <c:pt idx="0">
                  <c:v>1</c:v>
                </c:pt>
                <c:pt idx="1">
                  <c:v>0.96923076923076856</c:v>
                </c:pt>
                <c:pt idx="2">
                  <c:v>0.96923076923076856</c:v>
                </c:pt>
                <c:pt idx="3">
                  <c:v>1</c:v>
                </c:pt>
                <c:pt idx="4">
                  <c:v>1</c:v>
                </c:pt>
                <c:pt idx="5">
                  <c:v>0.96923076923076856</c:v>
                </c:pt>
                <c:pt idx="6">
                  <c:v>0.96923076923076856</c:v>
                </c:pt>
                <c:pt idx="7">
                  <c:v>0.96923076923076856</c:v>
                </c:pt>
                <c:pt idx="8">
                  <c:v>1</c:v>
                </c:pt>
                <c:pt idx="9">
                  <c:v>0.96923076923076856</c:v>
                </c:pt>
                <c:pt idx="10">
                  <c:v>1</c:v>
                </c:pt>
                <c:pt idx="11">
                  <c:v>1</c:v>
                </c:pt>
                <c:pt idx="12">
                  <c:v>0.96923076923076856</c:v>
                </c:pt>
                <c:pt idx="13">
                  <c:v>1</c:v>
                </c:pt>
                <c:pt idx="14">
                  <c:v>0.96923076923076856</c:v>
                </c:pt>
                <c:pt idx="15">
                  <c:v>1</c:v>
                </c:pt>
                <c:pt idx="16">
                  <c:v>1</c:v>
                </c:pt>
                <c:pt idx="17">
                  <c:v>0.96923076923076856</c:v>
                </c:pt>
                <c:pt idx="18">
                  <c:v>1</c:v>
                </c:pt>
                <c:pt idx="19">
                  <c:v>0.96923076923076856</c:v>
                </c:pt>
                <c:pt idx="20">
                  <c:v>1</c:v>
                </c:pt>
                <c:pt idx="21">
                  <c:v>0.96923076923076856</c:v>
                </c:pt>
                <c:pt idx="22">
                  <c:v>0.96923076923076856</c:v>
                </c:pt>
                <c:pt idx="23">
                  <c:v>1</c:v>
                </c:pt>
                <c:pt idx="24">
                  <c:v>0.96923076923076856</c:v>
                </c:pt>
                <c:pt idx="25">
                  <c:v>1</c:v>
                </c:pt>
                <c:pt idx="26">
                  <c:v>0.96923076923076856</c:v>
                </c:pt>
                <c:pt idx="27">
                  <c:v>0.96923076923076856</c:v>
                </c:pt>
                <c:pt idx="28">
                  <c:v>0.96923076923076856</c:v>
                </c:pt>
                <c:pt idx="29">
                  <c:v>0.96923076923076856</c:v>
                </c:pt>
                <c:pt idx="30">
                  <c:v>1</c:v>
                </c:pt>
                <c:pt idx="31">
                  <c:v>0.96923076923076856</c:v>
                </c:pt>
                <c:pt idx="32">
                  <c:v>1</c:v>
                </c:pt>
                <c:pt idx="33">
                  <c:v>0.96923076923076856</c:v>
                </c:pt>
                <c:pt idx="34">
                  <c:v>0.96923076923076856</c:v>
                </c:pt>
                <c:pt idx="35">
                  <c:v>1</c:v>
                </c:pt>
                <c:pt idx="36">
                  <c:v>1</c:v>
                </c:pt>
                <c:pt idx="37">
                  <c:v>1</c:v>
                </c:pt>
                <c:pt idx="38">
                  <c:v>0.96923076923076856</c:v>
                </c:pt>
                <c:pt idx="39">
                  <c:v>1</c:v>
                </c:pt>
                <c:pt idx="40">
                  <c:v>0.96923076923076856</c:v>
                </c:pt>
                <c:pt idx="41">
                  <c:v>1</c:v>
                </c:pt>
                <c:pt idx="42">
                  <c:v>1</c:v>
                </c:pt>
                <c:pt idx="43">
                  <c:v>0.96923076923076856</c:v>
                </c:pt>
                <c:pt idx="44">
                  <c:v>0.96923076923076856</c:v>
                </c:pt>
                <c:pt idx="45">
                  <c:v>1</c:v>
                </c:pt>
                <c:pt idx="46">
                  <c:v>1</c:v>
                </c:pt>
                <c:pt idx="47">
                  <c:v>0.96923076923076856</c:v>
                </c:pt>
                <c:pt idx="48">
                  <c:v>1</c:v>
                </c:pt>
                <c:pt idx="49">
                  <c:v>0.96923076923076856</c:v>
                </c:pt>
                <c:pt idx="50">
                  <c:v>1</c:v>
                </c:pt>
                <c:pt idx="51">
                  <c:v>1</c:v>
                </c:pt>
                <c:pt idx="52">
                  <c:v>0.96923076923076856</c:v>
                </c:pt>
                <c:pt idx="53">
                  <c:v>0.96923076923076856</c:v>
                </c:pt>
                <c:pt idx="54">
                  <c:v>1</c:v>
                </c:pt>
                <c:pt idx="55">
                  <c:v>1</c:v>
                </c:pt>
                <c:pt idx="56">
                  <c:v>1</c:v>
                </c:pt>
                <c:pt idx="57">
                  <c:v>0.96923076923076856</c:v>
                </c:pt>
                <c:pt idx="58">
                  <c:v>1</c:v>
                </c:pt>
                <c:pt idx="59">
                  <c:v>0.96923076923076856</c:v>
                </c:pt>
                <c:pt idx="60">
                  <c:v>1</c:v>
                </c:pt>
                <c:pt idx="61">
                  <c:v>1</c:v>
                </c:pt>
                <c:pt idx="62">
                  <c:v>0.96923076923076856</c:v>
                </c:pt>
                <c:pt idx="63">
                  <c:v>0.96923076923076856</c:v>
                </c:pt>
                <c:pt idx="64">
                  <c:v>1</c:v>
                </c:pt>
                <c:pt idx="65">
                  <c:v>1</c:v>
                </c:pt>
                <c:pt idx="66">
                  <c:v>0.96923076923076856</c:v>
                </c:pt>
                <c:pt idx="67">
                  <c:v>0.96923076923076856</c:v>
                </c:pt>
                <c:pt idx="68">
                  <c:v>1</c:v>
                </c:pt>
                <c:pt idx="69">
                  <c:v>0.96923076923076856</c:v>
                </c:pt>
                <c:pt idx="70">
                  <c:v>1</c:v>
                </c:pt>
                <c:pt idx="71">
                  <c:v>0.96923076923076856</c:v>
                </c:pt>
                <c:pt idx="72">
                  <c:v>0.96923076923076856</c:v>
                </c:pt>
                <c:pt idx="73">
                  <c:v>1</c:v>
                </c:pt>
                <c:pt idx="74">
                  <c:v>1</c:v>
                </c:pt>
                <c:pt idx="75">
                  <c:v>0.96923076923076856</c:v>
                </c:pt>
                <c:pt idx="76">
                  <c:v>0.96923076923076856</c:v>
                </c:pt>
                <c:pt idx="77">
                  <c:v>0.96923076923076856</c:v>
                </c:pt>
                <c:pt idx="78">
                  <c:v>0.96923076923076856</c:v>
                </c:pt>
                <c:pt idx="79">
                  <c:v>0.96923076923076856</c:v>
                </c:pt>
                <c:pt idx="80">
                  <c:v>1</c:v>
                </c:pt>
                <c:pt idx="81">
                  <c:v>0.96923076923076856</c:v>
                </c:pt>
                <c:pt idx="82">
                  <c:v>1</c:v>
                </c:pt>
                <c:pt idx="83">
                  <c:v>0.96923076923076856</c:v>
                </c:pt>
                <c:pt idx="84">
                  <c:v>0.96923076923076856</c:v>
                </c:pt>
                <c:pt idx="85">
                  <c:v>1</c:v>
                </c:pt>
                <c:pt idx="86">
                  <c:v>1</c:v>
                </c:pt>
                <c:pt idx="87">
                  <c:v>0.96923076923076856</c:v>
                </c:pt>
                <c:pt idx="88">
                  <c:v>0.96923076923076856</c:v>
                </c:pt>
                <c:pt idx="89">
                  <c:v>0.96923076923076856</c:v>
                </c:pt>
                <c:pt idx="90">
                  <c:v>1</c:v>
                </c:pt>
                <c:pt idx="91">
                  <c:v>0.96923076923076856</c:v>
                </c:pt>
                <c:pt idx="92">
                  <c:v>0.96923076923076856</c:v>
                </c:pt>
                <c:pt idx="93">
                  <c:v>1</c:v>
                </c:pt>
                <c:pt idx="94">
                  <c:v>0.96923076923076856</c:v>
                </c:pt>
                <c:pt idx="95">
                  <c:v>1</c:v>
                </c:pt>
                <c:pt idx="96">
                  <c:v>0.96923076923076856</c:v>
                </c:pt>
                <c:pt idx="97">
                  <c:v>0.96923076923076856</c:v>
                </c:pt>
                <c:pt idx="98">
                  <c:v>1</c:v>
                </c:pt>
                <c:pt idx="99">
                  <c:v>1</c:v>
                </c:pt>
                <c:pt idx="100">
                  <c:v>0.96923076923076856</c:v>
                </c:pt>
                <c:pt idx="101">
                  <c:v>0.96923076923076856</c:v>
                </c:pt>
                <c:pt idx="102">
                  <c:v>0.96923076923076856</c:v>
                </c:pt>
                <c:pt idx="103">
                  <c:v>1</c:v>
                </c:pt>
                <c:pt idx="104">
                  <c:v>1</c:v>
                </c:pt>
                <c:pt idx="105">
                  <c:v>0.94615384615384812</c:v>
                </c:pt>
                <c:pt idx="106">
                  <c:v>0.94615384615384812</c:v>
                </c:pt>
                <c:pt idx="107">
                  <c:v>0.91538461538461502</c:v>
                </c:pt>
                <c:pt idx="108">
                  <c:v>0.94615384615384812</c:v>
                </c:pt>
                <c:pt idx="109">
                  <c:v>0.91538461538461502</c:v>
                </c:pt>
                <c:pt idx="110">
                  <c:v>0.94615384615384812</c:v>
                </c:pt>
                <c:pt idx="111">
                  <c:v>0.94615384615384812</c:v>
                </c:pt>
                <c:pt idx="112">
                  <c:v>0.91538461538461502</c:v>
                </c:pt>
                <c:pt idx="113">
                  <c:v>0.91538461538461502</c:v>
                </c:pt>
                <c:pt idx="114">
                  <c:v>0.94615384615384812</c:v>
                </c:pt>
                <c:pt idx="115">
                  <c:v>0.94615384615384812</c:v>
                </c:pt>
                <c:pt idx="116">
                  <c:v>0.94615384615384812</c:v>
                </c:pt>
                <c:pt idx="117">
                  <c:v>0.91538461538461502</c:v>
                </c:pt>
                <c:pt idx="118">
                  <c:v>0.91538461538461502</c:v>
                </c:pt>
                <c:pt idx="119">
                  <c:v>0.91538461538461502</c:v>
                </c:pt>
                <c:pt idx="120">
                  <c:v>0.94615384615384812</c:v>
                </c:pt>
                <c:pt idx="121">
                  <c:v>0.94615384615384812</c:v>
                </c:pt>
                <c:pt idx="122">
                  <c:v>0.91538461538461502</c:v>
                </c:pt>
                <c:pt idx="123">
                  <c:v>0.94615384615384812</c:v>
                </c:pt>
                <c:pt idx="124">
                  <c:v>0.91538461538461502</c:v>
                </c:pt>
                <c:pt idx="125">
                  <c:v>0.94615384615384812</c:v>
                </c:pt>
                <c:pt idx="126">
                  <c:v>0.94615384615384812</c:v>
                </c:pt>
                <c:pt idx="127">
                  <c:v>0.91538461538461502</c:v>
                </c:pt>
                <c:pt idx="128">
                  <c:v>0.91538461538461502</c:v>
                </c:pt>
                <c:pt idx="129">
                  <c:v>0.94615384615384812</c:v>
                </c:pt>
                <c:pt idx="130">
                  <c:v>0.94615384615384812</c:v>
                </c:pt>
                <c:pt idx="131">
                  <c:v>0.94615384615384812</c:v>
                </c:pt>
                <c:pt idx="132">
                  <c:v>0.91538461538461502</c:v>
                </c:pt>
                <c:pt idx="133">
                  <c:v>0.91538461538461502</c:v>
                </c:pt>
                <c:pt idx="134">
                  <c:v>0.91538461538461502</c:v>
                </c:pt>
                <c:pt idx="135">
                  <c:v>1</c:v>
                </c:pt>
                <c:pt idx="136">
                  <c:v>0.984615384615385</c:v>
                </c:pt>
                <c:pt idx="137">
                  <c:v>0.984615384615385</c:v>
                </c:pt>
                <c:pt idx="138">
                  <c:v>0.95384615384615401</c:v>
                </c:pt>
                <c:pt idx="139">
                  <c:v>0.984615384615385</c:v>
                </c:pt>
                <c:pt idx="140">
                  <c:v>0.95384615384615401</c:v>
                </c:pt>
                <c:pt idx="141">
                  <c:v>0.984615384615385</c:v>
                </c:pt>
                <c:pt idx="142">
                  <c:v>0.984615384615385</c:v>
                </c:pt>
                <c:pt idx="143">
                  <c:v>0.95384615384615401</c:v>
                </c:pt>
                <c:pt idx="144">
                  <c:v>0.95384615384615401</c:v>
                </c:pt>
                <c:pt idx="145">
                  <c:v>0.984615384615385</c:v>
                </c:pt>
                <c:pt idx="146">
                  <c:v>0.984615384615385</c:v>
                </c:pt>
                <c:pt idx="147">
                  <c:v>0.984615384615385</c:v>
                </c:pt>
                <c:pt idx="148">
                  <c:v>0.95384615384615401</c:v>
                </c:pt>
                <c:pt idx="149">
                  <c:v>0.95384615384615401</c:v>
                </c:pt>
                <c:pt idx="150">
                  <c:v>0.95384615384615401</c:v>
                </c:pt>
                <c:pt idx="151">
                  <c:v>0.93076923076923102</c:v>
                </c:pt>
                <c:pt idx="152">
                  <c:v>0.93076923076923102</c:v>
                </c:pt>
                <c:pt idx="153">
                  <c:v>0.94615384615384812</c:v>
                </c:pt>
                <c:pt idx="154">
                  <c:v>0.94615384615384812</c:v>
                </c:pt>
                <c:pt idx="155">
                  <c:v>0.91538461538461502</c:v>
                </c:pt>
                <c:pt idx="156">
                  <c:v>0.94615384615384812</c:v>
                </c:pt>
                <c:pt idx="157">
                  <c:v>0.91538461538461502</c:v>
                </c:pt>
                <c:pt idx="158">
                  <c:v>0.94615384615384812</c:v>
                </c:pt>
                <c:pt idx="159">
                  <c:v>0.94615384615384812</c:v>
                </c:pt>
                <c:pt idx="160">
                  <c:v>0.91538461538461502</c:v>
                </c:pt>
                <c:pt idx="161">
                  <c:v>0.91538461538461502</c:v>
                </c:pt>
                <c:pt idx="162">
                  <c:v>0.94615384615384812</c:v>
                </c:pt>
                <c:pt idx="163">
                  <c:v>0.94615384615384812</c:v>
                </c:pt>
                <c:pt idx="164">
                  <c:v>0.94615384615384812</c:v>
                </c:pt>
                <c:pt idx="165">
                  <c:v>0.91538461538461502</c:v>
                </c:pt>
                <c:pt idx="166">
                  <c:v>0.91538461538461502</c:v>
                </c:pt>
                <c:pt idx="167">
                  <c:v>0.91538461538461502</c:v>
                </c:pt>
                <c:pt idx="168">
                  <c:v>1</c:v>
                </c:pt>
                <c:pt idx="169">
                  <c:v>1</c:v>
                </c:pt>
                <c:pt idx="170">
                  <c:v>0.93076923076923102</c:v>
                </c:pt>
                <c:pt idx="171">
                  <c:v>0.96923076923076856</c:v>
                </c:pt>
                <c:pt idx="172">
                  <c:v>0.96923076923076856</c:v>
                </c:pt>
                <c:pt idx="173">
                  <c:v>1</c:v>
                </c:pt>
                <c:pt idx="174">
                  <c:v>0.96923076923076856</c:v>
                </c:pt>
                <c:pt idx="175">
                  <c:v>1</c:v>
                </c:pt>
                <c:pt idx="176">
                  <c:v>0.96923076923076856</c:v>
                </c:pt>
                <c:pt idx="177">
                  <c:v>0.96923076923076856</c:v>
                </c:pt>
                <c:pt idx="178">
                  <c:v>1</c:v>
                </c:pt>
                <c:pt idx="179">
                  <c:v>1</c:v>
                </c:pt>
                <c:pt idx="180">
                  <c:v>0.96923076923076856</c:v>
                </c:pt>
                <c:pt idx="181">
                  <c:v>0.96923076923076856</c:v>
                </c:pt>
                <c:pt idx="182">
                  <c:v>0.96923076923076856</c:v>
                </c:pt>
                <c:pt idx="183">
                  <c:v>1</c:v>
                </c:pt>
                <c:pt idx="184">
                  <c:v>1</c:v>
                </c:pt>
                <c:pt idx="185">
                  <c:v>1</c:v>
                </c:pt>
                <c:pt idx="186">
                  <c:v>0.91538461538461502</c:v>
                </c:pt>
                <c:pt idx="187">
                  <c:v>0.91538461538461502</c:v>
                </c:pt>
                <c:pt idx="188">
                  <c:v>0.95384615384615401</c:v>
                </c:pt>
                <c:pt idx="189">
                  <c:v>0.91538461538461502</c:v>
                </c:pt>
                <c:pt idx="190">
                  <c:v>0.91538461538461502</c:v>
                </c:pt>
                <c:pt idx="191">
                  <c:v>0.91538461538461502</c:v>
                </c:pt>
                <c:pt idx="192">
                  <c:v>0.94615384615384812</c:v>
                </c:pt>
                <c:pt idx="193">
                  <c:v>0.91538461538461502</c:v>
                </c:pt>
                <c:pt idx="194">
                  <c:v>0.94615384615384812</c:v>
                </c:pt>
                <c:pt idx="195">
                  <c:v>0.91538461538461502</c:v>
                </c:pt>
                <c:pt idx="196">
                  <c:v>0.91538461538461502</c:v>
                </c:pt>
                <c:pt idx="197">
                  <c:v>0.94615384615384812</c:v>
                </c:pt>
                <c:pt idx="198">
                  <c:v>0.94615384615384812</c:v>
                </c:pt>
                <c:pt idx="199">
                  <c:v>0.91538461538461502</c:v>
                </c:pt>
                <c:pt idx="200">
                  <c:v>0.91538461538461502</c:v>
                </c:pt>
                <c:pt idx="201">
                  <c:v>0.91538461538461502</c:v>
                </c:pt>
                <c:pt idx="202">
                  <c:v>0.94615384615384812</c:v>
                </c:pt>
                <c:pt idx="203">
                  <c:v>0.94615384615384812</c:v>
                </c:pt>
                <c:pt idx="204">
                  <c:v>0.94615384615384812</c:v>
                </c:pt>
                <c:pt idx="205">
                  <c:v>0.86153846153846203</c:v>
                </c:pt>
                <c:pt idx="206">
                  <c:v>0.86153846153846203</c:v>
                </c:pt>
                <c:pt idx="207">
                  <c:v>0.9</c:v>
                </c:pt>
                <c:pt idx="208">
                  <c:v>0.86153846153846203</c:v>
                </c:pt>
                <c:pt idx="209">
                  <c:v>0.94615384615384812</c:v>
                </c:pt>
                <c:pt idx="210">
                  <c:v>0.91538461538461502</c:v>
                </c:pt>
                <c:pt idx="211">
                  <c:v>0.91538461538461502</c:v>
                </c:pt>
                <c:pt idx="212">
                  <c:v>0.94615384615384812</c:v>
                </c:pt>
                <c:pt idx="213">
                  <c:v>0.91538461538461502</c:v>
                </c:pt>
                <c:pt idx="214">
                  <c:v>0.94615384615384812</c:v>
                </c:pt>
                <c:pt idx="215">
                  <c:v>0.91538461538461502</c:v>
                </c:pt>
                <c:pt idx="216">
                  <c:v>0.91538461538461502</c:v>
                </c:pt>
                <c:pt idx="217">
                  <c:v>0.94615384615384812</c:v>
                </c:pt>
                <c:pt idx="218">
                  <c:v>0.94615384615384812</c:v>
                </c:pt>
                <c:pt idx="219">
                  <c:v>0.91538461538461502</c:v>
                </c:pt>
                <c:pt idx="220">
                  <c:v>0.91538461538461502</c:v>
                </c:pt>
                <c:pt idx="221">
                  <c:v>0.91538461538461502</c:v>
                </c:pt>
                <c:pt idx="222">
                  <c:v>0.94615384615384812</c:v>
                </c:pt>
                <c:pt idx="223">
                  <c:v>0.94615384615384812</c:v>
                </c:pt>
                <c:pt idx="224">
                  <c:v>0.94615384615384812</c:v>
                </c:pt>
                <c:pt idx="225">
                  <c:v>0.86153846153846203</c:v>
                </c:pt>
                <c:pt idx="226">
                  <c:v>0.86153846153846203</c:v>
                </c:pt>
                <c:pt idx="227">
                  <c:v>0.9</c:v>
                </c:pt>
                <c:pt idx="228">
                  <c:v>0.86153846153846203</c:v>
                </c:pt>
                <c:pt idx="229">
                  <c:v>0.94615384615384812</c:v>
                </c:pt>
                <c:pt idx="230">
                  <c:v>1</c:v>
                </c:pt>
                <c:pt idx="231">
                  <c:v>0.8</c:v>
                </c:pt>
                <c:pt idx="232">
                  <c:v>0.8</c:v>
                </c:pt>
                <c:pt idx="233">
                  <c:v>0.83076923076923104</c:v>
                </c:pt>
                <c:pt idx="234">
                  <c:v>0.8</c:v>
                </c:pt>
                <c:pt idx="235">
                  <c:v>0.83076923076923104</c:v>
                </c:pt>
                <c:pt idx="236">
                  <c:v>0.8</c:v>
                </c:pt>
                <c:pt idx="237">
                  <c:v>0.8</c:v>
                </c:pt>
                <c:pt idx="238">
                  <c:v>0.83076923076923104</c:v>
                </c:pt>
                <c:pt idx="239">
                  <c:v>0.83076923076923104</c:v>
                </c:pt>
                <c:pt idx="240">
                  <c:v>0.8</c:v>
                </c:pt>
                <c:pt idx="241">
                  <c:v>0.8</c:v>
                </c:pt>
                <c:pt idx="242">
                  <c:v>0.8</c:v>
                </c:pt>
                <c:pt idx="243">
                  <c:v>0.83076923076923104</c:v>
                </c:pt>
                <c:pt idx="244">
                  <c:v>0.83076923076923104</c:v>
                </c:pt>
                <c:pt idx="245">
                  <c:v>0.83076923076923104</c:v>
                </c:pt>
                <c:pt idx="246">
                  <c:v>0.85384615384615403</c:v>
                </c:pt>
                <c:pt idx="247">
                  <c:v>0.85384615384615403</c:v>
                </c:pt>
                <c:pt idx="248">
                  <c:v>0.78461538461538505</c:v>
                </c:pt>
                <c:pt idx="249">
                  <c:v>0.85384615384615403</c:v>
                </c:pt>
                <c:pt idx="250">
                  <c:v>0.83076923076923104</c:v>
                </c:pt>
                <c:pt idx="251">
                  <c:v>0.77692307692308127</c:v>
                </c:pt>
                <c:pt idx="252">
                  <c:v>0.77692307692308127</c:v>
                </c:pt>
                <c:pt idx="253">
                  <c:v>0.68217054263565902</c:v>
                </c:pt>
                <c:pt idx="254">
                  <c:v>0.68217054263565902</c:v>
                </c:pt>
                <c:pt idx="255">
                  <c:v>0.65116279069767402</c:v>
                </c:pt>
                <c:pt idx="256">
                  <c:v>0.68217054263565902</c:v>
                </c:pt>
                <c:pt idx="257">
                  <c:v>0.65116279069767402</c:v>
                </c:pt>
                <c:pt idx="258">
                  <c:v>0.68217054263565902</c:v>
                </c:pt>
                <c:pt idx="259">
                  <c:v>0.68217054263565902</c:v>
                </c:pt>
                <c:pt idx="260">
                  <c:v>0.65116279069767402</c:v>
                </c:pt>
                <c:pt idx="261">
                  <c:v>0.65116279069767402</c:v>
                </c:pt>
                <c:pt idx="262">
                  <c:v>0.68217054263565902</c:v>
                </c:pt>
                <c:pt idx="263">
                  <c:v>0.68217054263565902</c:v>
                </c:pt>
                <c:pt idx="264">
                  <c:v>0.68217054263565902</c:v>
                </c:pt>
                <c:pt idx="265">
                  <c:v>0.65116279069767402</c:v>
                </c:pt>
                <c:pt idx="266">
                  <c:v>0.65116279069767402</c:v>
                </c:pt>
                <c:pt idx="267">
                  <c:v>0.65116279069767402</c:v>
                </c:pt>
                <c:pt idx="268">
                  <c:v>0.62790697674418861</c:v>
                </c:pt>
                <c:pt idx="269">
                  <c:v>0.62790697674418861</c:v>
                </c:pt>
                <c:pt idx="270">
                  <c:v>0.69767441860465385</c:v>
                </c:pt>
                <c:pt idx="271">
                  <c:v>0.62790697674418861</c:v>
                </c:pt>
                <c:pt idx="272">
                  <c:v>0.65116279069767402</c:v>
                </c:pt>
                <c:pt idx="273">
                  <c:v>0.70542635658914765</c:v>
                </c:pt>
                <c:pt idx="274">
                  <c:v>0.70542635658914765</c:v>
                </c:pt>
                <c:pt idx="275">
                  <c:v>0.51162790697674398</c:v>
                </c:pt>
                <c:pt idx="276">
                  <c:v>0.93023255813953498</c:v>
                </c:pt>
                <c:pt idx="277">
                  <c:v>0.93023255813953498</c:v>
                </c:pt>
                <c:pt idx="278">
                  <c:v>0.89922480620155065</c:v>
                </c:pt>
                <c:pt idx="279">
                  <c:v>0.93023255813953498</c:v>
                </c:pt>
                <c:pt idx="280">
                  <c:v>0.89922480620155065</c:v>
                </c:pt>
                <c:pt idx="281">
                  <c:v>0.93023255813953498</c:v>
                </c:pt>
                <c:pt idx="282">
                  <c:v>0.93023255813953498</c:v>
                </c:pt>
                <c:pt idx="283">
                  <c:v>0.89922480620155065</c:v>
                </c:pt>
                <c:pt idx="284">
                  <c:v>0.89922480620155065</c:v>
                </c:pt>
                <c:pt idx="285">
                  <c:v>0.93023255813953498</c:v>
                </c:pt>
                <c:pt idx="286">
                  <c:v>0.93023255813953498</c:v>
                </c:pt>
                <c:pt idx="287">
                  <c:v>0.93023255813953498</c:v>
                </c:pt>
                <c:pt idx="288">
                  <c:v>0.89922480620155065</c:v>
                </c:pt>
                <c:pt idx="289">
                  <c:v>0.89922480620155065</c:v>
                </c:pt>
                <c:pt idx="290">
                  <c:v>0.89922480620155065</c:v>
                </c:pt>
                <c:pt idx="291">
                  <c:v>0.98449612403100539</c:v>
                </c:pt>
                <c:pt idx="292">
                  <c:v>0.98449612403100539</c:v>
                </c:pt>
                <c:pt idx="293">
                  <c:v>0.91472868217054548</c:v>
                </c:pt>
                <c:pt idx="294">
                  <c:v>0.98449612403100539</c:v>
                </c:pt>
                <c:pt idx="295">
                  <c:v>0.89922480620155065</c:v>
                </c:pt>
                <c:pt idx="296">
                  <c:v>0.84496124031007913</c:v>
                </c:pt>
                <c:pt idx="297">
                  <c:v>0.84496124031007913</c:v>
                </c:pt>
                <c:pt idx="298">
                  <c:v>0.86821705426356788</c:v>
                </c:pt>
                <c:pt idx="299">
                  <c:v>0.64341085271318177</c:v>
                </c:pt>
                <c:pt idx="300">
                  <c:v>0.83720930232558477</c:v>
                </c:pt>
                <c:pt idx="301">
                  <c:v>0.83720930232558477</c:v>
                </c:pt>
                <c:pt idx="302">
                  <c:v>0.86821705426356788</c:v>
                </c:pt>
                <c:pt idx="303">
                  <c:v>0.83720930232558477</c:v>
                </c:pt>
                <c:pt idx="304">
                  <c:v>0.86821705426356788</c:v>
                </c:pt>
                <c:pt idx="305">
                  <c:v>0.83720930232558477</c:v>
                </c:pt>
                <c:pt idx="306">
                  <c:v>0.83720930232558477</c:v>
                </c:pt>
                <c:pt idx="307">
                  <c:v>0.86821705426356788</c:v>
                </c:pt>
                <c:pt idx="308">
                  <c:v>0.86821705426356788</c:v>
                </c:pt>
                <c:pt idx="309">
                  <c:v>0.83720930232558477</c:v>
                </c:pt>
                <c:pt idx="310">
                  <c:v>0.83720930232558477</c:v>
                </c:pt>
                <c:pt idx="311">
                  <c:v>0.83720930232558477</c:v>
                </c:pt>
                <c:pt idx="312">
                  <c:v>0.86821705426356788</c:v>
                </c:pt>
                <c:pt idx="313">
                  <c:v>0.86821705426356788</c:v>
                </c:pt>
                <c:pt idx="314">
                  <c:v>0.86821705426356788</c:v>
                </c:pt>
                <c:pt idx="315">
                  <c:v>0.78294573643411225</c:v>
                </c:pt>
                <c:pt idx="316">
                  <c:v>0.78294573643411225</c:v>
                </c:pt>
                <c:pt idx="317">
                  <c:v>0.8527131782945766</c:v>
                </c:pt>
                <c:pt idx="318">
                  <c:v>0.78294573643411225</c:v>
                </c:pt>
                <c:pt idx="319">
                  <c:v>0.86821705426356788</c:v>
                </c:pt>
                <c:pt idx="320">
                  <c:v>0.81395348837209303</c:v>
                </c:pt>
                <c:pt idx="321">
                  <c:v>0.81395348837209303</c:v>
                </c:pt>
                <c:pt idx="322">
                  <c:v>0.91472868217054548</c:v>
                </c:pt>
                <c:pt idx="323">
                  <c:v>0.5968992248062015</c:v>
                </c:pt>
                <c:pt idx="324">
                  <c:v>0.79844961240310652</c:v>
                </c:pt>
                <c:pt idx="325">
                  <c:v>0.92248062015503896</c:v>
                </c:pt>
                <c:pt idx="326">
                  <c:v>0.92248062015503896</c:v>
                </c:pt>
                <c:pt idx="327">
                  <c:v>0.89147286821705141</c:v>
                </c:pt>
                <c:pt idx="328">
                  <c:v>0.92248062015503896</c:v>
                </c:pt>
                <c:pt idx="329">
                  <c:v>0.89147286821705141</c:v>
                </c:pt>
                <c:pt idx="330">
                  <c:v>0.92248062015503896</c:v>
                </c:pt>
                <c:pt idx="331">
                  <c:v>0.92248062015503896</c:v>
                </c:pt>
                <c:pt idx="332">
                  <c:v>0.89147286821705141</c:v>
                </c:pt>
                <c:pt idx="333">
                  <c:v>0.89147286821705141</c:v>
                </c:pt>
                <c:pt idx="334">
                  <c:v>0.92248062015503896</c:v>
                </c:pt>
                <c:pt idx="335">
                  <c:v>0.92248062015503896</c:v>
                </c:pt>
                <c:pt idx="336">
                  <c:v>0.92248062015503896</c:v>
                </c:pt>
                <c:pt idx="337">
                  <c:v>0.89147286821705141</c:v>
                </c:pt>
                <c:pt idx="338">
                  <c:v>0.89147286821705141</c:v>
                </c:pt>
                <c:pt idx="339">
                  <c:v>0.89147286821705141</c:v>
                </c:pt>
                <c:pt idx="340">
                  <c:v>0.97674418604651436</c:v>
                </c:pt>
                <c:pt idx="341">
                  <c:v>0.97674418604651436</c:v>
                </c:pt>
                <c:pt idx="342">
                  <c:v>0.90697674418604557</c:v>
                </c:pt>
                <c:pt idx="343">
                  <c:v>0.97674418604651436</c:v>
                </c:pt>
                <c:pt idx="344">
                  <c:v>0.89147286821705141</c:v>
                </c:pt>
                <c:pt idx="345">
                  <c:v>0.83720930232558477</c:v>
                </c:pt>
                <c:pt idx="346">
                  <c:v>0.83720930232558477</c:v>
                </c:pt>
                <c:pt idx="347">
                  <c:v>0.87596899224806413</c:v>
                </c:pt>
                <c:pt idx="348">
                  <c:v>0.63565891472868497</c:v>
                </c:pt>
                <c:pt idx="349">
                  <c:v>0.99224806201550464</c:v>
                </c:pt>
                <c:pt idx="350">
                  <c:v>0.79069767441860772</c:v>
                </c:pt>
                <c:pt idx="351">
                  <c:v>0.92248062015503896</c:v>
                </c:pt>
                <c:pt idx="352">
                  <c:v>0.92248062015503896</c:v>
                </c:pt>
                <c:pt idx="353">
                  <c:v>0.89147286821705141</c:v>
                </c:pt>
                <c:pt idx="354">
                  <c:v>0.92248062015503896</c:v>
                </c:pt>
                <c:pt idx="355">
                  <c:v>0.89147286821705141</c:v>
                </c:pt>
                <c:pt idx="356">
                  <c:v>0.92248062015503896</c:v>
                </c:pt>
                <c:pt idx="357">
                  <c:v>0.92248062015503896</c:v>
                </c:pt>
                <c:pt idx="358">
                  <c:v>0.89147286821705141</c:v>
                </c:pt>
                <c:pt idx="359">
                  <c:v>0.89147286821705141</c:v>
                </c:pt>
                <c:pt idx="360">
                  <c:v>0.92248062015503896</c:v>
                </c:pt>
                <c:pt idx="361">
                  <c:v>0.92248062015503896</c:v>
                </c:pt>
                <c:pt idx="362">
                  <c:v>0.92248062015503896</c:v>
                </c:pt>
                <c:pt idx="363">
                  <c:v>0.89147286821705141</c:v>
                </c:pt>
                <c:pt idx="364">
                  <c:v>0.89147286821705141</c:v>
                </c:pt>
                <c:pt idx="365">
                  <c:v>0.89147286821705141</c:v>
                </c:pt>
                <c:pt idx="366">
                  <c:v>0.97674418604651436</c:v>
                </c:pt>
                <c:pt idx="367">
                  <c:v>0.97674418604651436</c:v>
                </c:pt>
                <c:pt idx="368">
                  <c:v>0.90697674418604557</c:v>
                </c:pt>
                <c:pt idx="369">
                  <c:v>0.97674418604651436</c:v>
                </c:pt>
                <c:pt idx="370">
                  <c:v>0.89147286821705141</c:v>
                </c:pt>
                <c:pt idx="371">
                  <c:v>0.83720930232558477</c:v>
                </c:pt>
                <c:pt idx="372">
                  <c:v>0.83720930232558477</c:v>
                </c:pt>
                <c:pt idx="373">
                  <c:v>0.87596899224806413</c:v>
                </c:pt>
                <c:pt idx="374">
                  <c:v>0.63565891472868497</c:v>
                </c:pt>
                <c:pt idx="375">
                  <c:v>0.99224806201550464</c:v>
                </c:pt>
                <c:pt idx="376">
                  <c:v>0.79069767441860772</c:v>
                </c:pt>
                <c:pt idx="377">
                  <c:v>1</c:v>
                </c:pt>
                <c:pt idx="378">
                  <c:v>0.79844961240310652</c:v>
                </c:pt>
                <c:pt idx="379">
                  <c:v>0.79844961240310652</c:v>
                </c:pt>
                <c:pt idx="380">
                  <c:v>0.82945736434108497</c:v>
                </c:pt>
                <c:pt idx="381">
                  <c:v>0.79844961240310652</c:v>
                </c:pt>
                <c:pt idx="382">
                  <c:v>0.82945736434108497</c:v>
                </c:pt>
                <c:pt idx="383">
                  <c:v>0.79844961240310652</c:v>
                </c:pt>
                <c:pt idx="384">
                  <c:v>0.79844961240310652</c:v>
                </c:pt>
                <c:pt idx="385">
                  <c:v>0.82945736434108497</c:v>
                </c:pt>
                <c:pt idx="386">
                  <c:v>0.82945736434108497</c:v>
                </c:pt>
                <c:pt idx="387">
                  <c:v>0.79844961240310652</c:v>
                </c:pt>
                <c:pt idx="388">
                  <c:v>0.79844961240310652</c:v>
                </c:pt>
                <c:pt idx="389">
                  <c:v>0.79844961240310652</c:v>
                </c:pt>
                <c:pt idx="390">
                  <c:v>0.82945736434108497</c:v>
                </c:pt>
                <c:pt idx="391">
                  <c:v>0.82945736434108497</c:v>
                </c:pt>
                <c:pt idx="392">
                  <c:v>0.82945736434108497</c:v>
                </c:pt>
                <c:pt idx="393">
                  <c:v>0.8527131782945766</c:v>
                </c:pt>
                <c:pt idx="394">
                  <c:v>0.8527131782945766</c:v>
                </c:pt>
                <c:pt idx="395">
                  <c:v>0.78294573643411225</c:v>
                </c:pt>
                <c:pt idx="396">
                  <c:v>0.8527131782945766</c:v>
                </c:pt>
                <c:pt idx="397">
                  <c:v>0.82945736434108497</c:v>
                </c:pt>
                <c:pt idx="398">
                  <c:v>0.77519379844961411</c:v>
                </c:pt>
                <c:pt idx="399">
                  <c:v>0.77519379844961411</c:v>
                </c:pt>
                <c:pt idx="400">
                  <c:v>1</c:v>
                </c:pt>
                <c:pt idx="401">
                  <c:v>0.51162790697674398</c:v>
                </c:pt>
                <c:pt idx="402">
                  <c:v>0.86821705426356788</c:v>
                </c:pt>
                <c:pt idx="403">
                  <c:v>0.91472868217054548</c:v>
                </c:pt>
                <c:pt idx="404">
                  <c:v>0.87596899224806413</c:v>
                </c:pt>
                <c:pt idx="405">
                  <c:v>0.87596899224806413</c:v>
                </c:pt>
                <c:pt idx="406">
                  <c:v>0.92248062015503896</c:v>
                </c:pt>
                <c:pt idx="407">
                  <c:v>0.92248062015503896</c:v>
                </c:pt>
                <c:pt idx="408">
                  <c:v>0.89147286821705141</c:v>
                </c:pt>
                <c:pt idx="409">
                  <c:v>0.92248062015503896</c:v>
                </c:pt>
                <c:pt idx="410">
                  <c:v>0.89147286821705141</c:v>
                </c:pt>
                <c:pt idx="411">
                  <c:v>0.92248062015503896</c:v>
                </c:pt>
                <c:pt idx="412">
                  <c:v>0.92248062015503896</c:v>
                </c:pt>
                <c:pt idx="413">
                  <c:v>0.89147286821705141</c:v>
                </c:pt>
                <c:pt idx="414">
                  <c:v>0.89147286821705141</c:v>
                </c:pt>
                <c:pt idx="415">
                  <c:v>0.92248062015503896</c:v>
                </c:pt>
                <c:pt idx="416">
                  <c:v>0.92248062015503896</c:v>
                </c:pt>
                <c:pt idx="417">
                  <c:v>0.92248062015503896</c:v>
                </c:pt>
                <c:pt idx="418">
                  <c:v>0.89147286821705141</c:v>
                </c:pt>
                <c:pt idx="419">
                  <c:v>0.89147286821705141</c:v>
                </c:pt>
                <c:pt idx="420">
                  <c:v>0.89147286821705141</c:v>
                </c:pt>
                <c:pt idx="421">
                  <c:v>0.97674418604651436</c:v>
                </c:pt>
                <c:pt idx="422">
                  <c:v>0.97674418604651436</c:v>
                </c:pt>
                <c:pt idx="423">
                  <c:v>0.90697674418604557</c:v>
                </c:pt>
                <c:pt idx="424">
                  <c:v>0.97674418604651436</c:v>
                </c:pt>
                <c:pt idx="425">
                  <c:v>0.89147286821705141</c:v>
                </c:pt>
                <c:pt idx="426">
                  <c:v>0.83720930232558477</c:v>
                </c:pt>
                <c:pt idx="427">
                  <c:v>0.83720930232558477</c:v>
                </c:pt>
                <c:pt idx="428">
                  <c:v>0.87596899224806413</c:v>
                </c:pt>
                <c:pt idx="429">
                  <c:v>0.63565891472868497</c:v>
                </c:pt>
                <c:pt idx="430">
                  <c:v>0.99224806201550464</c:v>
                </c:pt>
                <c:pt idx="431">
                  <c:v>0.79069767441860772</c:v>
                </c:pt>
                <c:pt idx="432">
                  <c:v>1</c:v>
                </c:pt>
                <c:pt idx="433">
                  <c:v>1</c:v>
                </c:pt>
                <c:pt idx="434">
                  <c:v>0.87596899224806413</c:v>
                </c:pt>
                <c:pt idx="435">
                  <c:v>0.92248062015503896</c:v>
                </c:pt>
                <c:pt idx="436">
                  <c:v>0.92248062015503896</c:v>
                </c:pt>
                <c:pt idx="437">
                  <c:v>0.89147286821705141</c:v>
                </c:pt>
                <c:pt idx="438">
                  <c:v>0.92248062015503896</c:v>
                </c:pt>
                <c:pt idx="439">
                  <c:v>0.89147286821705141</c:v>
                </c:pt>
                <c:pt idx="440">
                  <c:v>0.92248062015503896</c:v>
                </c:pt>
                <c:pt idx="441">
                  <c:v>0.92248062015503896</c:v>
                </c:pt>
                <c:pt idx="442">
                  <c:v>0.89147286821705141</c:v>
                </c:pt>
                <c:pt idx="443">
                  <c:v>0.89147286821705141</c:v>
                </c:pt>
                <c:pt idx="444">
                  <c:v>0.92248062015503896</c:v>
                </c:pt>
                <c:pt idx="445">
                  <c:v>0.92248062015503896</c:v>
                </c:pt>
                <c:pt idx="446">
                  <c:v>0.92248062015503896</c:v>
                </c:pt>
                <c:pt idx="447">
                  <c:v>0.89147286821705141</c:v>
                </c:pt>
                <c:pt idx="448">
                  <c:v>0.89147286821705141</c:v>
                </c:pt>
                <c:pt idx="449">
                  <c:v>0.89147286821705141</c:v>
                </c:pt>
                <c:pt idx="450">
                  <c:v>0.97674418604651436</c:v>
                </c:pt>
                <c:pt idx="451">
                  <c:v>0.97674418604651436</c:v>
                </c:pt>
                <c:pt idx="452">
                  <c:v>0.90697674418604557</c:v>
                </c:pt>
                <c:pt idx="453">
                  <c:v>0.97674418604651436</c:v>
                </c:pt>
                <c:pt idx="454">
                  <c:v>0.89147286821705141</c:v>
                </c:pt>
                <c:pt idx="455">
                  <c:v>0.83720930232558477</c:v>
                </c:pt>
                <c:pt idx="456">
                  <c:v>0.83720930232558477</c:v>
                </c:pt>
                <c:pt idx="457">
                  <c:v>0.87596899224806413</c:v>
                </c:pt>
                <c:pt idx="458">
                  <c:v>0.63565891472868497</c:v>
                </c:pt>
                <c:pt idx="459">
                  <c:v>0.99224806201550464</c:v>
                </c:pt>
                <c:pt idx="460">
                  <c:v>0.79069767441860772</c:v>
                </c:pt>
                <c:pt idx="461">
                  <c:v>1</c:v>
                </c:pt>
                <c:pt idx="462">
                  <c:v>1</c:v>
                </c:pt>
                <c:pt idx="463">
                  <c:v>0.87596899224806413</c:v>
                </c:pt>
                <c:pt idx="464">
                  <c:v>1</c:v>
                </c:pt>
                <c:pt idx="465">
                  <c:v>0.92248062015503896</c:v>
                </c:pt>
                <c:pt idx="466">
                  <c:v>0.92248062015503896</c:v>
                </c:pt>
                <c:pt idx="467">
                  <c:v>0.89147286821705141</c:v>
                </c:pt>
                <c:pt idx="468">
                  <c:v>0.92248062015503896</c:v>
                </c:pt>
                <c:pt idx="469">
                  <c:v>0.89147286821705141</c:v>
                </c:pt>
                <c:pt idx="470">
                  <c:v>0.92248062015503896</c:v>
                </c:pt>
                <c:pt idx="471">
                  <c:v>0.92248062015503896</c:v>
                </c:pt>
                <c:pt idx="472">
                  <c:v>0.89147286821705141</c:v>
                </c:pt>
                <c:pt idx="473">
                  <c:v>0.89147286821705141</c:v>
                </c:pt>
                <c:pt idx="474">
                  <c:v>0.92248062015503896</c:v>
                </c:pt>
                <c:pt idx="475">
                  <c:v>0.92248062015503896</c:v>
                </c:pt>
                <c:pt idx="476">
                  <c:v>0.92248062015503896</c:v>
                </c:pt>
                <c:pt idx="477">
                  <c:v>0.89147286821705141</c:v>
                </c:pt>
                <c:pt idx="478">
                  <c:v>0.89147286821705141</c:v>
                </c:pt>
                <c:pt idx="479">
                  <c:v>0.89147286821705141</c:v>
                </c:pt>
                <c:pt idx="480">
                  <c:v>0.97674418604651436</c:v>
                </c:pt>
                <c:pt idx="481">
                  <c:v>0.97674418604651436</c:v>
                </c:pt>
                <c:pt idx="482">
                  <c:v>0.90697674418604557</c:v>
                </c:pt>
                <c:pt idx="483">
                  <c:v>0.97674418604651436</c:v>
                </c:pt>
                <c:pt idx="484">
                  <c:v>0.89147286821705141</c:v>
                </c:pt>
                <c:pt idx="485">
                  <c:v>0.83720930232558477</c:v>
                </c:pt>
                <c:pt idx="486">
                  <c:v>0.83720930232558477</c:v>
                </c:pt>
                <c:pt idx="487">
                  <c:v>0.87596899224806413</c:v>
                </c:pt>
                <c:pt idx="488">
                  <c:v>0.63565891472868497</c:v>
                </c:pt>
                <c:pt idx="489">
                  <c:v>0.99224806201550464</c:v>
                </c:pt>
                <c:pt idx="490">
                  <c:v>0.79069767441860772</c:v>
                </c:pt>
                <c:pt idx="491">
                  <c:v>1</c:v>
                </c:pt>
                <c:pt idx="492">
                  <c:v>1</c:v>
                </c:pt>
                <c:pt idx="493">
                  <c:v>0.87596899224806413</c:v>
                </c:pt>
                <c:pt idx="494">
                  <c:v>1</c:v>
                </c:pt>
                <c:pt idx="495">
                  <c:v>1</c:v>
                </c:pt>
                <c:pt idx="496">
                  <c:v>0.92248062015503896</c:v>
                </c:pt>
                <c:pt idx="497">
                  <c:v>0.92248062015503896</c:v>
                </c:pt>
                <c:pt idx="498">
                  <c:v>0.89147286821705141</c:v>
                </c:pt>
                <c:pt idx="499">
                  <c:v>0.92248062015503896</c:v>
                </c:pt>
                <c:pt idx="500">
                  <c:v>0.89147286821705141</c:v>
                </c:pt>
                <c:pt idx="501">
                  <c:v>0.92248062015503896</c:v>
                </c:pt>
                <c:pt idx="502">
                  <c:v>0.92248062015503896</c:v>
                </c:pt>
                <c:pt idx="503">
                  <c:v>0.89147286821705141</c:v>
                </c:pt>
                <c:pt idx="504">
                  <c:v>0.89147286821705141</c:v>
                </c:pt>
                <c:pt idx="505">
                  <c:v>0.92248062015503896</c:v>
                </c:pt>
                <c:pt idx="506">
                  <c:v>0.92248062015503896</c:v>
                </c:pt>
                <c:pt idx="507">
                  <c:v>0.92248062015503896</c:v>
                </c:pt>
                <c:pt idx="508">
                  <c:v>0.89147286821705141</c:v>
                </c:pt>
                <c:pt idx="509">
                  <c:v>0.89147286821705141</c:v>
                </c:pt>
                <c:pt idx="510">
                  <c:v>0.89147286821705141</c:v>
                </c:pt>
                <c:pt idx="511">
                  <c:v>0.97674418604651436</c:v>
                </c:pt>
                <c:pt idx="512">
                  <c:v>0.97674418604651436</c:v>
                </c:pt>
                <c:pt idx="513">
                  <c:v>0.90697674418604557</c:v>
                </c:pt>
                <c:pt idx="514">
                  <c:v>0.97674418604651436</c:v>
                </c:pt>
                <c:pt idx="515">
                  <c:v>0.89147286821705141</c:v>
                </c:pt>
                <c:pt idx="516">
                  <c:v>0.83720930232558477</c:v>
                </c:pt>
                <c:pt idx="517">
                  <c:v>0.83720930232558477</c:v>
                </c:pt>
                <c:pt idx="518">
                  <c:v>0.87596899224806413</c:v>
                </c:pt>
                <c:pt idx="519">
                  <c:v>0.63565891472868497</c:v>
                </c:pt>
                <c:pt idx="520">
                  <c:v>0.99224806201550464</c:v>
                </c:pt>
                <c:pt idx="521">
                  <c:v>0.79069767441860772</c:v>
                </c:pt>
                <c:pt idx="522">
                  <c:v>1</c:v>
                </c:pt>
                <c:pt idx="523">
                  <c:v>1</c:v>
                </c:pt>
                <c:pt idx="524">
                  <c:v>0.87596899224806413</c:v>
                </c:pt>
                <c:pt idx="525">
                  <c:v>1</c:v>
                </c:pt>
                <c:pt idx="526">
                  <c:v>1</c:v>
                </c:pt>
                <c:pt idx="527">
                  <c:v>1</c:v>
                </c:pt>
                <c:pt idx="528">
                  <c:v>0.92248062015503896</c:v>
                </c:pt>
                <c:pt idx="529">
                  <c:v>0.92248062015503896</c:v>
                </c:pt>
                <c:pt idx="530">
                  <c:v>0.89147286821705141</c:v>
                </c:pt>
                <c:pt idx="531">
                  <c:v>0.92248062015503896</c:v>
                </c:pt>
                <c:pt idx="532">
                  <c:v>0.89147286821705141</c:v>
                </c:pt>
                <c:pt idx="533">
                  <c:v>0.92248062015503896</c:v>
                </c:pt>
                <c:pt idx="534">
                  <c:v>0.92248062015503896</c:v>
                </c:pt>
                <c:pt idx="535">
                  <c:v>0.89147286821705141</c:v>
                </c:pt>
                <c:pt idx="536">
                  <c:v>0.89147286821705141</c:v>
                </c:pt>
                <c:pt idx="537">
                  <c:v>0.92248062015503896</c:v>
                </c:pt>
                <c:pt idx="538">
                  <c:v>0.92248062015503896</c:v>
                </c:pt>
                <c:pt idx="539">
                  <c:v>0.92248062015503896</c:v>
                </c:pt>
                <c:pt idx="540">
                  <c:v>0.89147286821705141</c:v>
                </c:pt>
                <c:pt idx="541">
                  <c:v>0.89147286821705141</c:v>
                </c:pt>
                <c:pt idx="542">
                  <c:v>0.89147286821705141</c:v>
                </c:pt>
                <c:pt idx="543">
                  <c:v>0.97674418604651436</c:v>
                </c:pt>
                <c:pt idx="544">
                  <c:v>0.97674418604651436</c:v>
                </c:pt>
                <c:pt idx="545">
                  <c:v>0.90697674418604557</c:v>
                </c:pt>
                <c:pt idx="546">
                  <c:v>0.97674418604651436</c:v>
                </c:pt>
                <c:pt idx="547">
                  <c:v>0.89147286821705141</c:v>
                </c:pt>
                <c:pt idx="548">
                  <c:v>0.83720930232558477</c:v>
                </c:pt>
                <c:pt idx="549">
                  <c:v>0.83720930232558477</c:v>
                </c:pt>
                <c:pt idx="550">
                  <c:v>0.87596899224806413</c:v>
                </c:pt>
                <c:pt idx="551">
                  <c:v>0.63565891472868497</c:v>
                </c:pt>
                <c:pt idx="552">
                  <c:v>0.99224806201550464</c:v>
                </c:pt>
                <c:pt idx="553">
                  <c:v>0.79069767441860772</c:v>
                </c:pt>
                <c:pt idx="554">
                  <c:v>1</c:v>
                </c:pt>
                <c:pt idx="555">
                  <c:v>1</c:v>
                </c:pt>
                <c:pt idx="556">
                  <c:v>0.87596899224806413</c:v>
                </c:pt>
                <c:pt idx="557">
                  <c:v>1</c:v>
                </c:pt>
                <c:pt idx="558">
                  <c:v>1</c:v>
                </c:pt>
                <c:pt idx="559">
                  <c:v>1</c:v>
                </c:pt>
                <c:pt idx="560">
                  <c:v>1</c:v>
                </c:pt>
                <c:pt idx="561">
                  <c:v>0.92248062015503896</c:v>
                </c:pt>
                <c:pt idx="562">
                  <c:v>0.92248062015503896</c:v>
                </c:pt>
                <c:pt idx="563">
                  <c:v>0.89147286821705141</c:v>
                </c:pt>
                <c:pt idx="564">
                  <c:v>0.92248062015503896</c:v>
                </c:pt>
                <c:pt idx="565">
                  <c:v>0.89147286821705141</c:v>
                </c:pt>
                <c:pt idx="566">
                  <c:v>0.92248062015503896</c:v>
                </c:pt>
                <c:pt idx="567">
                  <c:v>0.92248062015503896</c:v>
                </c:pt>
                <c:pt idx="568">
                  <c:v>0.89147286821705141</c:v>
                </c:pt>
                <c:pt idx="569">
                  <c:v>0.89147286821705141</c:v>
                </c:pt>
                <c:pt idx="570">
                  <c:v>0.92248062015503896</c:v>
                </c:pt>
                <c:pt idx="571">
                  <c:v>0.92248062015503896</c:v>
                </c:pt>
                <c:pt idx="572">
                  <c:v>0.92248062015503896</c:v>
                </c:pt>
                <c:pt idx="573">
                  <c:v>0.89147286821705141</c:v>
                </c:pt>
                <c:pt idx="574">
                  <c:v>0.89147286821705141</c:v>
                </c:pt>
                <c:pt idx="575">
                  <c:v>0.89147286821705141</c:v>
                </c:pt>
                <c:pt idx="576">
                  <c:v>0.97674418604651436</c:v>
                </c:pt>
                <c:pt idx="577">
                  <c:v>0.97674418604651436</c:v>
                </c:pt>
                <c:pt idx="578">
                  <c:v>0.90697674418604557</c:v>
                </c:pt>
                <c:pt idx="579">
                  <c:v>0.97674418604651436</c:v>
                </c:pt>
                <c:pt idx="580">
                  <c:v>0.89147286821705141</c:v>
                </c:pt>
                <c:pt idx="581">
                  <c:v>0.83720930232558477</c:v>
                </c:pt>
                <c:pt idx="582">
                  <c:v>0.83720930232558477</c:v>
                </c:pt>
                <c:pt idx="583">
                  <c:v>0.87596899224806413</c:v>
                </c:pt>
                <c:pt idx="584">
                  <c:v>0.63565891472868497</c:v>
                </c:pt>
                <c:pt idx="585">
                  <c:v>0.99224806201550464</c:v>
                </c:pt>
                <c:pt idx="586">
                  <c:v>0.79069767441860772</c:v>
                </c:pt>
                <c:pt idx="587">
                  <c:v>1</c:v>
                </c:pt>
                <c:pt idx="588">
                  <c:v>1</c:v>
                </c:pt>
                <c:pt idx="589">
                  <c:v>0.87596899224806413</c:v>
                </c:pt>
                <c:pt idx="590">
                  <c:v>1</c:v>
                </c:pt>
                <c:pt idx="591">
                  <c:v>1</c:v>
                </c:pt>
                <c:pt idx="592">
                  <c:v>1</c:v>
                </c:pt>
                <c:pt idx="593">
                  <c:v>1</c:v>
                </c:pt>
                <c:pt idx="594">
                  <c:v>1</c:v>
                </c:pt>
                <c:pt idx="595">
                  <c:v>0.80769230769230804</c:v>
                </c:pt>
                <c:pt idx="596">
                  <c:v>0.80769230769230804</c:v>
                </c:pt>
                <c:pt idx="597">
                  <c:v>0.83846153846153804</c:v>
                </c:pt>
                <c:pt idx="598">
                  <c:v>0.80769230769230804</c:v>
                </c:pt>
                <c:pt idx="599">
                  <c:v>0.83846153846153804</c:v>
                </c:pt>
                <c:pt idx="600">
                  <c:v>0.80769230769230804</c:v>
                </c:pt>
                <c:pt idx="601">
                  <c:v>0.80769230769230804</c:v>
                </c:pt>
                <c:pt idx="602">
                  <c:v>0.83846153846153804</c:v>
                </c:pt>
                <c:pt idx="603">
                  <c:v>0.83846153846153804</c:v>
                </c:pt>
                <c:pt idx="604">
                  <c:v>0.80769230769230804</c:v>
                </c:pt>
                <c:pt idx="605">
                  <c:v>0.80769230769230804</c:v>
                </c:pt>
                <c:pt idx="606">
                  <c:v>0.80769230769230804</c:v>
                </c:pt>
                <c:pt idx="607">
                  <c:v>0.83846153846153804</c:v>
                </c:pt>
                <c:pt idx="608">
                  <c:v>0.83846153846153804</c:v>
                </c:pt>
                <c:pt idx="609">
                  <c:v>0.83846153846153804</c:v>
                </c:pt>
                <c:pt idx="610">
                  <c:v>0.86153846153846203</c:v>
                </c:pt>
                <c:pt idx="611">
                  <c:v>0.86153846153846203</c:v>
                </c:pt>
                <c:pt idx="612">
                  <c:v>0.79230769230769205</c:v>
                </c:pt>
                <c:pt idx="613">
                  <c:v>0.86153846153846203</c:v>
                </c:pt>
                <c:pt idx="614">
                  <c:v>0.83846153846153804</c:v>
                </c:pt>
                <c:pt idx="615">
                  <c:v>0.78461538461538505</c:v>
                </c:pt>
                <c:pt idx="616">
                  <c:v>0.78461538461538505</c:v>
                </c:pt>
                <c:pt idx="617">
                  <c:v>0.992307692307692</c:v>
                </c:pt>
                <c:pt idx="618">
                  <c:v>0.51937984496123957</c:v>
                </c:pt>
                <c:pt idx="619">
                  <c:v>0.87596899224806413</c:v>
                </c:pt>
                <c:pt idx="620">
                  <c:v>0.92248062015503896</c:v>
                </c:pt>
                <c:pt idx="621">
                  <c:v>0.86821705426356788</c:v>
                </c:pt>
                <c:pt idx="622">
                  <c:v>0.86821705426356788</c:v>
                </c:pt>
                <c:pt idx="623">
                  <c:v>0.99224806201550464</c:v>
                </c:pt>
                <c:pt idx="624">
                  <c:v>0.86821705426356788</c:v>
                </c:pt>
                <c:pt idx="625">
                  <c:v>0.86821705426356788</c:v>
                </c:pt>
                <c:pt idx="626">
                  <c:v>0.86821705426356788</c:v>
                </c:pt>
                <c:pt idx="627">
                  <c:v>0.86821705426356788</c:v>
                </c:pt>
                <c:pt idx="628">
                  <c:v>0.86821705426356788</c:v>
                </c:pt>
                <c:pt idx="629">
                  <c:v>0.86821705426356788</c:v>
                </c:pt>
                <c:pt idx="630">
                  <c:v>0.7109375</c:v>
                </c:pt>
                <c:pt idx="631">
                  <c:v>0.7109375</c:v>
                </c:pt>
                <c:pt idx="632">
                  <c:v>0.7421875</c:v>
                </c:pt>
                <c:pt idx="633">
                  <c:v>0.7109375</c:v>
                </c:pt>
                <c:pt idx="634">
                  <c:v>0.7421875</c:v>
                </c:pt>
                <c:pt idx="635">
                  <c:v>0.7109375</c:v>
                </c:pt>
                <c:pt idx="636">
                  <c:v>0.7109375</c:v>
                </c:pt>
                <c:pt idx="637">
                  <c:v>0.7421875</c:v>
                </c:pt>
                <c:pt idx="638">
                  <c:v>0.7421875</c:v>
                </c:pt>
                <c:pt idx="639">
                  <c:v>0.7109375</c:v>
                </c:pt>
                <c:pt idx="640">
                  <c:v>0.7109375</c:v>
                </c:pt>
                <c:pt idx="641">
                  <c:v>0.7109375</c:v>
                </c:pt>
                <c:pt idx="642">
                  <c:v>0.7421875</c:v>
                </c:pt>
                <c:pt idx="643">
                  <c:v>0.7421875</c:v>
                </c:pt>
                <c:pt idx="644">
                  <c:v>0.7421875</c:v>
                </c:pt>
                <c:pt idx="645">
                  <c:v>0.656250000000002</c:v>
                </c:pt>
                <c:pt idx="646">
                  <c:v>0.656250000000002</c:v>
                </c:pt>
                <c:pt idx="647">
                  <c:v>0.69531249999999956</c:v>
                </c:pt>
                <c:pt idx="648">
                  <c:v>0.656250000000002</c:v>
                </c:pt>
                <c:pt idx="649">
                  <c:v>0.7421875</c:v>
                </c:pt>
                <c:pt idx="650">
                  <c:v>0.6875</c:v>
                </c:pt>
                <c:pt idx="651">
                  <c:v>0.6875</c:v>
                </c:pt>
                <c:pt idx="652">
                  <c:v>0.78906249999999956</c:v>
                </c:pt>
                <c:pt idx="653">
                  <c:v>0.7322834645669285</c:v>
                </c:pt>
                <c:pt idx="654">
                  <c:v>0.66929133858268031</c:v>
                </c:pt>
                <c:pt idx="655">
                  <c:v>0.84251968503937003</c:v>
                </c:pt>
                <c:pt idx="656">
                  <c:v>0.66141732283464549</c:v>
                </c:pt>
                <c:pt idx="657">
                  <c:v>0.66141732283464549</c:v>
                </c:pt>
                <c:pt idx="658">
                  <c:v>0.78740157480314998</c:v>
                </c:pt>
                <c:pt idx="659">
                  <c:v>0.66141732283464549</c:v>
                </c:pt>
                <c:pt idx="660">
                  <c:v>0.66141732283464549</c:v>
                </c:pt>
                <c:pt idx="661">
                  <c:v>0.66141732283464549</c:v>
                </c:pt>
                <c:pt idx="662">
                  <c:v>0.66141732283464549</c:v>
                </c:pt>
                <c:pt idx="663">
                  <c:v>0.66141732283464549</c:v>
                </c:pt>
                <c:pt idx="664">
                  <c:v>0.66141732283464549</c:v>
                </c:pt>
                <c:pt idx="665">
                  <c:v>0.796875000000002</c:v>
                </c:pt>
                <c:pt idx="666">
                  <c:v>0.7109375</c:v>
                </c:pt>
                <c:pt idx="667">
                  <c:v>0.7109375</c:v>
                </c:pt>
                <c:pt idx="668">
                  <c:v>0.7421875</c:v>
                </c:pt>
                <c:pt idx="669">
                  <c:v>0.7109375</c:v>
                </c:pt>
                <c:pt idx="670">
                  <c:v>0.7421875</c:v>
                </c:pt>
                <c:pt idx="671">
                  <c:v>0.7109375</c:v>
                </c:pt>
                <c:pt idx="672">
                  <c:v>0.7109375</c:v>
                </c:pt>
                <c:pt idx="673">
                  <c:v>0.7421875</c:v>
                </c:pt>
                <c:pt idx="674">
                  <c:v>0.7421875</c:v>
                </c:pt>
                <c:pt idx="675">
                  <c:v>0.7109375</c:v>
                </c:pt>
                <c:pt idx="676">
                  <c:v>0.7109375</c:v>
                </c:pt>
                <c:pt idx="677">
                  <c:v>0.7109375</c:v>
                </c:pt>
                <c:pt idx="678">
                  <c:v>0.7421875</c:v>
                </c:pt>
                <c:pt idx="679">
                  <c:v>0.7421875</c:v>
                </c:pt>
                <c:pt idx="680">
                  <c:v>0.7421875</c:v>
                </c:pt>
                <c:pt idx="681">
                  <c:v>0.656250000000002</c:v>
                </c:pt>
                <c:pt idx="682">
                  <c:v>0.656250000000002</c:v>
                </c:pt>
                <c:pt idx="683">
                  <c:v>0.69531249999999956</c:v>
                </c:pt>
                <c:pt idx="684">
                  <c:v>0.656250000000002</c:v>
                </c:pt>
                <c:pt idx="685">
                  <c:v>0.7421875</c:v>
                </c:pt>
                <c:pt idx="686">
                  <c:v>0.6875</c:v>
                </c:pt>
                <c:pt idx="687">
                  <c:v>0.6875</c:v>
                </c:pt>
                <c:pt idx="688">
                  <c:v>0.78906249999999956</c:v>
                </c:pt>
                <c:pt idx="689">
                  <c:v>0.7322834645669285</c:v>
                </c:pt>
                <c:pt idx="690">
                  <c:v>0.66929133858268031</c:v>
                </c:pt>
                <c:pt idx="691">
                  <c:v>0.84251968503937003</c:v>
                </c:pt>
                <c:pt idx="692">
                  <c:v>0.66141732283464549</c:v>
                </c:pt>
                <c:pt idx="693">
                  <c:v>0.66141732283464549</c:v>
                </c:pt>
                <c:pt idx="694">
                  <c:v>0.78740157480314998</c:v>
                </c:pt>
                <c:pt idx="695">
                  <c:v>0.66141732283464549</c:v>
                </c:pt>
                <c:pt idx="696">
                  <c:v>0.66141732283464549</c:v>
                </c:pt>
                <c:pt idx="697">
                  <c:v>0.66141732283464549</c:v>
                </c:pt>
                <c:pt idx="698">
                  <c:v>0.66141732283464549</c:v>
                </c:pt>
                <c:pt idx="699">
                  <c:v>0.66141732283464549</c:v>
                </c:pt>
                <c:pt idx="700">
                  <c:v>0.66141732283464549</c:v>
                </c:pt>
                <c:pt idx="701">
                  <c:v>0.796875000000002</c:v>
                </c:pt>
                <c:pt idx="702">
                  <c:v>1</c:v>
                </c:pt>
                <c:pt idx="703">
                  <c:v>1</c:v>
                </c:pt>
                <c:pt idx="704">
                  <c:v>1</c:v>
                </c:pt>
                <c:pt idx="705">
                  <c:v>0.96923076923076856</c:v>
                </c:pt>
                <c:pt idx="706">
                  <c:v>1</c:v>
                </c:pt>
                <c:pt idx="707">
                  <c:v>0.96923076923076856</c:v>
                </c:pt>
                <c:pt idx="708">
                  <c:v>1</c:v>
                </c:pt>
                <c:pt idx="709">
                  <c:v>1</c:v>
                </c:pt>
                <c:pt idx="710">
                  <c:v>0.96923076923076856</c:v>
                </c:pt>
                <c:pt idx="711">
                  <c:v>0.96923076923076856</c:v>
                </c:pt>
                <c:pt idx="712">
                  <c:v>1</c:v>
                </c:pt>
                <c:pt idx="713">
                  <c:v>1</c:v>
                </c:pt>
                <c:pt idx="714">
                  <c:v>1</c:v>
                </c:pt>
                <c:pt idx="715">
                  <c:v>0.96923076923076856</c:v>
                </c:pt>
                <c:pt idx="716">
                  <c:v>0.96923076923076856</c:v>
                </c:pt>
                <c:pt idx="717">
                  <c:v>0.96923076923076856</c:v>
                </c:pt>
                <c:pt idx="718">
                  <c:v>0.94615384615384812</c:v>
                </c:pt>
                <c:pt idx="719">
                  <c:v>0.94615384615384812</c:v>
                </c:pt>
                <c:pt idx="720">
                  <c:v>0.984615384615385</c:v>
                </c:pt>
                <c:pt idx="721">
                  <c:v>0.94615384615384812</c:v>
                </c:pt>
                <c:pt idx="722">
                  <c:v>0.96923076923076856</c:v>
                </c:pt>
                <c:pt idx="723">
                  <c:v>0.91538461538461502</c:v>
                </c:pt>
                <c:pt idx="724">
                  <c:v>0.91538461538461502</c:v>
                </c:pt>
                <c:pt idx="725">
                  <c:v>0.8</c:v>
                </c:pt>
                <c:pt idx="726">
                  <c:v>0.68217054263565902</c:v>
                </c:pt>
                <c:pt idx="727">
                  <c:v>0.93023255813953498</c:v>
                </c:pt>
                <c:pt idx="728">
                  <c:v>0.83720930232558477</c:v>
                </c:pt>
                <c:pt idx="729">
                  <c:v>0.92248062015503896</c:v>
                </c:pt>
                <c:pt idx="730">
                  <c:v>0.92248062015503896</c:v>
                </c:pt>
                <c:pt idx="731">
                  <c:v>0.79844961240310652</c:v>
                </c:pt>
                <c:pt idx="732">
                  <c:v>0.92248062015503896</c:v>
                </c:pt>
                <c:pt idx="733">
                  <c:v>0.92248062015503896</c:v>
                </c:pt>
                <c:pt idx="734">
                  <c:v>0.92248062015503896</c:v>
                </c:pt>
                <c:pt idx="735">
                  <c:v>0.92248062015503896</c:v>
                </c:pt>
                <c:pt idx="736">
                  <c:v>0.92248062015503896</c:v>
                </c:pt>
                <c:pt idx="737">
                  <c:v>0.92248062015503896</c:v>
                </c:pt>
                <c:pt idx="738">
                  <c:v>0.80769230769230804</c:v>
                </c:pt>
                <c:pt idx="739">
                  <c:v>0.7109375</c:v>
                </c:pt>
                <c:pt idx="740">
                  <c:v>0.7109375</c:v>
                </c:pt>
                <c:pt idx="741">
                  <c:v>0.93076923076923102</c:v>
                </c:pt>
                <c:pt idx="742">
                  <c:v>0.93076923076923102</c:v>
                </c:pt>
                <c:pt idx="743">
                  <c:v>0.96153846153846201</c:v>
                </c:pt>
                <c:pt idx="744">
                  <c:v>0.93076923076923102</c:v>
                </c:pt>
                <c:pt idx="745">
                  <c:v>0.96153846153846201</c:v>
                </c:pt>
                <c:pt idx="746">
                  <c:v>0.93076923076923102</c:v>
                </c:pt>
                <c:pt idx="747">
                  <c:v>0.93076923076923102</c:v>
                </c:pt>
                <c:pt idx="748">
                  <c:v>0.96153846153846201</c:v>
                </c:pt>
                <c:pt idx="749">
                  <c:v>0.96153846153846201</c:v>
                </c:pt>
                <c:pt idx="750">
                  <c:v>0.93076923076923102</c:v>
                </c:pt>
                <c:pt idx="751">
                  <c:v>0.93076923076923102</c:v>
                </c:pt>
                <c:pt idx="752">
                  <c:v>0.93076923076923102</c:v>
                </c:pt>
                <c:pt idx="753">
                  <c:v>0.96153846153846201</c:v>
                </c:pt>
                <c:pt idx="754">
                  <c:v>0.96153846153846201</c:v>
                </c:pt>
                <c:pt idx="755">
                  <c:v>0.96153846153846201</c:v>
                </c:pt>
                <c:pt idx="756">
                  <c:v>0.87692307692308125</c:v>
                </c:pt>
                <c:pt idx="757">
                  <c:v>0.87692307692308125</c:v>
                </c:pt>
                <c:pt idx="758">
                  <c:v>0.91538461538461502</c:v>
                </c:pt>
                <c:pt idx="759">
                  <c:v>0.87692307692308125</c:v>
                </c:pt>
                <c:pt idx="760">
                  <c:v>0.96153846153846201</c:v>
                </c:pt>
                <c:pt idx="761">
                  <c:v>0.90769230769230802</c:v>
                </c:pt>
                <c:pt idx="762">
                  <c:v>0.90769230769230802</c:v>
                </c:pt>
                <c:pt idx="763">
                  <c:v>0.82307692307692248</c:v>
                </c:pt>
                <c:pt idx="764">
                  <c:v>0.68992248062015504</c:v>
                </c:pt>
                <c:pt idx="765">
                  <c:v>0.89147286821705141</c:v>
                </c:pt>
                <c:pt idx="766">
                  <c:v>0.86046511627907285</c:v>
                </c:pt>
                <c:pt idx="767">
                  <c:v>0.88372093023255804</c:v>
                </c:pt>
                <c:pt idx="768">
                  <c:v>0.88372093023255804</c:v>
                </c:pt>
                <c:pt idx="769">
                  <c:v>0.82170542635659327</c:v>
                </c:pt>
                <c:pt idx="770">
                  <c:v>0.88372093023255804</c:v>
                </c:pt>
                <c:pt idx="771">
                  <c:v>0.88372093023255804</c:v>
                </c:pt>
                <c:pt idx="772">
                  <c:v>0.88372093023255804</c:v>
                </c:pt>
                <c:pt idx="773">
                  <c:v>0.88372093023255804</c:v>
                </c:pt>
                <c:pt idx="774">
                  <c:v>0.88372093023255804</c:v>
                </c:pt>
                <c:pt idx="775">
                  <c:v>0.88372093023255804</c:v>
                </c:pt>
                <c:pt idx="776">
                  <c:v>0.83076923076923104</c:v>
                </c:pt>
                <c:pt idx="777">
                  <c:v>0.734375000000002</c:v>
                </c:pt>
                <c:pt idx="778">
                  <c:v>0.734375000000002</c:v>
                </c:pt>
                <c:pt idx="779">
                  <c:v>0.93076923076923102</c:v>
                </c:pt>
                <c:pt idx="780">
                  <c:v>0.93076923076923102</c:v>
                </c:pt>
                <c:pt idx="781">
                  <c:v>0.93076923076923102</c:v>
                </c:pt>
                <c:pt idx="782">
                  <c:v>0.96153846153846201</c:v>
                </c:pt>
                <c:pt idx="783">
                  <c:v>0.93076923076923102</c:v>
                </c:pt>
                <c:pt idx="784">
                  <c:v>0.96153846153846201</c:v>
                </c:pt>
                <c:pt idx="785">
                  <c:v>0.93076923076923102</c:v>
                </c:pt>
                <c:pt idx="786">
                  <c:v>0.93076923076923102</c:v>
                </c:pt>
                <c:pt idx="787">
                  <c:v>0.96153846153846201</c:v>
                </c:pt>
                <c:pt idx="788">
                  <c:v>0.96153846153846201</c:v>
                </c:pt>
                <c:pt idx="789">
                  <c:v>0.93076923076923102</c:v>
                </c:pt>
                <c:pt idx="790">
                  <c:v>0.93076923076923102</c:v>
                </c:pt>
                <c:pt idx="791">
                  <c:v>0.93076923076923102</c:v>
                </c:pt>
                <c:pt idx="792">
                  <c:v>0.96153846153846201</c:v>
                </c:pt>
                <c:pt idx="793">
                  <c:v>0.96153846153846201</c:v>
                </c:pt>
                <c:pt idx="794">
                  <c:v>0.96153846153846201</c:v>
                </c:pt>
                <c:pt idx="795">
                  <c:v>0.87692307692308125</c:v>
                </c:pt>
                <c:pt idx="796">
                  <c:v>0.87692307692308125</c:v>
                </c:pt>
                <c:pt idx="797">
                  <c:v>0.91538461538461502</c:v>
                </c:pt>
                <c:pt idx="798">
                  <c:v>0.87692307692308125</c:v>
                </c:pt>
                <c:pt idx="799">
                  <c:v>0.96153846153846201</c:v>
                </c:pt>
                <c:pt idx="800">
                  <c:v>0.90769230769230802</c:v>
                </c:pt>
                <c:pt idx="801">
                  <c:v>0.90769230769230802</c:v>
                </c:pt>
                <c:pt idx="802">
                  <c:v>0.82307692307692248</c:v>
                </c:pt>
                <c:pt idx="803">
                  <c:v>0.68992248062015504</c:v>
                </c:pt>
                <c:pt idx="804">
                  <c:v>0.89147286821705141</c:v>
                </c:pt>
                <c:pt idx="805">
                  <c:v>0.86046511627907285</c:v>
                </c:pt>
                <c:pt idx="806">
                  <c:v>0.88372093023255804</c:v>
                </c:pt>
                <c:pt idx="807">
                  <c:v>0.88372093023255804</c:v>
                </c:pt>
                <c:pt idx="808">
                  <c:v>0.82170542635659327</c:v>
                </c:pt>
                <c:pt idx="809">
                  <c:v>0.88372093023255804</c:v>
                </c:pt>
                <c:pt idx="810">
                  <c:v>0.88372093023255804</c:v>
                </c:pt>
                <c:pt idx="811">
                  <c:v>0.88372093023255804</c:v>
                </c:pt>
                <c:pt idx="812">
                  <c:v>0.88372093023255804</c:v>
                </c:pt>
                <c:pt idx="813">
                  <c:v>0.88372093023255804</c:v>
                </c:pt>
                <c:pt idx="814">
                  <c:v>0.88372093023255804</c:v>
                </c:pt>
                <c:pt idx="815">
                  <c:v>0.83076923076923104</c:v>
                </c:pt>
                <c:pt idx="816">
                  <c:v>0.734375000000002</c:v>
                </c:pt>
                <c:pt idx="817">
                  <c:v>0.734375000000002</c:v>
                </c:pt>
                <c:pt idx="818">
                  <c:v>0.93076923076923102</c:v>
                </c:pt>
                <c:pt idx="819">
                  <c:v>1</c:v>
                </c:pt>
                <c:pt idx="820">
                  <c:v>0.96923076923076856</c:v>
                </c:pt>
                <c:pt idx="821">
                  <c:v>0.96923076923076856</c:v>
                </c:pt>
                <c:pt idx="822">
                  <c:v>1</c:v>
                </c:pt>
                <c:pt idx="823">
                  <c:v>0.96923076923076856</c:v>
                </c:pt>
                <c:pt idx="824">
                  <c:v>1</c:v>
                </c:pt>
                <c:pt idx="825">
                  <c:v>0.96923076923076856</c:v>
                </c:pt>
                <c:pt idx="826">
                  <c:v>0.96923076923076856</c:v>
                </c:pt>
                <c:pt idx="827">
                  <c:v>1</c:v>
                </c:pt>
                <c:pt idx="828">
                  <c:v>1</c:v>
                </c:pt>
                <c:pt idx="829">
                  <c:v>0.96923076923076856</c:v>
                </c:pt>
                <c:pt idx="830">
                  <c:v>0.96923076923076856</c:v>
                </c:pt>
                <c:pt idx="831">
                  <c:v>0.96923076923076856</c:v>
                </c:pt>
                <c:pt idx="832">
                  <c:v>1</c:v>
                </c:pt>
                <c:pt idx="833">
                  <c:v>1</c:v>
                </c:pt>
                <c:pt idx="834">
                  <c:v>1</c:v>
                </c:pt>
                <c:pt idx="835">
                  <c:v>0.91538461538461502</c:v>
                </c:pt>
                <c:pt idx="836">
                  <c:v>0.91538461538461502</c:v>
                </c:pt>
                <c:pt idx="837">
                  <c:v>0.95384615384615401</c:v>
                </c:pt>
                <c:pt idx="838">
                  <c:v>0.91538461538461502</c:v>
                </c:pt>
                <c:pt idx="839">
                  <c:v>1</c:v>
                </c:pt>
                <c:pt idx="840">
                  <c:v>0.94615384615384812</c:v>
                </c:pt>
                <c:pt idx="841">
                  <c:v>0.94615384615384812</c:v>
                </c:pt>
                <c:pt idx="842">
                  <c:v>0.83076923076923104</c:v>
                </c:pt>
                <c:pt idx="843">
                  <c:v>0.65116279069767402</c:v>
                </c:pt>
                <c:pt idx="844">
                  <c:v>0.89922480620155065</c:v>
                </c:pt>
                <c:pt idx="845">
                  <c:v>0.86821705426356788</c:v>
                </c:pt>
                <c:pt idx="846">
                  <c:v>0.89147286821705141</c:v>
                </c:pt>
                <c:pt idx="847">
                  <c:v>0.89147286821705141</c:v>
                </c:pt>
                <c:pt idx="848">
                  <c:v>0.82945736434108497</c:v>
                </c:pt>
                <c:pt idx="849">
                  <c:v>0.89147286821705141</c:v>
                </c:pt>
                <c:pt idx="850">
                  <c:v>0.89147286821705141</c:v>
                </c:pt>
                <c:pt idx="851">
                  <c:v>0.89147286821705141</c:v>
                </c:pt>
                <c:pt idx="852">
                  <c:v>0.89147286821705141</c:v>
                </c:pt>
                <c:pt idx="853">
                  <c:v>0.89147286821705141</c:v>
                </c:pt>
                <c:pt idx="854">
                  <c:v>0.89147286821705141</c:v>
                </c:pt>
                <c:pt idx="855">
                  <c:v>0.83846153846153804</c:v>
                </c:pt>
                <c:pt idx="856">
                  <c:v>0.7421875</c:v>
                </c:pt>
                <c:pt idx="857">
                  <c:v>0.7421875</c:v>
                </c:pt>
                <c:pt idx="858">
                  <c:v>0.96923076923076856</c:v>
                </c:pt>
                <c:pt idx="859">
                  <c:v>0.96153846153846201</c:v>
                </c:pt>
                <c:pt idx="860">
                  <c:v>0.96153846153846201</c:v>
                </c:pt>
                <c:pt idx="861">
                  <c:v>0.93798449612403312</c:v>
                </c:pt>
                <c:pt idx="862">
                  <c:v>0.93798449612403312</c:v>
                </c:pt>
                <c:pt idx="863">
                  <c:v>0.968992248062015</c:v>
                </c:pt>
                <c:pt idx="864">
                  <c:v>0.93798449612403312</c:v>
                </c:pt>
                <c:pt idx="865">
                  <c:v>0.968992248062015</c:v>
                </c:pt>
                <c:pt idx="866">
                  <c:v>0.93798449612403312</c:v>
                </c:pt>
                <c:pt idx="867">
                  <c:v>0.93798449612403312</c:v>
                </c:pt>
                <c:pt idx="868">
                  <c:v>0.968992248062015</c:v>
                </c:pt>
                <c:pt idx="869">
                  <c:v>0.968992248062015</c:v>
                </c:pt>
                <c:pt idx="870">
                  <c:v>0.93798449612403312</c:v>
                </c:pt>
                <c:pt idx="871">
                  <c:v>0.93798449612403312</c:v>
                </c:pt>
                <c:pt idx="872">
                  <c:v>0.93798449612403312</c:v>
                </c:pt>
                <c:pt idx="873">
                  <c:v>0.968992248062015</c:v>
                </c:pt>
                <c:pt idx="874">
                  <c:v>0.968992248062015</c:v>
                </c:pt>
                <c:pt idx="875">
                  <c:v>0.968992248062015</c:v>
                </c:pt>
                <c:pt idx="876">
                  <c:v>0.88372093023255804</c:v>
                </c:pt>
                <c:pt idx="877">
                  <c:v>0.88372093023255804</c:v>
                </c:pt>
                <c:pt idx="878">
                  <c:v>0.92248062015503896</c:v>
                </c:pt>
                <c:pt idx="879">
                  <c:v>0.88372093023255804</c:v>
                </c:pt>
                <c:pt idx="880">
                  <c:v>0.968992248062015</c:v>
                </c:pt>
                <c:pt idx="881">
                  <c:v>0.91472868217054548</c:v>
                </c:pt>
                <c:pt idx="882">
                  <c:v>0.91472868217054548</c:v>
                </c:pt>
                <c:pt idx="883">
                  <c:v>0.81395348837209303</c:v>
                </c:pt>
                <c:pt idx="884">
                  <c:v>0.67187500000000377</c:v>
                </c:pt>
                <c:pt idx="885">
                  <c:v>0.8671875</c:v>
                </c:pt>
                <c:pt idx="886">
                  <c:v>0.8359375</c:v>
                </c:pt>
                <c:pt idx="887">
                  <c:v>0.875000000000002</c:v>
                </c:pt>
                <c:pt idx="888">
                  <c:v>0.875000000000002</c:v>
                </c:pt>
                <c:pt idx="889">
                  <c:v>0.8125</c:v>
                </c:pt>
                <c:pt idx="890">
                  <c:v>0.875000000000002</c:v>
                </c:pt>
                <c:pt idx="891">
                  <c:v>0.875000000000002</c:v>
                </c:pt>
                <c:pt idx="892">
                  <c:v>0.875000000000002</c:v>
                </c:pt>
                <c:pt idx="893">
                  <c:v>0.875000000000002</c:v>
                </c:pt>
                <c:pt idx="894">
                  <c:v>0.875000000000002</c:v>
                </c:pt>
                <c:pt idx="895">
                  <c:v>0.875000000000002</c:v>
                </c:pt>
                <c:pt idx="896">
                  <c:v>0.80620155038759889</c:v>
                </c:pt>
                <c:pt idx="897">
                  <c:v>0.71653543307086665</c:v>
                </c:pt>
                <c:pt idx="898">
                  <c:v>0.71653543307086665</c:v>
                </c:pt>
                <c:pt idx="899">
                  <c:v>0.93798449612403312</c:v>
                </c:pt>
                <c:pt idx="900">
                  <c:v>0.97674418604651436</c:v>
                </c:pt>
                <c:pt idx="901">
                  <c:v>0.97674418604651436</c:v>
                </c:pt>
                <c:pt idx="902">
                  <c:v>0.968992248062015</c:v>
                </c:pt>
                <c:pt idx="903">
                  <c:v>0.8671875</c:v>
                </c:pt>
                <c:pt idx="904">
                  <c:v>0.8671875</c:v>
                </c:pt>
                <c:pt idx="905">
                  <c:v>0.8359375</c:v>
                </c:pt>
                <c:pt idx="906">
                  <c:v>0.8671875</c:v>
                </c:pt>
                <c:pt idx="907">
                  <c:v>0.8359375</c:v>
                </c:pt>
                <c:pt idx="908">
                  <c:v>0.8671875</c:v>
                </c:pt>
                <c:pt idx="909">
                  <c:v>0.8671875</c:v>
                </c:pt>
                <c:pt idx="910">
                  <c:v>0.8359375</c:v>
                </c:pt>
                <c:pt idx="911">
                  <c:v>0.8359375</c:v>
                </c:pt>
                <c:pt idx="912">
                  <c:v>0.8671875</c:v>
                </c:pt>
                <c:pt idx="913">
                  <c:v>0.8671875</c:v>
                </c:pt>
                <c:pt idx="914">
                  <c:v>0.8671875</c:v>
                </c:pt>
                <c:pt idx="915">
                  <c:v>0.8359375</c:v>
                </c:pt>
                <c:pt idx="916">
                  <c:v>0.8359375</c:v>
                </c:pt>
                <c:pt idx="917">
                  <c:v>0.8359375</c:v>
                </c:pt>
                <c:pt idx="918">
                  <c:v>0.82031249999999956</c:v>
                </c:pt>
                <c:pt idx="919">
                  <c:v>0.82031249999999956</c:v>
                </c:pt>
                <c:pt idx="920">
                  <c:v>0.85156249999999956</c:v>
                </c:pt>
                <c:pt idx="921">
                  <c:v>0.82031249999999956</c:v>
                </c:pt>
                <c:pt idx="922">
                  <c:v>0.8359375</c:v>
                </c:pt>
                <c:pt idx="923">
                  <c:v>0.890625000000002</c:v>
                </c:pt>
                <c:pt idx="924">
                  <c:v>0.890625000000002</c:v>
                </c:pt>
                <c:pt idx="925">
                  <c:v>0.6875</c:v>
                </c:pt>
                <c:pt idx="926">
                  <c:v>0.80314960629921583</c:v>
                </c:pt>
                <c:pt idx="927">
                  <c:v>0.80314960629921583</c:v>
                </c:pt>
                <c:pt idx="928">
                  <c:v>0.70078740157480512</c:v>
                </c:pt>
                <c:pt idx="929">
                  <c:v>0.81102362204724399</c:v>
                </c:pt>
                <c:pt idx="930">
                  <c:v>0.81102362204724399</c:v>
                </c:pt>
                <c:pt idx="931">
                  <c:v>0.68503937007874005</c:v>
                </c:pt>
                <c:pt idx="932">
                  <c:v>0.81102362204724399</c:v>
                </c:pt>
                <c:pt idx="933">
                  <c:v>0.81102362204724399</c:v>
                </c:pt>
                <c:pt idx="934">
                  <c:v>0.81102362204724399</c:v>
                </c:pt>
                <c:pt idx="935">
                  <c:v>0.81102362204724399</c:v>
                </c:pt>
                <c:pt idx="936">
                  <c:v>0.81102362204724399</c:v>
                </c:pt>
                <c:pt idx="937">
                  <c:v>0.81102362204724399</c:v>
                </c:pt>
                <c:pt idx="938">
                  <c:v>0.679687500000002</c:v>
                </c:pt>
                <c:pt idx="939">
                  <c:v>0.57936507936507964</c:v>
                </c:pt>
                <c:pt idx="940">
                  <c:v>0.57936507936507964</c:v>
                </c:pt>
                <c:pt idx="941">
                  <c:v>0.8671875</c:v>
                </c:pt>
                <c:pt idx="942">
                  <c:v>0.843750000000002</c:v>
                </c:pt>
                <c:pt idx="943">
                  <c:v>0.843750000000002</c:v>
                </c:pt>
                <c:pt idx="944">
                  <c:v>0.8359375</c:v>
                </c:pt>
                <c:pt idx="945">
                  <c:v>0.8671875</c:v>
                </c:pt>
                <c:pt idx="946">
                  <c:v>0.9375</c:v>
                </c:pt>
                <c:pt idx="947">
                  <c:v>0.9375</c:v>
                </c:pt>
                <c:pt idx="948">
                  <c:v>0.968750000000002</c:v>
                </c:pt>
                <c:pt idx="949">
                  <c:v>0.9375</c:v>
                </c:pt>
                <c:pt idx="950">
                  <c:v>0.968750000000002</c:v>
                </c:pt>
                <c:pt idx="951">
                  <c:v>0.9375</c:v>
                </c:pt>
                <c:pt idx="952">
                  <c:v>0.9375</c:v>
                </c:pt>
                <c:pt idx="953">
                  <c:v>0.968750000000002</c:v>
                </c:pt>
                <c:pt idx="954">
                  <c:v>0.968750000000002</c:v>
                </c:pt>
                <c:pt idx="955">
                  <c:v>0.9375</c:v>
                </c:pt>
                <c:pt idx="956">
                  <c:v>0.9375</c:v>
                </c:pt>
                <c:pt idx="957">
                  <c:v>0.9375</c:v>
                </c:pt>
                <c:pt idx="958">
                  <c:v>0.968750000000002</c:v>
                </c:pt>
                <c:pt idx="959">
                  <c:v>0.968750000000002</c:v>
                </c:pt>
                <c:pt idx="960">
                  <c:v>0.968750000000002</c:v>
                </c:pt>
                <c:pt idx="961">
                  <c:v>0.890625000000002</c:v>
                </c:pt>
                <c:pt idx="962">
                  <c:v>0.890625000000002</c:v>
                </c:pt>
                <c:pt idx="963">
                  <c:v>0.921875000000002</c:v>
                </c:pt>
                <c:pt idx="964">
                  <c:v>0.890625000000002</c:v>
                </c:pt>
                <c:pt idx="965">
                  <c:v>0.968750000000002</c:v>
                </c:pt>
                <c:pt idx="966">
                  <c:v>0.91406249999999956</c:v>
                </c:pt>
                <c:pt idx="967">
                  <c:v>0.91406249999999956</c:v>
                </c:pt>
                <c:pt idx="968">
                  <c:v>0.82031249999999956</c:v>
                </c:pt>
                <c:pt idx="969">
                  <c:v>0.66929133858268031</c:v>
                </c:pt>
                <c:pt idx="970">
                  <c:v>0.87401574803149662</c:v>
                </c:pt>
                <c:pt idx="971">
                  <c:v>0.83464566929133965</c:v>
                </c:pt>
                <c:pt idx="972">
                  <c:v>0.88188976377952799</c:v>
                </c:pt>
                <c:pt idx="973">
                  <c:v>0.88188976377952799</c:v>
                </c:pt>
                <c:pt idx="974">
                  <c:v>0.81889763779527835</c:v>
                </c:pt>
                <c:pt idx="975">
                  <c:v>0.88188976377952799</c:v>
                </c:pt>
                <c:pt idx="976">
                  <c:v>0.88188976377952799</c:v>
                </c:pt>
                <c:pt idx="977">
                  <c:v>0.88188976377952799</c:v>
                </c:pt>
                <c:pt idx="978">
                  <c:v>0.88188976377952799</c:v>
                </c:pt>
                <c:pt idx="979">
                  <c:v>0.88188976377952799</c:v>
                </c:pt>
                <c:pt idx="980">
                  <c:v>0.88188976377952799</c:v>
                </c:pt>
                <c:pt idx="981">
                  <c:v>0.8125</c:v>
                </c:pt>
                <c:pt idx="982">
                  <c:v>0.71428571428571463</c:v>
                </c:pt>
                <c:pt idx="983">
                  <c:v>0.71428571428571463</c:v>
                </c:pt>
                <c:pt idx="984">
                  <c:v>0.9375</c:v>
                </c:pt>
                <c:pt idx="985">
                  <c:v>0.97656249999999956</c:v>
                </c:pt>
                <c:pt idx="986">
                  <c:v>0.97656249999999956</c:v>
                </c:pt>
                <c:pt idx="987">
                  <c:v>0.968750000000002</c:v>
                </c:pt>
                <c:pt idx="988">
                  <c:v>1</c:v>
                </c:pt>
                <c:pt idx="989">
                  <c:v>0.8671875</c:v>
                </c:pt>
                <c:pt idx="990">
                  <c:v>0.968750000000002</c:v>
                </c:pt>
                <c:pt idx="991">
                  <c:v>0.968750000000002</c:v>
                </c:pt>
                <c:pt idx="992">
                  <c:v>0.9375</c:v>
                </c:pt>
                <c:pt idx="993">
                  <c:v>0.968750000000002</c:v>
                </c:pt>
                <c:pt idx="994">
                  <c:v>0.9375</c:v>
                </c:pt>
                <c:pt idx="995">
                  <c:v>0.968750000000002</c:v>
                </c:pt>
                <c:pt idx="996">
                  <c:v>0.968750000000002</c:v>
                </c:pt>
                <c:pt idx="997">
                  <c:v>0.9375</c:v>
                </c:pt>
                <c:pt idx="998">
                  <c:v>0.9375</c:v>
                </c:pt>
                <c:pt idx="999">
                  <c:v>0.968750000000002</c:v>
                </c:pt>
                <c:pt idx="1000">
                  <c:v>0.968750000000002</c:v>
                </c:pt>
                <c:pt idx="1001">
                  <c:v>0.968750000000002</c:v>
                </c:pt>
                <c:pt idx="1002">
                  <c:v>0.9375</c:v>
                </c:pt>
                <c:pt idx="1003">
                  <c:v>0.9375</c:v>
                </c:pt>
                <c:pt idx="1004">
                  <c:v>0.9375</c:v>
                </c:pt>
                <c:pt idx="1005">
                  <c:v>0.921875000000002</c:v>
                </c:pt>
                <c:pt idx="1006">
                  <c:v>0.921875000000002</c:v>
                </c:pt>
                <c:pt idx="1007">
                  <c:v>0.953125000000002</c:v>
                </c:pt>
                <c:pt idx="1008">
                  <c:v>0.921875000000002</c:v>
                </c:pt>
                <c:pt idx="1009">
                  <c:v>0.9375</c:v>
                </c:pt>
                <c:pt idx="1010">
                  <c:v>0.88281249999999956</c:v>
                </c:pt>
                <c:pt idx="1011">
                  <c:v>0.88281249999999956</c:v>
                </c:pt>
                <c:pt idx="1012">
                  <c:v>0.78906249999999956</c:v>
                </c:pt>
                <c:pt idx="1013">
                  <c:v>0.70078740157480512</c:v>
                </c:pt>
                <c:pt idx="1014">
                  <c:v>0.90551181102362199</c:v>
                </c:pt>
                <c:pt idx="1015">
                  <c:v>0.80314960629921583</c:v>
                </c:pt>
                <c:pt idx="1016">
                  <c:v>0.91338582677165359</c:v>
                </c:pt>
                <c:pt idx="1017">
                  <c:v>0.91338582677165359</c:v>
                </c:pt>
                <c:pt idx="1018">
                  <c:v>0.78740157480314998</c:v>
                </c:pt>
                <c:pt idx="1019">
                  <c:v>0.91338582677165359</c:v>
                </c:pt>
                <c:pt idx="1020">
                  <c:v>0.91338582677165359</c:v>
                </c:pt>
                <c:pt idx="1021">
                  <c:v>0.91338582677165359</c:v>
                </c:pt>
                <c:pt idx="1022">
                  <c:v>0.91338582677165359</c:v>
                </c:pt>
                <c:pt idx="1023">
                  <c:v>0.91338582677165359</c:v>
                </c:pt>
                <c:pt idx="1024">
                  <c:v>0.91338582677165359</c:v>
                </c:pt>
                <c:pt idx="1025">
                  <c:v>0.78125</c:v>
                </c:pt>
                <c:pt idx="1026">
                  <c:v>0.68253968253968511</c:v>
                </c:pt>
                <c:pt idx="1027">
                  <c:v>0.68253968253968511</c:v>
                </c:pt>
                <c:pt idx="1028">
                  <c:v>0.968750000000002</c:v>
                </c:pt>
                <c:pt idx="1029">
                  <c:v>0.94531249999999956</c:v>
                </c:pt>
                <c:pt idx="1030">
                  <c:v>0.94531249999999956</c:v>
                </c:pt>
                <c:pt idx="1031">
                  <c:v>0.9375</c:v>
                </c:pt>
                <c:pt idx="1032">
                  <c:v>0.968750000000002</c:v>
                </c:pt>
                <c:pt idx="1033">
                  <c:v>0.89843749999999956</c:v>
                </c:pt>
                <c:pt idx="1034">
                  <c:v>0.968750000000002</c:v>
                </c:pt>
                <c:pt idx="1035">
                  <c:v>0.93076923076923102</c:v>
                </c:pt>
                <c:pt idx="1036">
                  <c:v>0.93076923076923102</c:v>
                </c:pt>
                <c:pt idx="1037">
                  <c:v>0.9</c:v>
                </c:pt>
                <c:pt idx="1038">
                  <c:v>0.93076923076923102</c:v>
                </c:pt>
                <c:pt idx="1039">
                  <c:v>0.9</c:v>
                </c:pt>
                <c:pt idx="1040">
                  <c:v>0.93076923076923102</c:v>
                </c:pt>
                <c:pt idx="1041">
                  <c:v>0.93076923076923102</c:v>
                </c:pt>
                <c:pt idx="1042">
                  <c:v>0.9</c:v>
                </c:pt>
                <c:pt idx="1043">
                  <c:v>0.9</c:v>
                </c:pt>
                <c:pt idx="1044">
                  <c:v>0.93076923076923102</c:v>
                </c:pt>
                <c:pt idx="1045">
                  <c:v>0.93076923076923102</c:v>
                </c:pt>
                <c:pt idx="1046">
                  <c:v>0.93076923076923102</c:v>
                </c:pt>
                <c:pt idx="1047">
                  <c:v>0.9</c:v>
                </c:pt>
                <c:pt idx="1048">
                  <c:v>0.9</c:v>
                </c:pt>
                <c:pt idx="1049">
                  <c:v>0.9</c:v>
                </c:pt>
                <c:pt idx="1050">
                  <c:v>0.87692307692308125</c:v>
                </c:pt>
                <c:pt idx="1051">
                  <c:v>0.87692307692308125</c:v>
                </c:pt>
                <c:pt idx="1052">
                  <c:v>0.94615384615384812</c:v>
                </c:pt>
                <c:pt idx="1053">
                  <c:v>0.87692307692308125</c:v>
                </c:pt>
                <c:pt idx="1054">
                  <c:v>0.9</c:v>
                </c:pt>
                <c:pt idx="1055">
                  <c:v>0.84615384615384837</c:v>
                </c:pt>
                <c:pt idx="1056">
                  <c:v>0.84615384615384837</c:v>
                </c:pt>
                <c:pt idx="1057">
                  <c:v>0.76153846153846105</c:v>
                </c:pt>
                <c:pt idx="1058">
                  <c:v>0.75193798449612403</c:v>
                </c:pt>
                <c:pt idx="1059">
                  <c:v>0.89147286821705141</c:v>
                </c:pt>
                <c:pt idx="1060">
                  <c:v>0.84496124031007913</c:v>
                </c:pt>
                <c:pt idx="1061">
                  <c:v>0.88372093023255804</c:v>
                </c:pt>
                <c:pt idx="1062">
                  <c:v>0.88372093023255804</c:v>
                </c:pt>
                <c:pt idx="1063">
                  <c:v>0.75968992248062284</c:v>
                </c:pt>
                <c:pt idx="1064">
                  <c:v>0.88372093023255804</c:v>
                </c:pt>
                <c:pt idx="1065">
                  <c:v>0.88372093023255804</c:v>
                </c:pt>
                <c:pt idx="1066">
                  <c:v>0.88372093023255804</c:v>
                </c:pt>
                <c:pt idx="1067">
                  <c:v>0.88372093023255804</c:v>
                </c:pt>
                <c:pt idx="1068">
                  <c:v>0.88372093023255804</c:v>
                </c:pt>
                <c:pt idx="1069">
                  <c:v>0.88372093023255804</c:v>
                </c:pt>
                <c:pt idx="1070">
                  <c:v>0.7692307692307685</c:v>
                </c:pt>
                <c:pt idx="1071">
                  <c:v>0.6875</c:v>
                </c:pt>
                <c:pt idx="1072">
                  <c:v>0.6875</c:v>
                </c:pt>
                <c:pt idx="1073">
                  <c:v>0.93076923076923102</c:v>
                </c:pt>
                <c:pt idx="1074">
                  <c:v>0.93846153846153801</c:v>
                </c:pt>
                <c:pt idx="1075">
                  <c:v>0.93846153846153801</c:v>
                </c:pt>
                <c:pt idx="1076">
                  <c:v>0.9</c:v>
                </c:pt>
                <c:pt idx="1077">
                  <c:v>0.91472868217054548</c:v>
                </c:pt>
                <c:pt idx="1078">
                  <c:v>0.859375000000002</c:v>
                </c:pt>
                <c:pt idx="1079">
                  <c:v>0.91406249999999956</c:v>
                </c:pt>
                <c:pt idx="1080">
                  <c:v>0.94531249999999956</c:v>
                </c:pt>
                <c:pt idx="1081">
                  <c:v>0.83846153846153804</c:v>
                </c:pt>
                <c:pt idx="1082">
                  <c:v>0.83846153846153804</c:v>
                </c:pt>
                <c:pt idx="1083">
                  <c:v>0.86923076923076859</c:v>
                </c:pt>
                <c:pt idx="1084">
                  <c:v>0.83846153846153804</c:v>
                </c:pt>
                <c:pt idx="1085">
                  <c:v>0.86923076923076859</c:v>
                </c:pt>
                <c:pt idx="1086">
                  <c:v>0.83846153846153804</c:v>
                </c:pt>
                <c:pt idx="1087">
                  <c:v>0.83846153846153804</c:v>
                </c:pt>
                <c:pt idx="1088">
                  <c:v>0.86923076923076859</c:v>
                </c:pt>
                <c:pt idx="1089">
                  <c:v>0.86923076923076859</c:v>
                </c:pt>
                <c:pt idx="1090">
                  <c:v>0.83846153846153804</c:v>
                </c:pt>
                <c:pt idx="1091">
                  <c:v>0.83846153846153804</c:v>
                </c:pt>
                <c:pt idx="1092">
                  <c:v>0.83846153846153804</c:v>
                </c:pt>
                <c:pt idx="1093">
                  <c:v>0.86923076923076859</c:v>
                </c:pt>
                <c:pt idx="1094">
                  <c:v>0.86923076923076859</c:v>
                </c:pt>
                <c:pt idx="1095">
                  <c:v>0.86923076923076859</c:v>
                </c:pt>
                <c:pt idx="1096">
                  <c:v>0.78461538461538505</c:v>
                </c:pt>
                <c:pt idx="1097">
                  <c:v>0.78461538461538505</c:v>
                </c:pt>
                <c:pt idx="1098">
                  <c:v>0.82307692307692248</c:v>
                </c:pt>
                <c:pt idx="1099">
                  <c:v>0.78461538461538505</c:v>
                </c:pt>
                <c:pt idx="1100">
                  <c:v>0.86923076923076859</c:v>
                </c:pt>
                <c:pt idx="1101">
                  <c:v>0.81538461538461504</c:v>
                </c:pt>
                <c:pt idx="1102">
                  <c:v>0.81538461538461504</c:v>
                </c:pt>
                <c:pt idx="1103">
                  <c:v>0.91538461538461502</c:v>
                </c:pt>
                <c:pt idx="1104">
                  <c:v>0.5968992248062015</c:v>
                </c:pt>
                <c:pt idx="1105">
                  <c:v>0.79844961240310652</c:v>
                </c:pt>
                <c:pt idx="1106">
                  <c:v>0.95348837209302362</c:v>
                </c:pt>
                <c:pt idx="1107">
                  <c:v>0.79069767441860772</c:v>
                </c:pt>
                <c:pt idx="1108">
                  <c:v>0.79069767441860772</c:v>
                </c:pt>
                <c:pt idx="1109">
                  <c:v>0.91472868217054548</c:v>
                </c:pt>
                <c:pt idx="1110">
                  <c:v>0.79069767441860772</c:v>
                </c:pt>
                <c:pt idx="1111">
                  <c:v>0.79069767441860772</c:v>
                </c:pt>
                <c:pt idx="1112">
                  <c:v>0.79069767441860772</c:v>
                </c:pt>
                <c:pt idx="1113">
                  <c:v>0.79069767441860772</c:v>
                </c:pt>
                <c:pt idx="1114">
                  <c:v>0.79069767441860772</c:v>
                </c:pt>
                <c:pt idx="1115">
                  <c:v>0.79069767441860772</c:v>
                </c:pt>
                <c:pt idx="1116">
                  <c:v>0.92307692307692257</c:v>
                </c:pt>
                <c:pt idx="1117">
                  <c:v>0.828125000000002</c:v>
                </c:pt>
                <c:pt idx="1118">
                  <c:v>0.828125000000002</c:v>
                </c:pt>
                <c:pt idx="1119">
                  <c:v>0.83846153846153804</c:v>
                </c:pt>
                <c:pt idx="1120">
                  <c:v>0.90769230769230802</c:v>
                </c:pt>
                <c:pt idx="1121">
                  <c:v>0.90769230769230802</c:v>
                </c:pt>
                <c:pt idx="1122">
                  <c:v>0.86923076923076859</c:v>
                </c:pt>
                <c:pt idx="1123">
                  <c:v>0.88372093023255804</c:v>
                </c:pt>
                <c:pt idx="1124">
                  <c:v>0.750000000000002</c:v>
                </c:pt>
                <c:pt idx="1125">
                  <c:v>0.88281249999999956</c:v>
                </c:pt>
                <c:pt idx="1126">
                  <c:v>0.85156249999999956</c:v>
                </c:pt>
                <c:pt idx="1127">
                  <c:v>0.84615384615384837</c:v>
                </c:pt>
                <c:pt idx="1128">
                  <c:v>0.83076923076923104</c:v>
                </c:pt>
                <c:pt idx="1129">
                  <c:v>0.83076923076923104</c:v>
                </c:pt>
                <c:pt idx="1130">
                  <c:v>0.86153846153846203</c:v>
                </c:pt>
                <c:pt idx="1131">
                  <c:v>0.83076923076923104</c:v>
                </c:pt>
                <c:pt idx="1132">
                  <c:v>0.86153846153846203</c:v>
                </c:pt>
                <c:pt idx="1133">
                  <c:v>0.83076923076923104</c:v>
                </c:pt>
                <c:pt idx="1134">
                  <c:v>0.83076923076923104</c:v>
                </c:pt>
                <c:pt idx="1135">
                  <c:v>0.86153846153846203</c:v>
                </c:pt>
                <c:pt idx="1136">
                  <c:v>0.86153846153846203</c:v>
                </c:pt>
                <c:pt idx="1137">
                  <c:v>0.83076923076923104</c:v>
                </c:pt>
                <c:pt idx="1138">
                  <c:v>0.83076923076923104</c:v>
                </c:pt>
                <c:pt idx="1139">
                  <c:v>0.83076923076923104</c:v>
                </c:pt>
                <c:pt idx="1140">
                  <c:v>0.86153846153846203</c:v>
                </c:pt>
                <c:pt idx="1141">
                  <c:v>0.86153846153846203</c:v>
                </c:pt>
                <c:pt idx="1142">
                  <c:v>0.86153846153846203</c:v>
                </c:pt>
                <c:pt idx="1143">
                  <c:v>0.77692307692308127</c:v>
                </c:pt>
                <c:pt idx="1144">
                  <c:v>0.77692307692308127</c:v>
                </c:pt>
                <c:pt idx="1145">
                  <c:v>0.83076923076923104</c:v>
                </c:pt>
                <c:pt idx="1146">
                  <c:v>0.77692307692308127</c:v>
                </c:pt>
                <c:pt idx="1147">
                  <c:v>0.86153846153846203</c:v>
                </c:pt>
                <c:pt idx="1148">
                  <c:v>0.80769230769230804</c:v>
                </c:pt>
                <c:pt idx="1149">
                  <c:v>0.80769230769230804</c:v>
                </c:pt>
                <c:pt idx="1150">
                  <c:v>0.90769230769230802</c:v>
                </c:pt>
                <c:pt idx="1151">
                  <c:v>0.60465116279069864</c:v>
                </c:pt>
                <c:pt idx="1152">
                  <c:v>0.79069767441860772</c:v>
                </c:pt>
                <c:pt idx="1153">
                  <c:v>0.96124031007751964</c:v>
                </c:pt>
                <c:pt idx="1154">
                  <c:v>0.78294573643411225</c:v>
                </c:pt>
                <c:pt idx="1155">
                  <c:v>0.78294573643411225</c:v>
                </c:pt>
                <c:pt idx="1156">
                  <c:v>0.90697674418604557</c:v>
                </c:pt>
                <c:pt idx="1157">
                  <c:v>0.78294573643411225</c:v>
                </c:pt>
                <c:pt idx="1158">
                  <c:v>0.78294573643411225</c:v>
                </c:pt>
                <c:pt idx="1159">
                  <c:v>0.78294573643411225</c:v>
                </c:pt>
                <c:pt idx="1160">
                  <c:v>0.78294573643411225</c:v>
                </c:pt>
                <c:pt idx="1161">
                  <c:v>0.78294573643411225</c:v>
                </c:pt>
                <c:pt idx="1162">
                  <c:v>0.78294573643411225</c:v>
                </c:pt>
                <c:pt idx="1163">
                  <c:v>0.91538461538461502</c:v>
                </c:pt>
                <c:pt idx="1164">
                  <c:v>0.82031249999999956</c:v>
                </c:pt>
                <c:pt idx="1165">
                  <c:v>0.82031249999999956</c:v>
                </c:pt>
                <c:pt idx="1166">
                  <c:v>0.83076923076923104</c:v>
                </c:pt>
                <c:pt idx="1167">
                  <c:v>0.9</c:v>
                </c:pt>
                <c:pt idx="1168">
                  <c:v>0.9</c:v>
                </c:pt>
                <c:pt idx="1169">
                  <c:v>0.86153846153846203</c:v>
                </c:pt>
                <c:pt idx="1170">
                  <c:v>0.87596899224806413</c:v>
                </c:pt>
                <c:pt idx="1171">
                  <c:v>0.7421875</c:v>
                </c:pt>
                <c:pt idx="1172">
                  <c:v>0.875000000000002</c:v>
                </c:pt>
                <c:pt idx="1173">
                  <c:v>0.843750000000002</c:v>
                </c:pt>
                <c:pt idx="1174">
                  <c:v>0.85384615384615403</c:v>
                </c:pt>
                <c:pt idx="1175">
                  <c:v>0.992307692307692</c:v>
                </c:pt>
                <c:pt idx="1176">
                  <c:v>0.8</c:v>
                </c:pt>
                <c:pt idx="1177">
                  <c:v>0.8</c:v>
                </c:pt>
                <c:pt idx="1178">
                  <c:v>0.7692307692307685</c:v>
                </c:pt>
                <c:pt idx="1179">
                  <c:v>0.8</c:v>
                </c:pt>
                <c:pt idx="1180">
                  <c:v>0.7692307692307685</c:v>
                </c:pt>
                <c:pt idx="1181">
                  <c:v>0.8</c:v>
                </c:pt>
                <c:pt idx="1182">
                  <c:v>0.8</c:v>
                </c:pt>
                <c:pt idx="1183">
                  <c:v>0.7692307692307685</c:v>
                </c:pt>
                <c:pt idx="1184">
                  <c:v>0.7692307692307685</c:v>
                </c:pt>
                <c:pt idx="1185">
                  <c:v>0.8</c:v>
                </c:pt>
                <c:pt idx="1186">
                  <c:v>0.8</c:v>
                </c:pt>
                <c:pt idx="1187">
                  <c:v>0.8</c:v>
                </c:pt>
                <c:pt idx="1188">
                  <c:v>0.7692307692307685</c:v>
                </c:pt>
                <c:pt idx="1189">
                  <c:v>0.7692307692307685</c:v>
                </c:pt>
                <c:pt idx="1190">
                  <c:v>0.7692307692307685</c:v>
                </c:pt>
                <c:pt idx="1191">
                  <c:v>0.74615384615384872</c:v>
                </c:pt>
                <c:pt idx="1192">
                  <c:v>0.74615384615384872</c:v>
                </c:pt>
                <c:pt idx="1193">
                  <c:v>0.78461538461538505</c:v>
                </c:pt>
                <c:pt idx="1194">
                  <c:v>0.74615384615384872</c:v>
                </c:pt>
                <c:pt idx="1195">
                  <c:v>0.7692307692307685</c:v>
                </c:pt>
                <c:pt idx="1196">
                  <c:v>0.71538461538461562</c:v>
                </c:pt>
                <c:pt idx="1197">
                  <c:v>0.71538461538461562</c:v>
                </c:pt>
                <c:pt idx="1198">
                  <c:v>0.63076923076923164</c:v>
                </c:pt>
                <c:pt idx="1199">
                  <c:v>0.88372093023255804</c:v>
                </c:pt>
                <c:pt idx="1200">
                  <c:v>0.75968992248062284</c:v>
                </c:pt>
                <c:pt idx="1201">
                  <c:v>0.68217054263565902</c:v>
                </c:pt>
                <c:pt idx="1202">
                  <c:v>0.75193798449612403</c:v>
                </c:pt>
                <c:pt idx="1203">
                  <c:v>0.75193798449612403</c:v>
                </c:pt>
                <c:pt idx="1204">
                  <c:v>0.62790697674418861</c:v>
                </c:pt>
                <c:pt idx="1205">
                  <c:v>0.75193798449612403</c:v>
                </c:pt>
                <c:pt idx="1206">
                  <c:v>0.75193798449612403</c:v>
                </c:pt>
                <c:pt idx="1207">
                  <c:v>0.75193798449612403</c:v>
                </c:pt>
                <c:pt idx="1208">
                  <c:v>0.75193798449612403</c:v>
                </c:pt>
                <c:pt idx="1209">
                  <c:v>0.75193798449612403</c:v>
                </c:pt>
                <c:pt idx="1210">
                  <c:v>0.75193798449612403</c:v>
                </c:pt>
                <c:pt idx="1211">
                  <c:v>0.63846153846153864</c:v>
                </c:pt>
                <c:pt idx="1212">
                  <c:v>0.85156249999999956</c:v>
                </c:pt>
                <c:pt idx="1213">
                  <c:v>0.85156249999999956</c:v>
                </c:pt>
                <c:pt idx="1214">
                  <c:v>0.8</c:v>
                </c:pt>
                <c:pt idx="1215">
                  <c:v>0.80769230769230804</c:v>
                </c:pt>
                <c:pt idx="1216">
                  <c:v>0.80769230769230804</c:v>
                </c:pt>
                <c:pt idx="1217">
                  <c:v>0.7692307692307685</c:v>
                </c:pt>
                <c:pt idx="1218">
                  <c:v>0.79069767441860772</c:v>
                </c:pt>
                <c:pt idx="1219">
                  <c:v>0.718750000000002</c:v>
                </c:pt>
                <c:pt idx="1220">
                  <c:v>0.78906249999999956</c:v>
                </c:pt>
                <c:pt idx="1221">
                  <c:v>0.82031249999999956</c:v>
                </c:pt>
                <c:pt idx="1222">
                  <c:v>0.82307692307692248</c:v>
                </c:pt>
                <c:pt idx="1223">
                  <c:v>0.71538461538461562</c:v>
                </c:pt>
                <c:pt idx="1224">
                  <c:v>0.70769230769230862</c:v>
                </c:pt>
                <c:pt idx="1225">
                  <c:v>0.82170542635659327</c:v>
                </c:pt>
                <c:pt idx="1226">
                  <c:v>0.82170542635659327</c:v>
                </c:pt>
                <c:pt idx="1227">
                  <c:v>0.8527131782945766</c:v>
                </c:pt>
                <c:pt idx="1228">
                  <c:v>0.82170542635659327</c:v>
                </c:pt>
                <c:pt idx="1229">
                  <c:v>0.8527131782945766</c:v>
                </c:pt>
                <c:pt idx="1230">
                  <c:v>0.82170542635659327</c:v>
                </c:pt>
                <c:pt idx="1231">
                  <c:v>0.82170542635659327</c:v>
                </c:pt>
                <c:pt idx="1232">
                  <c:v>0.8527131782945766</c:v>
                </c:pt>
                <c:pt idx="1233">
                  <c:v>0.8527131782945766</c:v>
                </c:pt>
                <c:pt idx="1234">
                  <c:v>0.82170542635659327</c:v>
                </c:pt>
                <c:pt idx="1235">
                  <c:v>0.82170542635659327</c:v>
                </c:pt>
                <c:pt idx="1236">
                  <c:v>0.82170542635659327</c:v>
                </c:pt>
                <c:pt idx="1237">
                  <c:v>0.8527131782945766</c:v>
                </c:pt>
                <c:pt idx="1238">
                  <c:v>0.8527131782945766</c:v>
                </c:pt>
                <c:pt idx="1239">
                  <c:v>0.8527131782945766</c:v>
                </c:pt>
                <c:pt idx="1240">
                  <c:v>0.76744186046511931</c:v>
                </c:pt>
                <c:pt idx="1241">
                  <c:v>0.76744186046511931</c:v>
                </c:pt>
                <c:pt idx="1242">
                  <c:v>0.80620155038759889</c:v>
                </c:pt>
                <c:pt idx="1243">
                  <c:v>0.76744186046511931</c:v>
                </c:pt>
                <c:pt idx="1244">
                  <c:v>0.8527131782945766</c:v>
                </c:pt>
                <c:pt idx="1245">
                  <c:v>0.79844961240310652</c:v>
                </c:pt>
                <c:pt idx="1246">
                  <c:v>0.79844961240310652</c:v>
                </c:pt>
                <c:pt idx="1247">
                  <c:v>0.89922480620155065</c:v>
                </c:pt>
                <c:pt idx="1248">
                  <c:v>0.6171875</c:v>
                </c:pt>
                <c:pt idx="1249">
                  <c:v>0.78125</c:v>
                </c:pt>
                <c:pt idx="1250">
                  <c:v>0.953125000000002</c:v>
                </c:pt>
                <c:pt idx="1251">
                  <c:v>0.7734375</c:v>
                </c:pt>
                <c:pt idx="1252">
                  <c:v>0.7734375</c:v>
                </c:pt>
                <c:pt idx="1253">
                  <c:v>0.89843749999999956</c:v>
                </c:pt>
                <c:pt idx="1254">
                  <c:v>0.7734375</c:v>
                </c:pt>
                <c:pt idx="1255">
                  <c:v>0.7734375</c:v>
                </c:pt>
                <c:pt idx="1256">
                  <c:v>0.7734375</c:v>
                </c:pt>
                <c:pt idx="1257">
                  <c:v>0.7734375</c:v>
                </c:pt>
                <c:pt idx="1258">
                  <c:v>0.7734375</c:v>
                </c:pt>
                <c:pt idx="1259">
                  <c:v>0.7734375</c:v>
                </c:pt>
                <c:pt idx="1260">
                  <c:v>0.90697674418604557</c:v>
                </c:pt>
                <c:pt idx="1261">
                  <c:v>0.85039370078740151</c:v>
                </c:pt>
                <c:pt idx="1262">
                  <c:v>0.85039370078740151</c:v>
                </c:pt>
                <c:pt idx="1263">
                  <c:v>0.82170542635659327</c:v>
                </c:pt>
                <c:pt idx="1264">
                  <c:v>0.89147286821705141</c:v>
                </c:pt>
                <c:pt idx="1265">
                  <c:v>0.89147286821705141</c:v>
                </c:pt>
                <c:pt idx="1266">
                  <c:v>0.8527131782945766</c:v>
                </c:pt>
                <c:pt idx="1267">
                  <c:v>0.8671875</c:v>
                </c:pt>
                <c:pt idx="1268">
                  <c:v>0.7322834645669285</c:v>
                </c:pt>
                <c:pt idx="1269">
                  <c:v>0.86614173228346925</c:v>
                </c:pt>
                <c:pt idx="1270">
                  <c:v>0.83464566929133965</c:v>
                </c:pt>
                <c:pt idx="1271">
                  <c:v>0.84496124031007913</c:v>
                </c:pt>
                <c:pt idx="1272">
                  <c:v>0.98449612403100539</c:v>
                </c:pt>
                <c:pt idx="1273">
                  <c:v>0.97674418604651436</c:v>
                </c:pt>
                <c:pt idx="1274">
                  <c:v>0.73643410852713198</c:v>
                </c:pt>
                <c:pt idx="1275">
                  <c:v>0.8527131782945766</c:v>
                </c:pt>
                <c:pt idx="1276">
                  <c:v>0.8527131782945766</c:v>
                </c:pt>
                <c:pt idx="1277">
                  <c:v>0.88372093023255804</c:v>
                </c:pt>
                <c:pt idx="1278">
                  <c:v>0.8527131782945766</c:v>
                </c:pt>
                <c:pt idx="1279">
                  <c:v>0.88372093023255804</c:v>
                </c:pt>
                <c:pt idx="1280">
                  <c:v>0.8527131782945766</c:v>
                </c:pt>
                <c:pt idx="1281">
                  <c:v>0.8527131782945766</c:v>
                </c:pt>
                <c:pt idx="1282">
                  <c:v>0.88372093023255804</c:v>
                </c:pt>
                <c:pt idx="1283">
                  <c:v>0.88372093023255804</c:v>
                </c:pt>
                <c:pt idx="1284">
                  <c:v>0.8527131782945766</c:v>
                </c:pt>
                <c:pt idx="1285">
                  <c:v>0.8527131782945766</c:v>
                </c:pt>
                <c:pt idx="1286">
                  <c:v>0.8527131782945766</c:v>
                </c:pt>
                <c:pt idx="1287">
                  <c:v>0.88372093023255804</c:v>
                </c:pt>
                <c:pt idx="1288">
                  <c:v>0.88372093023255804</c:v>
                </c:pt>
                <c:pt idx="1289">
                  <c:v>0.88372093023255804</c:v>
                </c:pt>
                <c:pt idx="1290">
                  <c:v>0.79844961240310652</c:v>
                </c:pt>
                <c:pt idx="1291">
                  <c:v>0.79844961240310652</c:v>
                </c:pt>
                <c:pt idx="1292">
                  <c:v>0.83720930232558477</c:v>
                </c:pt>
                <c:pt idx="1293">
                  <c:v>0.79844961240310652</c:v>
                </c:pt>
                <c:pt idx="1294">
                  <c:v>0.88372093023255804</c:v>
                </c:pt>
                <c:pt idx="1295">
                  <c:v>0.82945736434108497</c:v>
                </c:pt>
                <c:pt idx="1296">
                  <c:v>0.82945736434108497</c:v>
                </c:pt>
                <c:pt idx="1297">
                  <c:v>0.89922480620155065</c:v>
                </c:pt>
                <c:pt idx="1298">
                  <c:v>0.58593749999999956</c:v>
                </c:pt>
                <c:pt idx="1299">
                  <c:v>0.78125</c:v>
                </c:pt>
                <c:pt idx="1300">
                  <c:v>0.9375</c:v>
                </c:pt>
                <c:pt idx="1301">
                  <c:v>0.7734375</c:v>
                </c:pt>
                <c:pt idx="1302">
                  <c:v>0.7734375</c:v>
                </c:pt>
                <c:pt idx="1303">
                  <c:v>0.89843749999999956</c:v>
                </c:pt>
                <c:pt idx="1304">
                  <c:v>0.7734375</c:v>
                </c:pt>
                <c:pt idx="1305">
                  <c:v>0.7734375</c:v>
                </c:pt>
                <c:pt idx="1306">
                  <c:v>0.7734375</c:v>
                </c:pt>
                <c:pt idx="1307">
                  <c:v>0.7734375</c:v>
                </c:pt>
                <c:pt idx="1308">
                  <c:v>0.7734375</c:v>
                </c:pt>
                <c:pt idx="1309">
                  <c:v>0.7734375</c:v>
                </c:pt>
                <c:pt idx="1310">
                  <c:v>0.90697674418604557</c:v>
                </c:pt>
                <c:pt idx="1311">
                  <c:v>0.81889763779527835</c:v>
                </c:pt>
                <c:pt idx="1312">
                  <c:v>0.81889763779527835</c:v>
                </c:pt>
                <c:pt idx="1313">
                  <c:v>0.8527131782945766</c:v>
                </c:pt>
                <c:pt idx="1314">
                  <c:v>0.89147286821705141</c:v>
                </c:pt>
                <c:pt idx="1315">
                  <c:v>0.89147286821705141</c:v>
                </c:pt>
                <c:pt idx="1316">
                  <c:v>0.88372093023255804</c:v>
                </c:pt>
                <c:pt idx="1317">
                  <c:v>0.89843749999999956</c:v>
                </c:pt>
                <c:pt idx="1318">
                  <c:v>0.76377952755905842</c:v>
                </c:pt>
                <c:pt idx="1319">
                  <c:v>0.89763779527559162</c:v>
                </c:pt>
                <c:pt idx="1320">
                  <c:v>0.86614173228346925</c:v>
                </c:pt>
                <c:pt idx="1321">
                  <c:v>0.82945736434108497</c:v>
                </c:pt>
                <c:pt idx="1322">
                  <c:v>0.98449612403100539</c:v>
                </c:pt>
                <c:pt idx="1323">
                  <c:v>0.97674418604651436</c:v>
                </c:pt>
                <c:pt idx="1324">
                  <c:v>0.70542635658914765</c:v>
                </c:pt>
                <c:pt idx="1325">
                  <c:v>0.968992248062015</c:v>
                </c:pt>
                <c:pt idx="1326">
                  <c:v>0.82170542635659327</c:v>
                </c:pt>
                <c:pt idx="1327">
                  <c:v>0.82170542635659327</c:v>
                </c:pt>
                <c:pt idx="1328">
                  <c:v>0.8527131782945766</c:v>
                </c:pt>
                <c:pt idx="1329">
                  <c:v>0.82170542635659327</c:v>
                </c:pt>
                <c:pt idx="1330">
                  <c:v>0.8527131782945766</c:v>
                </c:pt>
                <c:pt idx="1331">
                  <c:v>0.82170542635659327</c:v>
                </c:pt>
                <c:pt idx="1332">
                  <c:v>0.82170542635659327</c:v>
                </c:pt>
                <c:pt idx="1333">
                  <c:v>0.8527131782945766</c:v>
                </c:pt>
                <c:pt idx="1334">
                  <c:v>0.8527131782945766</c:v>
                </c:pt>
                <c:pt idx="1335">
                  <c:v>0.82170542635659327</c:v>
                </c:pt>
                <c:pt idx="1336">
                  <c:v>0.82170542635659327</c:v>
                </c:pt>
                <c:pt idx="1337">
                  <c:v>0.82170542635659327</c:v>
                </c:pt>
                <c:pt idx="1338">
                  <c:v>0.8527131782945766</c:v>
                </c:pt>
                <c:pt idx="1339">
                  <c:v>0.8527131782945766</c:v>
                </c:pt>
                <c:pt idx="1340">
                  <c:v>0.8527131782945766</c:v>
                </c:pt>
                <c:pt idx="1341">
                  <c:v>0.76744186046511931</c:v>
                </c:pt>
                <c:pt idx="1342">
                  <c:v>0.76744186046511931</c:v>
                </c:pt>
                <c:pt idx="1343">
                  <c:v>0.80620155038759889</c:v>
                </c:pt>
                <c:pt idx="1344">
                  <c:v>0.76744186046511931</c:v>
                </c:pt>
                <c:pt idx="1345">
                  <c:v>0.8527131782945766</c:v>
                </c:pt>
                <c:pt idx="1346">
                  <c:v>0.79844961240310652</c:v>
                </c:pt>
                <c:pt idx="1347">
                  <c:v>0.79844961240310652</c:v>
                </c:pt>
                <c:pt idx="1348">
                  <c:v>0.89922480620155065</c:v>
                </c:pt>
                <c:pt idx="1349">
                  <c:v>0.6171875</c:v>
                </c:pt>
                <c:pt idx="1350">
                  <c:v>0.78125</c:v>
                </c:pt>
                <c:pt idx="1351">
                  <c:v>0.953125000000002</c:v>
                </c:pt>
                <c:pt idx="1352">
                  <c:v>0.7734375</c:v>
                </c:pt>
                <c:pt idx="1353">
                  <c:v>0.7734375</c:v>
                </c:pt>
                <c:pt idx="1354">
                  <c:v>0.89843749999999956</c:v>
                </c:pt>
                <c:pt idx="1355">
                  <c:v>0.7734375</c:v>
                </c:pt>
                <c:pt idx="1356">
                  <c:v>0.7734375</c:v>
                </c:pt>
                <c:pt idx="1357">
                  <c:v>0.7734375</c:v>
                </c:pt>
                <c:pt idx="1358">
                  <c:v>0.7734375</c:v>
                </c:pt>
                <c:pt idx="1359">
                  <c:v>0.7734375</c:v>
                </c:pt>
                <c:pt idx="1360">
                  <c:v>0.7734375</c:v>
                </c:pt>
                <c:pt idx="1361">
                  <c:v>0.90697674418604557</c:v>
                </c:pt>
                <c:pt idx="1362">
                  <c:v>0.85039370078740151</c:v>
                </c:pt>
                <c:pt idx="1363">
                  <c:v>0.85039370078740151</c:v>
                </c:pt>
                <c:pt idx="1364">
                  <c:v>0.82170542635659327</c:v>
                </c:pt>
                <c:pt idx="1365">
                  <c:v>0.89147286821705141</c:v>
                </c:pt>
                <c:pt idx="1366">
                  <c:v>0.89147286821705141</c:v>
                </c:pt>
                <c:pt idx="1367">
                  <c:v>0.8527131782945766</c:v>
                </c:pt>
                <c:pt idx="1368">
                  <c:v>0.8671875</c:v>
                </c:pt>
                <c:pt idx="1369">
                  <c:v>0.7322834645669285</c:v>
                </c:pt>
                <c:pt idx="1370">
                  <c:v>0.86614173228346925</c:v>
                </c:pt>
                <c:pt idx="1371">
                  <c:v>0.83464566929133965</c:v>
                </c:pt>
                <c:pt idx="1372">
                  <c:v>0.84496124031007913</c:v>
                </c:pt>
                <c:pt idx="1373">
                  <c:v>0.98449612403100539</c:v>
                </c:pt>
                <c:pt idx="1374">
                  <c:v>0.97674418604651436</c:v>
                </c:pt>
                <c:pt idx="1375">
                  <c:v>0.73643410852713198</c:v>
                </c:pt>
                <c:pt idx="1376">
                  <c:v>1</c:v>
                </c:pt>
                <c:pt idx="1377">
                  <c:v>0.968992248062015</c:v>
                </c:pt>
                <c:pt idx="1378">
                  <c:v>0.81395348837209303</c:v>
                </c:pt>
                <c:pt idx="1379">
                  <c:v>0.81395348837209303</c:v>
                </c:pt>
                <c:pt idx="1380">
                  <c:v>0.84496124031007913</c:v>
                </c:pt>
                <c:pt idx="1381">
                  <c:v>0.81395348837209303</c:v>
                </c:pt>
                <c:pt idx="1382">
                  <c:v>0.84496124031007913</c:v>
                </c:pt>
                <c:pt idx="1383">
                  <c:v>0.81395348837209303</c:v>
                </c:pt>
                <c:pt idx="1384">
                  <c:v>0.81395348837209303</c:v>
                </c:pt>
                <c:pt idx="1385">
                  <c:v>0.84496124031007913</c:v>
                </c:pt>
                <c:pt idx="1386">
                  <c:v>0.84496124031007913</c:v>
                </c:pt>
                <c:pt idx="1387">
                  <c:v>0.81395348837209303</c:v>
                </c:pt>
                <c:pt idx="1388">
                  <c:v>0.81395348837209303</c:v>
                </c:pt>
                <c:pt idx="1389">
                  <c:v>0.81395348837209303</c:v>
                </c:pt>
                <c:pt idx="1390">
                  <c:v>0.84496124031007913</c:v>
                </c:pt>
                <c:pt idx="1391">
                  <c:v>0.84496124031007913</c:v>
                </c:pt>
                <c:pt idx="1392">
                  <c:v>0.84496124031007913</c:v>
                </c:pt>
                <c:pt idx="1393">
                  <c:v>0.86821705426356788</c:v>
                </c:pt>
                <c:pt idx="1394">
                  <c:v>0.86821705426356788</c:v>
                </c:pt>
                <c:pt idx="1395">
                  <c:v>0.79844961240310652</c:v>
                </c:pt>
                <c:pt idx="1396">
                  <c:v>0.86821705426356788</c:v>
                </c:pt>
                <c:pt idx="1397">
                  <c:v>0.84496124031007913</c:v>
                </c:pt>
                <c:pt idx="1398">
                  <c:v>0.79069767441860772</c:v>
                </c:pt>
                <c:pt idx="1399">
                  <c:v>0.79069767441860772</c:v>
                </c:pt>
                <c:pt idx="1400">
                  <c:v>0.95348837209302362</c:v>
                </c:pt>
                <c:pt idx="1401">
                  <c:v>0.5625</c:v>
                </c:pt>
                <c:pt idx="1402">
                  <c:v>0.88281249999999956</c:v>
                </c:pt>
                <c:pt idx="1403">
                  <c:v>0.89843749999999956</c:v>
                </c:pt>
                <c:pt idx="1404">
                  <c:v>0.875000000000002</c:v>
                </c:pt>
                <c:pt idx="1405">
                  <c:v>0.875000000000002</c:v>
                </c:pt>
                <c:pt idx="1406">
                  <c:v>0.953125000000002</c:v>
                </c:pt>
                <c:pt idx="1407">
                  <c:v>0.875000000000002</c:v>
                </c:pt>
                <c:pt idx="1408">
                  <c:v>0.875000000000002</c:v>
                </c:pt>
                <c:pt idx="1409">
                  <c:v>0.875000000000002</c:v>
                </c:pt>
                <c:pt idx="1410">
                  <c:v>0.875000000000002</c:v>
                </c:pt>
                <c:pt idx="1411">
                  <c:v>0.875000000000002</c:v>
                </c:pt>
                <c:pt idx="1412">
                  <c:v>0.875000000000002</c:v>
                </c:pt>
                <c:pt idx="1413">
                  <c:v>0.96124031007751964</c:v>
                </c:pt>
                <c:pt idx="1414">
                  <c:v>0.79527559055118324</c:v>
                </c:pt>
                <c:pt idx="1415">
                  <c:v>0.79527559055118324</c:v>
                </c:pt>
                <c:pt idx="1416">
                  <c:v>0.81395348837209303</c:v>
                </c:pt>
                <c:pt idx="1417">
                  <c:v>0.83720930232558477</c:v>
                </c:pt>
                <c:pt idx="1418">
                  <c:v>0.83720930232558477</c:v>
                </c:pt>
                <c:pt idx="1419">
                  <c:v>0.84496124031007913</c:v>
                </c:pt>
                <c:pt idx="1420">
                  <c:v>0.8125</c:v>
                </c:pt>
                <c:pt idx="1421">
                  <c:v>0.68503937007874005</c:v>
                </c:pt>
                <c:pt idx="1422">
                  <c:v>0.81889763779527835</c:v>
                </c:pt>
                <c:pt idx="1423">
                  <c:v>0.78740157480314998</c:v>
                </c:pt>
                <c:pt idx="1424">
                  <c:v>0.79069767441860772</c:v>
                </c:pt>
                <c:pt idx="1425">
                  <c:v>0.88372093023255804</c:v>
                </c:pt>
                <c:pt idx="1426">
                  <c:v>0.87596899224806413</c:v>
                </c:pt>
                <c:pt idx="1427">
                  <c:v>0.68217054263565902</c:v>
                </c:pt>
                <c:pt idx="1428">
                  <c:v>0.89922480620155065</c:v>
                </c:pt>
                <c:pt idx="1429">
                  <c:v>0.86821705426356788</c:v>
                </c:pt>
                <c:pt idx="1430">
                  <c:v>0.89922480620155065</c:v>
                </c:pt>
                <c:pt idx="1431">
                  <c:v>0.87596899224806413</c:v>
                </c:pt>
                <c:pt idx="1432">
                  <c:v>0.87596899224806413</c:v>
                </c:pt>
                <c:pt idx="1433">
                  <c:v>0.90697674418604557</c:v>
                </c:pt>
                <c:pt idx="1434">
                  <c:v>0.87596899224806413</c:v>
                </c:pt>
                <c:pt idx="1435">
                  <c:v>0.90697674418604557</c:v>
                </c:pt>
                <c:pt idx="1436">
                  <c:v>0.87596899224806413</c:v>
                </c:pt>
                <c:pt idx="1437">
                  <c:v>0.87596899224806413</c:v>
                </c:pt>
                <c:pt idx="1438">
                  <c:v>0.90697674418604557</c:v>
                </c:pt>
                <c:pt idx="1439">
                  <c:v>0.90697674418604557</c:v>
                </c:pt>
                <c:pt idx="1440">
                  <c:v>0.87596899224806413</c:v>
                </c:pt>
                <c:pt idx="1441">
                  <c:v>0.87596899224806413</c:v>
                </c:pt>
                <c:pt idx="1442">
                  <c:v>0.87596899224806413</c:v>
                </c:pt>
                <c:pt idx="1443">
                  <c:v>0.90697674418604557</c:v>
                </c:pt>
                <c:pt idx="1444">
                  <c:v>0.90697674418604557</c:v>
                </c:pt>
                <c:pt idx="1445">
                  <c:v>0.90697674418604557</c:v>
                </c:pt>
                <c:pt idx="1446">
                  <c:v>0.82170542635659327</c:v>
                </c:pt>
                <c:pt idx="1447">
                  <c:v>0.82170542635659327</c:v>
                </c:pt>
                <c:pt idx="1448">
                  <c:v>0.86046511627907285</c:v>
                </c:pt>
                <c:pt idx="1449">
                  <c:v>0.82170542635659327</c:v>
                </c:pt>
                <c:pt idx="1450">
                  <c:v>0.90697674418604557</c:v>
                </c:pt>
                <c:pt idx="1451">
                  <c:v>0.8527131782945766</c:v>
                </c:pt>
                <c:pt idx="1452">
                  <c:v>0.8527131782945766</c:v>
                </c:pt>
                <c:pt idx="1453">
                  <c:v>0.87596899224806413</c:v>
                </c:pt>
                <c:pt idx="1454">
                  <c:v>0.609375000000002</c:v>
                </c:pt>
                <c:pt idx="1455">
                  <c:v>0.8046875</c:v>
                </c:pt>
                <c:pt idx="1456">
                  <c:v>0.91406249999999956</c:v>
                </c:pt>
                <c:pt idx="1457">
                  <c:v>0.796875000000002</c:v>
                </c:pt>
                <c:pt idx="1458">
                  <c:v>0.796875000000002</c:v>
                </c:pt>
                <c:pt idx="1459">
                  <c:v>0.875000000000002</c:v>
                </c:pt>
                <c:pt idx="1460">
                  <c:v>0.796875000000002</c:v>
                </c:pt>
                <c:pt idx="1461">
                  <c:v>0.796875000000002</c:v>
                </c:pt>
                <c:pt idx="1462">
                  <c:v>0.796875000000002</c:v>
                </c:pt>
                <c:pt idx="1463">
                  <c:v>0.796875000000002</c:v>
                </c:pt>
                <c:pt idx="1464">
                  <c:v>0.796875000000002</c:v>
                </c:pt>
                <c:pt idx="1465">
                  <c:v>0.796875000000002</c:v>
                </c:pt>
                <c:pt idx="1466">
                  <c:v>0.88372093023255804</c:v>
                </c:pt>
                <c:pt idx="1467">
                  <c:v>0.79527559055118324</c:v>
                </c:pt>
                <c:pt idx="1468">
                  <c:v>0.79527559055118324</c:v>
                </c:pt>
                <c:pt idx="1469">
                  <c:v>0.87596899224806413</c:v>
                </c:pt>
                <c:pt idx="1470">
                  <c:v>0.91472868217054548</c:v>
                </c:pt>
                <c:pt idx="1471">
                  <c:v>0.91472868217054548</c:v>
                </c:pt>
                <c:pt idx="1472">
                  <c:v>0.90697674418604557</c:v>
                </c:pt>
                <c:pt idx="1473">
                  <c:v>0.921875000000002</c:v>
                </c:pt>
                <c:pt idx="1474">
                  <c:v>0.78740157480314998</c:v>
                </c:pt>
                <c:pt idx="1475">
                  <c:v>0.92125984251968784</c:v>
                </c:pt>
                <c:pt idx="1476">
                  <c:v>0.88976377952755858</c:v>
                </c:pt>
                <c:pt idx="1477">
                  <c:v>0.8527131782945766</c:v>
                </c:pt>
                <c:pt idx="1478">
                  <c:v>0.96124031007751964</c:v>
                </c:pt>
                <c:pt idx="1479">
                  <c:v>0.95348837209302362</c:v>
                </c:pt>
                <c:pt idx="1480">
                  <c:v>0.72868217054263551</c:v>
                </c:pt>
                <c:pt idx="1481">
                  <c:v>0.94573643410852948</c:v>
                </c:pt>
                <c:pt idx="1482">
                  <c:v>0.97674418604651436</c:v>
                </c:pt>
                <c:pt idx="1483">
                  <c:v>0.94573643410852948</c:v>
                </c:pt>
                <c:pt idx="1484">
                  <c:v>0.89147286821705141</c:v>
                </c:pt>
                <c:pt idx="1485">
                  <c:v>0.91472868217054548</c:v>
                </c:pt>
                <c:pt idx="1486">
                  <c:v>0.91472868217054548</c:v>
                </c:pt>
                <c:pt idx="1487">
                  <c:v>0.94573643410852948</c:v>
                </c:pt>
                <c:pt idx="1488">
                  <c:v>0.91472868217054548</c:v>
                </c:pt>
                <c:pt idx="1489">
                  <c:v>0.94573643410852948</c:v>
                </c:pt>
                <c:pt idx="1490">
                  <c:v>0.91472868217054548</c:v>
                </c:pt>
                <c:pt idx="1491">
                  <c:v>0.91472868217054548</c:v>
                </c:pt>
                <c:pt idx="1492">
                  <c:v>0.94573643410852948</c:v>
                </c:pt>
                <c:pt idx="1493">
                  <c:v>0.94573643410852948</c:v>
                </c:pt>
                <c:pt idx="1494">
                  <c:v>0.91472868217054548</c:v>
                </c:pt>
                <c:pt idx="1495">
                  <c:v>0.91472868217054548</c:v>
                </c:pt>
                <c:pt idx="1496">
                  <c:v>0.91472868217054548</c:v>
                </c:pt>
                <c:pt idx="1497">
                  <c:v>0.94573643410852948</c:v>
                </c:pt>
                <c:pt idx="1498">
                  <c:v>0.94573643410852948</c:v>
                </c:pt>
                <c:pt idx="1499">
                  <c:v>0.94573643410852948</c:v>
                </c:pt>
                <c:pt idx="1500">
                  <c:v>0.86046511627907285</c:v>
                </c:pt>
                <c:pt idx="1501">
                  <c:v>0.86046511627907285</c:v>
                </c:pt>
                <c:pt idx="1502">
                  <c:v>0.89922480620155065</c:v>
                </c:pt>
                <c:pt idx="1503">
                  <c:v>0.86046511627907285</c:v>
                </c:pt>
                <c:pt idx="1504">
                  <c:v>0.94573643410852948</c:v>
                </c:pt>
                <c:pt idx="1505">
                  <c:v>0.89147286821705141</c:v>
                </c:pt>
                <c:pt idx="1506">
                  <c:v>0.89147286821705141</c:v>
                </c:pt>
                <c:pt idx="1507">
                  <c:v>0.77519379844961411</c:v>
                </c:pt>
                <c:pt idx="1508">
                  <c:v>0.656250000000002</c:v>
                </c:pt>
                <c:pt idx="1509">
                  <c:v>0.85156249999999956</c:v>
                </c:pt>
                <c:pt idx="1510">
                  <c:v>0.82031249999999956</c:v>
                </c:pt>
                <c:pt idx="1511">
                  <c:v>0.843750000000002</c:v>
                </c:pt>
                <c:pt idx="1512">
                  <c:v>0.843750000000002</c:v>
                </c:pt>
                <c:pt idx="1513">
                  <c:v>0.78125</c:v>
                </c:pt>
                <c:pt idx="1514">
                  <c:v>0.843750000000002</c:v>
                </c:pt>
                <c:pt idx="1515">
                  <c:v>0.843750000000002</c:v>
                </c:pt>
                <c:pt idx="1516">
                  <c:v>0.843750000000002</c:v>
                </c:pt>
                <c:pt idx="1517">
                  <c:v>0.843750000000002</c:v>
                </c:pt>
                <c:pt idx="1518">
                  <c:v>0.843750000000002</c:v>
                </c:pt>
                <c:pt idx="1519">
                  <c:v>0.843750000000002</c:v>
                </c:pt>
                <c:pt idx="1520">
                  <c:v>0.78294573643411225</c:v>
                </c:pt>
                <c:pt idx="1521">
                  <c:v>0.69291338582676976</c:v>
                </c:pt>
                <c:pt idx="1522">
                  <c:v>0.69291338582676976</c:v>
                </c:pt>
                <c:pt idx="1523">
                  <c:v>0.91472868217054548</c:v>
                </c:pt>
                <c:pt idx="1524">
                  <c:v>0.95348837209302362</c:v>
                </c:pt>
                <c:pt idx="1525">
                  <c:v>0.95348837209302362</c:v>
                </c:pt>
                <c:pt idx="1526">
                  <c:v>0.94573643410852948</c:v>
                </c:pt>
                <c:pt idx="1527">
                  <c:v>0.9609375</c:v>
                </c:pt>
                <c:pt idx="1528">
                  <c:v>0.82677165354331184</c:v>
                </c:pt>
                <c:pt idx="1529">
                  <c:v>0.96062992125984437</c:v>
                </c:pt>
                <c:pt idx="1530">
                  <c:v>0.92913385826771699</c:v>
                </c:pt>
                <c:pt idx="1531">
                  <c:v>0.89147286821705141</c:v>
                </c:pt>
                <c:pt idx="1532">
                  <c:v>0.86046511627907285</c:v>
                </c:pt>
                <c:pt idx="1533">
                  <c:v>0.8527131782945766</c:v>
                </c:pt>
                <c:pt idx="1534">
                  <c:v>0.76744186046511931</c:v>
                </c:pt>
                <c:pt idx="1535">
                  <c:v>0.84496124031007913</c:v>
                </c:pt>
                <c:pt idx="1536">
                  <c:v>0.87596899224806413</c:v>
                </c:pt>
                <c:pt idx="1537">
                  <c:v>0.84496124031007913</c:v>
                </c:pt>
                <c:pt idx="1538">
                  <c:v>0.79069767441860772</c:v>
                </c:pt>
                <c:pt idx="1539">
                  <c:v>0.89922480620155065</c:v>
                </c:pt>
                <c:pt idx="1540">
                  <c:v>0.84496124031007913</c:v>
                </c:pt>
                <c:pt idx="1541">
                  <c:v>0.84496124031007913</c:v>
                </c:pt>
                <c:pt idx="1542">
                  <c:v>0.87596899224806413</c:v>
                </c:pt>
                <c:pt idx="1543">
                  <c:v>0.84496124031007913</c:v>
                </c:pt>
                <c:pt idx="1544">
                  <c:v>0.87596899224806413</c:v>
                </c:pt>
                <c:pt idx="1545">
                  <c:v>0.84496124031007913</c:v>
                </c:pt>
                <c:pt idx="1546">
                  <c:v>0.84496124031007913</c:v>
                </c:pt>
                <c:pt idx="1547">
                  <c:v>0.87596899224806413</c:v>
                </c:pt>
                <c:pt idx="1548">
                  <c:v>0.87596899224806413</c:v>
                </c:pt>
                <c:pt idx="1549">
                  <c:v>0.84496124031007913</c:v>
                </c:pt>
                <c:pt idx="1550">
                  <c:v>0.84496124031007913</c:v>
                </c:pt>
                <c:pt idx="1551">
                  <c:v>0.84496124031007913</c:v>
                </c:pt>
                <c:pt idx="1552">
                  <c:v>0.87596899224806413</c:v>
                </c:pt>
                <c:pt idx="1553">
                  <c:v>0.87596899224806413</c:v>
                </c:pt>
                <c:pt idx="1554">
                  <c:v>0.87596899224806413</c:v>
                </c:pt>
                <c:pt idx="1555">
                  <c:v>0.79069767441860772</c:v>
                </c:pt>
                <c:pt idx="1556">
                  <c:v>0.79069767441860772</c:v>
                </c:pt>
                <c:pt idx="1557">
                  <c:v>0.84496124031007913</c:v>
                </c:pt>
                <c:pt idx="1558">
                  <c:v>0.79069767441860772</c:v>
                </c:pt>
                <c:pt idx="1559">
                  <c:v>0.87596899224806413</c:v>
                </c:pt>
                <c:pt idx="1560">
                  <c:v>0.82170542635659327</c:v>
                </c:pt>
                <c:pt idx="1561">
                  <c:v>0.82170542635659327</c:v>
                </c:pt>
                <c:pt idx="1562">
                  <c:v>0.89147286821705141</c:v>
                </c:pt>
                <c:pt idx="1563">
                  <c:v>0.59375</c:v>
                </c:pt>
                <c:pt idx="1564">
                  <c:v>0.7734375</c:v>
                </c:pt>
                <c:pt idx="1565">
                  <c:v>0.94531249999999956</c:v>
                </c:pt>
                <c:pt idx="1566">
                  <c:v>0.76562500000000377</c:v>
                </c:pt>
                <c:pt idx="1567">
                  <c:v>0.76562500000000377</c:v>
                </c:pt>
                <c:pt idx="1568">
                  <c:v>0.890625000000002</c:v>
                </c:pt>
                <c:pt idx="1569">
                  <c:v>0.76562500000000377</c:v>
                </c:pt>
                <c:pt idx="1570">
                  <c:v>0.76562500000000377</c:v>
                </c:pt>
                <c:pt idx="1571">
                  <c:v>0.76562500000000377</c:v>
                </c:pt>
                <c:pt idx="1572">
                  <c:v>0.76562500000000377</c:v>
                </c:pt>
                <c:pt idx="1573">
                  <c:v>0.76562500000000377</c:v>
                </c:pt>
                <c:pt idx="1574">
                  <c:v>0.76562500000000377</c:v>
                </c:pt>
                <c:pt idx="1575">
                  <c:v>0.89922480620155065</c:v>
                </c:pt>
                <c:pt idx="1576">
                  <c:v>0.81102362204724399</c:v>
                </c:pt>
                <c:pt idx="1577">
                  <c:v>0.81102362204724399</c:v>
                </c:pt>
                <c:pt idx="1578">
                  <c:v>0.84496124031007913</c:v>
                </c:pt>
                <c:pt idx="1579">
                  <c:v>0.88372093023255804</c:v>
                </c:pt>
                <c:pt idx="1580">
                  <c:v>0.88372093023255804</c:v>
                </c:pt>
                <c:pt idx="1581">
                  <c:v>0.87596899224806413</c:v>
                </c:pt>
                <c:pt idx="1582">
                  <c:v>0.890625000000002</c:v>
                </c:pt>
                <c:pt idx="1583">
                  <c:v>0.75590551181102461</c:v>
                </c:pt>
                <c:pt idx="1584">
                  <c:v>0.88976377952755858</c:v>
                </c:pt>
                <c:pt idx="1585">
                  <c:v>0.85826771653543465</c:v>
                </c:pt>
                <c:pt idx="1586">
                  <c:v>0.83720930232558477</c:v>
                </c:pt>
                <c:pt idx="1587">
                  <c:v>0.97674418604651436</c:v>
                </c:pt>
                <c:pt idx="1588">
                  <c:v>0.984615384615385</c:v>
                </c:pt>
                <c:pt idx="1589">
                  <c:v>0.69767441860465385</c:v>
                </c:pt>
                <c:pt idx="1590">
                  <c:v>0.96124031007751964</c:v>
                </c:pt>
                <c:pt idx="1591">
                  <c:v>0.99224806201550464</c:v>
                </c:pt>
                <c:pt idx="1592">
                  <c:v>0.96124031007751964</c:v>
                </c:pt>
                <c:pt idx="1593">
                  <c:v>0.86046511627907285</c:v>
                </c:pt>
                <c:pt idx="1594">
                  <c:v>0.968992248062015</c:v>
                </c:pt>
                <c:pt idx="1595">
                  <c:v>0.86821705426356788</c:v>
                </c:pt>
                <c:pt idx="1596">
                  <c:v>0.84496124031007913</c:v>
                </c:pt>
                <c:pt idx="1597">
                  <c:v>0.84496124031007913</c:v>
                </c:pt>
                <c:pt idx="1598">
                  <c:v>0.87596899224806413</c:v>
                </c:pt>
                <c:pt idx="1599">
                  <c:v>0.84496124031007913</c:v>
                </c:pt>
                <c:pt idx="1600">
                  <c:v>0.87596899224806413</c:v>
                </c:pt>
                <c:pt idx="1601">
                  <c:v>0.84496124031007913</c:v>
                </c:pt>
                <c:pt idx="1602">
                  <c:v>0.84496124031007913</c:v>
                </c:pt>
                <c:pt idx="1603">
                  <c:v>0.87596899224806413</c:v>
                </c:pt>
                <c:pt idx="1604">
                  <c:v>0.87596899224806413</c:v>
                </c:pt>
                <c:pt idx="1605">
                  <c:v>0.84496124031007913</c:v>
                </c:pt>
                <c:pt idx="1606">
                  <c:v>0.84496124031007913</c:v>
                </c:pt>
                <c:pt idx="1607">
                  <c:v>0.84496124031007913</c:v>
                </c:pt>
                <c:pt idx="1608">
                  <c:v>0.87596899224806413</c:v>
                </c:pt>
                <c:pt idx="1609">
                  <c:v>0.87596899224806413</c:v>
                </c:pt>
                <c:pt idx="1610">
                  <c:v>0.87596899224806413</c:v>
                </c:pt>
                <c:pt idx="1611">
                  <c:v>0.79069767441860772</c:v>
                </c:pt>
                <c:pt idx="1612">
                  <c:v>0.79069767441860772</c:v>
                </c:pt>
                <c:pt idx="1613">
                  <c:v>0.84496124031007913</c:v>
                </c:pt>
                <c:pt idx="1614">
                  <c:v>0.79069767441860772</c:v>
                </c:pt>
                <c:pt idx="1615">
                  <c:v>0.87596899224806413</c:v>
                </c:pt>
                <c:pt idx="1616">
                  <c:v>0.82170542635659327</c:v>
                </c:pt>
                <c:pt idx="1617">
                  <c:v>0.82170542635659327</c:v>
                </c:pt>
                <c:pt idx="1618">
                  <c:v>0.89147286821705141</c:v>
                </c:pt>
                <c:pt idx="1619">
                  <c:v>0.59375</c:v>
                </c:pt>
                <c:pt idx="1620">
                  <c:v>0.7734375</c:v>
                </c:pt>
                <c:pt idx="1621">
                  <c:v>0.94531249999999956</c:v>
                </c:pt>
                <c:pt idx="1622">
                  <c:v>0.76562500000000377</c:v>
                </c:pt>
                <c:pt idx="1623">
                  <c:v>0.76562500000000377</c:v>
                </c:pt>
                <c:pt idx="1624">
                  <c:v>0.890625000000002</c:v>
                </c:pt>
                <c:pt idx="1625">
                  <c:v>0.76562500000000377</c:v>
                </c:pt>
                <c:pt idx="1626">
                  <c:v>0.76562500000000377</c:v>
                </c:pt>
                <c:pt idx="1627">
                  <c:v>0.76562500000000377</c:v>
                </c:pt>
                <c:pt idx="1628">
                  <c:v>0.76562500000000377</c:v>
                </c:pt>
                <c:pt idx="1629">
                  <c:v>0.76562500000000377</c:v>
                </c:pt>
                <c:pt idx="1630">
                  <c:v>0.76562500000000377</c:v>
                </c:pt>
                <c:pt idx="1631">
                  <c:v>0.89922480620155065</c:v>
                </c:pt>
                <c:pt idx="1632">
                  <c:v>0.81102362204724399</c:v>
                </c:pt>
                <c:pt idx="1633">
                  <c:v>0.81102362204724399</c:v>
                </c:pt>
                <c:pt idx="1634">
                  <c:v>0.84496124031007913</c:v>
                </c:pt>
                <c:pt idx="1635">
                  <c:v>0.88372093023255804</c:v>
                </c:pt>
                <c:pt idx="1636">
                  <c:v>0.88372093023255804</c:v>
                </c:pt>
                <c:pt idx="1637">
                  <c:v>0.87596899224806413</c:v>
                </c:pt>
                <c:pt idx="1638">
                  <c:v>0.890625000000002</c:v>
                </c:pt>
                <c:pt idx="1639">
                  <c:v>0.75590551181102461</c:v>
                </c:pt>
                <c:pt idx="1640">
                  <c:v>0.88976377952755858</c:v>
                </c:pt>
                <c:pt idx="1641">
                  <c:v>0.85826771653543465</c:v>
                </c:pt>
                <c:pt idx="1642">
                  <c:v>0.83720930232558477</c:v>
                </c:pt>
                <c:pt idx="1643">
                  <c:v>0.97674418604651436</c:v>
                </c:pt>
                <c:pt idx="1644">
                  <c:v>0.984615384615385</c:v>
                </c:pt>
                <c:pt idx="1645">
                  <c:v>0.69767441860465385</c:v>
                </c:pt>
                <c:pt idx="1646">
                  <c:v>0.96124031007751964</c:v>
                </c:pt>
                <c:pt idx="1647">
                  <c:v>0.99224806201550464</c:v>
                </c:pt>
                <c:pt idx="1648">
                  <c:v>0.96124031007751964</c:v>
                </c:pt>
                <c:pt idx="1649">
                  <c:v>0.86046511627907285</c:v>
                </c:pt>
                <c:pt idx="1650">
                  <c:v>0.968992248062015</c:v>
                </c:pt>
                <c:pt idx="1651">
                  <c:v>0.86821705426356788</c:v>
                </c:pt>
                <c:pt idx="1652">
                  <c:v>1</c:v>
                </c:pt>
                <c:pt idx="1653">
                  <c:v>0.8527131782945766</c:v>
                </c:pt>
                <c:pt idx="1654">
                  <c:v>0.8527131782945766</c:v>
                </c:pt>
                <c:pt idx="1655">
                  <c:v>0.88372093023255804</c:v>
                </c:pt>
                <c:pt idx="1656">
                  <c:v>0.8527131782945766</c:v>
                </c:pt>
                <c:pt idx="1657">
                  <c:v>0.88372093023255804</c:v>
                </c:pt>
                <c:pt idx="1658">
                  <c:v>0.8527131782945766</c:v>
                </c:pt>
                <c:pt idx="1659">
                  <c:v>0.8527131782945766</c:v>
                </c:pt>
                <c:pt idx="1660">
                  <c:v>0.88372093023255804</c:v>
                </c:pt>
                <c:pt idx="1661">
                  <c:v>0.88372093023255804</c:v>
                </c:pt>
                <c:pt idx="1662">
                  <c:v>0.8527131782945766</c:v>
                </c:pt>
                <c:pt idx="1663">
                  <c:v>0.8527131782945766</c:v>
                </c:pt>
                <c:pt idx="1664">
                  <c:v>0.8527131782945766</c:v>
                </c:pt>
                <c:pt idx="1665">
                  <c:v>0.88372093023255804</c:v>
                </c:pt>
                <c:pt idx="1666">
                  <c:v>0.88372093023255804</c:v>
                </c:pt>
                <c:pt idx="1667">
                  <c:v>0.88372093023255804</c:v>
                </c:pt>
                <c:pt idx="1668">
                  <c:v>0.79844961240310652</c:v>
                </c:pt>
                <c:pt idx="1669">
                  <c:v>0.79844961240310652</c:v>
                </c:pt>
                <c:pt idx="1670">
                  <c:v>0.83720930232558477</c:v>
                </c:pt>
                <c:pt idx="1671">
                  <c:v>0.79844961240310652</c:v>
                </c:pt>
                <c:pt idx="1672">
                  <c:v>0.88372093023255804</c:v>
                </c:pt>
                <c:pt idx="1673">
                  <c:v>0.82945736434108497</c:v>
                </c:pt>
                <c:pt idx="1674">
                  <c:v>0.82945736434108497</c:v>
                </c:pt>
                <c:pt idx="1675">
                  <c:v>0.89922480620155065</c:v>
                </c:pt>
                <c:pt idx="1676">
                  <c:v>0.58593749999999956</c:v>
                </c:pt>
                <c:pt idx="1677">
                  <c:v>0.78125</c:v>
                </c:pt>
                <c:pt idx="1678">
                  <c:v>0.9375</c:v>
                </c:pt>
                <c:pt idx="1679">
                  <c:v>0.7734375</c:v>
                </c:pt>
                <c:pt idx="1680">
                  <c:v>0.7734375</c:v>
                </c:pt>
                <c:pt idx="1681">
                  <c:v>0.89843749999999956</c:v>
                </c:pt>
                <c:pt idx="1682">
                  <c:v>0.7734375</c:v>
                </c:pt>
                <c:pt idx="1683">
                  <c:v>0.7734375</c:v>
                </c:pt>
                <c:pt idx="1684">
                  <c:v>0.7734375</c:v>
                </c:pt>
                <c:pt idx="1685">
                  <c:v>0.7734375</c:v>
                </c:pt>
                <c:pt idx="1686">
                  <c:v>0.7734375</c:v>
                </c:pt>
                <c:pt idx="1687">
                  <c:v>0.7734375</c:v>
                </c:pt>
                <c:pt idx="1688">
                  <c:v>0.90697674418604557</c:v>
                </c:pt>
                <c:pt idx="1689">
                  <c:v>0.81889763779527835</c:v>
                </c:pt>
                <c:pt idx="1690">
                  <c:v>0.81889763779527835</c:v>
                </c:pt>
                <c:pt idx="1691">
                  <c:v>0.8527131782945766</c:v>
                </c:pt>
                <c:pt idx="1692">
                  <c:v>0.89147286821705141</c:v>
                </c:pt>
                <c:pt idx="1693">
                  <c:v>0.89147286821705141</c:v>
                </c:pt>
                <c:pt idx="1694">
                  <c:v>0.88372093023255804</c:v>
                </c:pt>
                <c:pt idx="1695">
                  <c:v>0.89843749999999956</c:v>
                </c:pt>
                <c:pt idx="1696">
                  <c:v>0.76377952755905842</c:v>
                </c:pt>
                <c:pt idx="1697">
                  <c:v>0.89763779527559162</c:v>
                </c:pt>
                <c:pt idx="1698">
                  <c:v>0.86614173228346925</c:v>
                </c:pt>
                <c:pt idx="1699">
                  <c:v>0.82945736434108497</c:v>
                </c:pt>
                <c:pt idx="1700">
                  <c:v>0.98449612403100539</c:v>
                </c:pt>
                <c:pt idx="1701">
                  <c:v>0.97674418604651436</c:v>
                </c:pt>
                <c:pt idx="1702">
                  <c:v>0.70542635658914765</c:v>
                </c:pt>
                <c:pt idx="1703">
                  <c:v>0.968992248062015</c:v>
                </c:pt>
                <c:pt idx="1704">
                  <c:v>1</c:v>
                </c:pt>
                <c:pt idx="1705">
                  <c:v>0.968992248062015</c:v>
                </c:pt>
                <c:pt idx="1706">
                  <c:v>0.86821705426356788</c:v>
                </c:pt>
                <c:pt idx="1707">
                  <c:v>0.97674418604651436</c:v>
                </c:pt>
                <c:pt idx="1708">
                  <c:v>0.87596899224806413</c:v>
                </c:pt>
                <c:pt idx="1709">
                  <c:v>0.99224806201550464</c:v>
                </c:pt>
                <c:pt idx="1710">
                  <c:v>0.99224806201550464</c:v>
                </c:pt>
                <c:pt idx="1711">
                  <c:v>0.8527131782945766</c:v>
                </c:pt>
                <c:pt idx="1712">
                  <c:v>0.8527131782945766</c:v>
                </c:pt>
                <c:pt idx="1713">
                  <c:v>0.88372093023255804</c:v>
                </c:pt>
                <c:pt idx="1714">
                  <c:v>0.8527131782945766</c:v>
                </c:pt>
                <c:pt idx="1715">
                  <c:v>0.88372093023255804</c:v>
                </c:pt>
                <c:pt idx="1716">
                  <c:v>0.8527131782945766</c:v>
                </c:pt>
                <c:pt idx="1717">
                  <c:v>0.8527131782945766</c:v>
                </c:pt>
                <c:pt idx="1718">
                  <c:v>0.88372093023255804</c:v>
                </c:pt>
                <c:pt idx="1719">
                  <c:v>0.88372093023255804</c:v>
                </c:pt>
                <c:pt idx="1720">
                  <c:v>0.8527131782945766</c:v>
                </c:pt>
                <c:pt idx="1721">
                  <c:v>0.8527131782945766</c:v>
                </c:pt>
                <c:pt idx="1722">
                  <c:v>0.8527131782945766</c:v>
                </c:pt>
                <c:pt idx="1723">
                  <c:v>0.88372093023255804</c:v>
                </c:pt>
                <c:pt idx="1724">
                  <c:v>0.88372093023255804</c:v>
                </c:pt>
                <c:pt idx="1725">
                  <c:v>0.88372093023255804</c:v>
                </c:pt>
                <c:pt idx="1726">
                  <c:v>0.79844961240310652</c:v>
                </c:pt>
                <c:pt idx="1727">
                  <c:v>0.79844961240310652</c:v>
                </c:pt>
                <c:pt idx="1728">
                  <c:v>0.83720930232558477</c:v>
                </c:pt>
                <c:pt idx="1729">
                  <c:v>0.79844961240310652</c:v>
                </c:pt>
                <c:pt idx="1730">
                  <c:v>0.88372093023255804</c:v>
                </c:pt>
                <c:pt idx="1731">
                  <c:v>0.82945736434108497</c:v>
                </c:pt>
                <c:pt idx="1732">
                  <c:v>0.82945736434108497</c:v>
                </c:pt>
                <c:pt idx="1733">
                  <c:v>0.89922480620155065</c:v>
                </c:pt>
                <c:pt idx="1734">
                  <c:v>0.58593749999999956</c:v>
                </c:pt>
                <c:pt idx="1735">
                  <c:v>0.78125</c:v>
                </c:pt>
                <c:pt idx="1736">
                  <c:v>0.9375</c:v>
                </c:pt>
                <c:pt idx="1737">
                  <c:v>0.7734375</c:v>
                </c:pt>
                <c:pt idx="1738">
                  <c:v>0.7734375</c:v>
                </c:pt>
                <c:pt idx="1739">
                  <c:v>0.89843749999999956</c:v>
                </c:pt>
                <c:pt idx="1740">
                  <c:v>0.7734375</c:v>
                </c:pt>
                <c:pt idx="1741">
                  <c:v>0.7734375</c:v>
                </c:pt>
                <c:pt idx="1742">
                  <c:v>0.7734375</c:v>
                </c:pt>
                <c:pt idx="1743">
                  <c:v>0.7734375</c:v>
                </c:pt>
                <c:pt idx="1744">
                  <c:v>0.7734375</c:v>
                </c:pt>
                <c:pt idx="1745">
                  <c:v>0.7734375</c:v>
                </c:pt>
                <c:pt idx="1746">
                  <c:v>0.90697674418604557</c:v>
                </c:pt>
                <c:pt idx="1747">
                  <c:v>0.81889763779527835</c:v>
                </c:pt>
                <c:pt idx="1748">
                  <c:v>0.81889763779527835</c:v>
                </c:pt>
                <c:pt idx="1749">
                  <c:v>0.8527131782945766</c:v>
                </c:pt>
                <c:pt idx="1750">
                  <c:v>0.89147286821705141</c:v>
                </c:pt>
                <c:pt idx="1751">
                  <c:v>0.89147286821705141</c:v>
                </c:pt>
                <c:pt idx="1752">
                  <c:v>0.88372093023255804</c:v>
                </c:pt>
                <c:pt idx="1753">
                  <c:v>0.89843749999999956</c:v>
                </c:pt>
                <c:pt idx="1754">
                  <c:v>0.76377952755905842</c:v>
                </c:pt>
                <c:pt idx="1755">
                  <c:v>0.89763779527559162</c:v>
                </c:pt>
                <c:pt idx="1756">
                  <c:v>0.86614173228346925</c:v>
                </c:pt>
                <c:pt idx="1757">
                  <c:v>0.82945736434108497</c:v>
                </c:pt>
                <c:pt idx="1758">
                  <c:v>0.98449612403100539</c:v>
                </c:pt>
                <c:pt idx="1759">
                  <c:v>0.97674418604651436</c:v>
                </c:pt>
                <c:pt idx="1760">
                  <c:v>0.70542635658914765</c:v>
                </c:pt>
                <c:pt idx="1761">
                  <c:v>0.968992248062015</c:v>
                </c:pt>
                <c:pt idx="1762">
                  <c:v>1</c:v>
                </c:pt>
                <c:pt idx="1763">
                  <c:v>0.968992248062015</c:v>
                </c:pt>
                <c:pt idx="1764">
                  <c:v>0.86821705426356788</c:v>
                </c:pt>
                <c:pt idx="1765">
                  <c:v>0.97674418604651436</c:v>
                </c:pt>
                <c:pt idx="1766">
                  <c:v>0.87596899224806413</c:v>
                </c:pt>
                <c:pt idx="1767">
                  <c:v>0.99224806201550464</c:v>
                </c:pt>
                <c:pt idx="1768">
                  <c:v>0.99224806201550464</c:v>
                </c:pt>
                <c:pt idx="1769">
                  <c:v>1</c:v>
                </c:pt>
                <c:pt idx="1770">
                  <c:v>0.82170542635659327</c:v>
                </c:pt>
                <c:pt idx="1771">
                  <c:v>0.82170542635659327</c:v>
                </c:pt>
                <c:pt idx="1772">
                  <c:v>0.8527131782945766</c:v>
                </c:pt>
                <c:pt idx="1773">
                  <c:v>0.82170542635659327</c:v>
                </c:pt>
                <c:pt idx="1774">
                  <c:v>0.8527131782945766</c:v>
                </c:pt>
                <c:pt idx="1775">
                  <c:v>0.82170542635659327</c:v>
                </c:pt>
                <c:pt idx="1776">
                  <c:v>0.82170542635659327</c:v>
                </c:pt>
                <c:pt idx="1777">
                  <c:v>0.8527131782945766</c:v>
                </c:pt>
                <c:pt idx="1778">
                  <c:v>0.8527131782945766</c:v>
                </c:pt>
                <c:pt idx="1779">
                  <c:v>0.82170542635659327</c:v>
                </c:pt>
                <c:pt idx="1780">
                  <c:v>0.82170542635659327</c:v>
                </c:pt>
                <c:pt idx="1781">
                  <c:v>0.82170542635659327</c:v>
                </c:pt>
                <c:pt idx="1782">
                  <c:v>0.8527131782945766</c:v>
                </c:pt>
                <c:pt idx="1783">
                  <c:v>0.8527131782945766</c:v>
                </c:pt>
                <c:pt idx="1784">
                  <c:v>0.8527131782945766</c:v>
                </c:pt>
                <c:pt idx="1785">
                  <c:v>0.76744186046511931</c:v>
                </c:pt>
                <c:pt idx="1786">
                  <c:v>0.76744186046511931</c:v>
                </c:pt>
                <c:pt idx="1787">
                  <c:v>0.80620155038759889</c:v>
                </c:pt>
                <c:pt idx="1788">
                  <c:v>0.76744186046511931</c:v>
                </c:pt>
                <c:pt idx="1789">
                  <c:v>0.8527131782945766</c:v>
                </c:pt>
                <c:pt idx="1790">
                  <c:v>0.79844961240310652</c:v>
                </c:pt>
                <c:pt idx="1791">
                  <c:v>0.79844961240310652</c:v>
                </c:pt>
                <c:pt idx="1792">
                  <c:v>0.89922480620155065</c:v>
                </c:pt>
                <c:pt idx="1793">
                  <c:v>0.6171875</c:v>
                </c:pt>
                <c:pt idx="1794">
                  <c:v>0.78125</c:v>
                </c:pt>
                <c:pt idx="1795">
                  <c:v>0.953125000000002</c:v>
                </c:pt>
                <c:pt idx="1796">
                  <c:v>0.7734375</c:v>
                </c:pt>
                <c:pt idx="1797">
                  <c:v>0.7734375</c:v>
                </c:pt>
                <c:pt idx="1798">
                  <c:v>0.89843749999999956</c:v>
                </c:pt>
                <c:pt idx="1799">
                  <c:v>0.7734375</c:v>
                </c:pt>
                <c:pt idx="1800">
                  <c:v>0.7734375</c:v>
                </c:pt>
                <c:pt idx="1801">
                  <c:v>0.7734375</c:v>
                </c:pt>
                <c:pt idx="1802">
                  <c:v>0.7734375</c:v>
                </c:pt>
                <c:pt idx="1803">
                  <c:v>0.7734375</c:v>
                </c:pt>
                <c:pt idx="1804">
                  <c:v>0.7734375</c:v>
                </c:pt>
                <c:pt idx="1805">
                  <c:v>0.90697674418604557</c:v>
                </c:pt>
                <c:pt idx="1806">
                  <c:v>0.85039370078740151</c:v>
                </c:pt>
                <c:pt idx="1807">
                  <c:v>0.85039370078740151</c:v>
                </c:pt>
                <c:pt idx="1808">
                  <c:v>0.82170542635659327</c:v>
                </c:pt>
                <c:pt idx="1809">
                  <c:v>0.89147286821705141</c:v>
                </c:pt>
                <c:pt idx="1810">
                  <c:v>0.89147286821705141</c:v>
                </c:pt>
                <c:pt idx="1811">
                  <c:v>0.8527131782945766</c:v>
                </c:pt>
                <c:pt idx="1812">
                  <c:v>0.8671875</c:v>
                </c:pt>
                <c:pt idx="1813">
                  <c:v>0.7322834645669285</c:v>
                </c:pt>
                <c:pt idx="1814">
                  <c:v>0.86614173228346925</c:v>
                </c:pt>
                <c:pt idx="1815">
                  <c:v>0.83464566929133965</c:v>
                </c:pt>
                <c:pt idx="1816">
                  <c:v>0.84496124031007913</c:v>
                </c:pt>
                <c:pt idx="1817">
                  <c:v>0.98449612403100539</c:v>
                </c:pt>
                <c:pt idx="1818">
                  <c:v>0.97674418604651436</c:v>
                </c:pt>
                <c:pt idx="1819">
                  <c:v>0.73643410852713198</c:v>
                </c:pt>
                <c:pt idx="1820">
                  <c:v>1</c:v>
                </c:pt>
                <c:pt idx="1821">
                  <c:v>0.968992248062015</c:v>
                </c:pt>
                <c:pt idx="1822">
                  <c:v>1</c:v>
                </c:pt>
                <c:pt idx="1823">
                  <c:v>0.89922480620155065</c:v>
                </c:pt>
                <c:pt idx="1824">
                  <c:v>0.94573643410852948</c:v>
                </c:pt>
                <c:pt idx="1825">
                  <c:v>0.84496124031007913</c:v>
                </c:pt>
                <c:pt idx="1826">
                  <c:v>0.96124031007751964</c:v>
                </c:pt>
                <c:pt idx="1827">
                  <c:v>0.96124031007751964</c:v>
                </c:pt>
                <c:pt idx="1828">
                  <c:v>0.968992248062015</c:v>
                </c:pt>
                <c:pt idx="1829">
                  <c:v>0.968992248062015</c:v>
                </c:pt>
                <c:pt idx="1830">
                  <c:v>0.82170542635659327</c:v>
                </c:pt>
                <c:pt idx="1831">
                  <c:v>0.82170542635659327</c:v>
                </c:pt>
                <c:pt idx="1832">
                  <c:v>0.8527131782945766</c:v>
                </c:pt>
                <c:pt idx="1833">
                  <c:v>0.82170542635659327</c:v>
                </c:pt>
                <c:pt idx="1834">
                  <c:v>0.8527131782945766</c:v>
                </c:pt>
                <c:pt idx="1835">
                  <c:v>0.82170542635659327</c:v>
                </c:pt>
                <c:pt idx="1836">
                  <c:v>0.82170542635659327</c:v>
                </c:pt>
                <c:pt idx="1837">
                  <c:v>0.8527131782945766</c:v>
                </c:pt>
                <c:pt idx="1838">
                  <c:v>0.8527131782945766</c:v>
                </c:pt>
                <c:pt idx="1839">
                  <c:v>0.82170542635659327</c:v>
                </c:pt>
                <c:pt idx="1840">
                  <c:v>0.82170542635659327</c:v>
                </c:pt>
                <c:pt idx="1841">
                  <c:v>0.82170542635659327</c:v>
                </c:pt>
                <c:pt idx="1842">
                  <c:v>0.8527131782945766</c:v>
                </c:pt>
                <c:pt idx="1843">
                  <c:v>0.8527131782945766</c:v>
                </c:pt>
                <c:pt idx="1844">
                  <c:v>0.8527131782945766</c:v>
                </c:pt>
                <c:pt idx="1845">
                  <c:v>0.76744186046511931</c:v>
                </c:pt>
                <c:pt idx="1846">
                  <c:v>0.76744186046511931</c:v>
                </c:pt>
                <c:pt idx="1847">
                  <c:v>0.80620155038759889</c:v>
                </c:pt>
                <c:pt idx="1848">
                  <c:v>0.76744186046511931</c:v>
                </c:pt>
                <c:pt idx="1849">
                  <c:v>0.8527131782945766</c:v>
                </c:pt>
                <c:pt idx="1850">
                  <c:v>0.79844961240310652</c:v>
                </c:pt>
                <c:pt idx="1851">
                  <c:v>0.79844961240310652</c:v>
                </c:pt>
                <c:pt idx="1852">
                  <c:v>0.89922480620155065</c:v>
                </c:pt>
                <c:pt idx="1853">
                  <c:v>0.6171875</c:v>
                </c:pt>
                <c:pt idx="1854">
                  <c:v>0.78125</c:v>
                </c:pt>
                <c:pt idx="1855">
                  <c:v>0.953125000000002</c:v>
                </c:pt>
                <c:pt idx="1856">
                  <c:v>0.7734375</c:v>
                </c:pt>
                <c:pt idx="1857">
                  <c:v>0.7734375</c:v>
                </c:pt>
                <c:pt idx="1858">
                  <c:v>0.89843749999999956</c:v>
                </c:pt>
                <c:pt idx="1859">
                  <c:v>0.7734375</c:v>
                </c:pt>
                <c:pt idx="1860">
                  <c:v>0.7734375</c:v>
                </c:pt>
                <c:pt idx="1861">
                  <c:v>0.7734375</c:v>
                </c:pt>
                <c:pt idx="1862">
                  <c:v>0.7734375</c:v>
                </c:pt>
                <c:pt idx="1863">
                  <c:v>0.7734375</c:v>
                </c:pt>
                <c:pt idx="1864">
                  <c:v>0.7734375</c:v>
                </c:pt>
                <c:pt idx="1865">
                  <c:v>0.90697674418604557</c:v>
                </c:pt>
                <c:pt idx="1866">
                  <c:v>0.85039370078740151</c:v>
                </c:pt>
                <c:pt idx="1867">
                  <c:v>0.85039370078740151</c:v>
                </c:pt>
                <c:pt idx="1868">
                  <c:v>0.82170542635659327</c:v>
                </c:pt>
                <c:pt idx="1869">
                  <c:v>0.89147286821705141</c:v>
                </c:pt>
                <c:pt idx="1870">
                  <c:v>0.89147286821705141</c:v>
                </c:pt>
                <c:pt idx="1871">
                  <c:v>0.8527131782945766</c:v>
                </c:pt>
                <c:pt idx="1872">
                  <c:v>0.8671875</c:v>
                </c:pt>
                <c:pt idx="1873">
                  <c:v>0.7322834645669285</c:v>
                </c:pt>
                <c:pt idx="1874">
                  <c:v>0.86614173228346925</c:v>
                </c:pt>
                <c:pt idx="1875">
                  <c:v>0.83464566929133965</c:v>
                </c:pt>
                <c:pt idx="1876">
                  <c:v>0.84496124031007913</c:v>
                </c:pt>
                <c:pt idx="1877">
                  <c:v>0.98449612403100539</c:v>
                </c:pt>
                <c:pt idx="1878">
                  <c:v>0.97674418604651436</c:v>
                </c:pt>
                <c:pt idx="1879">
                  <c:v>0.73643410852713198</c:v>
                </c:pt>
                <c:pt idx="1880">
                  <c:v>1</c:v>
                </c:pt>
                <c:pt idx="1881">
                  <c:v>0.968992248062015</c:v>
                </c:pt>
                <c:pt idx="1882">
                  <c:v>1</c:v>
                </c:pt>
                <c:pt idx="1883">
                  <c:v>0.89922480620155065</c:v>
                </c:pt>
                <c:pt idx="1884">
                  <c:v>0.94573643410852948</c:v>
                </c:pt>
                <c:pt idx="1885">
                  <c:v>0.84496124031007913</c:v>
                </c:pt>
                <c:pt idx="1886">
                  <c:v>0.96124031007751964</c:v>
                </c:pt>
                <c:pt idx="1887">
                  <c:v>0.96124031007751964</c:v>
                </c:pt>
                <c:pt idx="1888">
                  <c:v>0.968992248062015</c:v>
                </c:pt>
                <c:pt idx="1889">
                  <c:v>0.968992248062015</c:v>
                </c:pt>
                <c:pt idx="1890">
                  <c:v>1</c:v>
                </c:pt>
                <c:pt idx="1891">
                  <c:v>0.8527131782945766</c:v>
                </c:pt>
                <c:pt idx="1892">
                  <c:v>0.8527131782945766</c:v>
                </c:pt>
                <c:pt idx="1893">
                  <c:v>0.88372093023255804</c:v>
                </c:pt>
                <c:pt idx="1894">
                  <c:v>0.8527131782945766</c:v>
                </c:pt>
                <c:pt idx="1895">
                  <c:v>0.88372093023255804</c:v>
                </c:pt>
                <c:pt idx="1896">
                  <c:v>0.8527131782945766</c:v>
                </c:pt>
                <c:pt idx="1897">
                  <c:v>0.8527131782945766</c:v>
                </c:pt>
                <c:pt idx="1898">
                  <c:v>0.88372093023255804</c:v>
                </c:pt>
                <c:pt idx="1899">
                  <c:v>0.88372093023255804</c:v>
                </c:pt>
                <c:pt idx="1900">
                  <c:v>0.8527131782945766</c:v>
                </c:pt>
                <c:pt idx="1901">
                  <c:v>0.8527131782945766</c:v>
                </c:pt>
                <c:pt idx="1902">
                  <c:v>0.8527131782945766</c:v>
                </c:pt>
                <c:pt idx="1903">
                  <c:v>0.88372093023255804</c:v>
                </c:pt>
                <c:pt idx="1904">
                  <c:v>0.88372093023255804</c:v>
                </c:pt>
                <c:pt idx="1905">
                  <c:v>0.88372093023255804</c:v>
                </c:pt>
                <c:pt idx="1906">
                  <c:v>0.79844961240310652</c:v>
                </c:pt>
                <c:pt idx="1907">
                  <c:v>0.79844961240310652</c:v>
                </c:pt>
                <c:pt idx="1908">
                  <c:v>0.83720930232558477</c:v>
                </c:pt>
                <c:pt idx="1909">
                  <c:v>0.79844961240310652</c:v>
                </c:pt>
                <c:pt idx="1910">
                  <c:v>0.88372093023255804</c:v>
                </c:pt>
                <c:pt idx="1911">
                  <c:v>0.82945736434108497</c:v>
                </c:pt>
                <c:pt idx="1912">
                  <c:v>0.82945736434108497</c:v>
                </c:pt>
                <c:pt idx="1913">
                  <c:v>0.89922480620155065</c:v>
                </c:pt>
                <c:pt idx="1914">
                  <c:v>0.58593749999999956</c:v>
                </c:pt>
                <c:pt idx="1915">
                  <c:v>0.78125</c:v>
                </c:pt>
                <c:pt idx="1916">
                  <c:v>0.9375</c:v>
                </c:pt>
                <c:pt idx="1917">
                  <c:v>0.7734375</c:v>
                </c:pt>
                <c:pt idx="1918">
                  <c:v>0.7734375</c:v>
                </c:pt>
                <c:pt idx="1919">
                  <c:v>0.89843749999999956</c:v>
                </c:pt>
                <c:pt idx="1920">
                  <c:v>0.7734375</c:v>
                </c:pt>
                <c:pt idx="1921">
                  <c:v>0.7734375</c:v>
                </c:pt>
                <c:pt idx="1922">
                  <c:v>0.7734375</c:v>
                </c:pt>
                <c:pt idx="1923">
                  <c:v>0.7734375</c:v>
                </c:pt>
                <c:pt idx="1924">
                  <c:v>0.7734375</c:v>
                </c:pt>
                <c:pt idx="1925">
                  <c:v>0.7734375</c:v>
                </c:pt>
                <c:pt idx="1926">
                  <c:v>0.90697674418604557</c:v>
                </c:pt>
                <c:pt idx="1927">
                  <c:v>0.81889763779527835</c:v>
                </c:pt>
                <c:pt idx="1928">
                  <c:v>0.81889763779527835</c:v>
                </c:pt>
                <c:pt idx="1929">
                  <c:v>0.8527131782945766</c:v>
                </c:pt>
                <c:pt idx="1930">
                  <c:v>0.89147286821705141</c:v>
                </c:pt>
                <c:pt idx="1931">
                  <c:v>0.89147286821705141</c:v>
                </c:pt>
                <c:pt idx="1932">
                  <c:v>0.88372093023255804</c:v>
                </c:pt>
                <c:pt idx="1933">
                  <c:v>0.89843749999999956</c:v>
                </c:pt>
                <c:pt idx="1934">
                  <c:v>0.76377952755905842</c:v>
                </c:pt>
                <c:pt idx="1935">
                  <c:v>0.89763779527559162</c:v>
                </c:pt>
                <c:pt idx="1936">
                  <c:v>0.86614173228346925</c:v>
                </c:pt>
                <c:pt idx="1937">
                  <c:v>0.82945736434108497</c:v>
                </c:pt>
                <c:pt idx="1938">
                  <c:v>0.98449612403100539</c:v>
                </c:pt>
                <c:pt idx="1939">
                  <c:v>0.97674418604651436</c:v>
                </c:pt>
                <c:pt idx="1940">
                  <c:v>0.70542635658914765</c:v>
                </c:pt>
                <c:pt idx="1941">
                  <c:v>0.968992248062015</c:v>
                </c:pt>
                <c:pt idx="1942">
                  <c:v>1</c:v>
                </c:pt>
                <c:pt idx="1943">
                  <c:v>0.968992248062015</c:v>
                </c:pt>
                <c:pt idx="1944">
                  <c:v>0.86821705426356788</c:v>
                </c:pt>
                <c:pt idx="1945">
                  <c:v>0.97674418604651436</c:v>
                </c:pt>
                <c:pt idx="1946">
                  <c:v>0.87596899224806413</c:v>
                </c:pt>
                <c:pt idx="1947">
                  <c:v>0.99224806201550464</c:v>
                </c:pt>
                <c:pt idx="1948">
                  <c:v>0.99224806201550464</c:v>
                </c:pt>
                <c:pt idx="1949">
                  <c:v>1</c:v>
                </c:pt>
                <c:pt idx="1950">
                  <c:v>1</c:v>
                </c:pt>
                <c:pt idx="1951">
                  <c:v>0.968992248062015</c:v>
                </c:pt>
                <c:pt idx="1952">
                  <c:v>0.968992248062015</c:v>
                </c:pt>
                <c:pt idx="1953">
                  <c:v>0.83720930232558477</c:v>
                </c:pt>
                <c:pt idx="1954">
                  <c:v>0.83720930232558477</c:v>
                </c:pt>
                <c:pt idx="1955">
                  <c:v>0.86821705426356788</c:v>
                </c:pt>
                <c:pt idx="1956">
                  <c:v>0.83720930232558477</c:v>
                </c:pt>
                <c:pt idx="1957">
                  <c:v>0.86821705426356788</c:v>
                </c:pt>
                <c:pt idx="1958">
                  <c:v>0.83720930232558477</c:v>
                </c:pt>
                <c:pt idx="1959">
                  <c:v>0.83720930232558477</c:v>
                </c:pt>
                <c:pt idx="1960">
                  <c:v>0.86821705426356788</c:v>
                </c:pt>
                <c:pt idx="1961">
                  <c:v>0.86821705426356788</c:v>
                </c:pt>
                <c:pt idx="1962">
                  <c:v>0.83720930232558477</c:v>
                </c:pt>
                <c:pt idx="1963">
                  <c:v>0.83720930232558477</c:v>
                </c:pt>
                <c:pt idx="1964">
                  <c:v>0.83720930232558477</c:v>
                </c:pt>
                <c:pt idx="1965">
                  <c:v>0.86821705426356788</c:v>
                </c:pt>
                <c:pt idx="1966">
                  <c:v>0.86821705426356788</c:v>
                </c:pt>
                <c:pt idx="1967">
                  <c:v>0.86821705426356788</c:v>
                </c:pt>
                <c:pt idx="1968">
                  <c:v>0.78294573643411225</c:v>
                </c:pt>
                <c:pt idx="1969">
                  <c:v>0.78294573643411225</c:v>
                </c:pt>
                <c:pt idx="1970">
                  <c:v>0.82170542635659327</c:v>
                </c:pt>
                <c:pt idx="1971">
                  <c:v>0.78294573643411225</c:v>
                </c:pt>
                <c:pt idx="1972">
                  <c:v>0.86821705426356788</c:v>
                </c:pt>
                <c:pt idx="1973">
                  <c:v>0.81395348837209303</c:v>
                </c:pt>
                <c:pt idx="1974">
                  <c:v>0.81395348837209303</c:v>
                </c:pt>
                <c:pt idx="1975">
                  <c:v>0.88372093023255804</c:v>
                </c:pt>
                <c:pt idx="1976">
                  <c:v>0.60156249999999956</c:v>
                </c:pt>
                <c:pt idx="1977">
                  <c:v>0.76562500000000377</c:v>
                </c:pt>
                <c:pt idx="1978">
                  <c:v>0.9375</c:v>
                </c:pt>
                <c:pt idx="1979">
                  <c:v>0.7578125</c:v>
                </c:pt>
                <c:pt idx="1980">
                  <c:v>0.7578125</c:v>
                </c:pt>
                <c:pt idx="1981">
                  <c:v>0.88281249999999956</c:v>
                </c:pt>
                <c:pt idx="1982">
                  <c:v>0.7578125</c:v>
                </c:pt>
                <c:pt idx="1983">
                  <c:v>0.7578125</c:v>
                </c:pt>
                <c:pt idx="1984">
                  <c:v>0.7578125</c:v>
                </c:pt>
                <c:pt idx="1985">
                  <c:v>0.7578125</c:v>
                </c:pt>
                <c:pt idx="1986">
                  <c:v>0.7578125</c:v>
                </c:pt>
                <c:pt idx="1987">
                  <c:v>0.7578125</c:v>
                </c:pt>
                <c:pt idx="1988">
                  <c:v>0.89147286821705141</c:v>
                </c:pt>
                <c:pt idx="1989">
                  <c:v>0.83464566929133965</c:v>
                </c:pt>
                <c:pt idx="1990">
                  <c:v>0.83464566929133965</c:v>
                </c:pt>
                <c:pt idx="1991">
                  <c:v>0.83720930232558477</c:v>
                </c:pt>
                <c:pt idx="1992">
                  <c:v>0.87596899224806413</c:v>
                </c:pt>
                <c:pt idx="1993">
                  <c:v>0.87596899224806413</c:v>
                </c:pt>
                <c:pt idx="1994">
                  <c:v>0.86821705426356788</c:v>
                </c:pt>
                <c:pt idx="1995">
                  <c:v>0.88281249999999956</c:v>
                </c:pt>
                <c:pt idx="1996">
                  <c:v>0.74803149606299413</c:v>
                </c:pt>
                <c:pt idx="1997">
                  <c:v>0.88188976377952799</c:v>
                </c:pt>
                <c:pt idx="1998">
                  <c:v>0.85039370078740151</c:v>
                </c:pt>
                <c:pt idx="1999">
                  <c:v>0.82945736434108497</c:v>
                </c:pt>
                <c:pt idx="2000">
                  <c:v>0.968992248062015</c:v>
                </c:pt>
                <c:pt idx="2001">
                  <c:v>0.96124031007751964</c:v>
                </c:pt>
                <c:pt idx="2002">
                  <c:v>0.72093023255814337</c:v>
                </c:pt>
                <c:pt idx="2003">
                  <c:v>0.98449612403100539</c:v>
                </c:pt>
                <c:pt idx="2004">
                  <c:v>0.98449612403100539</c:v>
                </c:pt>
                <c:pt idx="2005">
                  <c:v>0.98449612403100539</c:v>
                </c:pt>
                <c:pt idx="2006">
                  <c:v>0.88372093023255804</c:v>
                </c:pt>
                <c:pt idx="2007">
                  <c:v>0.96124031007751964</c:v>
                </c:pt>
                <c:pt idx="2008">
                  <c:v>0.86046511627907285</c:v>
                </c:pt>
                <c:pt idx="2009">
                  <c:v>0.97674418604651436</c:v>
                </c:pt>
                <c:pt idx="2010">
                  <c:v>0.97674418604651436</c:v>
                </c:pt>
                <c:pt idx="2011">
                  <c:v>0.98449612403100539</c:v>
                </c:pt>
                <c:pt idx="2012">
                  <c:v>0.98449612403100539</c:v>
                </c:pt>
                <c:pt idx="2013">
                  <c:v>0.98449612403100539</c:v>
                </c:pt>
                <c:pt idx="2014">
                  <c:v>0.98449612403100539</c:v>
                </c:pt>
                <c:pt idx="2015">
                  <c:v>0.98449612403100539</c:v>
                </c:pt>
                <c:pt idx="2016">
                  <c:v>0.8527131782945766</c:v>
                </c:pt>
                <c:pt idx="2017">
                  <c:v>0.8527131782945766</c:v>
                </c:pt>
                <c:pt idx="2018">
                  <c:v>0.88372093023255804</c:v>
                </c:pt>
                <c:pt idx="2019">
                  <c:v>0.8527131782945766</c:v>
                </c:pt>
                <c:pt idx="2020">
                  <c:v>0.88372093023255804</c:v>
                </c:pt>
                <c:pt idx="2021">
                  <c:v>0.8527131782945766</c:v>
                </c:pt>
                <c:pt idx="2022">
                  <c:v>0.8527131782945766</c:v>
                </c:pt>
                <c:pt idx="2023">
                  <c:v>0.88372093023255804</c:v>
                </c:pt>
                <c:pt idx="2024">
                  <c:v>0.88372093023255804</c:v>
                </c:pt>
                <c:pt idx="2025">
                  <c:v>0.8527131782945766</c:v>
                </c:pt>
                <c:pt idx="2026">
                  <c:v>0.8527131782945766</c:v>
                </c:pt>
                <c:pt idx="2027">
                  <c:v>0.8527131782945766</c:v>
                </c:pt>
                <c:pt idx="2028">
                  <c:v>0.88372093023255804</c:v>
                </c:pt>
                <c:pt idx="2029">
                  <c:v>0.88372093023255804</c:v>
                </c:pt>
                <c:pt idx="2030">
                  <c:v>0.88372093023255804</c:v>
                </c:pt>
                <c:pt idx="2031">
                  <c:v>0.79844961240310652</c:v>
                </c:pt>
                <c:pt idx="2032">
                  <c:v>0.79844961240310652</c:v>
                </c:pt>
                <c:pt idx="2033">
                  <c:v>0.83720930232558477</c:v>
                </c:pt>
                <c:pt idx="2034">
                  <c:v>0.79844961240310652</c:v>
                </c:pt>
                <c:pt idx="2035">
                  <c:v>0.88372093023255804</c:v>
                </c:pt>
                <c:pt idx="2036">
                  <c:v>0.82945736434108497</c:v>
                </c:pt>
                <c:pt idx="2037">
                  <c:v>0.82945736434108497</c:v>
                </c:pt>
                <c:pt idx="2038">
                  <c:v>0.89922480620155065</c:v>
                </c:pt>
                <c:pt idx="2039">
                  <c:v>0.58593749999999956</c:v>
                </c:pt>
                <c:pt idx="2040">
                  <c:v>0.78125</c:v>
                </c:pt>
                <c:pt idx="2041">
                  <c:v>0.9375</c:v>
                </c:pt>
                <c:pt idx="2042">
                  <c:v>0.7734375</c:v>
                </c:pt>
                <c:pt idx="2043">
                  <c:v>0.7734375</c:v>
                </c:pt>
                <c:pt idx="2044">
                  <c:v>0.89843749999999956</c:v>
                </c:pt>
                <c:pt idx="2045">
                  <c:v>0.7734375</c:v>
                </c:pt>
                <c:pt idx="2046">
                  <c:v>0.7734375</c:v>
                </c:pt>
                <c:pt idx="2047">
                  <c:v>0.7734375</c:v>
                </c:pt>
                <c:pt idx="2048">
                  <c:v>0.7734375</c:v>
                </c:pt>
                <c:pt idx="2049">
                  <c:v>0.7734375</c:v>
                </c:pt>
                <c:pt idx="2050">
                  <c:v>0.7734375</c:v>
                </c:pt>
                <c:pt idx="2051">
                  <c:v>0.90697674418604557</c:v>
                </c:pt>
                <c:pt idx="2052">
                  <c:v>0.81889763779527835</c:v>
                </c:pt>
                <c:pt idx="2053">
                  <c:v>0.81889763779527835</c:v>
                </c:pt>
                <c:pt idx="2054">
                  <c:v>0.8527131782945766</c:v>
                </c:pt>
                <c:pt idx="2055">
                  <c:v>0.89147286821705141</c:v>
                </c:pt>
                <c:pt idx="2056">
                  <c:v>0.89147286821705141</c:v>
                </c:pt>
                <c:pt idx="2057">
                  <c:v>0.88372093023255804</c:v>
                </c:pt>
                <c:pt idx="2058">
                  <c:v>0.89843749999999956</c:v>
                </c:pt>
                <c:pt idx="2059">
                  <c:v>0.76377952755905842</c:v>
                </c:pt>
                <c:pt idx="2060">
                  <c:v>0.89763779527559162</c:v>
                </c:pt>
                <c:pt idx="2061">
                  <c:v>0.86614173228346925</c:v>
                </c:pt>
                <c:pt idx="2062">
                  <c:v>0.82945736434108497</c:v>
                </c:pt>
                <c:pt idx="2063">
                  <c:v>0.98449612403100539</c:v>
                </c:pt>
                <c:pt idx="2064">
                  <c:v>0.97674418604651436</c:v>
                </c:pt>
                <c:pt idx="2065">
                  <c:v>0.70542635658914765</c:v>
                </c:pt>
                <c:pt idx="2066">
                  <c:v>0.968992248062015</c:v>
                </c:pt>
                <c:pt idx="2067">
                  <c:v>1</c:v>
                </c:pt>
                <c:pt idx="2068">
                  <c:v>0.968992248062015</c:v>
                </c:pt>
                <c:pt idx="2069">
                  <c:v>0.86821705426356788</c:v>
                </c:pt>
                <c:pt idx="2070">
                  <c:v>0.97674418604651436</c:v>
                </c:pt>
                <c:pt idx="2071">
                  <c:v>0.87596899224806413</c:v>
                </c:pt>
                <c:pt idx="2072">
                  <c:v>0.99224806201550464</c:v>
                </c:pt>
                <c:pt idx="2073">
                  <c:v>0.99224806201550464</c:v>
                </c:pt>
                <c:pt idx="2074">
                  <c:v>1</c:v>
                </c:pt>
                <c:pt idx="2075">
                  <c:v>1</c:v>
                </c:pt>
                <c:pt idx="2076">
                  <c:v>0.968992248062015</c:v>
                </c:pt>
                <c:pt idx="2077">
                  <c:v>0.968992248062015</c:v>
                </c:pt>
                <c:pt idx="2078">
                  <c:v>1</c:v>
                </c:pt>
                <c:pt idx="2079">
                  <c:v>0.98449612403100539</c:v>
                </c:pt>
                <c:pt idx="2080">
                  <c:v>0.8527131782945766</c:v>
                </c:pt>
                <c:pt idx="2081">
                  <c:v>0.8527131782945766</c:v>
                </c:pt>
                <c:pt idx="2082">
                  <c:v>0.88372093023255804</c:v>
                </c:pt>
                <c:pt idx="2083">
                  <c:v>0.8527131782945766</c:v>
                </c:pt>
                <c:pt idx="2084">
                  <c:v>0.88372093023255804</c:v>
                </c:pt>
                <c:pt idx="2085">
                  <c:v>0.8527131782945766</c:v>
                </c:pt>
                <c:pt idx="2086">
                  <c:v>0.8527131782945766</c:v>
                </c:pt>
                <c:pt idx="2087">
                  <c:v>0.88372093023255804</c:v>
                </c:pt>
                <c:pt idx="2088">
                  <c:v>0.88372093023255804</c:v>
                </c:pt>
                <c:pt idx="2089">
                  <c:v>0.8527131782945766</c:v>
                </c:pt>
                <c:pt idx="2090">
                  <c:v>0.8527131782945766</c:v>
                </c:pt>
                <c:pt idx="2091">
                  <c:v>0.8527131782945766</c:v>
                </c:pt>
                <c:pt idx="2092">
                  <c:v>0.88372093023255804</c:v>
                </c:pt>
                <c:pt idx="2093">
                  <c:v>0.88372093023255804</c:v>
                </c:pt>
                <c:pt idx="2094">
                  <c:v>0.88372093023255804</c:v>
                </c:pt>
                <c:pt idx="2095">
                  <c:v>0.79844961240310652</c:v>
                </c:pt>
                <c:pt idx="2096">
                  <c:v>0.79844961240310652</c:v>
                </c:pt>
                <c:pt idx="2097">
                  <c:v>0.83720930232558477</c:v>
                </c:pt>
                <c:pt idx="2098">
                  <c:v>0.79844961240310652</c:v>
                </c:pt>
                <c:pt idx="2099">
                  <c:v>0.88372093023255804</c:v>
                </c:pt>
                <c:pt idx="2100">
                  <c:v>0.82945736434108497</c:v>
                </c:pt>
                <c:pt idx="2101">
                  <c:v>0.82945736434108497</c:v>
                </c:pt>
                <c:pt idx="2102">
                  <c:v>0.89922480620155065</c:v>
                </c:pt>
                <c:pt idx="2103">
                  <c:v>0.58593749999999956</c:v>
                </c:pt>
                <c:pt idx="2104">
                  <c:v>0.78125</c:v>
                </c:pt>
                <c:pt idx="2105">
                  <c:v>0.9375</c:v>
                </c:pt>
                <c:pt idx="2106">
                  <c:v>0.7734375</c:v>
                </c:pt>
                <c:pt idx="2107">
                  <c:v>0.7734375</c:v>
                </c:pt>
                <c:pt idx="2108">
                  <c:v>0.89843749999999956</c:v>
                </c:pt>
                <c:pt idx="2109">
                  <c:v>0.7734375</c:v>
                </c:pt>
                <c:pt idx="2110">
                  <c:v>0.7734375</c:v>
                </c:pt>
                <c:pt idx="2111">
                  <c:v>0.7734375</c:v>
                </c:pt>
                <c:pt idx="2112">
                  <c:v>0.7734375</c:v>
                </c:pt>
                <c:pt idx="2113">
                  <c:v>0.7734375</c:v>
                </c:pt>
                <c:pt idx="2114">
                  <c:v>0.7734375</c:v>
                </c:pt>
                <c:pt idx="2115">
                  <c:v>0.90697674418604557</c:v>
                </c:pt>
                <c:pt idx="2116">
                  <c:v>0.81889763779527835</c:v>
                </c:pt>
                <c:pt idx="2117">
                  <c:v>0.81889763779527835</c:v>
                </c:pt>
                <c:pt idx="2118">
                  <c:v>0.8527131782945766</c:v>
                </c:pt>
                <c:pt idx="2119">
                  <c:v>0.89147286821705141</c:v>
                </c:pt>
                <c:pt idx="2120">
                  <c:v>0.89147286821705141</c:v>
                </c:pt>
                <c:pt idx="2121">
                  <c:v>0.88372093023255804</c:v>
                </c:pt>
                <c:pt idx="2122">
                  <c:v>0.89843749999999956</c:v>
                </c:pt>
                <c:pt idx="2123">
                  <c:v>0.76377952755905842</c:v>
                </c:pt>
                <c:pt idx="2124">
                  <c:v>0.89763779527559162</c:v>
                </c:pt>
                <c:pt idx="2125">
                  <c:v>0.86614173228346925</c:v>
                </c:pt>
                <c:pt idx="2126">
                  <c:v>0.82945736434108497</c:v>
                </c:pt>
                <c:pt idx="2127">
                  <c:v>0.98449612403100539</c:v>
                </c:pt>
                <c:pt idx="2128">
                  <c:v>0.97674418604651436</c:v>
                </c:pt>
                <c:pt idx="2129">
                  <c:v>0.70542635658914765</c:v>
                </c:pt>
                <c:pt idx="2130">
                  <c:v>0.968992248062015</c:v>
                </c:pt>
                <c:pt idx="2131">
                  <c:v>1</c:v>
                </c:pt>
                <c:pt idx="2132">
                  <c:v>0.968992248062015</c:v>
                </c:pt>
                <c:pt idx="2133">
                  <c:v>0.86821705426356788</c:v>
                </c:pt>
                <c:pt idx="2134">
                  <c:v>0.97674418604651436</c:v>
                </c:pt>
                <c:pt idx="2135">
                  <c:v>0.87596899224806413</c:v>
                </c:pt>
                <c:pt idx="2136">
                  <c:v>0.99224806201550464</c:v>
                </c:pt>
                <c:pt idx="2137">
                  <c:v>0.99224806201550464</c:v>
                </c:pt>
                <c:pt idx="2138">
                  <c:v>1</c:v>
                </c:pt>
                <c:pt idx="2139">
                  <c:v>1</c:v>
                </c:pt>
                <c:pt idx="2140">
                  <c:v>0.968992248062015</c:v>
                </c:pt>
                <c:pt idx="2141">
                  <c:v>0.968992248062015</c:v>
                </c:pt>
                <c:pt idx="2142">
                  <c:v>1</c:v>
                </c:pt>
                <c:pt idx="2143">
                  <c:v>0.98449612403100539</c:v>
                </c:pt>
                <c:pt idx="2144">
                  <c:v>1</c:v>
                </c:pt>
                <c:pt idx="2145">
                  <c:v>0.8527131782945766</c:v>
                </c:pt>
                <c:pt idx="2146">
                  <c:v>0.8527131782945766</c:v>
                </c:pt>
                <c:pt idx="2147">
                  <c:v>0.88372093023255804</c:v>
                </c:pt>
                <c:pt idx="2148">
                  <c:v>0.8527131782945766</c:v>
                </c:pt>
                <c:pt idx="2149">
                  <c:v>0.88372093023255804</c:v>
                </c:pt>
                <c:pt idx="2150">
                  <c:v>0.8527131782945766</c:v>
                </c:pt>
                <c:pt idx="2151">
                  <c:v>0.8527131782945766</c:v>
                </c:pt>
                <c:pt idx="2152">
                  <c:v>0.88372093023255804</c:v>
                </c:pt>
                <c:pt idx="2153">
                  <c:v>0.88372093023255804</c:v>
                </c:pt>
                <c:pt idx="2154">
                  <c:v>0.8527131782945766</c:v>
                </c:pt>
                <c:pt idx="2155">
                  <c:v>0.8527131782945766</c:v>
                </c:pt>
                <c:pt idx="2156">
                  <c:v>0.8527131782945766</c:v>
                </c:pt>
                <c:pt idx="2157">
                  <c:v>0.88372093023255804</c:v>
                </c:pt>
                <c:pt idx="2158">
                  <c:v>0.88372093023255804</c:v>
                </c:pt>
                <c:pt idx="2159">
                  <c:v>0.88372093023255804</c:v>
                </c:pt>
                <c:pt idx="2160">
                  <c:v>0.79844961240310652</c:v>
                </c:pt>
                <c:pt idx="2161">
                  <c:v>0.79844961240310652</c:v>
                </c:pt>
                <c:pt idx="2162">
                  <c:v>0.83720930232558477</c:v>
                </c:pt>
                <c:pt idx="2163">
                  <c:v>0.79844961240310652</c:v>
                </c:pt>
                <c:pt idx="2164">
                  <c:v>0.88372093023255804</c:v>
                </c:pt>
                <c:pt idx="2165">
                  <c:v>0.82945736434108497</c:v>
                </c:pt>
                <c:pt idx="2166">
                  <c:v>0.82945736434108497</c:v>
                </c:pt>
                <c:pt idx="2167">
                  <c:v>0.89922480620155065</c:v>
                </c:pt>
                <c:pt idx="2168">
                  <c:v>0.58593749999999956</c:v>
                </c:pt>
                <c:pt idx="2169">
                  <c:v>0.78125</c:v>
                </c:pt>
                <c:pt idx="2170">
                  <c:v>0.9375</c:v>
                </c:pt>
                <c:pt idx="2171">
                  <c:v>0.7734375</c:v>
                </c:pt>
                <c:pt idx="2172">
                  <c:v>0.7734375</c:v>
                </c:pt>
                <c:pt idx="2173">
                  <c:v>0.89843749999999956</c:v>
                </c:pt>
                <c:pt idx="2174">
                  <c:v>0.7734375</c:v>
                </c:pt>
                <c:pt idx="2175">
                  <c:v>0.7734375</c:v>
                </c:pt>
                <c:pt idx="2176">
                  <c:v>0.7734375</c:v>
                </c:pt>
                <c:pt idx="2177">
                  <c:v>0.7734375</c:v>
                </c:pt>
                <c:pt idx="2178">
                  <c:v>0.7734375</c:v>
                </c:pt>
                <c:pt idx="2179">
                  <c:v>0.7734375</c:v>
                </c:pt>
                <c:pt idx="2180">
                  <c:v>0.90697674418604557</c:v>
                </c:pt>
                <c:pt idx="2181">
                  <c:v>0.81889763779527835</c:v>
                </c:pt>
                <c:pt idx="2182">
                  <c:v>0.81889763779527835</c:v>
                </c:pt>
                <c:pt idx="2183">
                  <c:v>0.8527131782945766</c:v>
                </c:pt>
                <c:pt idx="2184">
                  <c:v>0.89147286821705141</c:v>
                </c:pt>
                <c:pt idx="2185">
                  <c:v>0.89147286821705141</c:v>
                </c:pt>
                <c:pt idx="2186">
                  <c:v>0.88372093023255804</c:v>
                </c:pt>
                <c:pt idx="2187">
                  <c:v>0.89843749999999956</c:v>
                </c:pt>
                <c:pt idx="2188">
                  <c:v>0.76377952755905842</c:v>
                </c:pt>
                <c:pt idx="2189">
                  <c:v>0.89763779527559162</c:v>
                </c:pt>
                <c:pt idx="2190">
                  <c:v>0.86614173228346925</c:v>
                </c:pt>
                <c:pt idx="2191">
                  <c:v>0.82945736434108497</c:v>
                </c:pt>
                <c:pt idx="2192">
                  <c:v>0.98449612403100539</c:v>
                </c:pt>
                <c:pt idx="2193">
                  <c:v>0.97674418604651436</c:v>
                </c:pt>
                <c:pt idx="2194">
                  <c:v>0.70542635658914765</c:v>
                </c:pt>
                <c:pt idx="2195">
                  <c:v>0.968992248062015</c:v>
                </c:pt>
                <c:pt idx="2196">
                  <c:v>1</c:v>
                </c:pt>
                <c:pt idx="2197">
                  <c:v>0.968992248062015</c:v>
                </c:pt>
                <c:pt idx="2198">
                  <c:v>0.86821705426356788</c:v>
                </c:pt>
                <c:pt idx="2199">
                  <c:v>0.97674418604651436</c:v>
                </c:pt>
                <c:pt idx="2200">
                  <c:v>0.87596899224806413</c:v>
                </c:pt>
                <c:pt idx="2201">
                  <c:v>0.99224806201550464</c:v>
                </c:pt>
                <c:pt idx="2202">
                  <c:v>0.99224806201550464</c:v>
                </c:pt>
                <c:pt idx="2203">
                  <c:v>1</c:v>
                </c:pt>
                <c:pt idx="2204">
                  <c:v>1</c:v>
                </c:pt>
                <c:pt idx="2205">
                  <c:v>0.968992248062015</c:v>
                </c:pt>
                <c:pt idx="2206">
                  <c:v>0.968992248062015</c:v>
                </c:pt>
                <c:pt idx="2207">
                  <c:v>1</c:v>
                </c:pt>
                <c:pt idx="2208">
                  <c:v>0.98449612403100539</c:v>
                </c:pt>
                <c:pt idx="2209">
                  <c:v>1</c:v>
                </c:pt>
                <c:pt idx="2210">
                  <c:v>1</c:v>
                </c:pt>
                <c:pt idx="2211">
                  <c:v>0.8527131782945766</c:v>
                </c:pt>
                <c:pt idx="2212">
                  <c:v>0.8527131782945766</c:v>
                </c:pt>
                <c:pt idx="2213">
                  <c:v>0.88372093023255804</c:v>
                </c:pt>
                <c:pt idx="2214">
                  <c:v>0.8527131782945766</c:v>
                </c:pt>
                <c:pt idx="2215">
                  <c:v>0.88372093023255804</c:v>
                </c:pt>
                <c:pt idx="2216">
                  <c:v>0.8527131782945766</c:v>
                </c:pt>
                <c:pt idx="2217">
                  <c:v>0.8527131782945766</c:v>
                </c:pt>
                <c:pt idx="2218">
                  <c:v>0.88372093023255804</c:v>
                </c:pt>
                <c:pt idx="2219">
                  <c:v>0.88372093023255804</c:v>
                </c:pt>
                <c:pt idx="2220">
                  <c:v>0.8527131782945766</c:v>
                </c:pt>
                <c:pt idx="2221">
                  <c:v>0.8527131782945766</c:v>
                </c:pt>
                <c:pt idx="2222">
                  <c:v>0.8527131782945766</c:v>
                </c:pt>
                <c:pt idx="2223">
                  <c:v>0.88372093023255804</c:v>
                </c:pt>
                <c:pt idx="2224">
                  <c:v>0.88372093023255804</c:v>
                </c:pt>
                <c:pt idx="2225">
                  <c:v>0.88372093023255804</c:v>
                </c:pt>
                <c:pt idx="2226">
                  <c:v>0.79844961240310652</c:v>
                </c:pt>
                <c:pt idx="2227">
                  <c:v>0.79844961240310652</c:v>
                </c:pt>
                <c:pt idx="2228">
                  <c:v>0.83720930232558477</c:v>
                </c:pt>
                <c:pt idx="2229">
                  <c:v>0.79844961240310652</c:v>
                </c:pt>
                <c:pt idx="2230">
                  <c:v>0.88372093023255804</c:v>
                </c:pt>
                <c:pt idx="2231">
                  <c:v>0.82945736434108497</c:v>
                </c:pt>
                <c:pt idx="2232">
                  <c:v>0.82945736434108497</c:v>
                </c:pt>
                <c:pt idx="2233">
                  <c:v>0.89922480620155065</c:v>
                </c:pt>
                <c:pt idx="2234">
                  <c:v>0.58593749999999956</c:v>
                </c:pt>
                <c:pt idx="2235">
                  <c:v>0.78125</c:v>
                </c:pt>
                <c:pt idx="2236">
                  <c:v>0.9375</c:v>
                </c:pt>
                <c:pt idx="2237">
                  <c:v>0.7734375</c:v>
                </c:pt>
                <c:pt idx="2238">
                  <c:v>0.7734375</c:v>
                </c:pt>
                <c:pt idx="2239">
                  <c:v>0.89843749999999956</c:v>
                </c:pt>
                <c:pt idx="2240">
                  <c:v>0.7734375</c:v>
                </c:pt>
                <c:pt idx="2241">
                  <c:v>0.7734375</c:v>
                </c:pt>
                <c:pt idx="2242">
                  <c:v>0.7734375</c:v>
                </c:pt>
                <c:pt idx="2243">
                  <c:v>0.7734375</c:v>
                </c:pt>
                <c:pt idx="2244">
                  <c:v>0.7734375</c:v>
                </c:pt>
                <c:pt idx="2245">
                  <c:v>0.7734375</c:v>
                </c:pt>
                <c:pt idx="2246">
                  <c:v>0.90697674418604557</c:v>
                </c:pt>
                <c:pt idx="2247">
                  <c:v>0.81889763779527835</c:v>
                </c:pt>
                <c:pt idx="2248">
                  <c:v>0.81889763779527835</c:v>
                </c:pt>
                <c:pt idx="2249">
                  <c:v>0.8527131782945766</c:v>
                </c:pt>
                <c:pt idx="2250">
                  <c:v>0.89147286821705141</c:v>
                </c:pt>
                <c:pt idx="2251">
                  <c:v>0.89147286821705141</c:v>
                </c:pt>
                <c:pt idx="2252">
                  <c:v>0.88372093023255804</c:v>
                </c:pt>
                <c:pt idx="2253">
                  <c:v>0.89843749999999956</c:v>
                </c:pt>
                <c:pt idx="2254">
                  <c:v>0.76377952755905842</c:v>
                </c:pt>
                <c:pt idx="2255">
                  <c:v>0.89763779527559162</c:v>
                </c:pt>
                <c:pt idx="2256">
                  <c:v>0.86614173228346925</c:v>
                </c:pt>
                <c:pt idx="2257">
                  <c:v>0.82945736434108497</c:v>
                </c:pt>
                <c:pt idx="2258">
                  <c:v>0.98449612403100539</c:v>
                </c:pt>
                <c:pt idx="2259">
                  <c:v>0.97674418604651436</c:v>
                </c:pt>
                <c:pt idx="2260">
                  <c:v>0.70542635658914765</c:v>
                </c:pt>
                <c:pt idx="2261">
                  <c:v>0.968992248062015</c:v>
                </c:pt>
                <c:pt idx="2262">
                  <c:v>1</c:v>
                </c:pt>
                <c:pt idx="2263">
                  <c:v>0.968992248062015</c:v>
                </c:pt>
                <c:pt idx="2264">
                  <c:v>0.86821705426356788</c:v>
                </c:pt>
                <c:pt idx="2265">
                  <c:v>0.97674418604651436</c:v>
                </c:pt>
                <c:pt idx="2266">
                  <c:v>0.87596899224806413</c:v>
                </c:pt>
                <c:pt idx="2267">
                  <c:v>0.99224806201550464</c:v>
                </c:pt>
                <c:pt idx="2268">
                  <c:v>0.99224806201550464</c:v>
                </c:pt>
                <c:pt idx="2269">
                  <c:v>1</c:v>
                </c:pt>
                <c:pt idx="2270">
                  <c:v>1</c:v>
                </c:pt>
                <c:pt idx="2271">
                  <c:v>0.968992248062015</c:v>
                </c:pt>
                <c:pt idx="2272">
                  <c:v>0.968992248062015</c:v>
                </c:pt>
                <c:pt idx="2273">
                  <c:v>1</c:v>
                </c:pt>
                <c:pt idx="2274">
                  <c:v>0.98449612403100539</c:v>
                </c:pt>
                <c:pt idx="2275">
                  <c:v>1</c:v>
                </c:pt>
                <c:pt idx="2276">
                  <c:v>1</c:v>
                </c:pt>
                <c:pt idx="2277">
                  <c:v>1</c:v>
                </c:pt>
                <c:pt idx="2278">
                  <c:v>0.8527131782945766</c:v>
                </c:pt>
                <c:pt idx="2279">
                  <c:v>0.8527131782945766</c:v>
                </c:pt>
                <c:pt idx="2280">
                  <c:v>0.88372093023255804</c:v>
                </c:pt>
                <c:pt idx="2281">
                  <c:v>0.8527131782945766</c:v>
                </c:pt>
                <c:pt idx="2282">
                  <c:v>0.88372093023255804</c:v>
                </c:pt>
                <c:pt idx="2283">
                  <c:v>0.8527131782945766</c:v>
                </c:pt>
                <c:pt idx="2284">
                  <c:v>0.8527131782945766</c:v>
                </c:pt>
                <c:pt idx="2285">
                  <c:v>0.88372093023255804</c:v>
                </c:pt>
                <c:pt idx="2286">
                  <c:v>0.88372093023255804</c:v>
                </c:pt>
                <c:pt idx="2287">
                  <c:v>0.8527131782945766</c:v>
                </c:pt>
                <c:pt idx="2288">
                  <c:v>0.8527131782945766</c:v>
                </c:pt>
                <c:pt idx="2289">
                  <c:v>0.8527131782945766</c:v>
                </c:pt>
                <c:pt idx="2290">
                  <c:v>0.88372093023255804</c:v>
                </c:pt>
                <c:pt idx="2291">
                  <c:v>0.88372093023255804</c:v>
                </c:pt>
                <c:pt idx="2292">
                  <c:v>0.88372093023255804</c:v>
                </c:pt>
                <c:pt idx="2293">
                  <c:v>0.79844961240310652</c:v>
                </c:pt>
                <c:pt idx="2294">
                  <c:v>0.79844961240310652</c:v>
                </c:pt>
                <c:pt idx="2295">
                  <c:v>0.83720930232558477</c:v>
                </c:pt>
                <c:pt idx="2296">
                  <c:v>0.79844961240310652</c:v>
                </c:pt>
                <c:pt idx="2297">
                  <c:v>0.88372093023255804</c:v>
                </c:pt>
                <c:pt idx="2298">
                  <c:v>0.82945736434108497</c:v>
                </c:pt>
                <c:pt idx="2299">
                  <c:v>0.82945736434108497</c:v>
                </c:pt>
                <c:pt idx="2300">
                  <c:v>0.89922480620155065</c:v>
                </c:pt>
                <c:pt idx="2301">
                  <c:v>0.58593749999999956</c:v>
                </c:pt>
                <c:pt idx="2302">
                  <c:v>0.78125</c:v>
                </c:pt>
                <c:pt idx="2303">
                  <c:v>0.9375</c:v>
                </c:pt>
                <c:pt idx="2304">
                  <c:v>0.7734375</c:v>
                </c:pt>
                <c:pt idx="2305">
                  <c:v>0.7734375</c:v>
                </c:pt>
                <c:pt idx="2306">
                  <c:v>0.89843749999999956</c:v>
                </c:pt>
                <c:pt idx="2307">
                  <c:v>0.7734375</c:v>
                </c:pt>
                <c:pt idx="2308">
                  <c:v>0.7734375</c:v>
                </c:pt>
                <c:pt idx="2309">
                  <c:v>0.7734375</c:v>
                </c:pt>
                <c:pt idx="2310">
                  <c:v>0.7734375</c:v>
                </c:pt>
                <c:pt idx="2311">
                  <c:v>0.7734375</c:v>
                </c:pt>
                <c:pt idx="2312">
                  <c:v>0.7734375</c:v>
                </c:pt>
                <c:pt idx="2313">
                  <c:v>0.90697674418604557</c:v>
                </c:pt>
                <c:pt idx="2314">
                  <c:v>0.81889763779527835</c:v>
                </c:pt>
                <c:pt idx="2315">
                  <c:v>0.81889763779527835</c:v>
                </c:pt>
                <c:pt idx="2316">
                  <c:v>0.8527131782945766</c:v>
                </c:pt>
                <c:pt idx="2317">
                  <c:v>0.89147286821705141</c:v>
                </c:pt>
                <c:pt idx="2318">
                  <c:v>0.89147286821705141</c:v>
                </c:pt>
                <c:pt idx="2319">
                  <c:v>0.88372093023255804</c:v>
                </c:pt>
                <c:pt idx="2320">
                  <c:v>0.89843749999999956</c:v>
                </c:pt>
                <c:pt idx="2321">
                  <c:v>0.76377952755905842</c:v>
                </c:pt>
                <c:pt idx="2322">
                  <c:v>0.89763779527559162</c:v>
                </c:pt>
                <c:pt idx="2323">
                  <c:v>0.86614173228346925</c:v>
                </c:pt>
                <c:pt idx="2324">
                  <c:v>0.82945736434108497</c:v>
                </c:pt>
                <c:pt idx="2325">
                  <c:v>0.98449612403100539</c:v>
                </c:pt>
                <c:pt idx="2326">
                  <c:v>0.97674418604651436</c:v>
                </c:pt>
                <c:pt idx="2327">
                  <c:v>0.70542635658914765</c:v>
                </c:pt>
                <c:pt idx="2328">
                  <c:v>0.968992248062015</c:v>
                </c:pt>
                <c:pt idx="2329">
                  <c:v>1</c:v>
                </c:pt>
                <c:pt idx="2330">
                  <c:v>0.968992248062015</c:v>
                </c:pt>
                <c:pt idx="2331">
                  <c:v>0.86821705426356788</c:v>
                </c:pt>
                <c:pt idx="2332">
                  <c:v>0.97674418604651436</c:v>
                </c:pt>
                <c:pt idx="2333">
                  <c:v>0.87596899224806413</c:v>
                </c:pt>
                <c:pt idx="2334">
                  <c:v>0.99224806201550464</c:v>
                </c:pt>
                <c:pt idx="2335">
                  <c:v>0.99224806201550464</c:v>
                </c:pt>
                <c:pt idx="2336">
                  <c:v>1</c:v>
                </c:pt>
                <c:pt idx="2337">
                  <c:v>1</c:v>
                </c:pt>
                <c:pt idx="2338">
                  <c:v>0.968992248062015</c:v>
                </c:pt>
                <c:pt idx="2339">
                  <c:v>0.968992248062015</c:v>
                </c:pt>
                <c:pt idx="2340">
                  <c:v>1</c:v>
                </c:pt>
                <c:pt idx="2341">
                  <c:v>0.98449612403100539</c:v>
                </c:pt>
                <c:pt idx="2342">
                  <c:v>1</c:v>
                </c:pt>
                <c:pt idx="2343">
                  <c:v>1</c:v>
                </c:pt>
                <c:pt idx="2344">
                  <c:v>1</c:v>
                </c:pt>
                <c:pt idx="2345">
                  <c:v>1</c:v>
                </c:pt>
                <c:pt idx="2346">
                  <c:v>0.8527131782945766</c:v>
                </c:pt>
                <c:pt idx="2347">
                  <c:v>0.8527131782945766</c:v>
                </c:pt>
                <c:pt idx="2348">
                  <c:v>0.88372093023255804</c:v>
                </c:pt>
                <c:pt idx="2349">
                  <c:v>0.8527131782945766</c:v>
                </c:pt>
                <c:pt idx="2350">
                  <c:v>0.88372093023255804</c:v>
                </c:pt>
                <c:pt idx="2351">
                  <c:v>0.8527131782945766</c:v>
                </c:pt>
                <c:pt idx="2352">
                  <c:v>0.8527131782945766</c:v>
                </c:pt>
                <c:pt idx="2353">
                  <c:v>0.88372093023255804</c:v>
                </c:pt>
                <c:pt idx="2354">
                  <c:v>0.88372093023255804</c:v>
                </c:pt>
                <c:pt idx="2355">
                  <c:v>0.8527131782945766</c:v>
                </c:pt>
                <c:pt idx="2356">
                  <c:v>0.8527131782945766</c:v>
                </c:pt>
                <c:pt idx="2357">
                  <c:v>0.8527131782945766</c:v>
                </c:pt>
                <c:pt idx="2358">
                  <c:v>0.88372093023255804</c:v>
                </c:pt>
                <c:pt idx="2359">
                  <c:v>0.88372093023255804</c:v>
                </c:pt>
                <c:pt idx="2360">
                  <c:v>0.88372093023255804</c:v>
                </c:pt>
                <c:pt idx="2361">
                  <c:v>0.79844961240310652</c:v>
                </c:pt>
                <c:pt idx="2362">
                  <c:v>0.79844961240310652</c:v>
                </c:pt>
                <c:pt idx="2363">
                  <c:v>0.83720930232558477</c:v>
                </c:pt>
                <c:pt idx="2364">
                  <c:v>0.79844961240310652</c:v>
                </c:pt>
                <c:pt idx="2365">
                  <c:v>0.88372093023255804</c:v>
                </c:pt>
                <c:pt idx="2366">
                  <c:v>0.82945736434108497</c:v>
                </c:pt>
                <c:pt idx="2367">
                  <c:v>0.82945736434108497</c:v>
                </c:pt>
                <c:pt idx="2368">
                  <c:v>0.89922480620155065</c:v>
                </c:pt>
                <c:pt idx="2369">
                  <c:v>0.58593749999999956</c:v>
                </c:pt>
                <c:pt idx="2370">
                  <c:v>0.78125</c:v>
                </c:pt>
                <c:pt idx="2371">
                  <c:v>0.9375</c:v>
                </c:pt>
                <c:pt idx="2372">
                  <c:v>0.7734375</c:v>
                </c:pt>
                <c:pt idx="2373">
                  <c:v>0.7734375</c:v>
                </c:pt>
                <c:pt idx="2374">
                  <c:v>0.89843749999999956</c:v>
                </c:pt>
                <c:pt idx="2375">
                  <c:v>0.7734375</c:v>
                </c:pt>
                <c:pt idx="2376">
                  <c:v>0.7734375</c:v>
                </c:pt>
                <c:pt idx="2377">
                  <c:v>0.7734375</c:v>
                </c:pt>
                <c:pt idx="2378">
                  <c:v>0.7734375</c:v>
                </c:pt>
                <c:pt idx="2379">
                  <c:v>0.7734375</c:v>
                </c:pt>
                <c:pt idx="2380">
                  <c:v>0.7734375</c:v>
                </c:pt>
                <c:pt idx="2381">
                  <c:v>0.90697674418604557</c:v>
                </c:pt>
                <c:pt idx="2382">
                  <c:v>0.81889763779527835</c:v>
                </c:pt>
                <c:pt idx="2383">
                  <c:v>0.81889763779527835</c:v>
                </c:pt>
                <c:pt idx="2384">
                  <c:v>0.8527131782945766</c:v>
                </c:pt>
                <c:pt idx="2385">
                  <c:v>0.89147286821705141</c:v>
                </c:pt>
                <c:pt idx="2386">
                  <c:v>0.89147286821705141</c:v>
                </c:pt>
                <c:pt idx="2387">
                  <c:v>0.88372093023255804</c:v>
                </c:pt>
                <c:pt idx="2388">
                  <c:v>0.89843749999999956</c:v>
                </c:pt>
                <c:pt idx="2389">
                  <c:v>0.76377952755905842</c:v>
                </c:pt>
                <c:pt idx="2390">
                  <c:v>0.89763779527559162</c:v>
                </c:pt>
                <c:pt idx="2391">
                  <c:v>0.86614173228346925</c:v>
                </c:pt>
                <c:pt idx="2392">
                  <c:v>0.82945736434108497</c:v>
                </c:pt>
                <c:pt idx="2393">
                  <c:v>0.98449612403100539</c:v>
                </c:pt>
                <c:pt idx="2394">
                  <c:v>0.97674418604651436</c:v>
                </c:pt>
                <c:pt idx="2395">
                  <c:v>0.70542635658914765</c:v>
                </c:pt>
                <c:pt idx="2396">
                  <c:v>0.968992248062015</c:v>
                </c:pt>
                <c:pt idx="2397">
                  <c:v>1</c:v>
                </c:pt>
                <c:pt idx="2398">
                  <c:v>0.968992248062015</c:v>
                </c:pt>
                <c:pt idx="2399">
                  <c:v>0.86821705426356788</c:v>
                </c:pt>
                <c:pt idx="2400">
                  <c:v>0.97674418604651436</c:v>
                </c:pt>
                <c:pt idx="2401">
                  <c:v>0.87596899224806413</c:v>
                </c:pt>
                <c:pt idx="2402">
                  <c:v>0.99224806201550464</c:v>
                </c:pt>
                <c:pt idx="2403">
                  <c:v>0.99224806201550464</c:v>
                </c:pt>
                <c:pt idx="2404">
                  <c:v>1</c:v>
                </c:pt>
                <c:pt idx="2405">
                  <c:v>1</c:v>
                </c:pt>
                <c:pt idx="2406">
                  <c:v>0.968992248062015</c:v>
                </c:pt>
                <c:pt idx="2407">
                  <c:v>0.968992248062015</c:v>
                </c:pt>
                <c:pt idx="2408">
                  <c:v>1</c:v>
                </c:pt>
                <c:pt idx="2409">
                  <c:v>0.98449612403100539</c:v>
                </c:pt>
                <c:pt idx="2410">
                  <c:v>1</c:v>
                </c:pt>
                <c:pt idx="2411">
                  <c:v>1</c:v>
                </c:pt>
                <c:pt idx="2412">
                  <c:v>1</c:v>
                </c:pt>
                <c:pt idx="2413">
                  <c:v>1</c:v>
                </c:pt>
                <c:pt idx="2414">
                  <c:v>1</c:v>
                </c:pt>
                <c:pt idx="2415">
                  <c:v>0.8527131782945766</c:v>
                </c:pt>
                <c:pt idx="2416">
                  <c:v>0.8527131782945766</c:v>
                </c:pt>
                <c:pt idx="2417">
                  <c:v>0.88372093023255804</c:v>
                </c:pt>
                <c:pt idx="2418">
                  <c:v>0.8527131782945766</c:v>
                </c:pt>
                <c:pt idx="2419">
                  <c:v>0.88372093023255804</c:v>
                </c:pt>
                <c:pt idx="2420">
                  <c:v>0.8527131782945766</c:v>
                </c:pt>
                <c:pt idx="2421">
                  <c:v>0.8527131782945766</c:v>
                </c:pt>
                <c:pt idx="2422">
                  <c:v>0.88372093023255804</c:v>
                </c:pt>
                <c:pt idx="2423">
                  <c:v>0.88372093023255804</c:v>
                </c:pt>
                <c:pt idx="2424">
                  <c:v>0.8527131782945766</c:v>
                </c:pt>
                <c:pt idx="2425">
                  <c:v>0.8527131782945766</c:v>
                </c:pt>
                <c:pt idx="2426">
                  <c:v>0.8527131782945766</c:v>
                </c:pt>
                <c:pt idx="2427">
                  <c:v>0.88372093023255804</c:v>
                </c:pt>
                <c:pt idx="2428">
                  <c:v>0.88372093023255804</c:v>
                </c:pt>
                <c:pt idx="2429">
                  <c:v>0.88372093023255804</c:v>
                </c:pt>
                <c:pt idx="2430">
                  <c:v>0.79844961240310652</c:v>
                </c:pt>
                <c:pt idx="2431">
                  <c:v>0.79844961240310652</c:v>
                </c:pt>
                <c:pt idx="2432">
                  <c:v>0.83720930232558477</c:v>
                </c:pt>
                <c:pt idx="2433">
                  <c:v>0.79844961240310652</c:v>
                </c:pt>
                <c:pt idx="2434">
                  <c:v>0.88372093023255804</c:v>
                </c:pt>
                <c:pt idx="2435">
                  <c:v>0.82945736434108497</c:v>
                </c:pt>
                <c:pt idx="2436">
                  <c:v>0.82945736434108497</c:v>
                </c:pt>
                <c:pt idx="2437">
                  <c:v>0.89922480620155065</c:v>
                </c:pt>
                <c:pt idx="2438">
                  <c:v>0.58593749999999956</c:v>
                </c:pt>
                <c:pt idx="2439">
                  <c:v>0.78125</c:v>
                </c:pt>
                <c:pt idx="2440">
                  <c:v>0.9375</c:v>
                </c:pt>
                <c:pt idx="2441">
                  <c:v>0.7734375</c:v>
                </c:pt>
                <c:pt idx="2442">
                  <c:v>0.7734375</c:v>
                </c:pt>
                <c:pt idx="2443">
                  <c:v>0.89843749999999956</c:v>
                </c:pt>
                <c:pt idx="2444">
                  <c:v>0.7734375</c:v>
                </c:pt>
                <c:pt idx="2445">
                  <c:v>0.7734375</c:v>
                </c:pt>
                <c:pt idx="2446">
                  <c:v>0.7734375</c:v>
                </c:pt>
                <c:pt idx="2447">
                  <c:v>0.7734375</c:v>
                </c:pt>
                <c:pt idx="2448">
                  <c:v>0.7734375</c:v>
                </c:pt>
                <c:pt idx="2449">
                  <c:v>0.7734375</c:v>
                </c:pt>
                <c:pt idx="2450">
                  <c:v>0.90697674418604557</c:v>
                </c:pt>
                <c:pt idx="2451">
                  <c:v>0.81889763779527835</c:v>
                </c:pt>
                <c:pt idx="2452">
                  <c:v>0.81889763779527835</c:v>
                </c:pt>
                <c:pt idx="2453">
                  <c:v>0.8527131782945766</c:v>
                </c:pt>
                <c:pt idx="2454">
                  <c:v>0.89147286821705141</c:v>
                </c:pt>
                <c:pt idx="2455">
                  <c:v>0.89147286821705141</c:v>
                </c:pt>
                <c:pt idx="2456">
                  <c:v>0.88372093023255804</c:v>
                </c:pt>
                <c:pt idx="2457">
                  <c:v>0.89843749999999956</c:v>
                </c:pt>
                <c:pt idx="2458">
                  <c:v>0.76377952755905842</c:v>
                </c:pt>
                <c:pt idx="2459">
                  <c:v>0.89763779527559162</c:v>
                </c:pt>
                <c:pt idx="2460">
                  <c:v>0.86614173228346925</c:v>
                </c:pt>
                <c:pt idx="2461">
                  <c:v>0.82945736434108497</c:v>
                </c:pt>
                <c:pt idx="2462">
                  <c:v>0.98449612403100539</c:v>
                </c:pt>
                <c:pt idx="2463">
                  <c:v>0.97674418604651436</c:v>
                </c:pt>
                <c:pt idx="2464">
                  <c:v>0.70542635658914765</c:v>
                </c:pt>
                <c:pt idx="2465">
                  <c:v>0.968992248062015</c:v>
                </c:pt>
                <c:pt idx="2466">
                  <c:v>1</c:v>
                </c:pt>
                <c:pt idx="2467">
                  <c:v>0.968992248062015</c:v>
                </c:pt>
                <c:pt idx="2468">
                  <c:v>0.86821705426356788</c:v>
                </c:pt>
                <c:pt idx="2469">
                  <c:v>0.97674418604651436</c:v>
                </c:pt>
                <c:pt idx="2470">
                  <c:v>0.87596899224806413</c:v>
                </c:pt>
                <c:pt idx="2471">
                  <c:v>0.99224806201550464</c:v>
                </c:pt>
                <c:pt idx="2472">
                  <c:v>0.99224806201550464</c:v>
                </c:pt>
                <c:pt idx="2473">
                  <c:v>1</c:v>
                </c:pt>
                <c:pt idx="2474">
                  <c:v>1</c:v>
                </c:pt>
                <c:pt idx="2475">
                  <c:v>0.968992248062015</c:v>
                </c:pt>
                <c:pt idx="2476">
                  <c:v>0.968992248062015</c:v>
                </c:pt>
                <c:pt idx="2477">
                  <c:v>1</c:v>
                </c:pt>
                <c:pt idx="2478">
                  <c:v>0.98449612403100539</c:v>
                </c:pt>
                <c:pt idx="2479">
                  <c:v>1</c:v>
                </c:pt>
                <c:pt idx="2480">
                  <c:v>1</c:v>
                </c:pt>
                <c:pt idx="2481">
                  <c:v>1</c:v>
                </c:pt>
                <c:pt idx="2482">
                  <c:v>1</c:v>
                </c:pt>
                <c:pt idx="2483">
                  <c:v>1</c:v>
                </c:pt>
                <c:pt idx="2484">
                  <c:v>1</c:v>
                </c:pt>
                <c:pt idx="2485">
                  <c:v>0.8527131782945766</c:v>
                </c:pt>
                <c:pt idx="2486">
                  <c:v>0.8527131782945766</c:v>
                </c:pt>
                <c:pt idx="2487">
                  <c:v>0.88372093023255804</c:v>
                </c:pt>
                <c:pt idx="2488">
                  <c:v>0.8527131782945766</c:v>
                </c:pt>
                <c:pt idx="2489">
                  <c:v>0.88372093023255804</c:v>
                </c:pt>
                <c:pt idx="2490">
                  <c:v>0.8527131782945766</c:v>
                </c:pt>
                <c:pt idx="2491">
                  <c:v>0.8527131782945766</c:v>
                </c:pt>
                <c:pt idx="2492">
                  <c:v>0.88372093023255804</c:v>
                </c:pt>
                <c:pt idx="2493">
                  <c:v>0.88372093023255804</c:v>
                </c:pt>
                <c:pt idx="2494">
                  <c:v>0.8527131782945766</c:v>
                </c:pt>
                <c:pt idx="2495">
                  <c:v>0.8527131782945766</c:v>
                </c:pt>
                <c:pt idx="2496">
                  <c:v>0.8527131782945766</c:v>
                </c:pt>
                <c:pt idx="2497">
                  <c:v>0.88372093023255804</c:v>
                </c:pt>
                <c:pt idx="2498">
                  <c:v>0.88372093023255804</c:v>
                </c:pt>
                <c:pt idx="2499">
                  <c:v>0.88372093023255804</c:v>
                </c:pt>
                <c:pt idx="2500">
                  <c:v>0.79844961240310652</c:v>
                </c:pt>
                <c:pt idx="2501">
                  <c:v>0.79844961240310652</c:v>
                </c:pt>
                <c:pt idx="2502">
                  <c:v>0.83720930232558477</c:v>
                </c:pt>
                <c:pt idx="2503">
                  <c:v>0.79844961240310652</c:v>
                </c:pt>
                <c:pt idx="2504">
                  <c:v>0.88372093023255804</c:v>
                </c:pt>
                <c:pt idx="2505">
                  <c:v>0.82945736434108497</c:v>
                </c:pt>
                <c:pt idx="2506">
                  <c:v>0.82945736434108497</c:v>
                </c:pt>
                <c:pt idx="2507">
                  <c:v>0.89922480620155065</c:v>
                </c:pt>
                <c:pt idx="2508">
                  <c:v>0.58593749999999956</c:v>
                </c:pt>
                <c:pt idx="2509">
                  <c:v>0.78125</c:v>
                </c:pt>
                <c:pt idx="2510">
                  <c:v>0.9375</c:v>
                </c:pt>
                <c:pt idx="2511">
                  <c:v>0.7734375</c:v>
                </c:pt>
                <c:pt idx="2512">
                  <c:v>0.7734375</c:v>
                </c:pt>
                <c:pt idx="2513">
                  <c:v>0.89843749999999956</c:v>
                </c:pt>
                <c:pt idx="2514">
                  <c:v>0.7734375</c:v>
                </c:pt>
                <c:pt idx="2515">
                  <c:v>0.7734375</c:v>
                </c:pt>
                <c:pt idx="2516">
                  <c:v>0.7734375</c:v>
                </c:pt>
                <c:pt idx="2517">
                  <c:v>0.7734375</c:v>
                </c:pt>
                <c:pt idx="2518">
                  <c:v>0.7734375</c:v>
                </c:pt>
                <c:pt idx="2519">
                  <c:v>0.7734375</c:v>
                </c:pt>
                <c:pt idx="2520">
                  <c:v>0.90697674418604557</c:v>
                </c:pt>
                <c:pt idx="2521">
                  <c:v>0.81889763779527835</c:v>
                </c:pt>
                <c:pt idx="2522">
                  <c:v>0.81889763779527835</c:v>
                </c:pt>
                <c:pt idx="2523">
                  <c:v>0.8527131782945766</c:v>
                </c:pt>
                <c:pt idx="2524">
                  <c:v>0.89147286821705141</c:v>
                </c:pt>
                <c:pt idx="2525">
                  <c:v>0.89147286821705141</c:v>
                </c:pt>
                <c:pt idx="2526">
                  <c:v>0.88372093023255804</c:v>
                </c:pt>
                <c:pt idx="2527">
                  <c:v>0.89843749999999956</c:v>
                </c:pt>
                <c:pt idx="2528">
                  <c:v>0.76377952755905842</c:v>
                </c:pt>
                <c:pt idx="2529">
                  <c:v>0.89763779527559162</c:v>
                </c:pt>
                <c:pt idx="2530">
                  <c:v>0.86614173228346925</c:v>
                </c:pt>
                <c:pt idx="2531">
                  <c:v>0.82945736434108497</c:v>
                </c:pt>
                <c:pt idx="2532">
                  <c:v>0.98449612403100539</c:v>
                </c:pt>
                <c:pt idx="2533">
                  <c:v>0.97674418604651436</c:v>
                </c:pt>
                <c:pt idx="2534">
                  <c:v>0.70542635658914765</c:v>
                </c:pt>
                <c:pt idx="2535">
                  <c:v>0.968992248062015</c:v>
                </c:pt>
                <c:pt idx="2536">
                  <c:v>1</c:v>
                </c:pt>
                <c:pt idx="2537">
                  <c:v>0.968992248062015</c:v>
                </c:pt>
                <c:pt idx="2538">
                  <c:v>0.86821705426356788</c:v>
                </c:pt>
                <c:pt idx="2539">
                  <c:v>0.97674418604651436</c:v>
                </c:pt>
                <c:pt idx="2540">
                  <c:v>0.87596899224806413</c:v>
                </c:pt>
                <c:pt idx="2541">
                  <c:v>0.99224806201550464</c:v>
                </c:pt>
                <c:pt idx="2542">
                  <c:v>0.99224806201550464</c:v>
                </c:pt>
                <c:pt idx="2543">
                  <c:v>1</c:v>
                </c:pt>
                <c:pt idx="2544">
                  <c:v>1</c:v>
                </c:pt>
                <c:pt idx="2545">
                  <c:v>0.968992248062015</c:v>
                </c:pt>
                <c:pt idx="2546">
                  <c:v>0.968992248062015</c:v>
                </c:pt>
                <c:pt idx="2547">
                  <c:v>1</c:v>
                </c:pt>
                <c:pt idx="2548">
                  <c:v>0.98449612403100539</c:v>
                </c:pt>
                <c:pt idx="2549">
                  <c:v>1</c:v>
                </c:pt>
                <c:pt idx="2550">
                  <c:v>1</c:v>
                </c:pt>
                <c:pt idx="2551">
                  <c:v>1</c:v>
                </c:pt>
                <c:pt idx="2552">
                  <c:v>1</c:v>
                </c:pt>
                <c:pt idx="2553">
                  <c:v>1</c:v>
                </c:pt>
                <c:pt idx="2554">
                  <c:v>1</c:v>
                </c:pt>
                <c:pt idx="2555">
                  <c:v>1</c:v>
                </c:pt>
                <c:pt idx="2556">
                  <c:v>0.86046511627907285</c:v>
                </c:pt>
                <c:pt idx="2557">
                  <c:v>0.86046511627907285</c:v>
                </c:pt>
                <c:pt idx="2558">
                  <c:v>0.89147286821705141</c:v>
                </c:pt>
                <c:pt idx="2559">
                  <c:v>0.86046511627907285</c:v>
                </c:pt>
                <c:pt idx="2560">
                  <c:v>0.89147286821705141</c:v>
                </c:pt>
                <c:pt idx="2561">
                  <c:v>0.86046511627907285</c:v>
                </c:pt>
                <c:pt idx="2562">
                  <c:v>0.86046511627907285</c:v>
                </c:pt>
                <c:pt idx="2563">
                  <c:v>0.89147286821705141</c:v>
                </c:pt>
                <c:pt idx="2564">
                  <c:v>0.89147286821705141</c:v>
                </c:pt>
                <c:pt idx="2565">
                  <c:v>0.86046511627907285</c:v>
                </c:pt>
                <c:pt idx="2566">
                  <c:v>0.86046511627907285</c:v>
                </c:pt>
                <c:pt idx="2567">
                  <c:v>0.86046511627907285</c:v>
                </c:pt>
                <c:pt idx="2568">
                  <c:v>0.89147286821705141</c:v>
                </c:pt>
                <c:pt idx="2569">
                  <c:v>0.89147286821705141</c:v>
                </c:pt>
                <c:pt idx="2570">
                  <c:v>0.89147286821705141</c:v>
                </c:pt>
                <c:pt idx="2571">
                  <c:v>0.81395348837209303</c:v>
                </c:pt>
                <c:pt idx="2572">
                  <c:v>0.81395348837209303</c:v>
                </c:pt>
                <c:pt idx="2573">
                  <c:v>0.84496124031007913</c:v>
                </c:pt>
                <c:pt idx="2574">
                  <c:v>0.81395348837209303</c:v>
                </c:pt>
                <c:pt idx="2575">
                  <c:v>0.89147286821705141</c:v>
                </c:pt>
                <c:pt idx="2576">
                  <c:v>0.83720930232558477</c:v>
                </c:pt>
                <c:pt idx="2577">
                  <c:v>0.83720930232558477</c:v>
                </c:pt>
                <c:pt idx="2578">
                  <c:v>0.72868217054263551</c:v>
                </c:pt>
                <c:pt idx="2579">
                  <c:v>0.7578125</c:v>
                </c:pt>
                <c:pt idx="2580">
                  <c:v>0.796875000000002</c:v>
                </c:pt>
                <c:pt idx="2581">
                  <c:v>0.7734375</c:v>
                </c:pt>
                <c:pt idx="2582">
                  <c:v>0.78906249999999956</c:v>
                </c:pt>
                <c:pt idx="2583">
                  <c:v>0.78906249999999956</c:v>
                </c:pt>
                <c:pt idx="2584">
                  <c:v>0.72656249999999956</c:v>
                </c:pt>
                <c:pt idx="2585">
                  <c:v>0.78906249999999956</c:v>
                </c:pt>
                <c:pt idx="2586">
                  <c:v>0.78906249999999956</c:v>
                </c:pt>
                <c:pt idx="2587">
                  <c:v>0.78906249999999956</c:v>
                </c:pt>
                <c:pt idx="2588">
                  <c:v>0.78906249999999956</c:v>
                </c:pt>
                <c:pt idx="2589">
                  <c:v>0.78906249999999956</c:v>
                </c:pt>
                <c:pt idx="2590">
                  <c:v>0.78906249999999956</c:v>
                </c:pt>
                <c:pt idx="2591">
                  <c:v>0.73643410852713198</c:v>
                </c:pt>
                <c:pt idx="2592">
                  <c:v>0.80314960629921583</c:v>
                </c:pt>
                <c:pt idx="2593">
                  <c:v>0.80314960629921583</c:v>
                </c:pt>
                <c:pt idx="2594">
                  <c:v>0.86046511627907285</c:v>
                </c:pt>
                <c:pt idx="2595">
                  <c:v>0.89922480620155065</c:v>
                </c:pt>
                <c:pt idx="2596">
                  <c:v>0.89922480620155065</c:v>
                </c:pt>
                <c:pt idx="2597">
                  <c:v>0.89147286821705141</c:v>
                </c:pt>
                <c:pt idx="2598">
                  <c:v>0.90625</c:v>
                </c:pt>
                <c:pt idx="2599">
                  <c:v>0.77165354330708913</c:v>
                </c:pt>
                <c:pt idx="2600">
                  <c:v>0.90551181102362199</c:v>
                </c:pt>
                <c:pt idx="2601">
                  <c:v>0.87401574803149662</c:v>
                </c:pt>
                <c:pt idx="2602">
                  <c:v>0.8527131782945766</c:v>
                </c:pt>
                <c:pt idx="2603">
                  <c:v>0.80620155038759889</c:v>
                </c:pt>
                <c:pt idx="2604">
                  <c:v>0.79844961240310652</c:v>
                </c:pt>
                <c:pt idx="2605">
                  <c:v>0.87596899224806413</c:v>
                </c:pt>
                <c:pt idx="2606">
                  <c:v>0.82031249999999956</c:v>
                </c:pt>
                <c:pt idx="2607">
                  <c:v>0.82031249999999956</c:v>
                </c:pt>
                <c:pt idx="2608">
                  <c:v>0.82031249999999956</c:v>
                </c:pt>
                <c:pt idx="2609">
                  <c:v>0.7734375</c:v>
                </c:pt>
                <c:pt idx="2610">
                  <c:v>0.843750000000002</c:v>
                </c:pt>
                <c:pt idx="2611">
                  <c:v>0.88281249999999956</c:v>
                </c:pt>
                <c:pt idx="2612">
                  <c:v>0.8125</c:v>
                </c:pt>
                <c:pt idx="2613">
                  <c:v>0.8125</c:v>
                </c:pt>
                <c:pt idx="2614">
                  <c:v>0.82031249999999956</c:v>
                </c:pt>
                <c:pt idx="2615">
                  <c:v>0.82031249999999956</c:v>
                </c:pt>
                <c:pt idx="2616">
                  <c:v>0.82031249999999956</c:v>
                </c:pt>
                <c:pt idx="2617">
                  <c:v>0.82031249999999956</c:v>
                </c:pt>
                <c:pt idx="2618">
                  <c:v>0.82031249999999956</c:v>
                </c:pt>
                <c:pt idx="2619">
                  <c:v>0.8359375</c:v>
                </c:pt>
                <c:pt idx="2620">
                  <c:v>0.82031249999999956</c:v>
                </c:pt>
                <c:pt idx="2621">
                  <c:v>0.82031249999999956</c:v>
                </c:pt>
                <c:pt idx="2622">
                  <c:v>0.82031249999999956</c:v>
                </c:pt>
                <c:pt idx="2623">
                  <c:v>0.82031249999999956</c:v>
                </c:pt>
                <c:pt idx="2624">
                  <c:v>0.82031249999999956</c:v>
                </c:pt>
                <c:pt idx="2625">
                  <c:v>0.82031249999999956</c:v>
                </c:pt>
                <c:pt idx="2626">
                  <c:v>0.82031249999999956</c:v>
                </c:pt>
                <c:pt idx="2627">
                  <c:v>0.82031249999999956</c:v>
                </c:pt>
                <c:pt idx="2628">
                  <c:v>0.8527131782945766</c:v>
                </c:pt>
                <c:pt idx="2629">
                  <c:v>0.8527131782945766</c:v>
                </c:pt>
                <c:pt idx="2630">
                  <c:v>0.88372093023255804</c:v>
                </c:pt>
                <c:pt idx="2631">
                  <c:v>0.8527131782945766</c:v>
                </c:pt>
                <c:pt idx="2632">
                  <c:v>0.88372093023255804</c:v>
                </c:pt>
                <c:pt idx="2633">
                  <c:v>0.8527131782945766</c:v>
                </c:pt>
                <c:pt idx="2634">
                  <c:v>0.8527131782945766</c:v>
                </c:pt>
                <c:pt idx="2635">
                  <c:v>0.88372093023255804</c:v>
                </c:pt>
                <c:pt idx="2636">
                  <c:v>0.88372093023255804</c:v>
                </c:pt>
                <c:pt idx="2637">
                  <c:v>0.8527131782945766</c:v>
                </c:pt>
                <c:pt idx="2638">
                  <c:v>0.8527131782945766</c:v>
                </c:pt>
                <c:pt idx="2639">
                  <c:v>0.8527131782945766</c:v>
                </c:pt>
                <c:pt idx="2640">
                  <c:v>0.88372093023255804</c:v>
                </c:pt>
                <c:pt idx="2641">
                  <c:v>0.88372093023255804</c:v>
                </c:pt>
                <c:pt idx="2642">
                  <c:v>0.88372093023255804</c:v>
                </c:pt>
                <c:pt idx="2643">
                  <c:v>0.80620155038759889</c:v>
                </c:pt>
                <c:pt idx="2644">
                  <c:v>0.80620155038759889</c:v>
                </c:pt>
                <c:pt idx="2645">
                  <c:v>0.83720930232558477</c:v>
                </c:pt>
                <c:pt idx="2646">
                  <c:v>0.80620155038759889</c:v>
                </c:pt>
                <c:pt idx="2647">
                  <c:v>0.88372093023255804</c:v>
                </c:pt>
                <c:pt idx="2648">
                  <c:v>0.82945736434108497</c:v>
                </c:pt>
                <c:pt idx="2649">
                  <c:v>0.82945736434108497</c:v>
                </c:pt>
                <c:pt idx="2650">
                  <c:v>0.72093023255814337</c:v>
                </c:pt>
                <c:pt idx="2651">
                  <c:v>0.609375000000002</c:v>
                </c:pt>
                <c:pt idx="2652">
                  <c:v>0.78906249999999956</c:v>
                </c:pt>
                <c:pt idx="2653">
                  <c:v>0.76562500000000377</c:v>
                </c:pt>
                <c:pt idx="2654">
                  <c:v>0.78125</c:v>
                </c:pt>
                <c:pt idx="2655">
                  <c:v>0.78125</c:v>
                </c:pt>
                <c:pt idx="2656">
                  <c:v>0.718750000000002</c:v>
                </c:pt>
                <c:pt idx="2657">
                  <c:v>0.78125</c:v>
                </c:pt>
                <c:pt idx="2658">
                  <c:v>0.78125</c:v>
                </c:pt>
                <c:pt idx="2659">
                  <c:v>0.78125</c:v>
                </c:pt>
                <c:pt idx="2660">
                  <c:v>0.78125</c:v>
                </c:pt>
                <c:pt idx="2661">
                  <c:v>0.78125</c:v>
                </c:pt>
                <c:pt idx="2662">
                  <c:v>0.78125</c:v>
                </c:pt>
                <c:pt idx="2663">
                  <c:v>0.72868217054263551</c:v>
                </c:pt>
                <c:pt idx="2664">
                  <c:v>0.65354330708661401</c:v>
                </c:pt>
                <c:pt idx="2665">
                  <c:v>0.65354330708661401</c:v>
                </c:pt>
                <c:pt idx="2666">
                  <c:v>0.8527131782945766</c:v>
                </c:pt>
                <c:pt idx="2667">
                  <c:v>0.89147286821705141</c:v>
                </c:pt>
                <c:pt idx="2668">
                  <c:v>0.89147286821705141</c:v>
                </c:pt>
                <c:pt idx="2669">
                  <c:v>0.88372093023255804</c:v>
                </c:pt>
                <c:pt idx="2670">
                  <c:v>0.89843749999999956</c:v>
                </c:pt>
                <c:pt idx="2671">
                  <c:v>0.76377952755905842</c:v>
                </c:pt>
                <c:pt idx="2672">
                  <c:v>0.89763779527559162</c:v>
                </c:pt>
                <c:pt idx="2673">
                  <c:v>0.86614173228346925</c:v>
                </c:pt>
                <c:pt idx="2674">
                  <c:v>0.84496124031007913</c:v>
                </c:pt>
                <c:pt idx="2675">
                  <c:v>0.79844961240310652</c:v>
                </c:pt>
                <c:pt idx="2676">
                  <c:v>0.79069767441860772</c:v>
                </c:pt>
                <c:pt idx="2677">
                  <c:v>0.72868217054263551</c:v>
                </c:pt>
                <c:pt idx="2678">
                  <c:v>0.8125</c:v>
                </c:pt>
                <c:pt idx="2679">
                  <c:v>0.8125</c:v>
                </c:pt>
                <c:pt idx="2680">
                  <c:v>0.8125</c:v>
                </c:pt>
                <c:pt idx="2681">
                  <c:v>0.76562500000000377</c:v>
                </c:pt>
                <c:pt idx="2682">
                  <c:v>0.8359375</c:v>
                </c:pt>
                <c:pt idx="2683">
                  <c:v>0.875000000000002</c:v>
                </c:pt>
                <c:pt idx="2684">
                  <c:v>0.8046875</c:v>
                </c:pt>
                <c:pt idx="2685">
                  <c:v>0.8046875</c:v>
                </c:pt>
                <c:pt idx="2686">
                  <c:v>0.8125</c:v>
                </c:pt>
                <c:pt idx="2687">
                  <c:v>0.8125</c:v>
                </c:pt>
                <c:pt idx="2688">
                  <c:v>0.8125</c:v>
                </c:pt>
                <c:pt idx="2689">
                  <c:v>0.8125</c:v>
                </c:pt>
                <c:pt idx="2690">
                  <c:v>0.8125</c:v>
                </c:pt>
                <c:pt idx="2691">
                  <c:v>0.828125000000002</c:v>
                </c:pt>
                <c:pt idx="2692">
                  <c:v>0.8125</c:v>
                </c:pt>
                <c:pt idx="2693">
                  <c:v>0.8125</c:v>
                </c:pt>
                <c:pt idx="2694">
                  <c:v>0.8125</c:v>
                </c:pt>
                <c:pt idx="2695">
                  <c:v>0.8125</c:v>
                </c:pt>
                <c:pt idx="2696">
                  <c:v>0.8125</c:v>
                </c:pt>
                <c:pt idx="2697">
                  <c:v>0.8125</c:v>
                </c:pt>
                <c:pt idx="2698">
                  <c:v>0.8125</c:v>
                </c:pt>
                <c:pt idx="2699">
                  <c:v>0.8125</c:v>
                </c:pt>
                <c:pt idx="2700">
                  <c:v>0.8527131782945766</c:v>
                </c:pt>
                <c:pt idx="2701">
                  <c:v>0.8527131782945766</c:v>
                </c:pt>
                <c:pt idx="2702">
                  <c:v>0.8527131782945766</c:v>
                </c:pt>
                <c:pt idx="2703">
                  <c:v>0.88372093023255804</c:v>
                </c:pt>
                <c:pt idx="2704">
                  <c:v>0.8527131782945766</c:v>
                </c:pt>
                <c:pt idx="2705">
                  <c:v>0.88372093023255804</c:v>
                </c:pt>
                <c:pt idx="2706">
                  <c:v>0.8527131782945766</c:v>
                </c:pt>
                <c:pt idx="2707">
                  <c:v>0.8527131782945766</c:v>
                </c:pt>
                <c:pt idx="2708">
                  <c:v>0.88372093023255804</c:v>
                </c:pt>
                <c:pt idx="2709">
                  <c:v>0.88372093023255804</c:v>
                </c:pt>
                <c:pt idx="2710">
                  <c:v>0.8527131782945766</c:v>
                </c:pt>
                <c:pt idx="2711">
                  <c:v>0.8527131782945766</c:v>
                </c:pt>
                <c:pt idx="2712">
                  <c:v>0.8527131782945766</c:v>
                </c:pt>
                <c:pt idx="2713">
                  <c:v>0.88372093023255804</c:v>
                </c:pt>
                <c:pt idx="2714">
                  <c:v>0.88372093023255804</c:v>
                </c:pt>
                <c:pt idx="2715">
                  <c:v>0.88372093023255804</c:v>
                </c:pt>
                <c:pt idx="2716">
                  <c:v>0.80620155038759889</c:v>
                </c:pt>
                <c:pt idx="2717">
                  <c:v>0.80620155038759889</c:v>
                </c:pt>
                <c:pt idx="2718">
                  <c:v>0.83720930232558477</c:v>
                </c:pt>
                <c:pt idx="2719">
                  <c:v>0.80620155038759889</c:v>
                </c:pt>
                <c:pt idx="2720">
                  <c:v>0.88372093023255804</c:v>
                </c:pt>
                <c:pt idx="2721">
                  <c:v>0.82945736434108497</c:v>
                </c:pt>
                <c:pt idx="2722">
                  <c:v>0.82945736434108497</c:v>
                </c:pt>
                <c:pt idx="2723">
                  <c:v>0.72093023255814337</c:v>
                </c:pt>
                <c:pt idx="2724">
                  <c:v>0.609375000000002</c:v>
                </c:pt>
                <c:pt idx="2725">
                  <c:v>0.78906249999999956</c:v>
                </c:pt>
                <c:pt idx="2726">
                  <c:v>0.76562500000000377</c:v>
                </c:pt>
                <c:pt idx="2727">
                  <c:v>0.78125</c:v>
                </c:pt>
                <c:pt idx="2728">
                  <c:v>0.78125</c:v>
                </c:pt>
                <c:pt idx="2729">
                  <c:v>0.718750000000002</c:v>
                </c:pt>
                <c:pt idx="2730">
                  <c:v>0.78125</c:v>
                </c:pt>
                <c:pt idx="2731">
                  <c:v>0.78125</c:v>
                </c:pt>
                <c:pt idx="2732">
                  <c:v>0.78125</c:v>
                </c:pt>
                <c:pt idx="2733">
                  <c:v>0.78125</c:v>
                </c:pt>
                <c:pt idx="2734">
                  <c:v>0.78125</c:v>
                </c:pt>
                <c:pt idx="2735">
                  <c:v>0.78125</c:v>
                </c:pt>
                <c:pt idx="2736">
                  <c:v>0.72868217054263551</c:v>
                </c:pt>
                <c:pt idx="2737">
                  <c:v>0.65354330708661401</c:v>
                </c:pt>
                <c:pt idx="2738">
                  <c:v>0.65354330708661401</c:v>
                </c:pt>
                <c:pt idx="2739">
                  <c:v>0.8527131782945766</c:v>
                </c:pt>
                <c:pt idx="2740">
                  <c:v>0.89147286821705141</c:v>
                </c:pt>
                <c:pt idx="2741">
                  <c:v>0.89147286821705141</c:v>
                </c:pt>
                <c:pt idx="2742">
                  <c:v>0.88372093023255804</c:v>
                </c:pt>
                <c:pt idx="2743">
                  <c:v>0.89843749999999956</c:v>
                </c:pt>
                <c:pt idx="2744">
                  <c:v>0.76377952755905842</c:v>
                </c:pt>
                <c:pt idx="2745">
                  <c:v>0.89763779527559162</c:v>
                </c:pt>
                <c:pt idx="2746">
                  <c:v>0.86614173228346925</c:v>
                </c:pt>
                <c:pt idx="2747">
                  <c:v>0.84496124031007913</c:v>
                </c:pt>
                <c:pt idx="2748">
                  <c:v>0.79844961240310652</c:v>
                </c:pt>
                <c:pt idx="2749">
                  <c:v>0.79069767441860772</c:v>
                </c:pt>
                <c:pt idx="2750">
                  <c:v>0.72868217054263551</c:v>
                </c:pt>
                <c:pt idx="2751">
                  <c:v>0.8125</c:v>
                </c:pt>
                <c:pt idx="2752">
                  <c:v>0.8125</c:v>
                </c:pt>
                <c:pt idx="2753">
                  <c:v>0.8125</c:v>
                </c:pt>
                <c:pt idx="2754">
                  <c:v>0.76562500000000377</c:v>
                </c:pt>
                <c:pt idx="2755">
                  <c:v>0.8359375</c:v>
                </c:pt>
                <c:pt idx="2756">
                  <c:v>0.875000000000002</c:v>
                </c:pt>
                <c:pt idx="2757">
                  <c:v>0.8046875</c:v>
                </c:pt>
                <c:pt idx="2758">
                  <c:v>0.8046875</c:v>
                </c:pt>
                <c:pt idx="2759">
                  <c:v>0.8125</c:v>
                </c:pt>
                <c:pt idx="2760">
                  <c:v>0.8125</c:v>
                </c:pt>
                <c:pt idx="2761">
                  <c:v>0.8125</c:v>
                </c:pt>
                <c:pt idx="2762">
                  <c:v>0.8125</c:v>
                </c:pt>
                <c:pt idx="2763">
                  <c:v>0.8125</c:v>
                </c:pt>
                <c:pt idx="2764">
                  <c:v>0.828125000000002</c:v>
                </c:pt>
                <c:pt idx="2765">
                  <c:v>0.8125</c:v>
                </c:pt>
                <c:pt idx="2766">
                  <c:v>0.8125</c:v>
                </c:pt>
                <c:pt idx="2767">
                  <c:v>0.8125</c:v>
                </c:pt>
                <c:pt idx="2768">
                  <c:v>0.8125</c:v>
                </c:pt>
                <c:pt idx="2769">
                  <c:v>0.8125</c:v>
                </c:pt>
                <c:pt idx="2770">
                  <c:v>0.8125</c:v>
                </c:pt>
                <c:pt idx="2771">
                  <c:v>0.8125</c:v>
                </c:pt>
                <c:pt idx="2772">
                  <c:v>0.8125</c:v>
                </c:pt>
                <c:pt idx="2773">
                  <c:v>0.8527131782945766</c:v>
                </c:pt>
                <c:pt idx="2774">
                  <c:v>1</c:v>
                </c:pt>
                <c:pt idx="2775">
                  <c:v>0.656250000000002</c:v>
                </c:pt>
                <c:pt idx="2776">
                  <c:v>0.656250000000002</c:v>
                </c:pt>
                <c:pt idx="2777">
                  <c:v>0.6875</c:v>
                </c:pt>
                <c:pt idx="2778">
                  <c:v>0.656250000000002</c:v>
                </c:pt>
                <c:pt idx="2779">
                  <c:v>0.6875</c:v>
                </c:pt>
                <c:pt idx="2780">
                  <c:v>0.656250000000002</c:v>
                </c:pt>
                <c:pt idx="2781">
                  <c:v>0.656250000000002</c:v>
                </c:pt>
                <c:pt idx="2782">
                  <c:v>0.6875</c:v>
                </c:pt>
                <c:pt idx="2783">
                  <c:v>0.6875</c:v>
                </c:pt>
                <c:pt idx="2784">
                  <c:v>0.656250000000002</c:v>
                </c:pt>
                <c:pt idx="2785">
                  <c:v>0.656250000000002</c:v>
                </c:pt>
                <c:pt idx="2786">
                  <c:v>0.656250000000002</c:v>
                </c:pt>
                <c:pt idx="2787">
                  <c:v>0.6875</c:v>
                </c:pt>
                <c:pt idx="2788">
                  <c:v>0.6875</c:v>
                </c:pt>
                <c:pt idx="2789">
                  <c:v>0.6875</c:v>
                </c:pt>
                <c:pt idx="2790">
                  <c:v>0.609375000000002</c:v>
                </c:pt>
                <c:pt idx="2791">
                  <c:v>0.609375000000002</c:v>
                </c:pt>
                <c:pt idx="2792">
                  <c:v>0.64062500000000377</c:v>
                </c:pt>
                <c:pt idx="2793">
                  <c:v>0.609375000000002</c:v>
                </c:pt>
                <c:pt idx="2794">
                  <c:v>0.6875</c:v>
                </c:pt>
                <c:pt idx="2795">
                  <c:v>0.6328125</c:v>
                </c:pt>
                <c:pt idx="2796">
                  <c:v>0.6328125</c:v>
                </c:pt>
                <c:pt idx="2797">
                  <c:v>0.7421875</c:v>
                </c:pt>
                <c:pt idx="2798">
                  <c:v>0.74803149606299413</c:v>
                </c:pt>
                <c:pt idx="2799">
                  <c:v>0.6220472440944913</c:v>
                </c:pt>
                <c:pt idx="2800">
                  <c:v>0.78740157480314998</c:v>
                </c:pt>
                <c:pt idx="2801">
                  <c:v>0.61417322834645705</c:v>
                </c:pt>
                <c:pt idx="2802">
                  <c:v>0.61417322834645705</c:v>
                </c:pt>
                <c:pt idx="2803">
                  <c:v>0.74015748031496098</c:v>
                </c:pt>
                <c:pt idx="2804">
                  <c:v>0.61417322834645705</c:v>
                </c:pt>
                <c:pt idx="2805">
                  <c:v>0.61417322834645705</c:v>
                </c:pt>
                <c:pt idx="2806">
                  <c:v>0.61417322834645705</c:v>
                </c:pt>
                <c:pt idx="2807">
                  <c:v>0.61417322834645705</c:v>
                </c:pt>
                <c:pt idx="2808">
                  <c:v>0.61417322834645705</c:v>
                </c:pt>
                <c:pt idx="2809">
                  <c:v>0.61417322834645705</c:v>
                </c:pt>
                <c:pt idx="2810">
                  <c:v>0.750000000000002</c:v>
                </c:pt>
                <c:pt idx="2811">
                  <c:v>0.952380952380952</c:v>
                </c:pt>
                <c:pt idx="2812">
                  <c:v>0.952380952380952</c:v>
                </c:pt>
                <c:pt idx="2813">
                  <c:v>0.656250000000002</c:v>
                </c:pt>
                <c:pt idx="2814">
                  <c:v>0.72656249999999956</c:v>
                </c:pt>
                <c:pt idx="2815">
                  <c:v>0.72656249999999956</c:v>
                </c:pt>
                <c:pt idx="2816">
                  <c:v>0.6875</c:v>
                </c:pt>
                <c:pt idx="2817">
                  <c:v>0.70866141732283761</c:v>
                </c:pt>
                <c:pt idx="2818">
                  <c:v>0.58730158730158699</c:v>
                </c:pt>
                <c:pt idx="2819">
                  <c:v>0.70634920634920884</c:v>
                </c:pt>
                <c:pt idx="2820">
                  <c:v>0.67460317460318053</c:v>
                </c:pt>
                <c:pt idx="2821">
                  <c:v>0.69531249999999956</c:v>
                </c:pt>
                <c:pt idx="2822">
                  <c:v>0.82031249999999956</c:v>
                </c:pt>
                <c:pt idx="2823">
                  <c:v>0.8125</c:v>
                </c:pt>
                <c:pt idx="2824">
                  <c:v>0.85156249999999956</c:v>
                </c:pt>
                <c:pt idx="2825">
                  <c:v>0.84251968503937003</c:v>
                </c:pt>
                <c:pt idx="2826">
                  <c:v>0.81102362204724399</c:v>
                </c:pt>
                <c:pt idx="2827">
                  <c:v>0.84251968503937003</c:v>
                </c:pt>
                <c:pt idx="2828">
                  <c:v>0.74803149606299413</c:v>
                </c:pt>
                <c:pt idx="2829">
                  <c:v>0.78740157480314998</c:v>
                </c:pt>
                <c:pt idx="2830">
                  <c:v>0.68503937007874005</c:v>
                </c:pt>
                <c:pt idx="2831">
                  <c:v>0.80314960629921583</c:v>
                </c:pt>
                <c:pt idx="2832">
                  <c:v>0.80314960629921583</c:v>
                </c:pt>
                <c:pt idx="2833">
                  <c:v>0.81102362204724399</c:v>
                </c:pt>
                <c:pt idx="2834">
                  <c:v>0.81102362204724399</c:v>
                </c:pt>
                <c:pt idx="2835">
                  <c:v>0.84251968503937003</c:v>
                </c:pt>
                <c:pt idx="2836">
                  <c:v>0.84251968503937003</c:v>
                </c:pt>
                <c:pt idx="2837">
                  <c:v>0.81102362204724399</c:v>
                </c:pt>
                <c:pt idx="2838">
                  <c:v>0.82677165354331184</c:v>
                </c:pt>
                <c:pt idx="2839">
                  <c:v>0.81102362204724399</c:v>
                </c:pt>
                <c:pt idx="2840">
                  <c:v>0.81102362204724399</c:v>
                </c:pt>
                <c:pt idx="2841">
                  <c:v>0.81102362204724399</c:v>
                </c:pt>
                <c:pt idx="2842">
                  <c:v>0.81102362204724399</c:v>
                </c:pt>
                <c:pt idx="2843">
                  <c:v>0.81102362204724399</c:v>
                </c:pt>
                <c:pt idx="2844">
                  <c:v>0.81102362204724399</c:v>
                </c:pt>
                <c:pt idx="2845">
                  <c:v>0.81102362204724399</c:v>
                </c:pt>
                <c:pt idx="2846">
                  <c:v>0.81102362204724399</c:v>
                </c:pt>
                <c:pt idx="2847">
                  <c:v>0.78906249999999956</c:v>
                </c:pt>
                <c:pt idx="2848">
                  <c:v>0.6484375</c:v>
                </c:pt>
                <c:pt idx="2849">
                  <c:v>0.6484375</c:v>
                </c:pt>
                <c:pt idx="2850">
                  <c:v>0.656250000000002</c:v>
                </c:pt>
                <c:pt idx="2851">
                  <c:v>0.656250000000002</c:v>
                </c:pt>
                <c:pt idx="2852">
                  <c:v>0.6875</c:v>
                </c:pt>
                <c:pt idx="2853">
                  <c:v>0.656250000000002</c:v>
                </c:pt>
                <c:pt idx="2854">
                  <c:v>0.6875</c:v>
                </c:pt>
                <c:pt idx="2855">
                  <c:v>0.656250000000002</c:v>
                </c:pt>
                <c:pt idx="2856">
                  <c:v>0.656250000000002</c:v>
                </c:pt>
                <c:pt idx="2857">
                  <c:v>0.6875</c:v>
                </c:pt>
                <c:pt idx="2858">
                  <c:v>0.6875</c:v>
                </c:pt>
                <c:pt idx="2859">
                  <c:v>0.656250000000002</c:v>
                </c:pt>
                <c:pt idx="2860">
                  <c:v>0.656250000000002</c:v>
                </c:pt>
                <c:pt idx="2861">
                  <c:v>0.656250000000002</c:v>
                </c:pt>
                <c:pt idx="2862">
                  <c:v>0.6875</c:v>
                </c:pt>
                <c:pt idx="2863">
                  <c:v>0.6875</c:v>
                </c:pt>
                <c:pt idx="2864">
                  <c:v>0.6875</c:v>
                </c:pt>
                <c:pt idx="2865">
                  <c:v>0.609375000000002</c:v>
                </c:pt>
                <c:pt idx="2866">
                  <c:v>0.609375000000002</c:v>
                </c:pt>
                <c:pt idx="2867">
                  <c:v>0.64062500000000377</c:v>
                </c:pt>
                <c:pt idx="2868">
                  <c:v>0.609375000000002</c:v>
                </c:pt>
                <c:pt idx="2869">
                  <c:v>0.6875</c:v>
                </c:pt>
                <c:pt idx="2870">
                  <c:v>0.6328125</c:v>
                </c:pt>
                <c:pt idx="2871">
                  <c:v>0.6328125</c:v>
                </c:pt>
                <c:pt idx="2872">
                  <c:v>0.7421875</c:v>
                </c:pt>
                <c:pt idx="2873">
                  <c:v>0.74803149606299413</c:v>
                </c:pt>
                <c:pt idx="2874">
                  <c:v>0.6220472440944913</c:v>
                </c:pt>
                <c:pt idx="2875">
                  <c:v>0.78740157480314998</c:v>
                </c:pt>
                <c:pt idx="2876">
                  <c:v>0.61417322834645705</c:v>
                </c:pt>
                <c:pt idx="2877">
                  <c:v>0.61417322834645705</c:v>
                </c:pt>
                <c:pt idx="2878">
                  <c:v>0.74015748031496098</c:v>
                </c:pt>
                <c:pt idx="2879">
                  <c:v>0.61417322834645705</c:v>
                </c:pt>
                <c:pt idx="2880">
                  <c:v>0.61417322834645705</c:v>
                </c:pt>
                <c:pt idx="2881">
                  <c:v>0.61417322834645705</c:v>
                </c:pt>
                <c:pt idx="2882">
                  <c:v>0.61417322834645705</c:v>
                </c:pt>
                <c:pt idx="2883">
                  <c:v>0.61417322834645705</c:v>
                </c:pt>
                <c:pt idx="2884">
                  <c:v>0.61417322834645705</c:v>
                </c:pt>
                <c:pt idx="2885">
                  <c:v>0.750000000000002</c:v>
                </c:pt>
                <c:pt idx="2886">
                  <c:v>0.952380952380952</c:v>
                </c:pt>
                <c:pt idx="2887">
                  <c:v>0.952380952380952</c:v>
                </c:pt>
                <c:pt idx="2888">
                  <c:v>0.656250000000002</c:v>
                </c:pt>
                <c:pt idx="2889">
                  <c:v>0.72656249999999956</c:v>
                </c:pt>
                <c:pt idx="2890">
                  <c:v>0.72656249999999956</c:v>
                </c:pt>
                <c:pt idx="2891">
                  <c:v>0.6875</c:v>
                </c:pt>
                <c:pt idx="2892">
                  <c:v>0.70866141732283761</c:v>
                </c:pt>
                <c:pt idx="2893">
                  <c:v>0.58730158730158699</c:v>
                </c:pt>
                <c:pt idx="2894">
                  <c:v>0.70634920634920884</c:v>
                </c:pt>
                <c:pt idx="2895">
                  <c:v>0.67460317460318053</c:v>
                </c:pt>
                <c:pt idx="2896">
                  <c:v>0.69531249999999956</c:v>
                </c:pt>
                <c:pt idx="2897">
                  <c:v>0.82031249999999956</c:v>
                </c:pt>
                <c:pt idx="2898">
                  <c:v>0.8125</c:v>
                </c:pt>
                <c:pt idx="2899">
                  <c:v>0.85156249999999956</c:v>
                </c:pt>
                <c:pt idx="2900">
                  <c:v>0.84251968503937003</c:v>
                </c:pt>
                <c:pt idx="2901">
                  <c:v>0.81102362204724399</c:v>
                </c:pt>
                <c:pt idx="2902">
                  <c:v>0.84251968503937003</c:v>
                </c:pt>
                <c:pt idx="2903">
                  <c:v>0.74803149606299413</c:v>
                </c:pt>
                <c:pt idx="2904">
                  <c:v>0.78740157480314998</c:v>
                </c:pt>
                <c:pt idx="2905">
                  <c:v>0.68503937007874005</c:v>
                </c:pt>
                <c:pt idx="2906">
                  <c:v>0.80314960629921583</c:v>
                </c:pt>
                <c:pt idx="2907">
                  <c:v>0.80314960629921583</c:v>
                </c:pt>
                <c:pt idx="2908">
                  <c:v>0.81102362204724399</c:v>
                </c:pt>
                <c:pt idx="2909">
                  <c:v>0.81102362204724399</c:v>
                </c:pt>
                <c:pt idx="2910">
                  <c:v>0.84251968503937003</c:v>
                </c:pt>
                <c:pt idx="2911">
                  <c:v>0.84251968503937003</c:v>
                </c:pt>
                <c:pt idx="2912">
                  <c:v>0.81102362204724399</c:v>
                </c:pt>
                <c:pt idx="2913">
                  <c:v>0.82677165354331184</c:v>
                </c:pt>
                <c:pt idx="2914">
                  <c:v>0.81102362204724399</c:v>
                </c:pt>
                <c:pt idx="2915">
                  <c:v>0.81102362204724399</c:v>
                </c:pt>
                <c:pt idx="2916">
                  <c:v>0.81102362204724399</c:v>
                </c:pt>
                <c:pt idx="2917">
                  <c:v>0.81102362204724399</c:v>
                </c:pt>
                <c:pt idx="2918">
                  <c:v>0.81102362204724399</c:v>
                </c:pt>
                <c:pt idx="2919">
                  <c:v>0.81102362204724399</c:v>
                </c:pt>
                <c:pt idx="2920">
                  <c:v>0.81102362204724399</c:v>
                </c:pt>
                <c:pt idx="2921">
                  <c:v>0.81102362204724399</c:v>
                </c:pt>
                <c:pt idx="2922">
                  <c:v>0.78906249999999956</c:v>
                </c:pt>
                <c:pt idx="2923">
                  <c:v>0.6484375</c:v>
                </c:pt>
                <c:pt idx="2924">
                  <c:v>0.6484375</c:v>
                </c:pt>
                <c:pt idx="2925">
                  <c:v>1</c:v>
                </c:pt>
                <c:pt idx="2926">
                  <c:v>0.718750000000002</c:v>
                </c:pt>
                <c:pt idx="2927">
                  <c:v>0.718750000000002</c:v>
                </c:pt>
                <c:pt idx="2928">
                  <c:v>0.750000000000002</c:v>
                </c:pt>
                <c:pt idx="2929">
                  <c:v>0.718750000000002</c:v>
                </c:pt>
                <c:pt idx="2930">
                  <c:v>0.750000000000002</c:v>
                </c:pt>
                <c:pt idx="2931">
                  <c:v>0.718750000000002</c:v>
                </c:pt>
                <c:pt idx="2932">
                  <c:v>0.718750000000002</c:v>
                </c:pt>
                <c:pt idx="2933">
                  <c:v>0.750000000000002</c:v>
                </c:pt>
                <c:pt idx="2934">
                  <c:v>0.750000000000002</c:v>
                </c:pt>
                <c:pt idx="2935">
                  <c:v>0.718750000000002</c:v>
                </c:pt>
                <c:pt idx="2936">
                  <c:v>0.718750000000002</c:v>
                </c:pt>
                <c:pt idx="2937">
                  <c:v>0.718750000000002</c:v>
                </c:pt>
                <c:pt idx="2938">
                  <c:v>0.750000000000002</c:v>
                </c:pt>
                <c:pt idx="2939">
                  <c:v>0.750000000000002</c:v>
                </c:pt>
                <c:pt idx="2940">
                  <c:v>0.750000000000002</c:v>
                </c:pt>
                <c:pt idx="2941">
                  <c:v>0.67187500000000377</c:v>
                </c:pt>
                <c:pt idx="2942">
                  <c:v>0.67187500000000377</c:v>
                </c:pt>
                <c:pt idx="2943">
                  <c:v>0.703125000000002</c:v>
                </c:pt>
                <c:pt idx="2944">
                  <c:v>0.67187500000000377</c:v>
                </c:pt>
                <c:pt idx="2945">
                  <c:v>0.750000000000002</c:v>
                </c:pt>
                <c:pt idx="2946">
                  <c:v>0.69531249999999956</c:v>
                </c:pt>
                <c:pt idx="2947">
                  <c:v>0.69531249999999956</c:v>
                </c:pt>
                <c:pt idx="2948">
                  <c:v>0.7734375</c:v>
                </c:pt>
                <c:pt idx="2949">
                  <c:v>0.68503937007874005</c:v>
                </c:pt>
                <c:pt idx="2950">
                  <c:v>0.65354330708661401</c:v>
                </c:pt>
                <c:pt idx="2951">
                  <c:v>0.81889763779527835</c:v>
                </c:pt>
                <c:pt idx="2952">
                  <c:v>0.64566929133858852</c:v>
                </c:pt>
                <c:pt idx="2953">
                  <c:v>0.64566929133858852</c:v>
                </c:pt>
                <c:pt idx="2954">
                  <c:v>0.77165354330708913</c:v>
                </c:pt>
                <c:pt idx="2955">
                  <c:v>0.64566929133858852</c:v>
                </c:pt>
                <c:pt idx="2956">
                  <c:v>0.64566929133858852</c:v>
                </c:pt>
                <c:pt idx="2957">
                  <c:v>0.64566929133858852</c:v>
                </c:pt>
                <c:pt idx="2958">
                  <c:v>0.64566929133858852</c:v>
                </c:pt>
                <c:pt idx="2959">
                  <c:v>0.64566929133858852</c:v>
                </c:pt>
                <c:pt idx="2960">
                  <c:v>0.64566929133858852</c:v>
                </c:pt>
                <c:pt idx="2961">
                  <c:v>0.78125</c:v>
                </c:pt>
                <c:pt idx="2962">
                  <c:v>0.9047619047619031</c:v>
                </c:pt>
                <c:pt idx="2963">
                  <c:v>0.9047619047619031</c:v>
                </c:pt>
                <c:pt idx="2964">
                  <c:v>0.718750000000002</c:v>
                </c:pt>
                <c:pt idx="2965">
                  <c:v>0.7578125</c:v>
                </c:pt>
                <c:pt idx="2966">
                  <c:v>0.7578125</c:v>
                </c:pt>
                <c:pt idx="2967">
                  <c:v>0.750000000000002</c:v>
                </c:pt>
                <c:pt idx="2968">
                  <c:v>0.77165354330708913</c:v>
                </c:pt>
                <c:pt idx="2969">
                  <c:v>0.65079365079365348</c:v>
                </c:pt>
                <c:pt idx="2970">
                  <c:v>0.76984126984127188</c:v>
                </c:pt>
                <c:pt idx="2971">
                  <c:v>0.73809523809524036</c:v>
                </c:pt>
                <c:pt idx="2972">
                  <c:v>0.72656249999999956</c:v>
                </c:pt>
                <c:pt idx="2973">
                  <c:v>0.85156249999999956</c:v>
                </c:pt>
                <c:pt idx="2974">
                  <c:v>0.843750000000002</c:v>
                </c:pt>
                <c:pt idx="2975">
                  <c:v>0.78906249999999956</c:v>
                </c:pt>
                <c:pt idx="2976">
                  <c:v>0.86614173228346925</c:v>
                </c:pt>
                <c:pt idx="2977">
                  <c:v>0.86614173228346925</c:v>
                </c:pt>
                <c:pt idx="2978">
                  <c:v>0.86614173228346925</c:v>
                </c:pt>
                <c:pt idx="2979">
                  <c:v>0.77165354330708913</c:v>
                </c:pt>
                <c:pt idx="2980">
                  <c:v>0.84251968503937003</c:v>
                </c:pt>
                <c:pt idx="2981">
                  <c:v>0.74015748031496098</c:v>
                </c:pt>
                <c:pt idx="2982">
                  <c:v>0.85826771653543465</c:v>
                </c:pt>
                <c:pt idx="2983">
                  <c:v>0.85826771653543465</c:v>
                </c:pt>
                <c:pt idx="2984">
                  <c:v>0.86614173228346925</c:v>
                </c:pt>
                <c:pt idx="2985">
                  <c:v>0.86614173228346925</c:v>
                </c:pt>
                <c:pt idx="2986">
                  <c:v>0.86614173228346925</c:v>
                </c:pt>
                <c:pt idx="2987">
                  <c:v>0.86614173228346925</c:v>
                </c:pt>
                <c:pt idx="2988">
                  <c:v>0.86614173228346925</c:v>
                </c:pt>
                <c:pt idx="2989">
                  <c:v>0.88188976377952799</c:v>
                </c:pt>
                <c:pt idx="2990">
                  <c:v>0.86614173228346925</c:v>
                </c:pt>
                <c:pt idx="2991">
                  <c:v>0.86614173228346925</c:v>
                </c:pt>
                <c:pt idx="2992">
                  <c:v>0.86614173228346925</c:v>
                </c:pt>
                <c:pt idx="2993">
                  <c:v>0.86614173228346925</c:v>
                </c:pt>
                <c:pt idx="2994">
                  <c:v>0.86614173228346925</c:v>
                </c:pt>
                <c:pt idx="2995">
                  <c:v>0.86614173228346925</c:v>
                </c:pt>
                <c:pt idx="2996">
                  <c:v>0.86614173228346925</c:v>
                </c:pt>
                <c:pt idx="2997">
                  <c:v>0.86614173228346925</c:v>
                </c:pt>
                <c:pt idx="2998">
                  <c:v>0.85156249999999956</c:v>
                </c:pt>
                <c:pt idx="2999">
                  <c:v>0.7109375</c:v>
                </c:pt>
                <c:pt idx="3000">
                  <c:v>0.7109375</c:v>
                </c:pt>
                <c:pt idx="3001">
                  <c:v>0.93798449612403312</c:v>
                </c:pt>
                <c:pt idx="3002">
                  <c:v>0.93798449612403312</c:v>
                </c:pt>
                <c:pt idx="3003">
                  <c:v>0.8125</c:v>
                </c:pt>
                <c:pt idx="3004">
                  <c:v>0.8125</c:v>
                </c:pt>
                <c:pt idx="3005">
                  <c:v>0.843750000000002</c:v>
                </c:pt>
                <c:pt idx="3006">
                  <c:v>0.8125</c:v>
                </c:pt>
                <c:pt idx="3007">
                  <c:v>0.843750000000002</c:v>
                </c:pt>
                <c:pt idx="3008">
                  <c:v>0.8125</c:v>
                </c:pt>
                <c:pt idx="3009">
                  <c:v>0.8125</c:v>
                </c:pt>
                <c:pt idx="3010">
                  <c:v>0.843750000000002</c:v>
                </c:pt>
                <c:pt idx="3011">
                  <c:v>0.843750000000002</c:v>
                </c:pt>
                <c:pt idx="3012">
                  <c:v>0.8125</c:v>
                </c:pt>
                <c:pt idx="3013">
                  <c:v>0.8125</c:v>
                </c:pt>
                <c:pt idx="3014">
                  <c:v>0.8125</c:v>
                </c:pt>
                <c:pt idx="3015">
                  <c:v>0.843750000000002</c:v>
                </c:pt>
                <c:pt idx="3016">
                  <c:v>0.843750000000002</c:v>
                </c:pt>
                <c:pt idx="3017">
                  <c:v>0.843750000000002</c:v>
                </c:pt>
                <c:pt idx="3018">
                  <c:v>0.76562500000000377</c:v>
                </c:pt>
                <c:pt idx="3019">
                  <c:v>0.76562500000000377</c:v>
                </c:pt>
                <c:pt idx="3020">
                  <c:v>0.796875000000002</c:v>
                </c:pt>
                <c:pt idx="3021">
                  <c:v>0.76562500000000377</c:v>
                </c:pt>
                <c:pt idx="3022">
                  <c:v>0.843750000000002</c:v>
                </c:pt>
                <c:pt idx="3023">
                  <c:v>0.78906249999999956</c:v>
                </c:pt>
                <c:pt idx="3024">
                  <c:v>0.78906249999999956</c:v>
                </c:pt>
                <c:pt idx="3025">
                  <c:v>0.8671875</c:v>
                </c:pt>
                <c:pt idx="3026">
                  <c:v>0.59055118110235716</c:v>
                </c:pt>
                <c:pt idx="3027">
                  <c:v>0.74803149606299413</c:v>
                </c:pt>
                <c:pt idx="3028">
                  <c:v>0.91338582677165359</c:v>
                </c:pt>
                <c:pt idx="3029">
                  <c:v>0.74015748031496098</c:v>
                </c:pt>
                <c:pt idx="3030">
                  <c:v>0.74015748031496098</c:v>
                </c:pt>
                <c:pt idx="3031">
                  <c:v>0.86614173228346925</c:v>
                </c:pt>
                <c:pt idx="3032">
                  <c:v>0.74015748031496098</c:v>
                </c:pt>
                <c:pt idx="3033">
                  <c:v>0.74015748031496098</c:v>
                </c:pt>
                <c:pt idx="3034">
                  <c:v>0.74015748031496098</c:v>
                </c:pt>
                <c:pt idx="3035">
                  <c:v>0.74015748031496098</c:v>
                </c:pt>
                <c:pt idx="3036">
                  <c:v>0.74015748031496098</c:v>
                </c:pt>
                <c:pt idx="3037">
                  <c:v>0.74015748031496098</c:v>
                </c:pt>
                <c:pt idx="3038">
                  <c:v>0.875000000000002</c:v>
                </c:pt>
                <c:pt idx="3039">
                  <c:v>0.80952380952381064</c:v>
                </c:pt>
                <c:pt idx="3040">
                  <c:v>0.80952380952381064</c:v>
                </c:pt>
                <c:pt idx="3041">
                  <c:v>0.8125</c:v>
                </c:pt>
                <c:pt idx="3042">
                  <c:v>0.85156249999999956</c:v>
                </c:pt>
                <c:pt idx="3043">
                  <c:v>0.85156249999999956</c:v>
                </c:pt>
                <c:pt idx="3044">
                  <c:v>0.843750000000002</c:v>
                </c:pt>
                <c:pt idx="3045">
                  <c:v>0.85826771653543465</c:v>
                </c:pt>
                <c:pt idx="3046">
                  <c:v>0.73809523809524036</c:v>
                </c:pt>
                <c:pt idx="3047">
                  <c:v>0.85714285714285765</c:v>
                </c:pt>
                <c:pt idx="3048">
                  <c:v>0.82539682539682502</c:v>
                </c:pt>
                <c:pt idx="3049">
                  <c:v>0.82031249999999956</c:v>
                </c:pt>
                <c:pt idx="3050">
                  <c:v>0.94531249999999956</c:v>
                </c:pt>
                <c:pt idx="3051">
                  <c:v>0.9375</c:v>
                </c:pt>
                <c:pt idx="3052">
                  <c:v>0.69531249999999956</c:v>
                </c:pt>
                <c:pt idx="3053">
                  <c:v>0.96062992125984437</c:v>
                </c:pt>
                <c:pt idx="3054">
                  <c:v>0.96062992125984437</c:v>
                </c:pt>
                <c:pt idx="3055">
                  <c:v>0.96062992125984437</c:v>
                </c:pt>
                <c:pt idx="3056">
                  <c:v>0.86614173228346925</c:v>
                </c:pt>
                <c:pt idx="3057">
                  <c:v>0.93700787401574803</c:v>
                </c:pt>
                <c:pt idx="3058">
                  <c:v>0.83464566929133965</c:v>
                </c:pt>
                <c:pt idx="3059">
                  <c:v>0.95275590551181288</c:v>
                </c:pt>
                <c:pt idx="3060">
                  <c:v>0.95275590551181288</c:v>
                </c:pt>
                <c:pt idx="3061">
                  <c:v>0.96062992125984437</c:v>
                </c:pt>
                <c:pt idx="3062">
                  <c:v>0.96062992125984437</c:v>
                </c:pt>
                <c:pt idx="3063">
                  <c:v>0.96062992125984437</c:v>
                </c:pt>
                <c:pt idx="3064">
                  <c:v>0.96062992125984437</c:v>
                </c:pt>
                <c:pt idx="3065">
                  <c:v>0.96062992125984437</c:v>
                </c:pt>
                <c:pt idx="3066">
                  <c:v>0.976377952755906</c:v>
                </c:pt>
                <c:pt idx="3067">
                  <c:v>0.96062992125984437</c:v>
                </c:pt>
                <c:pt idx="3068">
                  <c:v>0.96062992125984437</c:v>
                </c:pt>
                <c:pt idx="3069">
                  <c:v>0.96062992125984437</c:v>
                </c:pt>
                <c:pt idx="3070">
                  <c:v>0.96062992125984437</c:v>
                </c:pt>
                <c:pt idx="3071">
                  <c:v>0.96062992125984437</c:v>
                </c:pt>
                <c:pt idx="3072">
                  <c:v>0.96062992125984437</c:v>
                </c:pt>
                <c:pt idx="3073">
                  <c:v>0.96062992125984437</c:v>
                </c:pt>
                <c:pt idx="3074">
                  <c:v>0.96062992125984437</c:v>
                </c:pt>
                <c:pt idx="3075">
                  <c:v>0.82031249999999956</c:v>
                </c:pt>
                <c:pt idx="3076">
                  <c:v>0.8046875</c:v>
                </c:pt>
                <c:pt idx="3077">
                  <c:v>0.8046875</c:v>
                </c:pt>
                <c:pt idx="3078">
                  <c:v>0.84496124031007913</c:v>
                </c:pt>
                <c:pt idx="3079">
                  <c:v>0.84496124031007913</c:v>
                </c:pt>
                <c:pt idx="3080">
                  <c:v>0.90697674418604557</c:v>
                </c:pt>
                <c:pt idx="3081">
                  <c:v>0.8125</c:v>
                </c:pt>
                <c:pt idx="3082">
                  <c:v>0.8125</c:v>
                </c:pt>
                <c:pt idx="3083">
                  <c:v>0.843750000000002</c:v>
                </c:pt>
                <c:pt idx="3084">
                  <c:v>0.8125</c:v>
                </c:pt>
                <c:pt idx="3085">
                  <c:v>0.843750000000002</c:v>
                </c:pt>
                <c:pt idx="3086">
                  <c:v>0.8125</c:v>
                </c:pt>
                <c:pt idx="3087">
                  <c:v>0.8125</c:v>
                </c:pt>
                <c:pt idx="3088">
                  <c:v>0.843750000000002</c:v>
                </c:pt>
                <c:pt idx="3089">
                  <c:v>0.843750000000002</c:v>
                </c:pt>
                <c:pt idx="3090">
                  <c:v>0.8125</c:v>
                </c:pt>
                <c:pt idx="3091">
                  <c:v>0.8125</c:v>
                </c:pt>
                <c:pt idx="3092">
                  <c:v>0.8125</c:v>
                </c:pt>
                <c:pt idx="3093">
                  <c:v>0.843750000000002</c:v>
                </c:pt>
                <c:pt idx="3094">
                  <c:v>0.843750000000002</c:v>
                </c:pt>
                <c:pt idx="3095">
                  <c:v>0.843750000000002</c:v>
                </c:pt>
                <c:pt idx="3096">
                  <c:v>0.859375000000002</c:v>
                </c:pt>
                <c:pt idx="3097">
                  <c:v>0.859375000000002</c:v>
                </c:pt>
                <c:pt idx="3098">
                  <c:v>0.796875000000002</c:v>
                </c:pt>
                <c:pt idx="3099">
                  <c:v>0.859375000000002</c:v>
                </c:pt>
                <c:pt idx="3100">
                  <c:v>0.843750000000002</c:v>
                </c:pt>
                <c:pt idx="3101">
                  <c:v>0.78906249999999956</c:v>
                </c:pt>
                <c:pt idx="3102">
                  <c:v>0.78906249999999956</c:v>
                </c:pt>
                <c:pt idx="3103">
                  <c:v>0.9609375</c:v>
                </c:pt>
                <c:pt idx="3104">
                  <c:v>0.49606299212598554</c:v>
                </c:pt>
                <c:pt idx="3105">
                  <c:v>0.84251968503937003</c:v>
                </c:pt>
                <c:pt idx="3106">
                  <c:v>0.89763779527559162</c:v>
                </c:pt>
                <c:pt idx="3107">
                  <c:v>0.83464566929133965</c:v>
                </c:pt>
                <c:pt idx="3108">
                  <c:v>0.83464566929133965</c:v>
                </c:pt>
                <c:pt idx="3109">
                  <c:v>0.96062992125984437</c:v>
                </c:pt>
                <c:pt idx="3110">
                  <c:v>0.83464566929133965</c:v>
                </c:pt>
                <c:pt idx="3111">
                  <c:v>0.83464566929133965</c:v>
                </c:pt>
                <c:pt idx="3112">
                  <c:v>0.83464566929133965</c:v>
                </c:pt>
                <c:pt idx="3113">
                  <c:v>0.83464566929133965</c:v>
                </c:pt>
                <c:pt idx="3114">
                  <c:v>0.83464566929133965</c:v>
                </c:pt>
                <c:pt idx="3115">
                  <c:v>0.83464566929133965</c:v>
                </c:pt>
                <c:pt idx="3116">
                  <c:v>0.968750000000002</c:v>
                </c:pt>
                <c:pt idx="3117">
                  <c:v>0.77777777777778012</c:v>
                </c:pt>
                <c:pt idx="3118">
                  <c:v>0.77777777777778012</c:v>
                </c:pt>
                <c:pt idx="3119">
                  <c:v>0.8125</c:v>
                </c:pt>
                <c:pt idx="3120">
                  <c:v>0.8046875</c:v>
                </c:pt>
                <c:pt idx="3121">
                  <c:v>0.8046875</c:v>
                </c:pt>
                <c:pt idx="3122">
                  <c:v>0.843750000000002</c:v>
                </c:pt>
                <c:pt idx="3123">
                  <c:v>0.81102362204724399</c:v>
                </c:pt>
                <c:pt idx="3124">
                  <c:v>0.68253968253968511</c:v>
                </c:pt>
                <c:pt idx="3125">
                  <c:v>0.817460317460317</c:v>
                </c:pt>
                <c:pt idx="3126">
                  <c:v>0.78571428571428559</c:v>
                </c:pt>
                <c:pt idx="3127">
                  <c:v>0.7421875</c:v>
                </c:pt>
                <c:pt idx="3128">
                  <c:v>0.89843749999999956</c:v>
                </c:pt>
                <c:pt idx="3129">
                  <c:v>0.890625000000002</c:v>
                </c:pt>
                <c:pt idx="3130">
                  <c:v>0.6171875</c:v>
                </c:pt>
                <c:pt idx="3131">
                  <c:v>0.88188976377952799</c:v>
                </c:pt>
                <c:pt idx="3132">
                  <c:v>0.91338582677165359</c:v>
                </c:pt>
                <c:pt idx="3133">
                  <c:v>0.88188976377952799</c:v>
                </c:pt>
                <c:pt idx="3134">
                  <c:v>0.92913385826771699</c:v>
                </c:pt>
                <c:pt idx="3135">
                  <c:v>0.88976377952755858</c:v>
                </c:pt>
                <c:pt idx="3136">
                  <c:v>0.78740157480314998</c:v>
                </c:pt>
                <c:pt idx="3137">
                  <c:v>0.90551181102362199</c:v>
                </c:pt>
                <c:pt idx="3138">
                  <c:v>0.90551181102362199</c:v>
                </c:pt>
                <c:pt idx="3139">
                  <c:v>0.91338582677165359</c:v>
                </c:pt>
                <c:pt idx="3140">
                  <c:v>0.91338582677165359</c:v>
                </c:pt>
                <c:pt idx="3141">
                  <c:v>0.88188976377952799</c:v>
                </c:pt>
                <c:pt idx="3142">
                  <c:v>0.88188976377952799</c:v>
                </c:pt>
                <c:pt idx="3143">
                  <c:v>0.91338582677165359</c:v>
                </c:pt>
                <c:pt idx="3144">
                  <c:v>0.89763779527559162</c:v>
                </c:pt>
                <c:pt idx="3145">
                  <c:v>0.91338582677165359</c:v>
                </c:pt>
                <c:pt idx="3146">
                  <c:v>0.91338582677165359</c:v>
                </c:pt>
                <c:pt idx="3147">
                  <c:v>0.91338582677165359</c:v>
                </c:pt>
                <c:pt idx="3148">
                  <c:v>0.91338582677165359</c:v>
                </c:pt>
                <c:pt idx="3149">
                  <c:v>0.91338582677165359</c:v>
                </c:pt>
                <c:pt idx="3150">
                  <c:v>0.91338582677165359</c:v>
                </c:pt>
                <c:pt idx="3151">
                  <c:v>0.91338582677165359</c:v>
                </c:pt>
                <c:pt idx="3152">
                  <c:v>0.91338582677165359</c:v>
                </c:pt>
                <c:pt idx="3153">
                  <c:v>0.7421875</c:v>
                </c:pt>
                <c:pt idx="3154">
                  <c:v>0.72656249999999956</c:v>
                </c:pt>
                <c:pt idx="3155">
                  <c:v>0.72656249999999956</c:v>
                </c:pt>
                <c:pt idx="3156">
                  <c:v>0.74418604651162801</c:v>
                </c:pt>
                <c:pt idx="3157">
                  <c:v>0.74418604651162801</c:v>
                </c:pt>
                <c:pt idx="3158">
                  <c:v>0.80620155038759889</c:v>
                </c:pt>
                <c:pt idx="3159">
                  <c:v>0.89922480620155065</c:v>
                </c:pt>
                <c:pt idx="3160">
                  <c:v>0.53906249999999956</c:v>
                </c:pt>
                <c:pt idx="3161">
                  <c:v>0.53906249999999956</c:v>
                </c:pt>
                <c:pt idx="3162">
                  <c:v>0.52343749999999956</c:v>
                </c:pt>
                <c:pt idx="3163">
                  <c:v>0.53906249999999956</c:v>
                </c:pt>
                <c:pt idx="3164">
                  <c:v>0.52343749999999956</c:v>
                </c:pt>
                <c:pt idx="3165">
                  <c:v>0.53906249999999956</c:v>
                </c:pt>
                <c:pt idx="3166">
                  <c:v>0.53906249999999956</c:v>
                </c:pt>
                <c:pt idx="3167">
                  <c:v>0.52343749999999956</c:v>
                </c:pt>
                <c:pt idx="3168">
                  <c:v>0.52343749999999956</c:v>
                </c:pt>
                <c:pt idx="3169">
                  <c:v>0.53906249999999956</c:v>
                </c:pt>
                <c:pt idx="3170">
                  <c:v>0.53906249999999956</c:v>
                </c:pt>
                <c:pt idx="3171">
                  <c:v>0.53906249999999956</c:v>
                </c:pt>
                <c:pt idx="3172">
                  <c:v>0.52343749999999956</c:v>
                </c:pt>
                <c:pt idx="3173">
                  <c:v>0.52343749999999956</c:v>
                </c:pt>
                <c:pt idx="3174">
                  <c:v>0.52343749999999956</c:v>
                </c:pt>
                <c:pt idx="3175">
                  <c:v>0.58593749999999956</c:v>
                </c:pt>
                <c:pt idx="3176">
                  <c:v>0.58593749999999956</c:v>
                </c:pt>
                <c:pt idx="3177">
                  <c:v>0.52343749999999956</c:v>
                </c:pt>
                <c:pt idx="3178">
                  <c:v>0.58593749999999956</c:v>
                </c:pt>
                <c:pt idx="3179">
                  <c:v>0.52343749999999956</c:v>
                </c:pt>
                <c:pt idx="3180">
                  <c:v>0.46875</c:v>
                </c:pt>
                <c:pt idx="3181">
                  <c:v>0.46875</c:v>
                </c:pt>
                <c:pt idx="3182">
                  <c:v>0.67187500000000377</c:v>
                </c:pt>
                <c:pt idx="3183">
                  <c:v>0.57480314960629897</c:v>
                </c:pt>
                <c:pt idx="3184">
                  <c:v>0.60629921259843067</c:v>
                </c:pt>
                <c:pt idx="3185">
                  <c:v>0.62992125984252212</c:v>
                </c:pt>
                <c:pt idx="3186">
                  <c:v>0.59842519685039397</c:v>
                </c:pt>
                <c:pt idx="3187">
                  <c:v>0.59842519685039397</c:v>
                </c:pt>
                <c:pt idx="3188">
                  <c:v>0.67716535433071112</c:v>
                </c:pt>
                <c:pt idx="3189">
                  <c:v>0.59842519685039397</c:v>
                </c:pt>
                <c:pt idx="3190">
                  <c:v>0.59842519685039397</c:v>
                </c:pt>
                <c:pt idx="3191">
                  <c:v>0.59842519685039397</c:v>
                </c:pt>
                <c:pt idx="3192">
                  <c:v>0.59842519685039397</c:v>
                </c:pt>
                <c:pt idx="3193">
                  <c:v>0.59842519685039397</c:v>
                </c:pt>
                <c:pt idx="3194">
                  <c:v>0.59842519685039397</c:v>
                </c:pt>
                <c:pt idx="3195">
                  <c:v>0.679687500000002</c:v>
                </c:pt>
                <c:pt idx="3196">
                  <c:v>0.78571428571428559</c:v>
                </c:pt>
                <c:pt idx="3197">
                  <c:v>0.78571428571428559</c:v>
                </c:pt>
                <c:pt idx="3198">
                  <c:v>0.53906249999999956</c:v>
                </c:pt>
                <c:pt idx="3199">
                  <c:v>0.515625000000002</c:v>
                </c:pt>
                <c:pt idx="3200">
                  <c:v>0.515625000000002</c:v>
                </c:pt>
                <c:pt idx="3201">
                  <c:v>0.52343749999999956</c:v>
                </c:pt>
                <c:pt idx="3202">
                  <c:v>0.49606299212598554</c:v>
                </c:pt>
                <c:pt idx="3203">
                  <c:v>0.41269841269841301</c:v>
                </c:pt>
                <c:pt idx="3204">
                  <c:v>0.5</c:v>
                </c:pt>
                <c:pt idx="3205">
                  <c:v>0.51587301587301604</c:v>
                </c:pt>
                <c:pt idx="3206">
                  <c:v>0.515625000000002</c:v>
                </c:pt>
                <c:pt idx="3207">
                  <c:v>0.609375000000002</c:v>
                </c:pt>
                <c:pt idx="3208">
                  <c:v>0.60156249999999956</c:v>
                </c:pt>
                <c:pt idx="3209">
                  <c:v>0.6875</c:v>
                </c:pt>
                <c:pt idx="3210">
                  <c:v>0.62992125984252212</c:v>
                </c:pt>
                <c:pt idx="3211">
                  <c:v>0.59842519685039397</c:v>
                </c:pt>
                <c:pt idx="3212">
                  <c:v>0.62992125984252212</c:v>
                </c:pt>
                <c:pt idx="3213">
                  <c:v>0.67716535433071112</c:v>
                </c:pt>
                <c:pt idx="3214">
                  <c:v>0.57480314960629897</c:v>
                </c:pt>
                <c:pt idx="3215">
                  <c:v>0.53543307086614156</c:v>
                </c:pt>
                <c:pt idx="3216">
                  <c:v>0.59055118110235716</c:v>
                </c:pt>
                <c:pt idx="3217">
                  <c:v>0.59055118110235716</c:v>
                </c:pt>
                <c:pt idx="3218">
                  <c:v>0.59842519685039397</c:v>
                </c:pt>
                <c:pt idx="3219">
                  <c:v>0.59842519685039397</c:v>
                </c:pt>
                <c:pt idx="3220">
                  <c:v>0.62992125984252212</c:v>
                </c:pt>
                <c:pt idx="3221">
                  <c:v>0.62992125984252212</c:v>
                </c:pt>
                <c:pt idx="3222">
                  <c:v>0.59842519685039397</c:v>
                </c:pt>
                <c:pt idx="3223">
                  <c:v>0.61417322834645705</c:v>
                </c:pt>
                <c:pt idx="3224">
                  <c:v>0.59842519685039397</c:v>
                </c:pt>
                <c:pt idx="3225">
                  <c:v>0.59842519685039397</c:v>
                </c:pt>
                <c:pt idx="3226">
                  <c:v>0.59842519685039397</c:v>
                </c:pt>
                <c:pt idx="3227">
                  <c:v>0.59842519685039397</c:v>
                </c:pt>
                <c:pt idx="3228">
                  <c:v>0.59842519685039397</c:v>
                </c:pt>
                <c:pt idx="3229">
                  <c:v>0.59842519685039397</c:v>
                </c:pt>
                <c:pt idx="3230">
                  <c:v>0.59842519685039397</c:v>
                </c:pt>
                <c:pt idx="3231">
                  <c:v>0.59842519685039397</c:v>
                </c:pt>
                <c:pt idx="3232">
                  <c:v>0.578125000000002</c:v>
                </c:pt>
                <c:pt idx="3233">
                  <c:v>0.43750000000000094</c:v>
                </c:pt>
                <c:pt idx="3234">
                  <c:v>0.43750000000000094</c:v>
                </c:pt>
                <c:pt idx="3235">
                  <c:v>0.76744186046511931</c:v>
                </c:pt>
                <c:pt idx="3236">
                  <c:v>0.76744186046511931</c:v>
                </c:pt>
                <c:pt idx="3237">
                  <c:v>0.70542635658914765</c:v>
                </c:pt>
                <c:pt idx="3238">
                  <c:v>0.612403100775194</c:v>
                </c:pt>
                <c:pt idx="3239">
                  <c:v>0.65217391304348227</c:v>
                </c:pt>
                <c:pt idx="3240">
                  <c:v>0.72656249999999956</c:v>
                </c:pt>
                <c:pt idx="3241">
                  <c:v>0.72656249999999956</c:v>
                </c:pt>
                <c:pt idx="3242">
                  <c:v>0.7578125</c:v>
                </c:pt>
                <c:pt idx="3243">
                  <c:v>0.72656249999999956</c:v>
                </c:pt>
                <c:pt idx="3244">
                  <c:v>0.7578125</c:v>
                </c:pt>
                <c:pt idx="3245">
                  <c:v>0.72656249999999956</c:v>
                </c:pt>
                <c:pt idx="3246">
                  <c:v>0.72656249999999956</c:v>
                </c:pt>
                <c:pt idx="3247">
                  <c:v>0.7578125</c:v>
                </c:pt>
                <c:pt idx="3248">
                  <c:v>0.7578125</c:v>
                </c:pt>
                <c:pt idx="3249">
                  <c:v>0.72656249999999956</c:v>
                </c:pt>
                <c:pt idx="3250">
                  <c:v>0.72656249999999956</c:v>
                </c:pt>
                <c:pt idx="3251">
                  <c:v>0.72656249999999956</c:v>
                </c:pt>
                <c:pt idx="3252">
                  <c:v>0.7578125</c:v>
                </c:pt>
                <c:pt idx="3253">
                  <c:v>0.7578125</c:v>
                </c:pt>
                <c:pt idx="3254">
                  <c:v>0.7578125</c:v>
                </c:pt>
                <c:pt idx="3255">
                  <c:v>0.7734375</c:v>
                </c:pt>
                <c:pt idx="3256">
                  <c:v>0.7734375</c:v>
                </c:pt>
                <c:pt idx="3257">
                  <c:v>0.7109375</c:v>
                </c:pt>
                <c:pt idx="3258">
                  <c:v>0.7734375</c:v>
                </c:pt>
                <c:pt idx="3259">
                  <c:v>0.7578125</c:v>
                </c:pt>
                <c:pt idx="3260">
                  <c:v>0.703125000000002</c:v>
                </c:pt>
                <c:pt idx="3261">
                  <c:v>0.703125000000002</c:v>
                </c:pt>
                <c:pt idx="3262">
                  <c:v>0.875000000000002</c:v>
                </c:pt>
                <c:pt idx="3263">
                  <c:v>0.58267716535433056</c:v>
                </c:pt>
                <c:pt idx="3264">
                  <c:v>0.75590551181102461</c:v>
                </c:pt>
                <c:pt idx="3265">
                  <c:v>0.82677165354331184</c:v>
                </c:pt>
                <c:pt idx="3266">
                  <c:v>0.74803149606299413</c:v>
                </c:pt>
                <c:pt idx="3267">
                  <c:v>0.74803149606299413</c:v>
                </c:pt>
                <c:pt idx="3268">
                  <c:v>0.87401574803149662</c:v>
                </c:pt>
                <c:pt idx="3269">
                  <c:v>0.74803149606299413</c:v>
                </c:pt>
                <c:pt idx="3270">
                  <c:v>0.74803149606299413</c:v>
                </c:pt>
                <c:pt idx="3271">
                  <c:v>0.74803149606299413</c:v>
                </c:pt>
                <c:pt idx="3272">
                  <c:v>0.74803149606299413</c:v>
                </c:pt>
                <c:pt idx="3273">
                  <c:v>0.74803149606299413</c:v>
                </c:pt>
                <c:pt idx="3274">
                  <c:v>0.74803149606299413</c:v>
                </c:pt>
                <c:pt idx="3275">
                  <c:v>0.88281249999999956</c:v>
                </c:pt>
                <c:pt idx="3276">
                  <c:v>0.865079365079365</c:v>
                </c:pt>
                <c:pt idx="3277">
                  <c:v>0.865079365079365</c:v>
                </c:pt>
                <c:pt idx="3278">
                  <c:v>0.72656249999999956</c:v>
                </c:pt>
                <c:pt idx="3279">
                  <c:v>0.718750000000002</c:v>
                </c:pt>
                <c:pt idx="3280">
                  <c:v>0.718750000000002</c:v>
                </c:pt>
                <c:pt idx="3281">
                  <c:v>0.7578125</c:v>
                </c:pt>
                <c:pt idx="3282">
                  <c:v>0.72440944881890001</c:v>
                </c:pt>
                <c:pt idx="3283">
                  <c:v>0.59523809523809501</c:v>
                </c:pt>
                <c:pt idx="3284">
                  <c:v>0.73015873015873212</c:v>
                </c:pt>
                <c:pt idx="3285">
                  <c:v>0.69841269841269749</c:v>
                </c:pt>
                <c:pt idx="3286">
                  <c:v>0.67187500000000377</c:v>
                </c:pt>
                <c:pt idx="3287">
                  <c:v>0.8125</c:v>
                </c:pt>
                <c:pt idx="3288">
                  <c:v>0.8046875</c:v>
                </c:pt>
                <c:pt idx="3289">
                  <c:v>0.703125000000002</c:v>
                </c:pt>
                <c:pt idx="3290">
                  <c:v>0.82677165354331184</c:v>
                </c:pt>
                <c:pt idx="3291">
                  <c:v>0.82677165354331184</c:v>
                </c:pt>
                <c:pt idx="3292">
                  <c:v>0.82677165354331184</c:v>
                </c:pt>
                <c:pt idx="3293">
                  <c:v>0.87401574803149662</c:v>
                </c:pt>
                <c:pt idx="3294">
                  <c:v>0.80314960629921583</c:v>
                </c:pt>
                <c:pt idx="3295">
                  <c:v>0.70078740157480512</c:v>
                </c:pt>
                <c:pt idx="3296">
                  <c:v>0.81889763779527835</c:v>
                </c:pt>
                <c:pt idx="3297">
                  <c:v>0.81889763779527835</c:v>
                </c:pt>
                <c:pt idx="3298">
                  <c:v>0.82677165354331184</c:v>
                </c:pt>
                <c:pt idx="3299">
                  <c:v>0.82677165354331184</c:v>
                </c:pt>
                <c:pt idx="3300">
                  <c:v>0.82677165354331184</c:v>
                </c:pt>
                <c:pt idx="3301">
                  <c:v>0.82677165354331184</c:v>
                </c:pt>
                <c:pt idx="3302">
                  <c:v>0.82677165354331184</c:v>
                </c:pt>
                <c:pt idx="3303">
                  <c:v>0.84251968503937003</c:v>
                </c:pt>
                <c:pt idx="3304">
                  <c:v>0.82677165354331184</c:v>
                </c:pt>
                <c:pt idx="3305">
                  <c:v>0.82677165354331184</c:v>
                </c:pt>
                <c:pt idx="3306">
                  <c:v>0.82677165354331184</c:v>
                </c:pt>
                <c:pt idx="3307">
                  <c:v>0.82677165354331184</c:v>
                </c:pt>
                <c:pt idx="3308">
                  <c:v>0.82677165354331184</c:v>
                </c:pt>
                <c:pt idx="3309">
                  <c:v>0.82677165354331184</c:v>
                </c:pt>
                <c:pt idx="3310">
                  <c:v>0.82677165354331184</c:v>
                </c:pt>
                <c:pt idx="3311">
                  <c:v>0.82677165354331184</c:v>
                </c:pt>
                <c:pt idx="3312">
                  <c:v>0.8125</c:v>
                </c:pt>
                <c:pt idx="3313">
                  <c:v>0.67187500000000377</c:v>
                </c:pt>
                <c:pt idx="3314">
                  <c:v>0.67187500000000377</c:v>
                </c:pt>
                <c:pt idx="3315">
                  <c:v>0.82945736434108497</c:v>
                </c:pt>
                <c:pt idx="3316">
                  <c:v>0.82945736434108497</c:v>
                </c:pt>
                <c:pt idx="3317">
                  <c:v>0.89147286821705141</c:v>
                </c:pt>
                <c:pt idx="3318">
                  <c:v>0.84496124031007913</c:v>
                </c:pt>
                <c:pt idx="3319">
                  <c:v>0.92028985507246397</c:v>
                </c:pt>
                <c:pt idx="3320">
                  <c:v>0.73188405797101563</c:v>
                </c:pt>
                <c:pt idx="3321">
                  <c:v>0.76562500000000377</c:v>
                </c:pt>
                <c:pt idx="3322">
                  <c:v>0.76562500000000377</c:v>
                </c:pt>
                <c:pt idx="3323">
                  <c:v>0.734375000000002</c:v>
                </c:pt>
                <c:pt idx="3324">
                  <c:v>0.76562500000000377</c:v>
                </c:pt>
                <c:pt idx="3325">
                  <c:v>0.734375000000002</c:v>
                </c:pt>
                <c:pt idx="3326">
                  <c:v>0.76562500000000377</c:v>
                </c:pt>
                <c:pt idx="3327">
                  <c:v>0.76562500000000377</c:v>
                </c:pt>
                <c:pt idx="3328">
                  <c:v>0.734375000000002</c:v>
                </c:pt>
                <c:pt idx="3329">
                  <c:v>0.734375000000002</c:v>
                </c:pt>
                <c:pt idx="3330">
                  <c:v>0.76562500000000377</c:v>
                </c:pt>
                <c:pt idx="3331">
                  <c:v>0.76562500000000377</c:v>
                </c:pt>
                <c:pt idx="3332">
                  <c:v>0.76562500000000377</c:v>
                </c:pt>
                <c:pt idx="3333">
                  <c:v>0.734375000000002</c:v>
                </c:pt>
                <c:pt idx="3334">
                  <c:v>0.734375000000002</c:v>
                </c:pt>
                <c:pt idx="3335">
                  <c:v>0.734375000000002</c:v>
                </c:pt>
                <c:pt idx="3336">
                  <c:v>0.8125</c:v>
                </c:pt>
                <c:pt idx="3337">
                  <c:v>0.8125</c:v>
                </c:pt>
                <c:pt idx="3338">
                  <c:v>0.750000000000002</c:v>
                </c:pt>
                <c:pt idx="3339">
                  <c:v>0.8125</c:v>
                </c:pt>
                <c:pt idx="3340">
                  <c:v>0.734375000000002</c:v>
                </c:pt>
                <c:pt idx="3341">
                  <c:v>0.679687500000002</c:v>
                </c:pt>
                <c:pt idx="3342">
                  <c:v>0.679687500000002</c:v>
                </c:pt>
                <c:pt idx="3343">
                  <c:v>0.6640625</c:v>
                </c:pt>
                <c:pt idx="3344">
                  <c:v>0.62992125984252212</c:v>
                </c:pt>
                <c:pt idx="3345">
                  <c:v>0.80314960629921583</c:v>
                </c:pt>
                <c:pt idx="3346">
                  <c:v>0.6220472440944913</c:v>
                </c:pt>
                <c:pt idx="3347">
                  <c:v>0.79527559055118324</c:v>
                </c:pt>
                <c:pt idx="3348">
                  <c:v>0.79527559055118324</c:v>
                </c:pt>
                <c:pt idx="3349">
                  <c:v>0.66929133858268031</c:v>
                </c:pt>
                <c:pt idx="3350">
                  <c:v>0.79527559055118324</c:v>
                </c:pt>
                <c:pt idx="3351">
                  <c:v>0.79527559055118324</c:v>
                </c:pt>
                <c:pt idx="3352">
                  <c:v>0.79527559055118324</c:v>
                </c:pt>
                <c:pt idx="3353">
                  <c:v>0.79527559055118324</c:v>
                </c:pt>
                <c:pt idx="3354">
                  <c:v>0.79527559055118324</c:v>
                </c:pt>
                <c:pt idx="3355">
                  <c:v>0.79527559055118324</c:v>
                </c:pt>
                <c:pt idx="3356">
                  <c:v>0.67187500000000377</c:v>
                </c:pt>
                <c:pt idx="3357">
                  <c:v>0.65079365079365348</c:v>
                </c:pt>
                <c:pt idx="3358">
                  <c:v>0.65079365079365348</c:v>
                </c:pt>
                <c:pt idx="3359">
                  <c:v>0.76562500000000377</c:v>
                </c:pt>
                <c:pt idx="3360">
                  <c:v>0.69531249999999956</c:v>
                </c:pt>
                <c:pt idx="3361">
                  <c:v>0.69531249999999956</c:v>
                </c:pt>
                <c:pt idx="3362">
                  <c:v>0.734375000000002</c:v>
                </c:pt>
                <c:pt idx="3363">
                  <c:v>0.70078740157480512</c:v>
                </c:pt>
                <c:pt idx="3364">
                  <c:v>0.63492063492063688</c:v>
                </c:pt>
                <c:pt idx="3365">
                  <c:v>0.70634920634920884</c:v>
                </c:pt>
                <c:pt idx="3366">
                  <c:v>0.73809523809524036</c:v>
                </c:pt>
                <c:pt idx="3367">
                  <c:v>0.7109375</c:v>
                </c:pt>
                <c:pt idx="3368">
                  <c:v>0.60156249999999956</c:v>
                </c:pt>
                <c:pt idx="3369">
                  <c:v>0.59375</c:v>
                </c:pt>
                <c:pt idx="3370">
                  <c:v>0.7421875</c:v>
                </c:pt>
                <c:pt idx="3371">
                  <c:v>0.61417322834645705</c:v>
                </c:pt>
                <c:pt idx="3372">
                  <c:v>0.61417322834645705</c:v>
                </c:pt>
                <c:pt idx="3373">
                  <c:v>0.61417322834645705</c:v>
                </c:pt>
                <c:pt idx="3374">
                  <c:v>0.70866141732283761</c:v>
                </c:pt>
                <c:pt idx="3375">
                  <c:v>0.63779527559055527</c:v>
                </c:pt>
                <c:pt idx="3376">
                  <c:v>0.74015748031496098</c:v>
                </c:pt>
                <c:pt idx="3377">
                  <c:v>0.60629921259843067</c:v>
                </c:pt>
                <c:pt idx="3378">
                  <c:v>0.60629921259843067</c:v>
                </c:pt>
                <c:pt idx="3379">
                  <c:v>0.61417322834645705</c:v>
                </c:pt>
                <c:pt idx="3380">
                  <c:v>0.61417322834645705</c:v>
                </c:pt>
                <c:pt idx="3381">
                  <c:v>0.61417322834645705</c:v>
                </c:pt>
                <c:pt idx="3382">
                  <c:v>0.61417322834645705</c:v>
                </c:pt>
                <c:pt idx="3383">
                  <c:v>0.61417322834645705</c:v>
                </c:pt>
                <c:pt idx="3384">
                  <c:v>0.62992125984252212</c:v>
                </c:pt>
                <c:pt idx="3385">
                  <c:v>0.61417322834645705</c:v>
                </c:pt>
                <c:pt idx="3386">
                  <c:v>0.61417322834645705</c:v>
                </c:pt>
                <c:pt idx="3387">
                  <c:v>0.61417322834645705</c:v>
                </c:pt>
                <c:pt idx="3388">
                  <c:v>0.61417322834645705</c:v>
                </c:pt>
                <c:pt idx="3389">
                  <c:v>0.61417322834645705</c:v>
                </c:pt>
                <c:pt idx="3390">
                  <c:v>0.61417322834645705</c:v>
                </c:pt>
                <c:pt idx="3391">
                  <c:v>0.61417322834645705</c:v>
                </c:pt>
                <c:pt idx="3392">
                  <c:v>0.61417322834645705</c:v>
                </c:pt>
                <c:pt idx="3393">
                  <c:v>0.78906249999999956</c:v>
                </c:pt>
                <c:pt idx="3394">
                  <c:v>0.6484375</c:v>
                </c:pt>
                <c:pt idx="3395">
                  <c:v>0.6484375</c:v>
                </c:pt>
                <c:pt idx="3396">
                  <c:v>0.59375</c:v>
                </c:pt>
                <c:pt idx="3397">
                  <c:v>0.59375</c:v>
                </c:pt>
                <c:pt idx="3398">
                  <c:v>0.656250000000002</c:v>
                </c:pt>
                <c:pt idx="3399">
                  <c:v>0.609375000000002</c:v>
                </c:pt>
                <c:pt idx="3400">
                  <c:v>0.67187500000000377</c:v>
                </c:pt>
                <c:pt idx="3401">
                  <c:v>0.7734375</c:v>
                </c:pt>
                <c:pt idx="3402">
                  <c:v>0.7578125</c:v>
                </c:pt>
                <c:pt idx="3403">
                  <c:v>0.76562500000000377</c:v>
                </c:pt>
                <c:pt idx="3404">
                  <c:v>0.76562500000000377</c:v>
                </c:pt>
                <c:pt idx="3405">
                  <c:v>0.734375000000002</c:v>
                </c:pt>
                <c:pt idx="3406">
                  <c:v>0.76562500000000377</c:v>
                </c:pt>
                <c:pt idx="3407">
                  <c:v>0.734375000000002</c:v>
                </c:pt>
                <c:pt idx="3408">
                  <c:v>0.76562500000000377</c:v>
                </c:pt>
                <c:pt idx="3409">
                  <c:v>0.76562500000000377</c:v>
                </c:pt>
                <c:pt idx="3410">
                  <c:v>0.734375000000002</c:v>
                </c:pt>
                <c:pt idx="3411">
                  <c:v>0.734375000000002</c:v>
                </c:pt>
                <c:pt idx="3412">
                  <c:v>0.76562500000000377</c:v>
                </c:pt>
                <c:pt idx="3413">
                  <c:v>0.76562500000000377</c:v>
                </c:pt>
                <c:pt idx="3414">
                  <c:v>0.76562500000000377</c:v>
                </c:pt>
                <c:pt idx="3415">
                  <c:v>0.734375000000002</c:v>
                </c:pt>
                <c:pt idx="3416">
                  <c:v>0.734375000000002</c:v>
                </c:pt>
                <c:pt idx="3417">
                  <c:v>0.734375000000002</c:v>
                </c:pt>
                <c:pt idx="3418">
                  <c:v>0.8125</c:v>
                </c:pt>
                <c:pt idx="3419">
                  <c:v>0.8125</c:v>
                </c:pt>
                <c:pt idx="3420">
                  <c:v>0.750000000000002</c:v>
                </c:pt>
                <c:pt idx="3421">
                  <c:v>0.8125</c:v>
                </c:pt>
                <c:pt idx="3422">
                  <c:v>0.734375000000002</c:v>
                </c:pt>
                <c:pt idx="3423">
                  <c:v>0.679687500000002</c:v>
                </c:pt>
                <c:pt idx="3424">
                  <c:v>0.679687500000002</c:v>
                </c:pt>
                <c:pt idx="3425">
                  <c:v>0.6640625</c:v>
                </c:pt>
                <c:pt idx="3426">
                  <c:v>0.62992125984252212</c:v>
                </c:pt>
                <c:pt idx="3427">
                  <c:v>0.80314960629921583</c:v>
                </c:pt>
                <c:pt idx="3428">
                  <c:v>0.6220472440944913</c:v>
                </c:pt>
                <c:pt idx="3429">
                  <c:v>0.79527559055118324</c:v>
                </c:pt>
                <c:pt idx="3430">
                  <c:v>0.79527559055118324</c:v>
                </c:pt>
                <c:pt idx="3431">
                  <c:v>0.66929133858268031</c:v>
                </c:pt>
                <c:pt idx="3432">
                  <c:v>0.79527559055118324</c:v>
                </c:pt>
                <c:pt idx="3433">
                  <c:v>0.79527559055118324</c:v>
                </c:pt>
                <c:pt idx="3434">
                  <c:v>0.79527559055118324</c:v>
                </c:pt>
                <c:pt idx="3435">
                  <c:v>0.79527559055118324</c:v>
                </c:pt>
                <c:pt idx="3436">
                  <c:v>0.79527559055118324</c:v>
                </c:pt>
                <c:pt idx="3437">
                  <c:v>0.79527559055118324</c:v>
                </c:pt>
                <c:pt idx="3438">
                  <c:v>0.67187500000000377</c:v>
                </c:pt>
                <c:pt idx="3439">
                  <c:v>0.65079365079365348</c:v>
                </c:pt>
                <c:pt idx="3440">
                  <c:v>0.65079365079365348</c:v>
                </c:pt>
                <c:pt idx="3441">
                  <c:v>0.76562500000000377</c:v>
                </c:pt>
                <c:pt idx="3442">
                  <c:v>0.69531249999999956</c:v>
                </c:pt>
                <c:pt idx="3443">
                  <c:v>0.69531249999999956</c:v>
                </c:pt>
                <c:pt idx="3444">
                  <c:v>0.734375000000002</c:v>
                </c:pt>
                <c:pt idx="3445">
                  <c:v>0.70078740157480512</c:v>
                </c:pt>
                <c:pt idx="3446">
                  <c:v>0.63492063492063688</c:v>
                </c:pt>
                <c:pt idx="3447">
                  <c:v>0.70634920634920884</c:v>
                </c:pt>
                <c:pt idx="3448">
                  <c:v>0.73809523809524036</c:v>
                </c:pt>
                <c:pt idx="3449">
                  <c:v>0.7109375</c:v>
                </c:pt>
                <c:pt idx="3450">
                  <c:v>0.60156249999999956</c:v>
                </c:pt>
                <c:pt idx="3451">
                  <c:v>0.59375</c:v>
                </c:pt>
                <c:pt idx="3452">
                  <c:v>0.7421875</c:v>
                </c:pt>
                <c:pt idx="3453">
                  <c:v>0.61417322834645705</c:v>
                </c:pt>
                <c:pt idx="3454">
                  <c:v>0.61417322834645705</c:v>
                </c:pt>
                <c:pt idx="3455">
                  <c:v>0.61417322834645705</c:v>
                </c:pt>
                <c:pt idx="3456">
                  <c:v>0.70866141732283761</c:v>
                </c:pt>
                <c:pt idx="3457">
                  <c:v>0.63779527559055527</c:v>
                </c:pt>
                <c:pt idx="3458">
                  <c:v>0.74015748031496098</c:v>
                </c:pt>
                <c:pt idx="3459">
                  <c:v>0.60629921259843067</c:v>
                </c:pt>
                <c:pt idx="3460">
                  <c:v>0.60629921259843067</c:v>
                </c:pt>
                <c:pt idx="3461">
                  <c:v>0.61417322834645705</c:v>
                </c:pt>
                <c:pt idx="3462">
                  <c:v>0.61417322834645705</c:v>
                </c:pt>
                <c:pt idx="3463">
                  <c:v>0.61417322834645705</c:v>
                </c:pt>
                <c:pt idx="3464">
                  <c:v>0.61417322834645705</c:v>
                </c:pt>
                <c:pt idx="3465">
                  <c:v>0.61417322834645705</c:v>
                </c:pt>
                <c:pt idx="3466">
                  <c:v>0.62992125984252212</c:v>
                </c:pt>
                <c:pt idx="3467">
                  <c:v>0.61417322834645705</c:v>
                </c:pt>
                <c:pt idx="3468">
                  <c:v>0.61417322834645705</c:v>
                </c:pt>
                <c:pt idx="3469">
                  <c:v>0.61417322834645705</c:v>
                </c:pt>
                <c:pt idx="3470">
                  <c:v>0.61417322834645705</c:v>
                </c:pt>
                <c:pt idx="3471">
                  <c:v>0.61417322834645705</c:v>
                </c:pt>
                <c:pt idx="3472">
                  <c:v>0.61417322834645705</c:v>
                </c:pt>
                <c:pt idx="3473">
                  <c:v>0.61417322834645705</c:v>
                </c:pt>
                <c:pt idx="3474">
                  <c:v>0.61417322834645705</c:v>
                </c:pt>
                <c:pt idx="3475">
                  <c:v>0.78906249999999956</c:v>
                </c:pt>
                <c:pt idx="3476">
                  <c:v>0.6484375</c:v>
                </c:pt>
                <c:pt idx="3477">
                  <c:v>0.6484375</c:v>
                </c:pt>
                <c:pt idx="3478">
                  <c:v>0.59375</c:v>
                </c:pt>
                <c:pt idx="3479">
                  <c:v>0.59375</c:v>
                </c:pt>
                <c:pt idx="3480">
                  <c:v>0.656250000000002</c:v>
                </c:pt>
                <c:pt idx="3481">
                  <c:v>0.609375000000002</c:v>
                </c:pt>
                <c:pt idx="3482">
                  <c:v>0.67187500000000377</c:v>
                </c:pt>
                <c:pt idx="3483">
                  <c:v>0.7734375</c:v>
                </c:pt>
                <c:pt idx="3484">
                  <c:v>0.7578125</c:v>
                </c:pt>
                <c:pt idx="3485">
                  <c:v>1</c:v>
                </c:pt>
                <c:pt idx="3486">
                  <c:v>0.7421875</c:v>
                </c:pt>
                <c:pt idx="3487">
                  <c:v>0.7421875</c:v>
                </c:pt>
                <c:pt idx="3488">
                  <c:v>0.7734375</c:v>
                </c:pt>
                <c:pt idx="3489">
                  <c:v>0.7421875</c:v>
                </c:pt>
                <c:pt idx="3490">
                  <c:v>0.7734375</c:v>
                </c:pt>
                <c:pt idx="3491">
                  <c:v>0.7421875</c:v>
                </c:pt>
                <c:pt idx="3492">
                  <c:v>0.7421875</c:v>
                </c:pt>
                <c:pt idx="3493">
                  <c:v>0.7734375</c:v>
                </c:pt>
                <c:pt idx="3494">
                  <c:v>0.7734375</c:v>
                </c:pt>
                <c:pt idx="3495">
                  <c:v>0.7421875</c:v>
                </c:pt>
                <c:pt idx="3496">
                  <c:v>0.7421875</c:v>
                </c:pt>
                <c:pt idx="3497">
                  <c:v>0.7421875</c:v>
                </c:pt>
                <c:pt idx="3498">
                  <c:v>0.7734375</c:v>
                </c:pt>
                <c:pt idx="3499">
                  <c:v>0.7734375</c:v>
                </c:pt>
                <c:pt idx="3500">
                  <c:v>0.7734375</c:v>
                </c:pt>
                <c:pt idx="3501">
                  <c:v>0.78906249999999956</c:v>
                </c:pt>
                <c:pt idx="3502">
                  <c:v>0.78906249999999956</c:v>
                </c:pt>
                <c:pt idx="3503">
                  <c:v>0.72656249999999956</c:v>
                </c:pt>
                <c:pt idx="3504">
                  <c:v>0.78906249999999956</c:v>
                </c:pt>
                <c:pt idx="3505">
                  <c:v>0.7734375</c:v>
                </c:pt>
                <c:pt idx="3506">
                  <c:v>0.718750000000002</c:v>
                </c:pt>
                <c:pt idx="3507">
                  <c:v>0.718750000000002</c:v>
                </c:pt>
                <c:pt idx="3508">
                  <c:v>0.890625000000002</c:v>
                </c:pt>
                <c:pt idx="3509">
                  <c:v>0.59842519685039397</c:v>
                </c:pt>
                <c:pt idx="3510">
                  <c:v>0.77165354330708913</c:v>
                </c:pt>
                <c:pt idx="3511">
                  <c:v>0.84251968503937003</c:v>
                </c:pt>
                <c:pt idx="3512">
                  <c:v>0.76377952755905842</c:v>
                </c:pt>
                <c:pt idx="3513">
                  <c:v>0.76377952755905842</c:v>
                </c:pt>
                <c:pt idx="3514">
                  <c:v>0.88976377952755858</c:v>
                </c:pt>
                <c:pt idx="3515">
                  <c:v>0.76377952755905842</c:v>
                </c:pt>
                <c:pt idx="3516">
                  <c:v>0.76377952755905842</c:v>
                </c:pt>
                <c:pt idx="3517">
                  <c:v>0.76377952755905842</c:v>
                </c:pt>
                <c:pt idx="3518">
                  <c:v>0.76377952755905842</c:v>
                </c:pt>
                <c:pt idx="3519">
                  <c:v>0.76377952755905842</c:v>
                </c:pt>
                <c:pt idx="3520">
                  <c:v>0.76377952755905842</c:v>
                </c:pt>
                <c:pt idx="3521">
                  <c:v>0.89843749999999956</c:v>
                </c:pt>
                <c:pt idx="3522">
                  <c:v>0.88095238095237816</c:v>
                </c:pt>
                <c:pt idx="3523">
                  <c:v>0.88095238095237816</c:v>
                </c:pt>
                <c:pt idx="3524">
                  <c:v>0.7421875</c:v>
                </c:pt>
                <c:pt idx="3525">
                  <c:v>0.734375000000002</c:v>
                </c:pt>
                <c:pt idx="3526">
                  <c:v>0.734375000000002</c:v>
                </c:pt>
                <c:pt idx="3527">
                  <c:v>0.7734375</c:v>
                </c:pt>
                <c:pt idx="3528">
                  <c:v>0.74015748031496098</c:v>
                </c:pt>
                <c:pt idx="3529">
                  <c:v>0.61111111111111105</c:v>
                </c:pt>
                <c:pt idx="3530">
                  <c:v>0.74603174603174605</c:v>
                </c:pt>
                <c:pt idx="3531">
                  <c:v>0.71428571428571463</c:v>
                </c:pt>
                <c:pt idx="3532">
                  <c:v>0.6875</c:v>
                </c:pt>
                <c:pt idx="3533">
                  <c:v>0.828125000000002</c:v>
                </c:pt>
                <c:pt idx="3534">
                  <c:v>0.82031249999999956</c:v>
                </c:pt>
                <c:pt idx="3535">
                  <c:v>0.718750000000002</c:v>
                </c:pt>
                <c:pt idx="3536">
                  <c:v>0.84251968503937003</c:v>
                </c:pt>
                <c:pt idx="3537">
                  <c:v>0.84251968503937003</c:v>
                </c:pt>
                <c:pt idx="3538">
                  <c:v>0.84251968503937003</c:v>
                </c:pt>
                <c:pt idx="3539">
                  <c:v>0.88976377952755858</c:v>
                </c:pt>
                <c:pt idx="3540">
                  <c:v>0.81889763779527835</c:v>
                </c:pt>
                <c:pt idx="3541">
                  <c:v>0.71653543307086665</c:v>
                </c:pt>
                <c:pt idx="3542">
                  <c:v>0.83464566929133965</c:v>
                </c:pt>
                <c:pt idx="3543">
                  <c:v>0.83464566929133965</c:v>
                </c:pt>
                <c:pt idx="3544">
                  <c:v>0.84251968503937003</c:v>
                </c:pt>
                <c:pt idx="3545">
                  <c:v>0.84251968503937003</c:v>
                </c:pt>
                <c:pt idx="3546">
                  <c:v>0.84251968503937003</c:v>
                </c:pt>
                <c:pt idx="3547">
                  <c:v>0.84251968503937003</c:v>
                </c:pt>
                <c:pt idx="3548">
                  <c:v>0.84251968503937003</c:v>
                </c:pt>
                <c:pt idx="3549">
                  <c:v>0.85826771653543465</c:v>
                </c:pt>
                <c:pt idx="3550">
                  <c:v>0.84251968503937003</c:v>
                </c:pt>
                <c:pt idx="3551">
                  <c:v>0.84251968503937003</c:v>
                </c:pt>
                <c:pt idx="3552">
                  <c:v>0.84251968503937003</c:v>
                </c:pt>
                <c:pt idx="3553">
                  <c:v>0.84251968503937003</c:v>
                </c:pt>
                <c:pt idx="3554">
                  <c:v>0.84251968503937003</c:v>
                </c:pt>
                <c:pt idx="3555">
                  <c:v>0.84251968503937003</c:v>
                </c:pt>
                <c:pt idx="3556">
                  <c:v>0.84251968503937003</c:v>
                </c:pt>
                <c:pt idx="3557">
                  <c:v>0.84251968503937003</c:v>
                </c:pt>
                <c:pt idx="3558">
                  <c:v>0.828125000000002</c:v>
                </c:pt>
                <c:pt idx="3559">
                  <c:v>0.6875</c:v>
                </c:pt>
                <c:pt idx="3560">
                  <c:v>0.6875</c:v>
                </c:pt>
                <c:pt idx="3561">
                  <c:v>0.82031249999999956</c:v>
                </c:pt>
                <c:pt idx="3562">
                  <c:v>0.82031249999999956</c:v>
                </c:pt>
                <c:pt idx="3563">
                  <c:v>0.88281249999999956</c:v>
                </c:pt>
                <c:pt idx="3564">
                  <c:v>0.8359375</c:v>
                </c:pt>
                <c:pt idx="3565">
                  <c:v>0.89843749999999956</c:v>
                </c:pt>
                <c:pt idx="3566">
                  <c:v>0.750000000000002</c:v>
                </c:pt>
                <c:pt idx="3567">
                  <c:v>0.984375</c:v>
                </c:pt>
                <c:pt idx="3568">
                  <c:v>0.7734375</c:v>
                </c:pt>
                <c:pt idx="3569">
                  <c:v>0.7734375</c:v>
                </c:pt>
                <c:pt idx="3570">
                  <c:v>0.7421875</c:v>
                </c:pt>
                <c:pt idx="3571">
                  <c:v>0.7421875</c:v>
                </c:pt>
                <c:pt idx="3572">
                  <c:v>0.7734375</c:v>
                </c:pt>
                <c:pt idx="3573">
                  <c:v>0.7421875</c:v>
                </c:pt>
                <c:pt idx="3574">
                  <c:v>0.7734375</c:v>
                </c:pt>
                <c:pt idx="3575">
                  <c:v>0.7421875</c:v>
                </c:pt>
                <c:pt idx="3576">
                  <c:v>0.7421875</c:v>
                </c:pt>
                <c:pt idx="3577">
                  <c:v>0.7734375</c:v>
                </c:pt>
                <c:pt idx="3578">
                  <c:v>0.7734375</c:v>
                </c:pt>
                <c:pt idx="3579">
                  <c:v>0.7421875</c:v>
                </c:pt>
                <c:pt idx="3580">
                  <c:v>0.7421875</c:v>
                </c:pt>
                <c:pt idx="3581">
                  <c:v>0.7421875</c:v>
                </c:pt>
                <c:pt idx="3582">
                  <c:v>0.7734375</c:v>
                </c:pt>
                <c:pt idx="3583">
                  <c:v>0.7734375</c:v>
                </c:pt>
                <c:pt idx="3584">
                  <c:v>0.7734375</c:v>
                </c:pt>
                <c:pt idx="3585">
                  <c:v>0.78906249999999956</c:v>
                </c:pt>
                <c:pt idx="3586">
                  <c:v>0.78906249999999956</c:v>
                </c:pt>
                <c:pt idx="3587">
                  <c:v>0.72656249999999956</c:v>
                </c:pt>
                <c:pt idx="3588">
                  <c:v>0.78906249999999956</c:v>
                </c:pt>
                <c:pt idx="3589">
                  <c:v>0.7734375</c:v>
                </c:pt>
                <c:pt idx="3590">
                  <c:v>0.718750000000002</c:v>
                </c:pt>
                <c:pt idx="3591">
                  <c:v>0.718750000000002</c:v>
                </c:pt>
                <c:pt idx="3592">
                  <c:v>0.890625000000002</c:v>
                </c:pt>
                <c:pt idx="3593">
                  <c:v>0.59842519685039397</c:v>
                </c:pt>
                <c:pt idx="3594">
                  <c:v>0.77165354330708913</c:v>
                </c:pt>
                <c:pt idx="3595">
                  <c:v>0.84251968503937003</c:v>
                </c:pt>
                <c:pt idx="3596">
                  <c:v>0.76377952755905842</c:v>
                </c:pt>
                <c:pt idx="3597">
                  <c:v>0.76377952755905842</c:v>
                </c:pt>
                <c:pt idx="3598">
                  <c:v>0.88976377952755858</c:v>
                </c:pt>
                <c:pt idx="3599">
                  <c:v>0.76377952755905842</c:v>
                </c:pt>
                <c:pt idx="3600">
                  <c:v>0.76377952755905842</c:v>
                </c:pt>
                <c:pt idx="3601">
                  <c:v>0.76377952755905842</c:v>
                </c:pt>
                <c:pt idx="3602">
                  <c:v>0.76377952755905842</c:v>
                </c:pt>
                <c:pt idx="3603">
                  <c:v>0.76377952755905842</c:v>
                </c:pt>
                <c:pt idx="3604">
                  <c:v>0.76377952755905842</c:v>
                </c:pt>
                <c:pt idx="3605">
                  <c:v>0.89843749999999956</c:v>
                </c:pt>
                <c:pt idx="3606">
                  <c:v>0.88095238095237816</c:v>
                </c:pt>
                <c:pt idx="3607">
                  <c:v>0.88095238095237816</c:v>
                </c:pt>
                <c:pt idx="3608">
                  <c:v>0.7421875</c:v>
                </c:pt>
                <c:pt idx="3609">
                  <c:v>0.734375000000002</c:v>
                </c:pt>
                <c:pt idx="3610">
                  <c:v>0.734375000000002</c:v>
                </c:pt>
                <c:pt idx="3611">
                  <c:v>0.7734375</c:v>
                </c:pt>
                <c:pt idx="3612">
                  <c:v>0.74015748031496098</c:v>
                </c:pt>
                <c:pt idx="3613">
                  <c:v>0.61111111111111105</c:v>
                </c:pt>
                <c:pt idx="3614">
                  <c:v>0.74603174603174605</c:v>
                </c:pt>
                <c:pt idx="3615">
                  <c:v>0.71428571428571463</c:v>
                </c:pt>
                <c:pt idx="3616">
                  <c:v>0.6875</c:v>
                </c:pt>
                <c:pt idx="3617">
                  <c:v>0.828125000000002</c:v>
                </c:pt>
                <c:pt idx="3618">
                  <c:v>0.82031249999999956</c:v>
                </c:pt>
                <c:pt idx="3619">
                  <c:v>0.718750000000002</c:v>
                </c:pt>
                <c:pt idx="3620">
                  <c:v>0.84251968503937003</c:v>
                </c:pt>
                <c:pt idx="3621">
                  <c:v>0.84251968503937003</c:v>
                </c:pt>
                <c:pt idx="3622">
                  <c:v>0.84251968503937003</c:v>
                </c:pt>
                <c:pt idx="3623">
                  <c:v>0.88976377952755858</c:v>
                </c:pt>
                <c:pt idx="3624">
                  <c:v>0.81889763779527835</c:v>
                </c:pt>
                <c:pt idx="3625">
                  <c:v>0.71653543307086665</c:v>
                </c:pt>
                <c:pt idx="3626">
                  <c:v>0.83464566929133965</c:v>
                </c:pt>
                <c:pt idx="3627">
                  <c:v>0.83464566929133965</c:v>
                </c:pt>
                <c:pt idx="3628">
                  <c:v>0.84251968503937003</c:v>
                </c:pt>
                <c:pt idx="3629">
                  <c:v>0.84251968503937003</c:v>
                </c:pt>
                <c:pt idx="3630">
                  <c:v>0.84251968503937003</c:v>
                </c:pt>
                <c:pt idx="3631">
                  <c:v>0.84251968503937003</c:v>
                </c:pt>
                <c:pt idx="3632">
                  <c:v>0.84251968503937003</c:v>
                </c:pt>
                <c:pt idx="3633">
                  <c:v>0.85826771653543465</c:v>
                </c:pt>
                <c:pt idx="3634">
                  <c:v>0.84251968503937003</c:v>
                </c:pt>
                <c:pt idx="3635">
                  <c:v>0.84251968503937003</c:v>
                </c:pt>
                <c:pt idx="3636">
                  <c:v>0.84251968503937003</c:v>
                </c:pt>
                <c:pt idx="3637">
                  <c:v>0.84251968503937003</c:v>
                </c:pt>
                <c:pt idx="3638">
                  <c:v>0.84251968503937003</c:v>
                </c:pt>
                <c:pt idx="3639">
                  <c:v>0.84251968503937003</c:v>
                </c:pt>
                <c:pt idx="3640">
                  <c:v>0.84251968503937003</c:v>
                </c:pt>
                <c:pt idx="3641">
                  <c:v>0.84251968503937003</c:v>
                </c:pt>
                <c:pt idx="3642">
                  <c:v>0.828125000000002</c:v>
                </c:pt>
                <c:pt idx="3643">
                  <c:v>0.6875</c:v>
                </c:pt>
                <c:pt idx="3644">
                  <c:v>0.6875</c:v>
                </c:pt>
                <c:pt idx="3645">
                  <c:v>0.82031249999999956</c:v>
                </c:pt>
                <c:pt idx="3646">
                  <c:v>0.82031249999999956</c:v>
                </c:pt>
                <c:pt idx="3647">
                  <c:v>0.88281249999999956</c:v>
                </c:pt>
                <c:pt idx="3648">
                  <c:v>0.8359375</c:v>
                </c:pt>
                <c:pt idx="3649">
                  <c:v>0.89843749999999956</c:v>
                </c:pt>
                <c:pt idx="3650">
                  <c:v>0.750000000000002</c:v>
                </c:pt>
                <c:pt idx="3651">
                  <c:v>0.984375</c:v>
                </c:pt>
                <c:pt idx="3652">
                  <c:v>0.7734375</c:v>
                </c:pt>
                <c:pt idx="3653">
                  <c:v>0.7734375</c:v>
                </c:pt>
                <c:pt idx="3654">
                  <c:v>1</c:v>
                </c:pt>
                <c:pt idx="3655">
                  <c:v>0.47244094488189031</c:v>
                </c:pt>
                <c:pt idx="3656">
                  <c:v>0.47244094488189031</c:v>
                </c:pt>
                <c:pt idx="3657">
                  <c:v>0.50393700787401596</c:v>
                </c:pt>
                <c:pt idx="3658">
                  <c:v>0.47244094488189031</c:v>
                </c:pt>
                <c:pt idx="3659">
                  <c:v>0.50393700787401596</c:v>
                </c:pt>
                <c:pt idx="3660">
                  <c:v>0.47244094488189031</c:v>
                </c:pt>
                <c:pt idx="3661">
                  <c:v>0.47244094488189031</c:v>
                </c:pt>
                <c:pt idx="3662">
                  <c:v>0.50393700787401596</c:v>
                </c:pt>
                <c:pt idx="3663">
                  <c:v>0.50393700787401596</c:v>
                </c:pt>
                <c:pt idx="3664">
                  <c:v>0.47244094488189031</c:v>
                </c:pt>
                <c:pt idx="3665">
                  <c:v>0.47244094488189031</c:v>
                </c:pt>
                <c:pt idx="3666">
                  <c:v>0.47244094488189031</c:v>
                </c:pt>
                <c:pt idx="3667">
                  <c:v>0.50393700787401596</c:v>
                </c:pt>
                <c:pt idx="3668">
                  <c:v>0.50393700787401596</c:v>
                </c:pt>
                <c:pt idx="3669">
                  <c:v>0.50393700787401596</c:v>
                </c:pt>
                <c:pt idx="3670">
                  <c:v>0.51968503937008148</c:v>
                </c:pt>
                <c:pt idx="3671">
                  <c:v>0.51968503937008148</c:v>
                </c:pt>
                <c:pt idx="3672">
                  <c:v>0.48031496062992318</c:v>
                </c:pt>
                <c:pt idx="3673">
                  <c:v>0.51968503937008148</c:v>
                </c:pt>
                <c:pt idx="3674">
                  <c:v>0.50393700787401596</c:v>
                </c:pt>
                <c:pt idx="3675">
                  <c:v>0.44881889763779642</c:v>
                </c:pt>
                <c:pt idx="3676">
                  <c:v>0.44881889763779642</c:v>
                </c:pt>
                <c:pt idx="3677">
                  <c:v>0.6220472440944913</c:v>
                </c:pt>
                <c:pt idx="3678">
                  <c:v>0.34920634920634902</c:v>
                </c:pt>
                <c:pt idx="3679">
                  <c:v>0.5</c:v>
                </c:pt>
                <c:pt idx="3680">
                  <c:v>0.59523809523809501</c:v>
                </c:pt>
                <c:pt idx="3681">
                  <c:v>0.49206349206349231</c:v>
                </c:pt>
                <c:pt idx="3682">
                  <c:v>0.49206349206349231</c:v>
                </c:pt>
                <c:pt idx="3683">
                  <c:v>0.61904761904761962</c:v>
                </c:pt>
                <c:pt idx="3684">
                  <c:v>0.49206349206349231</c:v>
                </c:pt>
                <c:pt idx="3685">
                  <c:v>0.49206349206349231</c:v>
                </c:pt>
                <c:pt idx="3686">
                  <c:v>0.49206349206349231</c:v>
                </c:pt>
                <c:pt idx="3687">
                  <c:v>0.49206349206349231</c:v>
                </c:pt>
                <c:pt idx="3688">
                  <c:v>0.49206349206349231</c:v>
                </c:pt>
                <c:pt idx="3689">
                  <c:v>0.49206349206349231</c:v>
                </c:pt>
                <c:pt idx="3690">
                  <c:v>0.62992125984252212</c:v>
                </c:pt>
                <c:pt idx="3691">
                  <c:v>0.60800000000000065</c:v>
                </c:pt>
                <c:pt idx="3692">
                  <c:v>0.60800000000000065</c:v>
                </c:pt>
                <c:pt idx="3693">
                  <c:v>0.47244094488189031</c:v>
                </c:pt>
                <c:pt idx="3694">
                  <c:v>0.46456692913385988</c:v>
                </c:pt>
                <c:pt idx="3695">
                  <c:v>0.46456692913385988</c:v>
                </c:pt>
                <c:pt idx="3696">
                  <c:v>0.50393700787401596</c:v>
                </c:pt>
                <c:pt idx="3697">
                  <c:v>0.46825396825396831</c:v>
                </c:pt>
                <c:pt idx="3698">
                  <c:v>0.33600000000000124</c:v>
                </c:pt>
                <c:pt idx="3699">
                  <c:v>0.47200000000000031</c:v>
                </c:pt>
                <c:pt idx="3700">
                  <c:v>0.44</c:v>
                </c:pt>
                <c:pt idx="3701">
                  <c:v>0.44094488188976577</c:v>
                </c:pt>
                <c:pt idx="3702">
                  <c:v>0.559055118110236</c:v>
                </c:pt>
                <c:pt idx="3703">
                  <c:v>0.559055118110236</c:v>
                </c:pt>
                <c:pt idx="3704">
                  <c:v>0.44881889763779642</c:v>
                </c:pt>
                <c:pt idx="3705">
                  <c:v>0.57142857142857384</c:v>
                </c:pt>
                <c:pt idx="3706">
                  <c:v>0.57142857142857384</c:v>
                </c:pt>
                <c:pt idx="3707">
                  <c:v>0.57142857142857384</c:v>
                </c:pt>
                <c:pt idx="3708">
                  <c:v>0.61904761904761962</c:v>
                </c:pt>
                <c:pt idx="3709">
                  <c:v>0.54761904761905011</c:v>
                </c:pt>
                <c:pt idx="3710">
                  <c:v>0.44444444444444431</c:v>
                </c:pt>
                <c:pt idx="3711">
                  <c:v>0.57142857142857384</c:v>
                </c:pt>
                <c:pt idx="3712">
                  <c:v>0.57142857142857384</c:v>
                </c:pt>
                <c:pt idx="3713">
                  <c:v>0.57142857142857384</c:v>
                </c:pt>
                <c:pt idx="3714">
                  <c:v>0.57142857142857384</c:v>
                </c:pt>
                <c:pt idx="3715">
                  <c:v>0.57142857142857384</c:v>
                </c:pt>
                <c:pt idx="3716">
                  <c:v>0.57142857142857384</c:v>
                </c:pt>
                <c:pt idx="3717">
                  <c:v>0.57142857142857384</c:v>
                </c:pt>
                <c:pt idx="3718">
                  <c:v>0.58730158730158699</c:v>
                </c:pt>
                <c:pt idx="3719">
                  <c:v>0.57142857142857384</c:v>
                </c:pt>
                <c:pt idx="3720">
                  <c:v>0.57142857142857384</c:v>
                </c:pt>
                <c:pt idx="3721">
                  <c:v>0.57142857142857384</c:v>
                </c:pt>
                <c:pt idx="3722">
                  <c:v>0.57142857142857384</c:v>
                </c:pt>
                <c:pt idx="3723">
                  <c:v>0.57142857142857384</c:v>
                </c:pt>
                <c:pt idx="3724">
                  <c:v>0.57142857142857384</c:v>
                </c:pt>
                <c:pt idx="3725">
                  <c:v>0.57142857142857384</c:v>
                </c:pt>
                <c:pt idx="3726">
                  <c:v>0.57142857142857384</c:v>
                </c:pt>
                <c:pt idx="3727">
                  <c:v>0.559055118110236</c:v>
                </c:pt>
                <c:pt idx="3728">
                  <c:v>0.54330708661417548</c:v>
                </c:pt>
                <c:pt idx="3729">
                  <c:v>0.54330708661417548</c:v>
                </c:pt>
                <c:pt idx="3730">
                  <c:v>0.55118110236220497</c:v>
                </c:pt>
                <c:pt idx="3731">
                  <c:v>0.55118110236220497</c:v>
                </c:pt>
                <c:pt idx="3732">
                  <c:v>0.61417322834645705</c:v>
                </c:pt>
                <c:pt idx="3733">
                  <c:v>0.56692913385826804</c:v>
                </c:pt>
                <c:pt idx="3734">
                  <c:v>0.62992125984252212</c:v>
                </c:pt>
                <c:pt idx="3735">
                  <c:v>0.48031496062992318</c:v>
                </c:pt>
                <c:pt idx="3736">
                  <c:v>0.71653543307086665</c:v>
                </c:pt>
                <c:pt idx="3737">
                  <c:v>0.50393700787401596</c:v>
                </c:pt>
                <c:pt idx="3738">
                  <c:v>0.50393700787401596</c:v>
                </c:pt>
                <c:pt idx="3739">
                  <c:v>0.7322834645669285</c:v>
                </c:pt>
                <c:pt idx="3740">
                  <c:v>0.7322834645669285</c:v>
                </c:pt>
                <c:pt idx="3741">
                  <c:v>0.76800000000000213</c:v>
                </c:pt>
                <c:pt idx="3742">
                  <c:v>0.76800000000000213</c:v>
                </c:pt>
                <c:pt idx="3743">
                  <c:v>0.8</c:v>
                </c:pt>
                <c:pt idx="3744">
                  <c:v>0.76800000000000213</c:v>
                </c:pt>
                <c:pt idx="3745">
                  <c:v>0.8</c:v>
                </c:pt>
                <c:pt idx="3746">
                  <c:v>0.76800000000000213</c:v>
                </c:pt>
                <c:pt idx="3747">
                  <c:v>0.76800000000000213</c:v>
                </c:pt>
                <c:pt idx="3748">
                  <c:v>0.8</c:v>
                </c:pt>
                <c:pt idx="3749">
                  <c:v>0.8</c:v>
                </c:pt>
                <c:pt idx="3750">
                  <c:v>0.76800000000000213</c:v>
                </c:pt>
                <c:pt idx="3751">
                  <c:v>0.76800000000000213</c:v>
                </c:pt>
                <c:pt idx="3752">
                  <c:v>0.76800000000000213</c:v>
                </c:pt>
                <c:pt idx="3753">
                  <c:v>0.8</c:v>
                </c:pt>
                <c:pt idx="3754">
                  <c:v>0.8</c:v>
                </c:pt>
                <c:pt idx="3755">
                  <c:v>0.8</c:v>
                </c:pt>
                <c:pt idx="3756">
                  <c:v>0.78400000000000003</c:v>
                </c:pt>
                <c:pt idx="3757">
                  <c:v>0.78400000000000003</c:v>
                </c:pt>
                <c:pt idx="3758">
                  <c:v>0.75200000000000211</c:v>
                </c:pt>
                <c:pt idx="3759">
                  <c:v>0.78400000000000003</c:v>
                </c:pt>
                <c:pt idx="3760">
                  <c:v>0.8</c:v>
                </c:pt>
                <c:pt idx="3761">
                  <c:v>0.74400000000000188</c:v>
                </c:pt>
                <c:pt idx="3762">
                  <c:v>0.74400000000000188</c:v>
                </c:pt>
                <c:pt idx="3763">
                  <c:v>0.92</c:v>
                </c:pt>
                <c:pt idx="3764">
                  <c:v>0.55645161290322664</c:v>
                </c:pt>
                <c:pt idx="3765">
                  <c:v>0.80645161290322664</c:v>
                </c:pt>
                <c:pt idx="3766">
                  <c:v>0.91129032258064502</c:v>
                </c:pt>
                <c:pt idx="3767">
                  <c:v>0.79838709677419462</c:v>
                </c:pt>
                <c:pt idx="3768">
                  <c:v>0.79838709677419462</c:v>
                </c:pt>
                <c:pt idx="3769">
                  <c:v>0.92741935483870996</c:v>
                </c:pt>
                <c:pt idx="3770">
                  <c:v>0.79838709677419462</c:v>
                </c:pt>
                <c:pt idx="3771">
                  <c:v>0.79838709677419462</c:v>
                </c:pt>
                <c:pt idx="3772">
                  <c:v>0.79838709677419462</c:v>
                </c:pt>
                <c:pt idx="3773">
                  <c:v>0.79838709677419462</c:v>
                </c:pt>
                <c:pt idx="3774">
                  <c:v>0.79838709677419462</c:v>
                </c:pt>
                <c:pt idx="3775">
                  <c:v>0.79838709677419462</c:v>
                </c:pt>
                <c:pt idx="3776">
                  <c:v>0.92800000000000005</c:v>
                </c:pt>
                <c:pt idx="3777">
                  <c:v>0.83739837398374062</c:v>
                </c:pt>
                <c:pt idx="3778">
                  <c:v>0.83739837398374062</c:v>
                </c:pt>
                <c:pt idx="3779">
                  <c:v>0.76800000000000213</c:v>
                </c:pt>
                <c:pt idx="3780">
                  <c:v>0.79200000000000004</c:v>
                </c:pt>
                <c:pt idx="3781">
                  <c:v>0.79200000000000004</c:v>
                </c:pt>
                <c:pt idx="3782">
                  <c:v>0.8</c:v>
                </c:pt>
                <c:pt idx="3783">
                  <c:v>0.76612903225806961</c:v>
                </c:pt>
                <c:pt idx="3784">
                  <c:v>0.63414634146341564</c:v>
                </c:pt>
                <c:pt idx="3785">
                  <c:v>0.77235772357723598</c:v>
                </c:pt>
                <c:pt idx="3786">
                  <c:v>0.73983739837398588</c:v>
                </c:pt>
                <c:pt idx="3787">
                  <c:v>0.74400000000000188</c:v>
                </c:pt>
                <c:pt idx="3788">
                  <c:v>0.88800000000000001</c:v>
                </c:pt>
                <c:pt idx="3789">
                  <c:v>0.88</c:v>
                </c:pt>
                <c:pt idx="3790">
                  <c:v>0.67200000000000248</c:v>
                </c:pt>
                <c:pt idx="3791">
                  <c:v>0.90322580645161465</c:v>
                </c:pt>
                <c:pt idx="3792">
                  <c:v>0.87096774193548399</c:v>
                </c:pt>
                <c:pt idx="3793">
                  <c:v>0.90322580645161465</c:v>
                </c:pt>
                <c:pt idx="3794">
                  <c:v>0.91935483870967705</c:v>
                </c:pt>
                <c:pt idx="3795">
                  <c:v>0.84677419354839112</c:v>
                </c:pt>
                <c:pt idx="3796">
                  <c:v>0.80645161290322664</c:v>
                </c:pt>
                <c:pt idx="3797">
                  <c:v>0.86290322580645196</c:v>
                </c:pt>
                <c:pt idx="3798">
                  <c:v>0.86290322580645196</c:v>
                </c:pt>
                <c:pt idx="3799">
                  <c:v>0.87096774193548399</c:v>
                </c:pt>
                <c:pt idx="3800">
                  <c:v>0.87096774193548399</c:v>
                </c:pt>
                <c:pt idx="3801">
                  <c:v>0.90322580645161465</c:v>
                </c:pt>
                <c:pt idx="3802">
                  <c:v>0.90322580645161465</c:v>
                </c:pt>
                <c:pt idx="3803">
                  <c:v>0.87096774193548399</c:v>
                </c:pt>
                <c:pt idx="3804">
                  <c:v>0.88709677419354804</c:v>
                </c:pt>
                <c:pt idx="3805">
                  <c:v>0.87096774193548399</c:v>
                </c:pt>
                <c:pt idx="3806">
                  <c:v>0.87096774193548399</c:v>
                </c:pt>
                <c:pt idx="3807">
                  <c:v>0.87096774193548399</c:v>
                </c:pt>
                <c:pt idx="3808">
                  <c:v>0.87096774193548399</c:v>
                </c:pt>
                <c:pt idx="3809">
                  <c:v>0.87096774193548399</c:v>
                </c:pt>
                <c:pt idx="3810">
                  <c:v>0.87096774193548399</c:v>
                </c:pt>
                <c:pt idx="3811">
                  <c:v>0.87096774193548399</c:v>
                </c:pt>
                <c:pt idx="3812">
                  <c:v>0.87096774193548399</c:v>
                </c:pt>
                <c:pt idx="3813">
                  <c:v>0.72000000000000064</c:v>
                </c:pt>
                <c:pt idx="3814">
                  <c:v>0.71200000000000063</c:v>
                </c:pt>
                <c:pt idx="3815">
                  <c:v>0.71200000000000063</c:v>
                </c:pt>
                <c:pt idx="3816">
                  <c:v>0.782258064516129</c:v>
                </c:pt>
                <c:pt idx="3817">
                  <c:v>0.782258064516129</c:v>
                </c:pt>
                <c:pt idx="3818">
                  <c:v>0.76612903225806961</c:v>
                </c:pt>
                <c:pt idx="3819">
                  <c:v>0.86290322580645196</c:v>
                </c:pt>
                <c:pt idx="3820">
                  <c:v>0.89516129032258163</c:v>
                </c:pt>
                <c:pt idx="3821">
                  <c:v>0.74193548387096797</c:v>
                </c:pt>
                <c:pt idx="3822">
                  <c:v>0.83870967741935842</c:v>
                </c:pt>
                <c:pt idx="3823">
                  <c:v>0.68548387096774011</c:v>
                </c:pt>
                <c:pt idx="3824">
                  <c:v>0.68548387096774011</c:v>
                </c:pt>
                <c:pt idx="3825">
                  <c:v>0.85483870967741904</c:v>
                </c:pt>
                <c:pt idx="3826">
                  <c:v>0.85483870967741904</c:v>
                </c:pt>
                <c:pt idx="3827">
                  <c:v>0.57723577235772405</c:v>
                </c:pt>
                <c:pt idx="3828">
                  <c:v>0.42063492063492108</c:v>
                </c:pt>
                <c:pt idx="3829">
                  <c:v>0.42063492063492108</c:v>
                </c:pt>
                <c:pt idx="3830">
                  <c:v>0.45238095238095377</c:v>
                </c:pt>
                <c:pt idx="3831">
                  <c:v>0.42063492063492108</c:v>
                </c:pt>
                <c:pt idx="3832">
                  <c:v>0.45238095238095377</c:v>
                </c:pt>
                <c:pt idx="3833">
                  <c:v>0.42063492063492108</c:v>
                </c:pt>
                <c:pt idx="3834">
                  <c:v>0.42063492063492108</c:v>
                </c:pt>
                <c:pt idx="3835">
                  <c:v>0.45238095238095377</c:v>
                </c:pt>
                <c:pt idx="3836">
                  <c:v>0.45238095238095377</c:v>
                </c:pt>
                <c:pt idx="3837">
                  <c:v>0.42063492063492108</c:v>
                </c:pt>
                <c:pt idx="3838">
                  <c:v>0.42063492063492108</c:v>
                </c:pt>
                <c:pt idx="3839">
                  <c:v>0.42063492063492108</c:v>
                </c:pt>
                <c:pt idx="3840">
                  <c:v>0.45238095238095377</c:v>
                </c:pt>
                <c:pt idx="3841">
                  <c:v>0.45238095238095377</c:v>
                </c:pt>
                <c:pt idx="3842">
                  <c:v>0.45238095238095377</c:v>
                </c:pt>
                <c:pt idx="3843">
                  <c:v>0.39682539682539836</c:v>
                </c:pt>
                <c:pt idx="3844">
                  <c:v>0.39682539682539836</c:v>
                </c:pt>
                <c:pt idx="3845">
                  <c:v>0.43650793650793701</c:v>
                </c:pt>
                <c:pt idx="3846">
                  <c:v>0.39682539682539836</c:v>
                </c:pt>
                <c:pt idx="3847">
                  <c:v>0.45238095238095377</c:v>
                </c:pt>
                <c:pt idx="3848">
                  <c:v>0.39682539682539836</c:v>
                </c:pt>
                <c:pt idx="3849">
                  <c:v>0.39682539682539836</c:v>
                </c:pt>
                <c:pt idx="3850">
                  <c:v>0.5</c:v>
                </c:pt>
                <c:pt idx="3851">
                  <c:v>0.38400000000000106</c:v>
                </c:pt>
                <c:pt idx="3852">
                  <c:v>0.38400000000000106</c:v>
                </c:pt>
                <c:pt idx="3853">
                  <c:v>0.56000000000000005</c:v>
                </c:pt>
                <c:pt idx="3854">
                  <c:v>0.37600000000000094</c:v>
                </c:pt>
                <c:pt idx="3855">
                  <c:v>0.37600000000000094</c:v>
                </c:pt>
                <c:pt idx="3856">
                  <c:v>0.504</c:v>
                </c:pt>
                <c:pt idx="3857">
                  <c:v>0.37600000000000094</c:v>
                </c:pt>
                <c:pt idx="3858">
                  <c:v>0.37600000000000094</c:v>
                </c:pt>
                <c:pt idx="3859">
                  <c:v>0.37600000000000094</c:v>
                </c:pt>
                <c:pt idx="3860">
                  <c:v>0.37600000000000094</c:v>
                </c:pt>
                <c:pt idx="3861">
                  <c:v>0.37600000000000094</c:v>
                </c:pt>
                <c:pt idx="3862">
                  <c:v>0.37600000000000094</c:v>
                </c:pt>
                <c:pt idx="3863">
                  <c:v>0.50793650793650758</c:v>
                </c:pt>
                <c:pt idx="3864">
                  <c:v>0.56451612903225235</c:v>
                </c:pt>
                <c:pt idx="3865">
                  <c:v>0.56451612903225235</c:v>
                </c:pt>
                <c:pt idx="3866">
                  <c:v>0.42063492063492108</c:v>
                </c:pt>
                <c:pt idx="3867">
                  <c:v>0.46031746031746218</c:v>
                </c:pt>
                <c:pt idx="3868">
                  <c:v>0.46031746031746218</c:v>
                </c:pt>
                <c:pt idx="3869">
                  <c:v>0.45238095238095377</c:v>
                </c:pt>
                <c:pt idx="3870">
                  <c:v>0.46400000000000002</c:v>
                </c:pt>
                <c:pt idx="3871">
                  <c:v>0.33870967741935665</c:v>
                </c:pt>
                <c:pt idx="3872">
                  <c:v>0.45967741935484041</c:v>
                </c:pt>
                <c:pt idx="3873">
                  <c:v>0.42741935483871002</c:v>
                </c:pt>
                <c:pt idx="3874">
                  <c:v>0.46031746031746218</c:v>
                </c:pt>
                <c:pt idx="3875">
                  <c:v>0.55555555555555602</c:v>
                </c:pt>
                <c:pt idx="3876">
                  <c:v>0.56349206349206249</c:v>
                </c:pt>
                <c:pt idx="3877">
                  <c:v>0.45238095238095377</c:v>
                </c:pt>
                <c:pt idx="3878">
                  <c:v>0.56800000000000062</c:v>
                </c:pt>
                <c:pt idx="3879">
                  <c:v>0.56800000000000062</c:v>
                </c:pt>
                <c:pt idx="3880">
                  <c:v>0.56800000000000062</c:v>
                </c:pt>
                <c:pt idx="3881">
                  <c:v>0.49600000000000088</c:v>
                </c:pt>
                <c:pt idx="3882">
                  <c:v>0.54400000000000004</c:v>
                </c:pt>
                <c:pt idx="3883">
                  <c:v>0.504</c:v>
                </c:pt>
                <c:pt idx="3884">
                  <c:v>0.57600000000000062</c:v>
                </c:pt>
                <c:pt idx="3885">
                  <c:v>0.57600000000000062</c:v>
                </c:pt>
                <c:pt idx="3886">
                  <c:v>0.56800000000000062</c:v>
                </c:pt>
                <c:pt idx="3887">
                  <c:v>0.56800000000000062</c:v>
                </c:pt>
                <c:pt idx="3888">
                  <c:v>0.56800000000000062</c:v>
                </c:pt>
                <c:pt idx="3889">
                  <c:v>0.56800000000000062</c:v>
                </c:pt>
                <c:pt idx="3890">
                  <c:v>0.56800000000000062</c:v>
                </c:pt>
                <c:pt idx="3891">
                  <c:v>0.58399999999999996</c:v>
                </c:pt>
                <c:pt idx="3892">
                  <c:v>0.56800000000000062</c:v>
                </c:pt>
                <c:pt idx="3893">
                  <c:v>0.56800000000000062</c:v>
                </c:pt>
                <c:pt idx="3894">
                  <c:v>0.56800000000000062</c:v>
                </c:pt>
                <c:pt idx="3895">
                  <c:v>0.56800000000000062</c:v>
                </c:pt>
                <c:pt idx="3896">
                  <c:v>0.56800000000000062</c:v>
                </c:pt>
                <c:pt idx="3897">
                  <c:v>0.56800000000000062</c:v>
                </c:pt>
                <c:pt idx="3898">
                  <c:v>0.56800000000000062</c:v>
                </c:pt>
                <c:pt idx="3899">
                  <c:v>0.56800000000000062</c:v>
                </c:pt>
                <c:pt idx="3900">
                  <c:v>0.56349206349206249</c:v>
                </c:pt>
                <c:pt idx="3901">
                  <c:v>0.57142857142857384</c:v>
                </c:pt>
                <c:pt idx="3902">
                  <c:v>0.57142857142857384</c:v>
                </c:pt>
                <c:pt idx="3903">
                  <c:v>0.56800000000000062</c:v>
                </c:pt>
                <c:pt idx="3904">
                  <c:v>0.56800000000000062</c:v>
                </c:pt>
                <c:pt idx="3905">
                  <c:v>0.63200000000000212</c:v>
                </c:pt>
                <c:pt idx="3906">
                  <c:v>0.58399999999999996</c:v>
                </c:pt>
                <c:pt idx="3907">
                  <c:v>0.51200000000000001</c:v>
                </c:pt>
                <c:pt idx="3908">
                  <c:v>0.42400000000000032</c:v>
                </c:pt>
                <c:pt idx="3909">
                  <c:v>0.60000000000000064</c:v>
                </c:pt>
                <c:pt idx="3910">
                  <c:v>0.44800000000000001</c:v>
                </c:pt>
                <c:pt idx="3911">
                  <c:v>0.44800000000000001</c:v>
                </c:pt>
                <c:pt idx="3912">
                  <c:v>0.61600000000000188</c:v>
                </c:pt>
                <c:pt idx="3913">
                  <c:v>0.61600000000000188</c:v>
                </c:pt>
                <c:pt idx="3914">
                  <c:v>0.89516129032258163</c:v>
                </c:pt>
                <c:pt idx="3915">
                  <c:v>0.53968253968253999</c:v>
                </c:pt>
                <c:pt idx="3916">
                  <c:v>0.84000000000000064</c:v>
                </c:pt>
                <c:pt idx="3917">
                  <c:v>0.84000000000000064</c:v>
                </c:pt>
                <c:pt idx="3918">
                  <c:v>0.87200000000000188</c:v>
                </c:pt>
                <c:pt idx="3919">
                  <c:v>0.84000000000000064</c:v>
                </c:pt>
                <c:pt idx="3920">
                  <c:v>0.87200000000000188</c:v>
                </c:pt>
                <c:pt idx="3921">
                  <c:v>0.84000000000000064</c:v>
                </c:pt>
                <c:pt idx="3922">
                  <c:v>0.84000000000000064</c:v>
                </c:pt>
                <c:pt idx="3923">
                  <c:v>0.87200000000000188</c:v>
                </c:pt>
                <c:pt idx="3924">
                  <c:v>0.87200000000000188</c:v>
                </c:pt>
                <c:pt idx="3925">
                  <c:v>0.84000000000000064</c:v>
                </c:pt>
                <c:pt idx="3926">
                  <c:v>0.84000000000000064</c:v>
                </c:pt>
                <c:pt idx="3927">
                  <c:v>0.84000000000000064</c:v>
                </c:pt>
                <c:pt idx="3928">
                  <c:v>0.87200000000000188</c:v>
                </c:pt>
                <c:pt idx="3929">
                  <c:v>0.87200000000000188</c:v>
                </c:pt>
                <c:pt idx="3930">
                  <c:v>0.87200000000000188</c:v>
                </c:pt>
                <c:pt idx="3931">
                  <c:v>0.85600000000000065</c:v>
                </c:pt>
                <c:pt idx="3932">
                  <c:v>0.85600000000000065</c:v>
                </c:pt>
                <c:pt idx="3933">
                  <c:v>0.82400000000000062</c:v>
                </c:pt>
                <c:pt idx="3934">
                  <c:v>0.85600000000000065</c:v>
                </c:pt>
                <c:pt idx="3935">
                  <c:v>0.87200000000000188</c:v>
                </c:pt>
                <c:pt idx="3936">
                  <c:v>0.81600000000000061</c:v>
                </c:pt>
                <c:pt idx="3937">
                  <c:v>0.81600000000000061</c:v>
                </c:pt>
                <c:pt idx="3938">
                  <c:v>0.96000000000000063</c:v>
                </c:pt>
                <c:pt idx="3939">
                  <c:v>0.54032258064516059</c:v>
                </c:pt>
                <c:pt idx="3940">
                  <c:v>0.83870967741935842</c:v>
                </c:pt>
                <c:pt idx="3941">
                  <c:v>0.94354838709677402</c:v>
                </c:pt>
                <c:pt idx="3942">
                  <c:v>0.83064516129032362</c:v>
                </c:pt>
                <c:pt idx="3943">
                  <c:v>0.83064516129032362</c:v>
                </c:pt>
                <c:pt idx="3944">
                  <c:v>0.95967741935484197</c:v>
                </c:pt>
                <c:pt idx="3945">
                  <c:v>0.83064516129032362</c:v>
                </c:pt>
                <c:pt idx="3946">
                  <c:v>0.83064516129032362</c:v>
                </c:pt>
                <c:pt idx="3947">
                  <c:v>0.83064516129032362</c:v>
                </c:pt>
                <c:pt idx="3948">
                  <c:v>0.83064516129032362</c:v>
                </c:pt>
                <c:pt idx="3949">
                  <c:v>0.83064516129032362</c:v>
                </c:pt>
                <c:pt idx="3950">
                  <c:v>0.83064516129032362</c:v>
                </c:pt>
                <c:pt idx="3951">
                  <c:v>0.96800000000000064</c:v>
                </c:pt>
                <c:pt idx="3952">
                  <c:v>0.82926829268292701</c:v>
                </c:pt>
                <c:pt idx="3953">
                  <c:v>0.82926829268292701</c:v>
                </c:pt>
                <c:pt idx="3954">
                  <c:v>0.84000000000000064</c:v>
                </c:pt>
                <c:pt idx="3955">
                  <c:v>0.83200000000000063</c:v>
                </c:pt>
                <c:pt idx="3956">
                  <c:v>0.83200000000000063</c:v>
                </c:pt>
                <c:pt idx="3957">
                  <c:v>0.87200000000000188</c:v>
                </c:pt>
                <c:pt idx="3958">
                  <c:v>0.83870967741935842</c:v>
                </c:pt>
                <c:pt idx="3959">
                  <c:v>0.707317073170732</c:v>
                </c:pt>
                <c:pt idx="3960">
                  <c:v>0.84552845528455511</c:v>
                </c:pt>
                <c:pt idx="3961">
                  <c:v>0.81300813008130102</c:v>
                </c:pt>
                <c:pt idx="3962">
                  <c:v>0.78400000000000003</c:v>
                </c:pt>
                <c:pt idx="3963">
                  <c:v>0.92800000000000005</c:v>
                </c:pt>
                <c:pt idx="3964">
                  <c:v>0.92</c:v>
                </c:pt>
                <c:pt idx="3965">
                  <c:v>0.66400000000000248</c:v>
                </c:pt>
                <c:pt idx="3966">
                  <c:v>0.94354838709677402</c:v>
                </c:pt>
                <c:pt idx="3967">
                  <c:v>0.94354838709677402</c:v>
                </c:pt>
                <c:pt idx="3968">
                  <c:v>0.94354838709677402</c:v>
                </c:pt>
                <c:pt idx="3969">
                  <c:v>0.95967741935484197</c:v>
                </c:pt>
                <c:pt idx="3970">
                  <c:v>0.91935483870967705</c:v>
                </c:pt>
                <c:pt idx="3971">
                  <c:v>0.81451612903225235</c:v>
                </c:pt>
                <c:pt idx="3972">
                  <c:v>0.93548387096774011</c:v>
                </c:pt>
                <c:pt idx="3973">
                  <c:v>0.93548387096774011</c:v>
                </c:pt>
                <c:pt idx="3974">
                  <c:v>0.94354838709677402</c:v>
                </c:pt>
                <c:pt idx="3975">
                  <c:v>0.94354838709677402</c:v>
                </c:pt>
                <c:pt idx="3976">
                  <c:v>0.94354838709677402</c:v>
                </c:pt>
                <c:pt idx="3977">
                  <c:v>0.94354838709677402</c:v>
                </c:pt>
                <c:pt idx="3978">
                  <c:v>0.94354838709677402</c:v>
                </c:pt>
                <c:pt idx="3979">
                  <c:v>0.95967741935484197</c:v>
                </c:pt>
                <c:pt idx="3980">
                  <c:v>0.94354838709677402</c:v>
                </c:pt>
                <c:pt idx="3981">
                  <c:v>0.94354838709677402</c:v>
                </c:pt>
                <c:pt idx="3982">
                  <c:v>0.94354838709677402</c:v>
                </c:pt>
                <c:pt idx="3983">
                  <c:v>0.94354838709677402</c:v>
                </c:pt>
                <c:pt idx="3984">
                  <c:v>0.94354838709677402</c:v>
                </c:pt>
                <c:pt idx="3985">
                  <c:v>0.94354838709677402</c:v>
                </c:pt>
                <c:pt idx="3986">
                  <c:v>0.94354838709677402</c:v>
                </c:pt>
                <c:pt idx="3987">
                  <c:v>0.94354838709677402</c:v>
                </c:pt>
                <c:pt idx="3988">
                  <c:v>0.79200000000000004</c:v>
                </c:pt>
                <c:pt idx="3989">
                  <c:v>0.78400000000000003</c:v>
                </c:pt>
                <c:pt idx="3990">
                  <c:v>0.78400000000000003</c:v>
                </c:pt>
                <c:pt idx="3991">
                  <c:v>0.77419354838709764</c:v>
                </c:pt>
                <c:pt idx="3992">
                  <c:v>0.77419354838709764</c:v>
                </c:pt>
                <c:pt idx="3993">
                  <c:v>0.83870967741935842</c:v>
                </c:pt>
                <c:pt idx="3994">
                  <c:v>0.93548387096774011</c:v>
                </c:pt>
                <c:pt idx="3995">
                  <c:v>0.96774193548387666</c:v>
                </c:pt>
                <c:pt idx="3996">
                  <c:v>0.6693548387096796</c:v>
                </c:pt>
                <c:pt idx="3997">
                  <c:v>0.91129032258064502</c:v>
                </c:pt>
                <c:pt idx="3998">
                  <c:v>0.69354838709677402</c:v>
                </c:pt>
                <c:pt idx="3999">
                  <c:v>0.69354838709677402</c:v>
                </c:pt>
                <c:pt idx="4000">
                  <c:v>0.92741935483870996</c:v>
                </c:pt>
                <c:pt idx="4001">
                  <c:v>0.92741935483870996</c:v>
                </c:pt>
                <c:pt idx="4002">
                  <c:v>0.65040650406504097</c:v>
                </c:pt>
                <c:pt idx="4003">
                  <c:v>0.92857142857142905</c:v>
                </c:pt>
                <c:pt idx="4004">
                  <c:v>0.54761904761905011</c:v>
                </c:pt>
                <c:pt idx="4005">
                  <c:v>0.6640625</c:v>
                </c:pt>
                <c:pt idx="4006">
                  <c:v>0.6640625</c:v>
                </c:pt>
                <c:pt idx="4007">
                  <c:v>0.69531249999999956</c:v>
                </c:pt>
                <c:pt idx="4008">
                  <c:v>0.6640625</c:v>
                </c:pt>
                <c:pt idx="4009">
                  <c:v>0.69531249999999956</c:v>
                </c:pt>
                <c:pt idx="4010">
                  <c:v>0.6640625</c:v>
                </c:pt>
                <c:pt idx="4011">
                  <c:v>0.6640625</c:v>
                </c:pt>
                <c:pt idx="4012">
                  <c:v>0.69531249999999956</c:v>
                </c:pt>
                <c:pt idx="4013">
                  <c:v>0.69531249999999956</c:v>
                </c:pt>
                <c:pt idx="4014">
                  <c:v>0.6640625</c:v>
                </c:pt>
                <c:pt idx="4015">
                  <c:v>0.6640625</c:v>
                </c:pt>
                <c:pt idx="4016">
                  <c:v>0.6640625</c:v>
                </c:pt>
                <c:pt idx="4017">
                  <c:v>0.69531249999999956</c:v>
                </c:pt>
                <c:pt idx="4018">
                  <c:v>0.69531249999999956</c:v>
                </c:pt>
                <c:pt idx="4019">
                  <c:v>0.69531249999999956</c:v>
                </c:pt>
                <c:pt idx="4020">
                  <c:v>0.6171875</c:v>
                </c:pt>
                <c:pt idx="4021">
                  <c:v>0.6171875</c:v>
                </c:pt>
                <c:pt idx="4022">
                  <c:v>0.6484375</c:v>
                </c:pt>
                <c:pt idx="4023">
                  <c:v>0.6171875</c:v>
                </c:pt>
                <c:pt idx="4024">
                  <c:v>0.69531249999999956</c:v>
                </c:pt>
                <c:pt idx="4025">
                  <c:v>0.64062500000000377</c:v>
                </c:pt>
                <c:pt idx="4026">
                  <c:v>0.64062500000000377</c:v>
                </c:pt>
                <c:pt idx="4027">
                  <c:v>0.750000000000002</c:v>
                </c:pt>
                <c:pt idx="4028">
                  <c:v>0.74015748031496098</c:v>
                </c:pt>
                <c:pt idx="4029">
                  <c:v>0.62992125984252212</c:v>
                </c:pt>
                <c:pt idx="4030">
                  <c:v>0.79527559055118324</c:v>
                </c:pt>
                <c:pt idx="4031">
                  <c:v>0.6220472440944913</c:v>
                </c:pt>
                <c:pt idx="4032">
                  <c:v>0.6220472440944913</c:v>
                </c:pt>
                <c:pt idx="4033">
                  <c:v>0.74803149606299413</c:v>
                </c:pt>
                <c:pt idx="4034">
                  <c:v>0.6220472440944913</c:v>
                </c:pt>
                <c:pt idx="4035">
                  <c:v>0.6220472440944913</c:v>
                </c:pt>
                <c:pt idx="4036">
                  <c:v>0.6220472440944913</c:v>
                </c:pt>
                <c:pt idx="4037">
                  <c:v>0.6220472440944913</c:v>
                </c:pt>
                <c:pt idx="4038">
                  <c:v>0.6220472440944913</c:v>
                </c:pt>
                <c:pt idx="4039">
                  <c:v>0.6220472440944913</c:v>
                </c:pt>
                <c:pt idx="4040">
                  <c:v>0.7578125</c:v>
                </c:pt>
                <c:pt idx="4041">
                  <c:v>0.96031746031745957</c:v>
                </c:pt>
                <c:pt idx="4042">
                  <c:v>0.96031746031745957</c:v>
                </c:pt>
                <c:pt idx="4043">
                  <c:v>0.6640625</c:v>
                </c:pt>
                <c:pt idx="4044">
                  <c:v>0.734375000000002</c:v>
                </c:pt>
                <c:pt idx="4045">
                  <c:v>0.734375000000002</c:v>
                </c:pt>
                <c:pt idx="4046">
                  <c:v>0.69531249999999956</c:v>
                </c:pt>
                <c:pt idx="4047">
                  <c:v>0.7109375</c:v>
                </c:pt>
                <c:pt idx="4048">
                  <c:v>0.57480314960629897</c:v>
                </c:pt>
                <c:pt idx="4049">
                  <c:v>0.70866141732283761</c:v>
                </c:pt>
                <c:pt idx="4050">
                  <c:v>0.67716535433071112</c:v>
                </c:pt>
                <c:pt idx="4051">
                  <c:v>0.6875</c:v>
                </c:pt>
                <c:pt idx="4052">
                  <c:v>0.828125000000002</c:v>
                </c:pt>
                <c:pt idx="4053">
                  <c:v>0.82031249999999956</c:v>
                </c:pt>
                <c:pt idx="4054">
                  <c:v>0.859375000000002</c:v>
                </c:pt>
                <c:pt idx="4055">
                  <c:v>0.85039370078740151</c:v>
                </c:pt>
                <c:pt idx="4056">
                  <c:v>0.81889763779527835</c:v>
                </c:pt>
                <c:pt idx="4057">
                  <c:v>0.85039370078740151</c:v>
                </c:pt>
                <c:pt idx="4058">
                  <c:v>0.75590551181102461</c:v>
                </c:pt>
                <c:pt idx="4059">
                  <c:v>0.79527559055118324</c:v>
                </c:pt>
                <c:pt idx="4060">
                  <c:v>0.69291338582676976</c:v>
                </c:pt>
                <c:pt idx="4061">
                  <c:v>0.81102362204724399</c:v>
                </c:pt>
                <c:pt idx="4062">
                  <c:v>0.81102362204724399</c:v>
                </c:pt>
                <c:pt idx="4063">
                  <c:v>0.81889763779527835</c:v>
                </c:pt>
                <c:pt idx="4064">
                  <c:v>0.81889763779527835</c:v>
                </c:pt>
                <c:pt idx="4065">
                  <c:v>0.85039370078740151</c:v>
                </c:pt>
                <c:pt idx="4066">
                  <c:v>0.85039370078740151</c:v>
                </c:pt>
                <c:pt idx="4067">
                  <c:v>0.81889763779527835</c:v>
                </c:pt>
                <c:pt idx="4068">
                  <c:v>0.83464566929133965</c:v>
                </c:pt>
                <c:pt idx="4069">
                  <c:v>0.81889763779527835</c:v>
                </c:pt>
                <c:pt idx="4070">
                  <c:v>0.81889763779527835</c:v>
                </c:pt>
                <c:pt idx="4071">
                  <c:v>0.81889763779527835</c:v>
                </c:pt>
                <c:pt idx="4072">
                  <c:v>0.81889763779527835</c:v>
                </c:pt>
                <c:pt idx="4073">
                  <c:v>0.81889763779527835</c:v>
                </c:pt>
                <c:pt idx="4074">
                  <c:v>0.81889763779527835</c:v>
                </c:pt>
                <c:pt idx="4075">
                  <c:v>0.81889763779527835</c:v>
                </c:pt>
                <c:pt idx="4076">
                  <c:v>0.81889763779527835</c:v>
                </c:pt>
                <c:pt idx="4077">
                  <c:v>0.8046875</c:v>
                </c:pt>
                <c:pt idx="4078">
                  <c:v>0.656250000000002</c:v>
                </c:pt>
                <c:pt idx="4079">
                  <c:v>0.656250000000002</c:v>
                </c:pt>
                <c:pt idx="4080">
                  <c:v>0.99218749999999956</c:v>
                </c:pt>
                <c:pt idx="4081">
                  <c:v>0.99218749999999956</c:v>
                </c:pt>
                <c:pt idx="4082">
                  <c:v>0.9296875</c:v>
                </c:pt>
                <c:pt idx="4083">
                  <c:v>0.843750000000002</c:v>
                </c:pt>
                <c:pt idx="4084">
                  <c:v>0.7578125</c:v>
                </c:pt>
                <c:pt idx="4085">
                  <c:v>0.7734375</c:v>
                </c:pt>
                <c:pt idx="4086">
                  <c:v>0.843750000000002</c:v>
                </c:pt>
                <c:pt idx="4087">
                  <c:v>0.60629921259843067</c:v>
                </c:pt>
                <c:pt idx="4088">
                  <c:v>0.60629921259843067</c:v>
                </c:pt>
                <c:pt idx="4089">
                  <c:v>0.83464566929133965</c:v>
                </c:pt>
                <c:pt idx="4090">
                  <c:v>0.83464566929133965</c:v>
                </c:pt>
                <c:pt idx="4091">
                  <c:v>0.56349206349206249</c:v>
                </c:pt>
                <c:pt idx="4092">
                  <c:v>0.79032258064516059</c:v>
                </c:pt>
                <c:pt idx="4093">
                  <c:v>0.56800000000000062</c:v>
                </c:pt>
                <c:pt idx="4094">
                  <c:v>0.782258064516129</c:v>
                </c:pt>
                <c:pt idx="4095">
                  <c:v>0.718750000000002</c:v>
                </c:pt>
                <c:pt idx="4096">
                  <c:v>0.718750000000002</c:v>
                </c:pt>
                <c:pt idx="4097">
                  <c:v>0.750000000000002</c:v>
                </c:pt>
                <c:pt idx="4098">
                  <c:v>0.718750000000002</c:v>
                </c:pt>
                <c:pt idx="4099">
                  <c:v>0.750000000000002</c:v>
                </c:pt>
                <c:pt idx="4100">
                  <c:v>0.718750000000002</c:v>
                </c:pt>
                <c:pt idx="4101">
                  <c:v>0.718750000000002</c:v>
                </c:pt>
                <c:pt idx="4102">
                  <c:v>0.750000000000002</c:v>
                </c:pt>
                <c:pt idx="4103">
                  <c:v>0.750000000000002</c:v>
                </c:pt>
                <c:pt idx="4104">
                  <c:v>0.718750000000002</c:v>
                </c:pt>
                <c:pt idx="4105">
                  <c:v>0.718750000000002</c:v>
                </c:pt>
                <c:pt idx="4106">
                  <c:v>0.718750000000002</c:v>
                </c:pt>
                <c:pt idx="4107">
                  <c:v>0.750000000000002</c:v>
                </c:pt>
                <c:pt idx="4108">
                  <c:v>0.750000000000002</c:v>
                </c:pt>
                <c:pt idx="4109">
                  <c:v>0.750000000000002</c:v>
                </c:pt>
                <c:pt idx="4110">
                  <c:v>0.67187500000000377</c:v>
                </c:pt>
                <c:pt idx="4111">
                  <c:v>0.67187500000000377</c:v>
                </c:pt>
                <c:pt idx="4112">
                  <c:v>0.703125000000002</c:v>
                </c:pt>
                <c:pt idx="4113">
                  <c:v>0.67187500000000377</c:v>
                </c:pt>
                <c:pt idx="4114">
                  <c:v>0.750000000000002</c:v>
                </c:pt>
                <c:pt idx="4115">
                  <c:v>0.8046875</c:v>
                </c:pt>
                <c:pt idx="4116">
                  <c:v>0.8046875</c:v>
                </c:pt>
                <c:pt idx="4117">
                  <c:v>0.7734375</c:v>
                </c:pt>
                <c:pt idx="4118">
                  <c:v>0.68503937007874005</c:v>
                </c:pt>
                <c:pt idx="4119">
                  <c:v>0.65354330708661401</c:v>
                </c:pt>
                <c:pt idx="4120">
                  <c:v>0.81889763779527835</c:v>
                </c:pt>
                <c:pt idx="4121">
                  <c:v>0.64566929133858852</c:v>
                </c:pt>
                <c:pt idx="4122">
                  <c:v>0.64566929133858852</c:v>
                </c:pt>
                <c:pt idx="4123">
                  <c:v>0.77165354330708913</c:v>
                </c:pt>
                <c:pt idx="4124">
                  <c:v>0.64566929133858852</c:v>
                </c:pt>
                <c:pt idx="4125">
                  <c:v>0.64566929133858852</c:v>
                </c:pt>
                <c:pt idx="4126">
                  <c:v>0.64566929133858852</c:v>
                </c:pt>
                <c:pt idx="4127">
                  <c:v>0.64566929133858852</c:v>
                </c:pt>
                <c:pt idx="4128">
                  <c:v>0.64566929133858852</c:v>
                </c:pt>
                <c:pt idx="4129">
                  <c:v>0.64566929133858852</c:v>
                </c:pt>
                <c:pt idx="4130">
                  <c:v>0.78125</c:v>
                </c:pt>
                <c:pt idx="4131">
                  <c:v>0.71428571428571463</c:v>
                </c:pt>
                <c:pt idx="4132">
                  <c:v>0.71428571428571463</c:v>
                </c:pt>
                <c:pt idx="4133">
                  <c:v>0.718750000000002</c:v>
                </c:pt>
                <c:pt idx="4134">
                  <c:v>0.7578125</c:v>
                </c:pt>
                <c:pt idx="4135">
                  <c:v>0.7578125</c:v>
                </c:pt>
                <c:pt idx="4136">
                  <c:v>0.750000000000002</c:v>
                </c:pt>
                <c:pt idx="4137">
                  <c:v>0.76562500000000377</c:v>
                </c:pt>
                <c:pt idx="4138">
                  <c:v>0.83464566929133965</c:v>
                </c:pt>
                <c:pt idx="4139">
                  <c:v>0.76377952755905842</c:v>
                </c:pt>
                <c:pt idx="4140">
                  <c:v>0.7322834645669285</c:v>
                </c:pt>
                <c:pt idx="4141">
                  <c:v>0.72656249999999956</c:v>
                </c:pt>
                <c:pt idx="4142">
                  <c:v>0.85156249999999956</c:v>
                </c:pt>
                <c:pt idx="4143">
                  <c:v>0.843750000000002</c:v>
                </c:pt>
                <c:pt idx="4144">
                  <c:v>0.60156249999999956</c:v>
                </c:pt>
                <c:pt idx="4145">
                  <c:v>0.86614173228346925</c:v>
                </c:pt>
                <c:pt idx="4146">
                  <c:v>0.86614173228346925</c:v>
                </c:pt>
                <c:pt idx="4147">
                  <c:v>0.86614173228346925</c:v>
                </c:pt>
                <c:pt idx="4148">
                  <c:v>0.77165354330708913</c:v>
                </c:pt>
                <c:pt idx="4149">
                  <c:v>0.84251968503937003</c:v>
                </c:pt>
                <c:pt idx="4150">
                  <c:v>0.74015748031496098</c:v>
                </c:pt>
                <c:pt idx="4151">
                  <c:v>0.85826771653543465</c:v>
                </c:pt>
                <c:pt idx="4152">
                  <c:v>0.85826771653543465</c:v>
                </c:pt>
                <c:pt idx="4153">
                  <c:v>0.86614173228346925</c:v>
                </c:pt>
                <c:pt idx="4154">
                  <c:v>0.86614173228346925</c:v>
                </c:pt>
                <c:pt idx="4155">
                  <c:v>0.86614173228346925</c:v>
                </c:pt>
                <c:pt idx="4156">
                  <c:v>0.86614173228346925</c:v>
                </c:pt>
                <c:pt idx="4157">
                  <c:v>0.86614173228346925</c:v>
                </c:pt>
                <c:pt idx="4158">
                  <c:v>0.88188976377952799</c:v>
                </c:pt>
                <c:pt idx="4159">
                  <c:v>0.86614173228346925</c:v>
                </c:pt>
                <c:pt idx="4160">
                  <c:v>0.86614173228346925</c:v>
                </c:pt>
                <c:pt idx="4161">
                  <c:v>0.86614173228346925</c:v>
                </c:pt>
                <c:pt idx="4162">
                  <c:v>0.86614173228346925</c:v>
                </c:pt>
                <c:pt idx="4163">
                  <c:v>0.86614173228346925</c:v>
                </c:pt>
                <c:pt idx="4164">
                  <c:v>0.86614173228346925</c:v>
                </c:pt>
                <c:pt idx="4165">
                  <c:v>0.86614173228346925</c:v>
                </c:pt>
                <c:pt idx="4166">
                  <c:v>0.86614173228346925</c:v>
                </c:pt>
                <c:pt idx="4167">
                  <c:v>0.718750000000002</c:v>
                </c:pt>
                <c:pt idx="4168">
                  <c:v>0.7109375</c:v>
                </c:pt>
                <c:pt idx="4169">
                  <c:v>0.7109375</c:v>
                </c:pt>
                <c:pt idx="4170">
                  <c:v>0.7578125</c:v>
                </c:pt>
                <c:pt idx="4171">
                  <c:v>0.7578125</c:v>
                </c:pt>
                <c:pt idx="4172">
                  <c:v>0.82031249999999956</c:v>
                </c:pt>
                <c:pt idx="4173">
                  <c:v>0.90625</c:v>
                </c:pt>
                <c:pt idx="4174">
                  <c:v>0.8046875</c:v>
                </c:pt>
                <c:pt idx="4175">
                  <c:v>0.52343749999999956</c:v>
                </c:pt>
                <c:pt idx="4176">
                  <c:v>0.750000000000002</c:v>
                </c:pt>
                <c:pt idx="4177">
                  <c:v>0.511811023622047</c:v>
                </c:pt>
                <c:pt idx="4178">
                  <c:v>0.511811023622047</c:v>
                </c:pt>
                <c:pt idx="4179">
                  <c:v>0.74015748031496098</c:v>
                </c:pt>
                <c:pt idx="4180">
                  <c:v>0.74015748031496098</c:v>
                </c:pt>
                <c:pt idx="4181">
                  <c:v>0.46825396825396831</c:v>
                </c:pt>
                <c:pt idx="4182">
                  <c:v>0.76612903225806961</c:v>
                </c:pt>
                <c:pt idx="4183">
                  <c:v>0.48000000000000032</c:v>
                </c:pt>
                <c:pt idx="4184">
                  <c:v>0.83870967741935842</c:v>
                </c:pt>
                <c:pt idx="4185">
                  <c:v>0.74418604651162801</c:v>
                </c:pt>
                <c:pt idx="4186">
                  <c:v>0.76562500000000377</c:v>
                </c:pt>
                <c:pt idx="4187">
                  <c:v>0.76562500000000377</c:v>
                </c:pt>
                <c:pt idx="4188">
                  <c:v>0.734375000000002</c:v>
                </c:pt>
                <c:pt idx="4189">
                  <c:v>0.76562500000000377</c:v>
                </c:pt>
                <c:pt idx="4190">
                  <c:v>0.734375000000002</c:v>
                </c:pt>
                <c:pt idx="4191">
                  <c:v>0.76562500000000377</c:v>
                </c:pt>
                <c:pt idx="4192">
                  <c:v>0.76562500000000377</c:v>
                </c:pt>
                <c:pt idx="4193">
                  <c:v>0.734375000000002</c:v>
                </c:pt>
                <c:pt idx="4194">
                  <c:v>0.734375000000002</c:v>
                </c:pt>
                <c:pt idx="4195">
                  <c:v>0.76562500000000377</c:v>
                </c:pt>
                <c:pt idx="4196">
                  <c:v>0.76562500000000377</c:v>
                </c:pt>
                <c:pt idx="4197">
                  <c:v>0.76562500000000377</c:v>
                </c:pt>
                <c:pt idx="4198">
                  <c:v>0.734375000000002</c:v>
                </c:pt>
                <c:pt idx="4199">
                  <c:v>0.734375000000002</c:v>
                </c:pt>
                <c:pt idx="4200">
                  <c:v>0.734375000000002</c:v>
                </c:pt>
                <c:pt idx="4201">
                  <c:v>0.718750000000002</c:v>
                </c:pt>
                <c:pt idx="4202">
                  <c:v>0.718750000000002</c:v>
                </c:pt>
                <c:pt idx="4203">
                  <c:v>0.750000000000002</c:v>
                </c:pt>
                <c:pt idx="4204">
                  <c:v>0.718750000000002</c:v>
                </c:pt>
                <c:pt idx="4205">
                  <c:v>0.734375000000002</c:v>
                </c:pt>
                <c:pt idx="4206">
                  <c:v>0.78906249999999956</c:v>
                </c:pt>
                <c:pt idx="4207">
                  <c:v>0.78906249999999956</c:v>
                </c:pt>
                <c:pt idx="4208">
                  <c:v>0.57031249999999956</c:v>
                </c:pt>
                <c:pt idx="4209">
                  <c:v>0.74015748031496098</c:v>
                </c:pt>
                <c:pt idx="4210">
                  <c:v>0.70866141732283761</c:v>
                </c:pt>
                <c:pt idx="4211">
                  <c:v>0.6220472440944913</c:v>
                </c:pt>
                <c:pt idx="4212">
                  <c:v>0.70078740157480512</c:v>
                </c:pt>
                <c:pt idx="4213">
                  <c:v>0.70078740157480512</c:v>
                </c:pt>
                <c:pt idx="4214">
                  <c:v>0.57480314960629897</c:v>
                </c:pt>
                <c:pt idx="4215">
                  <c:v>0.70078740157480512</c:v>
                </c:pt>
                <c:pt idx="4216">
                  <c:v>0.70078740157480512</c:v>
                </c:pt>
                <c:pt idx="4217">
                  <c:v>0.70078740157480512</c:v>
                </c:pt>
                <c:pt idx="4218">
                  <c:v>0.70078740157480512</c:v>
                </c:pt>
                <c:pt idx="4219">
                  <c:v>0.70078740157480512</c:v>
                </c:pt>
                <c:pt idx="4220">
                  <c:v>0.70078740157480512</c:v>
                </c:pt>
                <c:pt idx="4221">
                  <c:v>0.578125000000002</c:v>
                </c:pt>
                <c:pt idx="4222">
                  <c:v>0.50793650793650758</c:v>
                </c:pt>
                <c:pt idx="4223">
                  <c:v>0.50793650793650758</c:v>
                </c:pt>
                <c:pt idx="4224">
                  <c:v>0.76562500000000377</c:v>
                </c:pt>
                <c:pt idx="4225">
                  <c:v>0.7421875</c:v>
                </c:pt>
                <c:pt idx="4226">
                  <c:v>0.7421875</c:v>
                </c:pt>
                <c:pt idx="4227">
                  <c:v>0.734375000000002</c:v>
                </c:pt>
                <c:pt idx="4228">
                  <c:v>0.750000000000002</c:v>
                </c:pt>
                <c:pt idx="4229">
                  <c:v>0.88188976377952799</c:v>
                </c:pt>
                <c:pt idx="4230">
                  <c:v>0.74803149606299413</c:v>
                </c:pt>
                <c:pt idx="4231">
                  <c:v>0.77952755905511861</c:v>
                </c:pt>
                <c:pt idx="4232">
                  <c:v>0.7734375</c:v>
                </c:pt>
                <c:pt idx="4233">
                  <c:v>0.6484375</c:v>
                </c:pt>
                <c:pt idx="4234">
                  <c:v>0.64062500000000377</c:v>
                </c:pt>
                <c:pt idx="4235">
                  <c:v>0.6484375</c:v>
                </c:pt>
                <c:pt idx="4236">
                  <c:v>0.66141732283464549</c:v>
                </c:pt>
                <c:pt idx="4237">
                  <c:v>0.66141732283464549</c:v>
                </c:pt>
                <c:pt idx="4238">
                  <c:v>0.66141732283464549</c:v>
                </c:pt>
                <c:pt idx="4239">
                  <c:v>0.61417322834645705</c:v>
                </c:pt>
                <c:pt idx="4240">
                  <c:v>0.68503937007874005</c:v>
                </c:pt>
                <c:pt idx="4241">
                  <c:v>0.78740157480314998</c:v>
                </c:pt>
                <c:pt idx="4242">
                  <c:v>0.65354330708661401</c:v>
                </c:pt>
                <c:pt idx="4243">
                  <c:v>0.65354330708661401</c:v>
                </c:pt>
                <c:pt idx="4244">
                  <c:v>0.66141732283464549</c:v>
                </c:pt>
                <c:pt idx="4245">
                  <c:v>0.66141732283464549</c:v>
                </c:pt>
                <c:pt idx="4246">
                  <c:v>0.66141732283464549</c:v>
                </c:pt>
                <c:pt idx="4247">
                  <c:v>0.66141732283464549</c:v>
                </c:pt>
                <c:pt idx="4248">
                  <c:v>0.66141732283464549</c:v>
                </c:pt>
                <c:pt idx="4249">
                  <c:v>0.67716535433071112</c:v>
                </c:pt>
                <c:pt idx="4250">
                  <c:v>0.66141732283464549</c:v>
                </c:pt>
                <c:pt idx="4251">
                  <c:v>0.66141732283464549</c:v>
                </c:pt>
                <c:pt idx="4252">
                  <c:v>0.66141732283464549</c:v>
                </c:pt>
                <c:pt idx="4253">
                  <c:v>0.66141732283464549</c:v>
                </c:pt>
                <c:pt idx="4254">
                  <c:v>0.66141732283464549</c:v>
                </c:pt>
                <c:pt idx="4255">
                  <c:v>0.66141732283464549</c:v>
                </c:pt>
                <c:pt idx="4256">
                  <c:v>0.66141732283464549</c:v>
                </c:pt>
                <c:pt idx="4257">
                  <c:v>0.66141732283464549</c:v>
                </c:pt>
                <c:pt idx="4258">
                  <c:v>0.703125000000002</c:v>
                </c:pt>
                <c:pt idx="4259">
                  <c:v>0.69531249999999956</c:v>
                </c:pt>
                <c:pt idx="4260">
                  <c:v>0.69531249999999956</c:v>
                </c:pt>
                <c:pt idx="4261">
                  <c:v>0.52343749999999956</c:v>
                </c:pt>
                <c:pt idx="4262">
                  <c:v>0.52343749999999956</c:v>
                </c:pt>
                <c:pt idx="4263">
                  <c:v>0.58593749999999956</c:v>
                </c:pt>
                <c:pt idx="4264">
                  <c:v>0.67187500000000377</c:v>
                </c:pt>
                <c:pt idx="4265">
                  <c:v>0.57031249999999956</c:v>
                </c:pt>
                <c:pt idx="4266">
                  <c:v>0.52343749999999956</c:v>
                </c:pt>
                <c:pt idx="4267">
                  <c:v>0.515625000000002</c:v>
                </c:pt>
                <c:pt idx="4268">
                  <c:v>0.74803149606299413</c:v>
                </c:pt>
                <c:pt idx="4269">
                  <c:v>0.74803149606299413</c:v>
                </c:pt>
                <c:pt idx="4270">
                  <c:v>0.53543307086614156</c:v>
                </c:pt>
                <c:pt idx="4271">
                  <c:v>0.53543307086614156</c:v>
                </c:pt>
                <c:pt idx="4272">
                  <c:v>0.26190476190476419</c:v>
                </c:pt>
                <c:pt idx="4273">
                  <c:v>0.62096774193548399</c:v>
                </c:pt>
                <c:pt idx="4274">
                  <c:v>0.33600000000000124</c:v>
                </c:pt>
                <c:pt idx="4275">
                  <c:v>0.62903225806451812</c:v>
                </c:pt>
                <c:pt idx="4276">
                  <c:v>0.51162790697674398</c:v>
                </c:pt>
                <c:pt idx="4277">
                  <c:v>0.76744186046511931</c:v>
                </c:pt>
                <c:pt idx="4278">
                  <c:v>0.80314960629921583</c:v>
                </c:pt>
                <c:pt idx="4279">
                  <c:v>0.80314960629921583</c:v>
                </c:pt>
                <c:pt idx="4280">
                  <c:v>0.77165354330708913</c:v>
                </c:pt>
                <c:pt idx="4281">
                  <c:v>0.80314960629921583</c:v>
                </c:pt>
                <c:pt idx="4282">
                  <c:v>0.77165354330708913</c:v>
                </c:pt>
                <c:pt idx="4283">
                  <c:v>0.80314960629921583</c:v>
                </c:pt>
                <c:pt idx="4284">
                  <c:v>0.80314960629921583</c:v>
                </c:pt>
                <c:pt idx="4285">
                  <c:v>0.77165354330708913</c:v>
                </c:pt>
                <c:pt idx="4286">
                  <c:v>0.77165354330708913</c:v>
                </c:pt>
                <c:pt idx="4287">
                  <c:v>0.80314960629921583</c:v>
                </c:pt>
                <c:pt idx="4288">
                  <c:v>0.80314960629921583</c:v>
                </c:pt>
                <c:pt idx="4289">
                  <c:v>0.80314960629921583</c:v>
                </c:pt>
                <c:pt idx="4290">
                  <c:v>0.77165354330708913</c:v>
                </c:pt>
                <c:pt idx="4291">
                  <c:v>0.77165354330708913</c:v>
                </c:pt>
                <c:pt idx="4292">
                  <c:v>0.77165354330708913</c:v>
                </c:pt>
                <c:pt idx="4293">
                  <c:v>0.74803149606299413</c:v>
                </c:pt>
                <c:pt idx="4294">
                  <c:v>0.74803149606299413</c:v>
                </c:pt>
                <c:pt idx="4295">
                  <c:v>0.78740157480314998</c:v>
                </c:pt>
                <c:pt idx="4296">
                  <c:v>0.74803149606299413</c:v>
                </c:pt>
                <c:pt idx="4297">
                  <c:v>0.77165354330708913</c:v>
                </c:pt>
                <c:pt idx="4298">
                  <c:v>0.71653543307086665</c:v>
                </c:pt>
                <c:pt idx="4299">
                  <c:v>0.71653543307086665</c:v>
                </c:pt>
                <c:pt idx="4300">
                  <c:v>0.62992125984252212</c:v>
                </c:pt>
                <c:pt idx="4301">
                  <c:v>0.88095238095237816</c:v>
                </c:pt>
                <c:pt idx="4302">
                  <c:v>0.76190476190476197</c:v>
                </c:pt>
                <c:pt idx="4303">
                  <c:v>0.68253968253968511</c:v>
                </c:pt>
                <c:pt idx="4304">
                  <c:v>0.75396825396825462</c:v>
                </c:pt>
                <c:pt idx="4305">
                  <c:v>0.75396825396825462</c:v>
                </c:pt>
                <c:pt idx="4306">
                  <c:v>0.62698412698412764</c:v>
                </c:pt>
                <c:pt idx="4307">
                  <c:v>0.75396825396825462</c:v>
                </c:pt>
                <c:pt idx="4308">
                  <c:v>0.75396825396825462</c:v>
                </c:pt>
                <c:pt idx="4309">
                  <c:v>0.75396825396825462</c:v>
                </c:pt>
                <c:pt idx="4310">
                  <c:v>0.75396825396825462</c:v>
                </c:pt>
                <c:pt idx="4311">
                  <c:v>0.75396825396825462</c:v>
                </c:pt>
                <c:pt idx="4312">
                  <c:v>0.75396825396825462</c:v>
                </c:pt>
                <c:pt idx="4313">
                  <c:v>0.63779527559055527</c:v>
                </c:pt>
                <c:pt idx="4314">
                  <c:v>0.84920634920634652</c:v>
                </c:pt>
                <c:pt idx="4315">
                  <c:v>0.84920634920634652</c:v>
                </c:pt>
                <c:pt idx="4316">
                  <c:v>0.80314960629921583</c:v>
                </c:pt>
                <c:pt idx="4317">
                  <c:v>0.81102362204724399</c:v>
                </c:pt>
                <c:pt idx="4318">
                  <c:v>0.81102362204724399</c:v>
                </c:pt>
                <c:pt idx="4319">
                  <c:v>0.77165354330708913</c:v>
                </c:pt>
                <c:pt idx="4320">
                  <c:v>0.7936507936507966</c:v>
                </c:pt>
                <c:pt idx="4321">
                  <c:v>0.72000000000000064</c:v>
                </c:pt>
                <c:pt idx="4322">
                  <c:v>0.79200000000000004</c:v>
                </c:pt>
                <c:pt idx="4323">
                  <c:v>0.82400000000000062</c:v>
                </c:pt>
                <c:pt idx="4324">
                  <c:v>0.82677165354331184</c:v>
                </c:pt>
                <c:pt idx="4325">
                  <c:v>0.71653543307086665</c:v>
                </c:pt>
                <c:pt idx="4326">
                  <c:v>0.70866141732283761</c:v>
                </c:pt>
                <c:pt idx="4327">
                  <c:v>1</c:v>
                </c:pt>
                <c:pt idx="4328">
                  <c:v>0.73809523809524036</c:v>
                </c:pt>
                <c:pt idx="4329">
                  <c:v>0.70634920634920884</c:v>
                </c:pt>
                <c:pt idx="4330">
                  <c:v>0.73809523809524036</c:v>
                </c:pt>
                <c:pt idx="4331">
                  <c:v>0.68253968253968511</c:v>
                </c:pt>
                <c:pt idx="4332">
                  <c:v>0.73015873015873212</c:v>
                </c:pt>
                <c:pt idx="4333">
                  <c:v>0.76984126984127188</c:v>
                </c:pt>
                <c:pt idx="4334">
                  <c:v>0.69841269841269749</c:v>
                </c:pt>
                <c:pt idx="4335">
                  <c:v>0.69841269841269749</c:v>
                </c:pt>
                <c:pt idx="4336">
                  <c:v>0.70634920634920884</c:v>
                </c:pt>
                <c:pt idx="4337">
                  <c:v>0.70634920634920884</c:v>
                </c:pt>
                <c:pt idx="4338">
                  <c:v>0.73809523809524036</c:v>
                </c:pt>
                <c:pt idx="4339">
                  <c:v>0.73809523809524036</c:v>
                </c:pt>
                <c:pt idx="4340">
                  <c:v>0.70634920634920884</c:v>
                </c:pt>
                <c:pt idx="4341">
                  <c:v>0.72222222222222199</c:v>
                </c:pt>
                <c:pt idx="4342">
                  <c:v>0.70634920634920884</c:v>
                </c:pt>
                <c:pt idx="4343">
                  <c:v>0.70634920634920884</c:v>
                </c:pt>
                <c:pt idx="4344">
                  <c:v>0.70634920634920884</c:v>
                </c:pt>
                <c:pt idx="4345">
                  <c:v>0.70634920634920884</c:v>
                </c:pt>
                <c:pt idx="4346">
                  <c:v>0.70634920634920884</c:v>
                </c:pt>
                <c:pt idx="4347">
                  <c:v>0.70634920634920884</c:v>
                </c:pt>
                <c:pt idx="4348">
                  <c:v>0.70634920634920884</c:v>
                </c:pt>
                <c:pt idx="4349">
                  <c:v>0.70634920634920884</c:v>
                </c:pt>
                <c:pt idx="4350">
                  <c:v>0.88095238095237816</c:v>
                </c:pt>
                <c:pt idx="4351">
                  <c:v>0.73015873015873212</c:v>
                </c:pt>
                <c:pt idx="4352">
                  <c:v>0.73015873015873212</c:v>
                </c:pt>
                <c:pt idx="4353">
                  <c:v>0.86400000000000188</c:v>
                </c:pt>
                <c:pt idx="4354">
                  <c:v>0.86400000000000188</c:v>
                </c:pt>
                <c:pt idx="4355">
                  <c:v>0.80800000000000005</c:v>
                </c:pt>
                <c:pt idx="4356">
                  <c:v>0.71200000000000063</c:v>
                </c:pt>
                <c:pt idx="4357">
                  <c:v>0.63200000000000212</c:v>
                </c:pt>
                <c:pt idx="4358">
                  <c:v>0.69600000000000062</c:v>
                </c:pt>
                <c:pt idx="4359">
                  <c:v>0.72000000000000064</c:v>
                </c:pt>
                <c:pt idx="4360">
                  <c:v>0.74400000000000188</c:v>
                </c:pt>
                <c:pt idx="4361">
                  <c:v>0.74400000000000188</c:v>
                </c:pt>
                <c:pt idx="4362">
                  <c:v>0.72000000000000064</c:v>
                </c:pt>
                <c:pt idx="4363">
                  <c:v>0.72000000000000064</c:v>
                </c:pt>
                <c:pt idx="4364">
                  <c:v>0.44354838709677402</c:v>
                </c:pt>
                <c:pt idx="4365">
                  <c:v>0.67213114754098613</c:v>
                </c:pt>
                <c:pt idx="4366">
                  <c:v>0.44715447154471538</c:v>
                </c:pt>
                <c:pt idx="4367">
                  <c:v>0.66393442622951226</c:v>
                </c:pt>
                <c:pt idx="4368">
                  <c:v>0.87200000000000188</c:v>
                </c:pt>
                <c:pt idx="4369">
                  <c:v>0.61600000000000188</c:v>
                </c:pt>
                <c:pt idx="4370">
                  <c:v>0.64800000000000213</c:v>
                </c:pt>
                <c:pt idx="4371">
                  <c:v>0.7936507936507966</c:v>
                </c:pt>
                <c:pt idx="4372">
                  <c:v>0.7936507936507966</c:v>
                </c:pt>
                <c:pt idx="4373">
                  <c:v>0.82539682539682502</c:v>
                </c:pt>
                <c:pt idx="4374">
                  <c:v>0.7936507936507966</c:v>
                </c:pt>
                <c:pt idx="4375">
                  <c:v>0.82539682539682502</c:v>
                </c:pt>
                <c:pt idx="4376">
                  <c:v>0.7936507936507966</c:v>
                </c:pt>
                <c:pt idx="4377">
                  <c:v>0.7936507936507966</c:v>
                </c:pt>
                <c:pt idx="4378">
                  <c:v>0.82539682539682502</c:v>
                </c:pt>
                <c:pt idx="4379">
                  <c:v>0.82539682539682502</c:v>
                </c:pt>
                <c:pt idx="4380">
                  <c:v>0.7936507936507966</c:v>
                </c:pt>
                <c:pt idx="4381">
                  <c:v>0.7936507936507966</c:v>
                </c:pt>
                <c:pt idx="4382">
                  <c:v>0.7936507936507966</c:v>
                </c:pt>
                <c:pt idx="4383">
                  <c:v>0.82539682539682502</c:v>
                </c:pt>
                <c:pt idx="4384">
                  <c:v>0.82539682539682502</c:v>
                </c:pt>
                <c:pt idx="4385">
                  <c:v>0.82539682539682502</c:v>
                </c:pt>
                <c:pt idx="4386">
                  <c:v>0.73809523809524036</c:v>
                </c:pt>
                <c:pt idx="4387">
                  <c:v>0.73809523809524036</c:v>
                </c:pt>
                <c:pt idx="4388">
                  <c:v>0.77777777777778012</c:v>
                </c:pt>
                <c:pt idx="4389">
                  <c:v>0.73809523809524036</c:v>
                </c:pt>
                <c:pt idx="4390">
                  <c:v>0.82539682539682502</c:v>
                </c:pt>
                <c:pt idx="4391">
                  <c:v>0.88095238095237816</c:v>
                </c:pt>
                <c:pt idx="4392">
                  <c:v>0.88095238095237816</c:v>
                </c:pt>
                <c:pt idx="4393">
                  <c:v>0.82539682539682502</c:v>
                </c:pt>
                <c:pt idx="4394">
                  <c:v>0.62400000000000189</c:v>
                </c:pt>
                <c:pt idx="4395">
                  <c:v>0.75200000000000211</c:v>
                </c:pt>
                <c:pt idx="4396">
                  <c:v>0.86400000000000188</c:v>
                </c:pt>
                <c:pt idx="4397">
                  <c:v>0.74400000000000188</c:v>
                </c:pt>
                <c:pt idx="4398">
                  <c:v>0.74400000000000188</c:v>
                </c:pt>
                <c:pt idx="4399">
                  <c:v>0.82400000000000062</c:v>
                </c:pt>
                <c:pt idx="4400">
                  <c:v>0.74400000000000188</c:v>
                </c:pt>
                <c:pt idx="4401">
                  <c:v>0.74400000000000188</c:v>
                </c:pt>
                <c:pt idx="4402">
                  <c:v>0.74400000000000188</c:v>
                </c:pt>
                <c:pt idx="4403">
                  <c:v>0.74400000000000188</c:v>
                </c:pt>
                <c:pt idx="4404">
                  <c:v>0.74400000000000188</c:v>
                </c:pt>
                <c:pt idx="4405">
                  <c:v>0.74400000000000188</c:v>
                </c:pt>
                <c:pt idx="4406">
                  <c:v>0.83333333333333304</c:v>
                </c:pt>
                <c:pt idx="4407">
                  <c:v>0.73809523809524036</c:v>
                </c:pt>
                <c:pt idx="4408">
                  <c:v>0.73809523809524036</c:v>
                </c:pt>
                <c:pt idx="4409">
                  <c:v>0.7936507936507966</c:v>
                </c:pt>
                <c:pt idx="4410">
                  <c:v>0.817460317460317</c:v>
                </c:pt>
                <c:pt idx="4411">
                  <c:v>0.817460317460317</c:v>
                </c:pt>
                <c:pt idx="4412">
                  <c:v>0.82539682539682502</c:v>
                </c:pt>
                <c:pt idx="4413">
                  <c:v>0.79200000000000004</c:v>
                </c:pt>
                <c:pt idx="4414">
                  <c:v>0.76612903225806961</c:v>
                </c:pt>
                <c:pt idx="4415">
                  <c:v>0.79032258064516059</c:v>
                </c:pt>
                <c:pt idx="4416">
                  <c:v>0.75806451612903436</c:v>
                </c:pt>
                <c:pt idx="4417">
                  <c:v>0.75396825396825462</c:v>
                </c:pt>
                <c:pt idx="4418">
                  <c:v>0.865079365079365</c:v>
                </c:pt>
                <c:pt idx="4419">
                  <c:v>0.85714285714285765</c:v>
                </c:pt>
                <c:pt idx="4420">
                  <c:v>0.63492063492063688</c:v>
                </c:pt>
                <c:pt idx="4421">
                  <c:v>0.84800000000000064</c:v>
                </c:pt>
                <c:pt idx="4422">
                  <c:v>0.84800000000000064</c:v>
                </c:pt>
                <c:pt idx="4423">
                  <c:v>0.84800000000000064</c:v>
                </c:pt>
                <c:pt idx="4424">
                  <c:v>0.84000000000000064</c:v>
                </c:pt>
                <c:pt idx="4425">
                  <c:v>0.87200000000000188</c:v>
                </c:pt>
                <c:pt idx="4426">
                  <c:v>0.76800000000000213</c:v>
                </c:pt>
                <c:pt idx="4427">
                  <c:v>0.84000000000000064</c:v>
                </c:pt>
                <c:pt idx="4428">
                  <c:v>0.84000000000000064</c:v>
                </c:pt>
                <c:pt idx="4429">
                  <c:v>0.84800000000000064</c:v>
                </c:pt>
                <c:pt idx="4430">
                  <c:v>0.84800000000000064</c:v>
                </c:pt>
                <c:pt idx="4431">
                  <c:v>0.84800000000000064</c:v>
                </c:pt>
                <c:pt idx="4432">
                  <c:v>0.84800000000000064</c:v>
                </c:pt>
                <c:pt idx="4433">
                  <c:v>0.84800000000000064</c:v>
                </c:pt>
                <c:pt idx="4434">
                  <c:v>0.83200000000000063</c:v>
                </c:pt>
                <c:pt idx="4435">
                  <c:v>0.84800000000000064</c:v>
                </c:pt>
                <c:pt idx="4436">
                  <c:v>0.84800000000000064</c:v>
                </c:pt>
                <c:pt idx="4437">
                  <c:v>0.84800000000000064</c:v>
                </c:pt>
                <c:pt idx="4438">
                  <c:v>0.84800000000000064</c:v>
                </c:pt>
                <c:pt idx="4439">
                  <c:v>0.84800000000000064</c:v>
                </c:pt>
                <c:pt idx="4440">
                  <c:v>0.84800000000000064</c:v>
                </c:pt>
                <c:pt idx="4441">
                  <c:v>0.84800000000000064</c:v>
                </c:pt>
                <c:pt idx="4442">
                  <c:v>0.84800000000000064</c:v>
                </c:pt>
                <c:pt idx="4443">
                  <c:v>0.71200000000000063</c:v>
                </c:pt>
                <c:pt idx="4444">
                  <c:v>0.70400000000000063</c:v>
                </c:pt>
                <c:pt idx="4445">
                  <c:v>0.70400000000000063</c:v>
                </c:pt>
                <c:pt idx="4446">
                  <c:v>0.70967741935484197</c:v>
                </c:pt>
                <c:pt idx="4447">
                  <c:v>0.70967741935484197</c:v>
                </c:pt>
                <c:pt idx="4448">
                  <c:v>0.72580645161290303</c:v>
                </c:pt>
                <c:pt idx="4449">
                  <c:v>0.82258064516128959</c:v>
                </c:pt>
                <c:pt idx="4450">
                  <c:v>0.82258064516128959</c:v>
                </c:pt>
                <c:pt idx="4451">
                  <c:v>0.54032258064516059</c:v>
                </c:pt>
                <c:pt idx="4452">
                  <c:v>0.7338709677419345</c:v>
                </c:pt>
                <c:pt idx="4453">
                  <c:v>0.54838709677419462</c:v>
                </c:pt>
                <c:pt idx="4454">
                  <c:v>0.54838709677419462</c:v>
                </c:pt>
                <c:pt idx="4455">
                  <c:v>0.7338709677419345</c:v>
                </c:pt>
                <c:pt idx="4456">
                  <c:v>0.7338709677419345</c:v>
                </c:pt>
                <c:pt idx="4457">
                  <c:v>0.45528455284552799</c:v>
                </c:pt>
                <c:pt idx="4458">
                  <c:v>0.79338842975206325</c:v>
                </c:pt>
                <c:pt idx="4459">
                  <c:v>0.40163934426229475</c:v>
                </c:pt>
                <c:pt idx="4460">
                  <c:v>0.83471074380165156</c:v>
                </c:pt>
                <c:pt idx="4461">
                  <c:v>0.71774193548387666</c:v>
                </c:pt>
                <c:pt idx="4462">
                  <c:v>0.83870967741935842</c:v>
                </c:pt>
                <c:pt idx="4463">
                  <c:v>0.66129032258064713</c:v>
                </c:pt>
                <c:pt idx="4464">
                  <c:v>0.63492063492063688</c:v>
                </c:pt>
                <c:pt idx="4465">
                  <c:v>0.68852459016393397</c:v>
                </c:pt>
                <c:pt idx="4466">
                  <c:v>0.68852459016393397</c:v>
                </c:pt>
                <c:pt idx="4467">
                  <c:v>0.713114754098361</c:v>
                </c:pt>
                <c:pt idx="4468">
                  <c:v>0.68852459016393397</c:v>
                </c:pt>
                <c:pt idx="4469">
                  <c:v>0.713114754098361</c:v>
                </c:pt>
                <c:pt idx="4470">
                  <c:v>0.68852459016393397</c:v>
                </c:pt>
                <c:pt idx="4471">
                  <c:v>0.68852459016393397</c:v>
                </c:pt>
                <c:pt idx="4472">
                  <c:v>0.713114754098361</c:v>
                </c:pt>
                <c:pt idx="4473">
                  <c:v>0.713114754098361</c:v>
                </c:pt>
                <c:pt idx="4474">
                  <c:v>0.68852459016393397</c:v>
                </c:pt>
                <c:pt idx="4475">
                  <c:v>0.68852459016393397</c:v>
                </c:pt>
                <c:pt idx="4476">
                  <c:v>0.68852459016393397</c:v>
                </c:pt>
                <c:pt idx="4477">
                  <c:v>0.713114754098361</c:v>
                </c:pt>
                <c:pt idx="4478">
                  <c:v>0.713114754098361</c:v>
                </c:pt>
                <c:pt idx="4479">
                  <c:v>0.713114754098361</c:v>
                </c:pt>
                <c:pt idx="4480">
                  <c:v>0.64754098360655765</c:v>
                </c:pt>
                <c:pt idx="4481">
                  <c:v>0.64754098360655765</c:v>
                </c:pt>
                <c:pt idx="4482">
                  <c:v>0.67213114754098613</c:v>
                </c:pt>
                <c:pt idx="4483">
                  <c:v>0.64754098360655765</c:v>
                </c:pt>
                <c:pt idx="4484">
                  <c:v>0.713114754098361</c:v>
                </c:pt>
                <c:pt idx="4485">
                  <c:v>0.65573770491803363</c:v>
                </c:pt>
                <c:pt idx="4486">
                  <c:v>0.65573770491803363</c:v>
                </c:pt>
                <c:pt idx="4487">
                  <c:v>0.70491803278688736</c:v>
                </c:pt>
                <c:pt idx="4488">
                  <c:v>0.79508196721311564</c:v>
                </c:pt>
                <c:pt idx="4489">
                  <c:v>0.66393442622951226</c:v>
                </c:pt>
                <c:pt idx="4490">
                  <c:v>0.74590163934426412</c:v>
                </c:pt>
                <c:pt idx="4491">
                  <c:v>0.65573770491803363</c:v>
                </c:pt>
                <c:pt idx="4492">
                  <c:v>0.65573770491803363</c:v>
                </c:pt>
                <c:pt idx="4493">
                  <c:v>0.70491803278688736</c:v>
                </c:pt>
                <c:pt idx="4494">
                  <c:v>0.65573770491803363</c:v>
                </c:pt>
                <c:pt idx="4495">
                  <c:v>0.65573770491803363</c:v>
                </c:pt>
                <c:pt idx="4496">
                  <c:v>0.65573770491803363</c:v>
                </c:pt>
                <c:pt idx="4497">
                  <c:v>0.65573770491803363</c:v>
                </c:pt>
                <c:pt idx="4498">
                  <c:v>0.65573770491803363</c:v>
                </c:pt>
                <c:pt idx="4499">
                  <c:v>0.65573770491803363</c:v>
                </c:pt>
                <c:pt idx="4500">
                  <c:v>0.713114754098361</c:v>
                </c:pt>
                <c:pt idx="4501">
                  <c:v>0.92500000000000004</c:v>
                </c:pt>
                <c:pt idx="4502">
                  <c:v>0.92500000000000004</c:v>
                </c:pt>
                <c:pt idx="4503">
                  <c:v>0.68852459016393397</c:v>
                </c:pt>
                <c:pt idx="4504">
                  <c:v>0.75409836065573865</c:v>
                </c:pt>
                <c:pt idx="4505">
                  <c:v>0.75409836065573865</c:v>
                </c:pt>
                <c:pt idx="4506">
                  <c:v>0.713114754098361</c:v>
                </c:pt>
                <c:pt idx="4507">
                  <c:v>0.7355371900826424</c:v>
                </c:pt>
                <c:pt idx="4508">
                  <c:v>0.61666666666666703</c:v>
                </c:pt>
                <c:pt idx="4509">
                  <c:v>0.73333333333333361</c:v>
                </c:pt>
                <c:pt idx="4510">
                  <c:v>0.70833333333333304</c:v>
                </c:pt>
                <c:pt idx="4511">
                  <c:v>0.72950819672131151</c:v>
                </c:pt>
                <c:pt idx="4512">
                  <c:v>0.77868852459016613</c:v>
                </c:pt>
                <c:pt idx="4513">
                  <c:v>0.77049180327869227</c:v>
                </c:pt>
                <c:pt idx="4514">
                  <c:v>0.90163934426229497</c:v>
                </c:pt>
                <c:pt idx="4515">
                  <c:v>0.80165289256198513</c:v>
                </c:pt>
                <c:pt idx="4516">
                  <c:v>0.76859504132231404</c:v>
                </c:pt>
                <c:pt idx="4517">
                  <c:v>0.80165289256198513</c:v>
                </c:pt>
                <c:pt idx="4518">
                  <c:v>0.7520661157024785</c:v>
                </c:pt>
                <c:pt idx="4519">
                  <c:v>0.78512396694214859</c:v>
                </c:pt>
                <c:pt idx="4520">
                  <c:v>0.71900826446281063</c:v>
                </c:pt>
                <c:pt idx="4521">
                  <c:v>0.76033057851239705</c:v>
                </c:pt>
                <c:pt idx="4522">
                  <c:v>0.76033057851239705</c:v>
                </c:pt>
                <c:pt idx="4523">
                  <c:v>0.76859504132231404</c:v>
                </c:pt>
                <c:pt idx="4524">
                  <c:v>0.76859504132231404</c:v>
                </c:pt>
                <c:pt idx="4525">
                  <c:v>0.80165289256198513</c:v>
                </c:pt>
                <c:pt idx="4526">
                  <c:v>0.80165289256198513</c:v>
                </c:pt>
                <c:pt idx="4527">
                  <c:v>0.76859504132231404</c:v>
                </c:pt>
                <c:pt idx="4528">
                  <c:v>0.78512396694214859</c:v>
                </c:pt>
                <c:pt idx="4529">
                  <c:v>0.76859504132231404</c:v>
                </c:pt>
                <c:pt idx="4530">
                  <c:v>0.76859504132231404</c:v>
                </c:pt>
                <c:pt idx="4531">
                  <c:v>0.76859504132231404</c:v>
                </c:pt>
                <c:pt idx="4532">
                  <c:v>0.76859504132231404</c:v>
                </c:pt>
                <c:pt idx="4533">
                  <c:v>0.76859504132231404</c:v>
                </c:pt>
                <c:pt idx="4534">
                  <c:v>0.76859504132231404</c:v>
                </c:pt>
                <c:pt idx="4535">
                  <c:v>0.76859504132231404</c:v>
                </c:pt>
                <c:pt idx="4536">
                  <c:v>0.76859504132231404</c:v>
                </c:pt>
                <c:pt idx="4537">
                  <c:v>0.82644628099173556</c:v>
                </c:pt>
                <c:pt idx="4538">
                  <c:v>0.66942148760330977</c:v>
                </c:pt>
                <c:pt idx="4539">
                  <c:v>0.66942148760330977</c:v>
                </c:pt>
                <c:pt idx="4540">
                  <c:v>0.95833333333333304</c:v>
                </c:pt>
                <c:pt idx="4541">
                  <c:v>0.95833333333333304</c:v>
                </c:pt>
                <c:pt idx="4542">
                  <c:v>0.8916666666666665</c:v>
                </c:pt>
                <c:pt idx="4543">
                  <c:v>0.79166666666666696</c:v>
                </c:pt>
                <c:pt idx="4544">
                  <c:v>0.70833333333333304</c:v>
                </c:pt>
                <c:pt idx="4545">
                  <c:v>0.750000000000002</c:v>
                </c:pt>
                <c:pt idx="4546">
                  <c:v>0.8</c:v>
                </c:pt>
                <c:pt idx="4547">
                  <c:v>0.65000000000000224</c:v>
                </c:pt>
                <c:pt idx="4548">
                  <c:v>0.65000000000000224</c:v>
                </c:pt>
                <c:pt idx="4549">
                  <c:v>0.8</c:v>
                </c:pt>
                <c:pt idx="4550">
                  <c:v>0.8</c:v>
                </c:pt>
                <c:pt idx="4551">
                  <c:v>0.53781512605042003</c:v>
                </c:pt>
                <c:pt idx="4552">
                  <c:v>0.75213675213675202</c:v>
                </c:pt>
                <c:pt idx="4553">
                  <c:v>0.55084745762712184</c:v>
                </c:pt>
                <c:pt idx="4554">
                  <c:v>0.73504273504273498</c:v>
                </c:pt>
                <c:pt idx="4555">
                  <c:v>0.95000000000000062</c:v>
                </c:pt>
                <c:pt idx="4556">
                  <c:v>0.69166666666666698</c:v>
                </c:pt>
                <c:pt idx="4557">
                  <c:v>0.55000000000000004</c:v>
                </c:pt>
                <c:pt idx="4558">
                  <c:v>0.90082644628099262</c:v>
                </c:pt>
                <c:pt idx="4559">
                  <c:v>0.69166666666666698</c:v>
                </c:pt>
                <c:pt idx="4560">
                  <c:v>0.68852459016393397</c:v>
                </c:pt>
                <c:pt idx="4561">
                  <c:v>0.68852459016393397</c:v>
                </c:pt>
                <c:pt idx="4562">
                  <c:v>0.713114754098361</c:v>
                </c:pt>
                <c:pt idx="4563">
                  <c:v>0.68852459016393397</c:v>
                </c:pt>
                <c:pt idx="4564">
                  <c:v>0.713114754098361</c:v>
                </c:pt>
                <c:pt idx="4565">
                  <c:v>0.68852459016393397</c:v>
                </c:pt>
                <c:pt idx="4566">
                  <c:v>0.68852459016393397</c:v>
                </c:pt>
                <c:pt idx="4567">
                  <c:v>0.713114754098361</c:v>
                </c:pt>
                <c:pt idx="4568">
                  <c:v>0.713114754098361</c:v>
                </c:pt>
                <c:pt idx="4569">
                  <c:v>0.68852459016393397</c:v>
                </c:pt>
                <c:pt idx="4570">
                  <c:v>0.68852459016393397</c:v>
                </c:pt>
                <c:pt idx="4571">
                  <c:v>0.68852459016393397</c:v>
                </c:pt>
                <c:pt idx="4572">
                  <c:v>0.713114754098361</c:v>
                </c:pt>
                <c:pt idx="4573">
                  <c:v>0.713114754098361</c:v>
                </c:pt>
                <c:pt idx="4574">
                  <c:v>0.713114754098361</c:v>
                </c:pt>
                <c:pt idx="4575">
                  <c:v>0.64754098360655765</c:v>
                </c:pt>
                <c:pt idx="4576">
                  <c:v>0.64754098360655765</c:v>
                </c:pt>
                <c:pt idx="4577">
                  <c:v>0.67213114754098613</c:v>
                </c:pt>
                <c:pt idx="4578">
                  <c:v>0.64754098360655765</c:v>
                </c:pt>
                <c:pt idx="4579">
                  <c:v>0.713114754098361</c:v>
                </c:pt>
                <c:pt idx="4580">
                  <c:v>0.65573770491803363</c:v>
                </c:pt>
                <c:pt idx="4581">
                  <c:v>0.65573770491803363</c:v>
                </c:pt>
                <c:pt idx="4582">
                  <c:v>0.70491803278688736</c:v>
                </c:pt>
                <c:pt idx="4583">
                  <c:v>0.79508196721311564</c:v>
                </c:pt>
                <c:pt idx="4584">
                  <c:v>0.66393442622951226</c:v>
                </c:pt>
                <c:pt idx="4585">
                  <c:v>0.74590163934426412</c:v>
                </c:pt>
                <c:pt idx="4586">
                  <c:v>0.65573770491803363</c:v>
                </c:pt>
                <c:pt idx="4587">
                  <c:v>0.65573770491803363</c:v>
                </c:pt>
                <c:pt idx="4588">
                  <c:v>0.70491803278688736</c:v>
                </c:pt>
                <c:pt idx="4589">
                  <c:v>0.65573770491803363</c:v>
                </c:pt>
                <c:pt idx="4590">
                  <c:v>0.65573770491803363</c:v>
                </c:pt>
                <c:pt idx="4591">
                  <c:v>0.65573770491803363</c:v>
                </c:pt>
                <c:pt idx="4592">
                  <c:v>0.65573770491803363</c:v>
                </c:pt>
                <c:pt idx="4593">
                  <c:v>0.65573770491803363</c:v>
                </c:pt>
                <c:pt idx="4594">
                  <c:v>0.65573770491803363</c:v>
                </c:pt>
                <c:pt idx="4595">
                  <c:v>0.713114754098361</c:v>
                </c:pt>
                <c:pt idx="4596">
                  <c:v>0.92500000000000004</c:v>
                </c:pt>
                <c:pt idx="4597">
                  <c:v>0.92500000000000004</c:v>
                </c:pt>
                <c:pt idx="4598">
                  <c:v>0.68852459016393397</c:v>
                </c:pt>
                <c:pt idx="4599">
                  <c:v>0.75409836065573865</c:v>
                </c:pt>
                <c:pt idx="4600">
                  <c:v>0.75409836065573865</c:v>
                </c:pt>
                <c:pt idx="4601">
                  <c:v>0.713114754098361</c:v>
                </c:pt>
                <c:pt idx="4602">
                  <c:v>0.7355371900826424</c:v>
                </c:pt>
                <c:pt idx="4603">
                  <c:v>0.61666666666666703</c:v>
                </c:pt>
                <c:pt idx="4604">
                  <c:v>0.73333333333333361</c:v>
                </c:pt>
                <c:pt idx="4605">
                  <c:v>0.70833333333333304</c:v>
                </c:pt>
                <c:pt idx="4606">
                  <c:v>0.72950819672131151</c:v>
                </c:pt>
                <c:pt idx="4607">
                  <c:v>0.77868852459016613</c:v>
                </c:pt>
                <c:pt idx="4608">
                  <c:v>0.77049180327869227</c:v>
                </c:pt>
                <c:pt idx="4609">
                  <c:v>0.90163934426229497</c:v>
                </c:pt>
                <c:pt idx="4610">
                  <c:v>0.80165289256198513</c:v>
                </c:pt>
                <c:pt idx="4611">
                  <c:v>0.76859504132231404</c:v>
                </c:pt>
                <c:pt idx="4612">
                  <c:v>0.80165289256198513</c:v>
                </c:pt>
                <c:pt idx="4613">
                  <c:v>0.7520661157024785</c:v>
                </c:pt>
                <c:pt idx="4614">
                  <c:v>0.78512396694214859</c:v>
                </c:pt>
                <c:pt idx="4615">
                  <c:v>0.71900826446281063</c:v>
                </c:pt>
                <c:pt idx="4616">
                  <c:v>0.76033057851239705</c:v>
                </c:pt>
                <c:pt idx="4617">
                  <c:v>0.76033057851239705</c:v>
                </c:pt>
                <c:pt idx="4618">
                  <c:v>0.76859504132231404</c:v>
                </c:pt>
                <c:pt idx="4619">
                  <c:v>0.76859504132231404</c:v>
                </c:pt>
                <c:pt idx="4620">
                  <c:v>0.80165289256198513</c:v>
                </c:pt>
                <c:pt idx="4621">
                  <c:v>0.80165289256198513</c:v>
                </c:pt>
                <c:pt idx="4622">
                  <c:v>0.76859504132231404</c:v>
                </c:pt>
                <c:pt idx="4623">
                  <c:v>0.78512396694214859</c:v>
                </c:pt>
                <c:pt idx="4624">
                  <c:v>0.76859504132231404</c:v>
                </c:pt>
                <c:pt idx="4625">
                  <c:v>0.76859504132231404</c:v>
                </c:pt>
                <c:pt idx="4626">
                  <c:v>0.76859504132231404</c:v>
                </c:pt>
                <c:pt idx="4627">
                  <c:v>0.76859504132231404</c:v>
                </c:pt>
                <c:pt idx="4628">
                  <c:v>0.76859504132231404</c:v>
                </c:pt>
                <c:pt idx="4629">
                  <c:v>0.76859504132231404</c:v>
                </c:pt>
                <c:pt idx="4630">
                  <c:v>0.76859504132231404</c:v>
                </c:pt>
                <c:pt idx="4631">
                  <c:v>0.76859504132231404</c:v>
                </c:pt>
                <c:pt idx="4632">
                  <c:v>0.82644628099173556</c:v>
                </c:pt>
                <c:pt idx="4633">
                  <c:v>0.66942148760330977</c:v>
                </c:pt>
                <c:pt idx="4634">
                  <c:v>0.66942148760330977</c:v>
                </c:pt>
                <c:pt idx="4635">
                  <c:v>0.95833333333333304</c:v>
                </c:pt>
                <c:pt idx="4636">
                  <c:v>0.95833333333333304</c:v>
                </c:pt>
                <c:pt idx="4637">
                  <c:v>0.8916666666666665</c:v>
                </c:pt>
                <c:pt idx="4638">
                  <c:v>0.79166666666666696</c:v>
                </c:pt>
                <c:pt idx="4639">
                  <c:v>0.70833333333333304</c:v>
                </c:pt>
                <c:pt idx="4640">
                  <c:v>0.750000000000002</c:v>
                </c:pt>
                <c:pt idx="4641">
                  <c:v>0.8</c:v>
                </c:pt>
                <c:pt idx="4642">
                  <c:v>0.65000000000000224</c:v>
                </c:pt>
                <c:pt idx="4643">
                  <c:v>0.65000000000000224</c:v>
                </c:pt>
                <c:pt idx="4644">
                  <c:v>0.8</c:v>
                </c:pt>
                <c:pt idx="4645">
                  <c:v>0.8</c:v>
                </c:pt>
                <c:pt idx="4646">
                  <c:v>0.53781512605042003</c:v>
                </c:pt>
                <c:pt idx="4647">
                  <c:v>0.75213675213675202</c:v>
                </c:pt>
                <c:pt idx="4648">
                  <c:v>0.55084745762712184</c:v>
                </c:pt>
                <c:pt idx="4649">
                  <c:v>0.73504273504273498</c:v>
                </c:pt>
                <c:pt idx="4650">
                  <c:v>0.95000000000000062</c:v>
                </c:pt>
                <c:pt idx="4651">
                  <c:v>0.69166666666666698</c:v>
                </c:pt>
                <c:pt idx="4652">
                  <c:v>0.55000000000000004</c:v>
                </c:pt>
                <c:pt idx="4653">
                  <c:v>0.90082644628099262</c:v>
                </c:pt>
                <c:pt idx="4654">
                  <c:v>0.69166666666666698</c:v>
                </c:pt>
                <c:pt idx="4655">
                  <c:v>1</c:v>
                </c:pt>
                <c:pt idx="4656">
                  <c:v>0.74590163934426412</c:v>
                </c:pt>
                <c:pt idx="4657">
                  <c:v>0.74590163934426412</c:v>
                </c:pt>
                <c:pt idx="4658">
                  <c:v>0.77049180327869227</c:v>
                </c:pt>
                <c:pt idx="4659">
                  <c:v>0.74590163934426412</c:v>
                </c:pt>
                <c:pt idx="4660">
                  <c:v>0.77049180327869227</c:v>
                </c:pt>
                <c:pt idx="4661">
                  <c:v>0.74590163934426412</c:v>
                </c:pt>
                <c:pt idx="4662">
                  <c:v>0.74590163934426412</c:v>
                </c:pt>
                <c:pt idx="4663">
                  <c:v>0.77049180327869227</c:v>
                </c:pt>
                <c:pt idx="4664">
                  <c:v>0.77049180327869227</c:v>
                </c:pt>
                <c:pt idx="4665">
                  <c:v>0.74590163934426412</c:v>
                </c:pt>
                <c:pt idx="4666">
                  <c:v>0.74590163934426412</c:v>
                </c:pt>
                <c:pt idx="4667">
                  <c:v>0.74590163934426412</c:v>
                </c:pt>
                <c:pt idx="4668">
                  <c:v>0.77049180327869227</c:v>
                </c:pt>
                <c:pt idx="4669">
                  <c:v>0.77049180327869227</c:v>
                </c:pt>
                <c:pt idx="4670">
                  <c:v>0.77049180327869227</c:v>
                </c:pt>
                <c:pt idx="4671">
                  <c:v>0.70491803278688736</c:v>
                </c:pt>
                <c:pt idx="4672">
                  <c:v>0.70491803278688736</c:v>
                </c:pt>
                <c:pt idx="4673">
                  <c:v>0.72950819672131151</c:v>
                </c:pt>
                <c:pt idx="4674">
                  <c:v>0.70491803278688736</c:v>
                </c:pt>
                <c:pt idx="4675">
                  <c:v>0.77049180327869227</c:v>
                </c:pt>
                <c:pt idx="4676">
                  <c:v>0.713114754098361</c:v>
                </c:pt>
                <c:pt idx="4677">
                  <c:v>0.713114754098361</c:v>
                </c:pt>
                <c:pt idx="4678">
                  <c:v>0.64754098360655765</c:v>
                </c:pt>
                <c:pt idx="4679">
                  <c:v>0.85245901639344723</c:v>
                </c:pt>
                <c:pt idx="4680">
                  <c:v>0.72131147540983664</c:v>
                </c:pt>
                <c:pt idx="4681">
                  <c:v>0.68852459016393397</c:v>
                </c:pt>
                <c:pt idx="4682">
                  <c:v>0.713114754098361</c:v>
                </c:pt>
                <c:pt idx="4683">
                  <c:v>0.713114754098361</c:v>
                </c:pt>
                <c:pt idx="4684">
                  <c:v>0.64754098360655765</c:v>
                </c:pt>
                <c:pt idx="4685">
                  <c:v>0.713114754098361</c:v>
                </c:pt>
                <c:pt idx="4686">
                  <c:v>0.713114754098361</c:v>
                </c:pt>
                <c:pt idx="4687">
                  <c:v>0.713114754098361</c:v>
                </c:pt>
                <c:pt idx="4688">
                  <c:v>0.713114754098361</c:v>
                </c:pt>
                <c:pt idx="4689">
                  <c:v>0.713114754098361</c:v>
                </c:pt>
                <c:pt idx="4690">
                  <c:v>0.713114754098361</c:v>
                </c:pt>
                <c:pt idx="4691">
                  <c:v>0.65573770491803363</c:v>
                </c:pt>
                <c:pt idx="4692">
                  <c:v>0.86666666666666703</c:v>
                </c:pt>
                <c:pt idx="4693">
                  <c:v>0.86666666666666703</c:v>
                </c:pt>
                <c:pt idx="4694">
                  <c:v>0.74590163934426412</c:v>
                </c:pt>
                <c:pt idx="4695">
                  <c:v>0.81147540983606559</c:v>
                </c:pt>
                <c:pt idx="4696">
                  <c:v>0.81147540983606559</c:v>
                </c:pt>
                <c:pt idx="4697">
                  <c:v>0.77049180327869227</c:v>
                </c:pt>
                <c:pt idx="4698">
                  <c:v>0.79338842975206325</c:v>
                </c:pt>
                <c:pt idx="4699">
                  <c:v>0.67500000000000249</c:v>
                </c:pt>
                <c:pt idx="4700">
                  <c:v>0.79166666666666696</c:v>
                </c:pt>
                <c:pt idx="4701">
                  <c:v>0.76666666666666705</c:v>
                </c:pt>
                <c:pt idx="4702">
                  <c:v>0.78688524590163711</c:v>
                </c:pt>
                <c:pt idx="4703">
                  <c:v>0.72131147540983664</c:v>
                </c:pt>
                <c:pt idx="4704">
                  <c:v>0.713114754098361</c:v>
                </c:pt>
                <c:pt idx="4705">
                  <c:v>0.95901639344262257</c:v>
                </c:pt>
                <c:pt idx="4706">
                  <c:v>0.74380165289256484</c:v>
                </c:pt>
                <c:pt idx="4707">
                  <c:v>0.7107438016528963</c:v>
                </c:pt>
                <c:pt idx="4708">
                  <c:v>0.74380165289256484</c:v>
                </c:pt>
                <c:pt idx="4709">
                  <c:v>0.69421487603305865</c:v>
                </c:pt>
                <c:pt idx="4710">
                  <c:v>0.72727272727272696</c:v>
                </c:pt>
                <c:pt idx="4711">
                  <c:v>0.77685950413223104</c:v>
                </c:pt>
                <c:pt idx="4712">
                  <c:v>0.70247933884297498</c:v>
                </c:pt>
                <c:pt idx="4713">
                  <c:v>0.70247933884297498</c:v>
                </c:pt>
                <c:pt idx="4714">
                  <c:v>0.7107438016528963</c:v>
                </c:pt>
                <c:pt idx="4715">
                  <c:v>0.7107438016528963</c:v>
                </c:pt>
                <c:pt idx="4716">
                  <c:v>0.74380165289256484</c:v>
                </c:pt>
                <c:pt idx="4717">
                  <c:v>0.74380165289256484</c:v>
                </c:pt>
                <c:pt idx="4718">
                  <c:v>0.7107438016528963</c:v>
                </c:pt>
                <c:pt idx="4719">
                  <c:v>0.72727272727272696</c:v>
                </c:pt>
                <c:pt idx="4720">
                  <c:v>0.7107438016528963</c:v>
                </c:pt>
                <c:pt idx="4721">
                  <c:v>0.7107438016528963</c:v>
                </c:pt>
                <c:pt idx="4722">
                  <c:v>0.7107438016528963</c:v>
                </c:pt>
                <c:pt idx="4723">
                  <c:v>0.7107438016528963</c:v>
                </c:pt>
                <c:pt idx="4724">
                  <c:v>0.7107438016528963</c:v>
                </c:pt>
                <c:pt idx="4725">
                  <c:v>0.7107438016528963</c:v>
                </c:pt>
                <c:pt idx="4726">
                  <c:v>0.7107438016528963</c:v>
                </c:pt>
                <c:pt idx="4727">
                  <c:v>0.7107438016528963</c:v>
                </c:pt>
                <c:pt idx="4728">
                  <c:v>0.88429752066115697</c:v>
                </c:pt>
                <c:pt idx="4729">
                  <c:v>0.72727272727272696</c:v>
                </c:pt>
                <c:pt idx="4730">
                  <c:v>0.72727272727272696</c:v>
                </c:pt>
                <c:pt idx="4731">
                  <c:v>0.9</c:v>
                </c:pt>
                <c:pt idx="4732">
                  <c:v>0.9</c:v>
                </c:pt>
                <c:pt idx="4733">
                  <c:v>0.83333333333333304</c:v>
                </c:pt>
                <c:pt idx="4734">
                  <c:v>0.73333333333333361</c:v>
                </c:pt>
                <c:pt idx="4735">
                  <c:v>0.65000000000000224</c:v>
                </c:pt>
                <c:pt idx="4736">
                  <c:v>0.69166666666666698</c:v>
                </c:pt>
                <c:pt idx="4737">
                  <c:v>0.74166666666666703</c:v>
                </c:pt>
                <c:pt idx="4738">
                  <c:v>0.70833333333333304</c:v>
                </c:pt>
                <c:pt idx="4739">
                  <c:v>0.70833333333333304</c:v>
                </c:pt>
                <c:pt idx="4740">
                  <c:v>0.74166666666666703</c:v>
                </c:pt>
                <c:pt idx="4741">
                  <c:v>0.74166666666666703</c:v>
                </c:pt>
                <c:pt idx="4742">
                  <c:v>0.47899159663865531</c:v>
                </c:pt>
                <c:pt idx="4743">
                  <c:v>0.69230769230769262</c:v>
                </c:pt>
                <c:pt idx="4744">
                  <c:v>0.49152542372881541</c:v>
                </c:pt>
                <c:pt idx="4745">
                  <c:v>0.67521367521367748</c:v>
                </c:pt>
                <c:pt idx="4746">
                  <c:v>0.8916666666666665</c:v>
                </c:pt>
                <c:pt idx="4747">
                  <c:v>0.63333333333333364</c:v>
                </c:pt>
                <c:pt idx="4748">
                  <c:v>0.60833333333333361</c:v>
                </c:pt>
                <c:pt idx="4749">
                  <c:v>0.95867768595041303</c:v>
                </c:pt>
                <c:pt idx="4750">
                  <c:v>0.63333333333333364</c:v>
                </c:pt>
                <c:pt idx="4751">
                  <c:v>0.94262295081967262</c:v>
                </c:pt>
                <c:pt idx="4752">
                  <c:v>0.94262295081967262</c:v>
                </c:pt>
                <c:pt idx="4753">
                  <c:v>0.76422764227642548</c:v>
                </c:pt>
                <c:pt idx="4754">
                  <c:v>0.76422764227642548</c:v>
                </c:pt>
                <c:pt idx="4755">
                  <c:v>0.78861788617886264</c:v>
                </c:pt>
                <c:pt idx="4756">
                  <c:v>0.76422764227642548</c:v>
                </c:pt>
                <c:pt idx="4757">
                  <c:v>0.78861788617886264</c:v>
                </c:pt>
                <c:pt idx="4758">
                  <c:v>0.76422764227642548</c:v>
                </c:pt>
                <c:pt idx="4759">
                  <c:v>0.76422764227642548</c:v>
                </c:pt>
                <c:pt idx="4760">
                  <c:v>0.78861788617886264</c:v>
                </c:pt>
                <c:pt idx="4761">
                  <c:v>0.78861788617886264</c:v>
                </c:pt>
                <c:pt idx="4762">
                  <c:v>0.76422764227642548</c:v>
                </c:pt>
                <c:pt idx="4763">
                  <c:v>0.76422764227642548</c:v>
                </c:pt>
                <c:pt idx="4764">
                  <c:v>0.76422764227642548</c:v>
                </c:pt>
                <c:pt idx="4765">
                  <c:v>0.78861788617886264</c:v>
                </c:pt>
                <c:pt idx="4766">
                  <c:v>0.78861788617886264</c:v>
                </c:pt>
                <c:pt idx="4767">
                  <c:v>0.78861788617886264</c:v>
                </c:pt>
                <c:pt idx="4768">
                  <c:v>0.707317073170732</c:v>
                </c:pt>
                <c:pt idx="4769">
                  <c:v>0.707317073170732</c:v>
                </c:pt>
                <c:pt idx="4770">
                  <c:v>0.74796747967479948</c:v>
                </c:pt>
                <c:pt idx="4771">
                  <c:v>0.707317073170732</c:v>
                </c:pt>
                <c:pt idx="4772">
                  <c:v>0.78861788617886264</c:v>
                </c:pt>
                <c:pt idx="4773">
                  <c:v>0.73170731707317527</c:v>
                </c:pt>
                <c:pt idx="4774">
                  <c:v>0.73170731707317527</c:v>
                </c:pt>
                <c:pt idx="4775">
                  <c:v>0.64227642276422803</c:v>
                </c:pt>
                <c:pt idx="4776">
                  <c:v>0.85365853658536883</c:v>
                </c:pt>
                <c:pt idx="4777">
                  <c:v>0.72357723577235611</c:v>
                </c:pt>
                <c:pt idx="4778">
                  <c:v>0.6991869918699164</c:v>
                </c:pt>
                <c:pt idx="4779">
                  <c:v>0.71544715447154505</c:v>
                </c:pt>
                <c:pt idx="4780">
                  <c:v>0.71544715447154505</c:v>
                </c:pt>
                <c:pt idx="4781">
                  <c:v>0.64227642276422803</c:v>
                </c:pt>
                <c:pt idx="4782">
                  <c:v>0.71544715447154505</c:v>
                </c:pt>
                <c:pt idx="4783">
                  <c:v>0.71544715447154505</c:v>
                </c:pt>
                <c:pt idx="4784">
                  <c:v>0.71544715447154505</c:v>
                </c:pt>
                <c:pt idx="4785">
                  <c:v>0.71544715447154505</c:v>
                </c:pt>
                <c:pt idx="4786">
                  <c:v>0.71544715447154505</c:v>
                </c:pt>
                <c:pt idx="4787">
                  <c:v>0.71544715447154505</c:v>
                </c:pt>
                <c:pt idx="4788">
                  <c:v>0.65040650406504097</c:v>
                </c:pt>
                <c:pt idx="4789">
                  <c:v>0.87603305785123997</c:v>
                </c:pt>
                <c:pt idx="4790">
                  <c:v>0.87603305785123997</c:v>
                </c:pt>
                <c:pt idx="4791">
                  <c:v>0.76422764227642548</c:v>
                </c:pt>
                <c:pt idx="4792">
                  <c:v>0.82926829268292701</c:v>
                </c:pt>
                <c:pt idx="4793">
                  <c:v>0.82926829268292701</c:v>
                </c:pt>
                <c:pt idx="4794">
                  <c:v>0.78861788617886264</c:v>
                </c:pt>
                <c:pt idx="4795">
                  <c:v>0.81147540983606559</c:v>
                </c:pt>
                <c:pt idx="4796">
                  <c:v>0.67768595041322677</c:v>
                </c:pt>
                <c:pt idx="4797">
                  <c:v>0.80991735537190057</c:v>
                </c:pt>
                <c:pt idx="4798">
                  <c:v>0.78512396694214859</c:v>
                </c:pt>
                <c:pt idx="4799">
                  <c:v>0.78861788617886264</c:v>
                </c:pt>
                <c:pt idx="4800">
                  <c:v>0.73170731707317527</c:v>
                </c:pt>
                <c:pt idx="4801">
                  <c:v>0.72357723577235611</c:v>
                </c:pt>
                <c:pt idx="4802">
                  <c:v>0.97560975609756384</c:v>
                </c:pt>
                <c:pt idx="4803">
                  <c:v>0.75409836065573865</c:v>
                </c:pt>
                <c:pt idx="4804">
                  <c:v>0.72131147540983664</c:v>
                </c:pt>
                <c:pt idx="4805">
                  <c:v>0.75409836065573865</c:v>
                </c:pt>
                <c:pt idx="4806">
                  <c:v>0.69672131147541261</c:v>
                </c:pt>
                <c:pt idx="4807">
                  <c:v>0.74590163934426412</c:v>
                </c:pt>
                <c:pt idx="4808">
                  <c:v>0.79508196721311564</c:v>
                </c:pt>
                <c:pt idx="4809">
                  <c:v>0.713114754098361</c:v>
                </c:pt>
                <c:pt idx="4810">
                  <c:v>0.713114754098361</c:v>
                </c:pt>
                <c:pt idx="4811">
                  <c:v>0.72131147540983664</c:v>
                </c:pt>
                <c:pt idx="4812">
                  <c:v>0.72131147540983664</c:v>
                </c:pt>
                <c:pt idx="4813">
                  <c:v>0.75409836065573865</c:v>
                </c:pt>
                <c:pt idx="4814">
                  <c:v>0.75409836065573865</c:v>
                </c:pt>
                <c:pt idx="4815">
                  <c:v>0.72131147540983664</c:v>
                </c:pt>
                <c:pt idx="4816">
                  <c:v>0.73770491803278948</c:v>
                </c:pt>
                <c:pt idx="4817">
                  <c:v>0.72131147540983664</c:v>
                </c:pt>
                <c:pt idx="4818">
                  <c:v>0.72131147540983664</c:v>
                </c:pt>
                <c:pt idx="4819">
                  <c:v>0.72131147540983664</c:v>
                </c:pt>
                <c:pt idx="4820">
                  <c:v>0.72131147540983664</c:v>
                </c:pt>
                <c:pt idx="4821">
                  <c:v>0.72131147540983664</c:v>
                </c:pt>
                <c:pt idx="4822">
                  <c:v>0.72131147540983664</c:v>
                </c:pt>
                <c:pt idx="4823">
                  <c:v>0.72131147540983664</c:v>
                </c:pt>
                <c:pt idx="4824">
                  <c:v>0.72131147540983664</c:v>
                </c:pt>
                <c:pt idx="4825">
                  <c:v>0.90163934426229497</c:v>
                </c:pt>
                <c:pt idx="4826">
                  <c:v>0.74590163934426412</c:v>
                </c:pt>
                <c:pt idx="4827">
                  <c:v>0.74590163934426412</c:v>
                </c:pt>
                <c:pt idx="4828">
                  <c:v>0.89256198347107396</c:v>
                </c:pt>
                <c:pt idx="4829">
                  <c:v>0.89256198347107396</c:v>
                </c:pt>
                <c:pt idx="4830">
                  <c:v>0.82644628099173556</c:v>
                </c:pt>
                <c:pt idx="4831">
                  <c:v>0.72727272727272696</c:v>
                </c:pt>
                <c:pt idx="4832">
                  <c:v>0.64462809917355823</c:v>
                </c:pt>
                <c:pt idx="4833">
                  <c:v>0.68595041322314443</c:v>
                </c:pt>
                <c:pt idx="4834">
                  <c:v>0.7355371900826424</c:v>
                </c:pt>
                <c:pt idx="4835">
                  <c:v>0.7107438016528963</c:v>
                </c:pt>
                <c:pt idx="4836">
                  <c:v>0.7107438016528963</c:v>
                </c:pt>
                <c:pt idx="4837">
                  <c:v>0.7355371900826424</c:v>
                </c:pt>
                <c:pt idx="4838">
                  <c:v>0.7355371900826424</c:v>
                </c:pt>
                <c:pt idx="4839">
                  <c:v>0.47500000000000031</c:v>
                </c:pt>
                <c:pt idx="4840">
                  <c:v>0.69491525423728862</c:v>
                </c:pt>
                <c:pt idx="4841">
                  <c:v>0.48739495798319332</c:v>
                </c:pt>
                <c:pt idx="4842">
                  <c:v>0.677966101694915</c:v>
                </c:pt>
                <c:pt idx="4843">
                  <c:v>0.90082644628099262</c:v>
                </c:pt>
                <c:pt idx="4844">
                  <c:v>0.62809917355372324</c:v>
                </c:pt>
                <c:pt idx="4845">
                  <c:v>0.61157024793388648</c:v>
                </c:pt>
                <c:pt idx="4846">
                  <c:v>0.97540983606557885</c:v>
                </c:pt>
                <c:pt idx="4847">
                  <c:v>0.65289256198347312</c:v>
                </c:pt>
                <c:pt idx="4848">
                  <c:v>0.92622950819672101</c:v>
                </c:pt>
                <c:pt idx="4849">
                  <c:v>0.92622950819672101</c:v>
                </c:pt>
                <c:pt idx="4850">
                  <c:v>0.9836065573770485</c:v>
                </c:pt>
                <c:pt idx="4851">
                  <c:v>0.69421487603305865</c:v>
                </c:pt>
                <c:pt idx="4852">
                  <c:v>0.69421487603305865</c:v>
                </c:pt>
                <c:pt idx="4853">
                  <c:v>0.71900826446281063</c:v>
                </c:pt>
                <c:pt idx="4854">
                  <c:v>0.69421487603305865</c:v>
                </c:pt>
                <c:pt idx="4855">
                  <c:v>0.71900826446281063</c:v>
                </c:pt>
                <c:pt idx="4856">
                  <c:v>0.69421487603305865</c:v>
                </c:pt>
                <c:pt idx="4857">
                  <c:v>0.69421487603305865</c:v>
                </c:pt>
                <c:pt idx="4858">
                  <c:v>0.71900826446281063</c:v>
                </c:pt>
                <c:pt idx="4859">
                  <c:v>0.71900826446281063</c:v>
                </c:pt>
                <c:pt idx="4860">
                  <c:v>0.69421487603305865</c:v>
                </c:pt>
                <c:pt idx="4861">
                  <c:v>0.69421487603305865</c:v>
                </c:pt>
                <c:pt idx="4862">
                  <c:v>0.69421487603305865</c:v>
                </c:pt>
                <c:pt idx="4863">
                  <c:v>0.71900826446281063</c:v>
                </c:pt>
                <c:pt idx="4864">
                  <c:v>0.71900826446281063</c:v>
                </c:pt>
                <c:pt idx="4865">
                  <c:v>0.71900826446281063</c:v>
                </c:pt>
                <c:pt idx="4866">
                  <c:v>0.64462809917355823</c:v>
                </c:pt>
                <c:pt idx="4867">
                  <c:v>0.64462809917355823</c:v>
                </c:pt>
                <c:pt idx="4868">
                  <c:v>0.67768595041322677</c:v>
                </c:pt>
                <c:pt idx="4869">
                  <c:v>0.64462809917355823</c:v>
                </c:pt>
                <c:pt idx="4870">
                  <c:v>0.71900826446281063</c:v>
                </c:pt>
                <c:pt idx="4871">
                  <c:v>0.66115702479339011</c:v>
                </c:pt>
                <c:pt idx="4872">
                  <c:v>0.66115702479339011</c:v>
                </c:pt>
                <c:pt idx="4873">
                  <c:v>0.70247933884297498</c:v>
                </c:pt>
                <c:pt idx="4874">
                  <c:v>0.80165289256198513</c:v>
                </c:pt>
                <c:pt idx="4875">
                  <c:v>0.66115702479339011</c:v>
                </c:pt>
                <c:pt idx="4876">
                  <c:v>0.7520661157024785</c:v>
                </c:pt>
                <c:pt idx="4877">
                  <c:v>0.65289256198347312</c:v>
                </c:pt>
                <c:pt idx="4878">
                  <c:v>0.65289256198347312</c:v>
                </c:pt>
                <c:pt idx="4879">
                  <c:v>0.70247933884297498</c:v>
                </c:pt>
                <c:pt idx="4880">
                  <c:v>0.65289256198347312</c:v>
                </c:pt>
                <c:pt idx="4881">
                  <c:v>0.65289256198347312</c:v>
                </c:pt>
                <c:pt idx="4882">
                  <c:v>0.65289256198347312</c:v>
                </c:pt>
                <c:pt idx="4883">
                  <c:v>0.65289256198347312</c:v>
                </c:pt>
                <c:pt idx="4884">
                  <c:v>0.65289256198347312</c:v>
                </c:pt>
                <c:pt idx="4885">
                  <c:v>0.65289256198347312</c:v>
                </c:pt>
                <c:pt idx="4886">
                  <c:v>0.7107438016528963</c:v>
                </c:pt>
                <c:pt idx="4887">
                  <c:v>0.93277310924369705</c:v>
                </c:pt>
                <c:pt idx="4888">
                  <c:v>0.93277310924369705</c:v>
                </c:pt>
                <c:pt idx="4889">
                  <c:v>0.69421487603305865</c:v>
                </c:pt>
                <c:pt idx="4890">
                  <c:v>0.76033057851239705</c:v>
                </c:pt>
                <c:pt idx="4891">
                  <c:v>0.76033057851239705</c:v>
                </c:pt>
                <c:pt idx="4892">
                  <c:v>0.71900826446281063</c:v>
                </c:pt>
                <c:pt idx="4893">
                  <c:v>0.74166666666666703</c:v>
                </c:pt>
                <c:pt idx="4894">
                  <c:v>0.62184873949580177</c:v>
                </c:pt>
                <c:pt idx="4895">
                  <c:v>0.73949579831932988</c:v>
                </c:pt>
                <c:pt idx="4896">
                  <c:v>0.71428571428571463</c:v>
                </c:pt>
                <c:pt idx="4897">
                  <c:v>0.7355371900826424</c:v>
                </c:pt>
                <c:pt idx="4898">
                  <c:v>0.78512396694214859</c:v>
                </c:pt>
                <c:pt idx="4899">
                  <c:v>0.77685950413223104</c:v>
                </c:pt>
                <c:pt idx="4900">
                  <c:v>0.90909090909090851</c:v>
                </c:pt>
                <c:pt idx="4901">
                  <c:v>0.80833333333333302</c:v>
                </c:pt>
                <c:pt idx="4902">
                  <c:v>0.77500000000000224</c:v>
                </c:pt>
                <c:pt idx="4903">
                  <c:v>0.80833333333333302</c:v>
                </c:pt>
                <c:pt idx="4904">
                  <c:v>0.750000000000002</c:v>
                </c:pt>
                <c:pt idx="4905">
                  <c:v>0.79166666666666696</c:v>
                </c:pt>
                <c:pt idx="4906">
                  <c:v>0.72500000000000064</c:v>
                </c:pt>
                <c:pt idx="4907">
                  <c:v>0.76666666666666705</c:v>
                </c:pt>
                <c:pt idx="4908">
                  <c:v>0.76666666666666705</c:v>
                </c:pt>
                <c:pt idx="4909">
                  <c:v>0.77500000000000224</c:v>
                </c:pt>
                <c:pt idx="4910">
                  <c:v>0.77500000000000224</c:v>
                </c:pt>
                <c:pt idx="4911">
                  <c:v>0.80833333333333302</c:v>
                </c:pt>
                <c:pt idx="4912">
                  <c:v>0.80833333333333302</c:v>
                </c:pt>
                <c:pt idx="4913">
                  <c:v>0.77500000000000224</c:v>
                </c:pt>
                <c:pt idx="4914">
                  <c:v>0.79166666666666696</c:v>
                </c:pt>
                <c:pt idx="4915">
                  <c:v>0.77500000000000224</c:v>
                </c:pt>
                <c:pt idx="4916">
                  <c:v>0.77500000000000224</c:v>
                </c:pt>
                <c:pt idx="4917">
                  <c:v>0.77500000000000224</c:v>
                </c:pt>
                <c:pt idx="4918">
                  <c:v>0.77500000000000224</c:v>
                </c:pt>
                <c:pt idx="4919">
                  <c:v>0.77500000000000224</c:v>
                </c:pt>
                <c:pt idx="4920">
                  <c:v>0.77500000000000224</c:v>
                </c:pt>
                <c:pt idx="4921">
                  <c:v>0.77500000000000224</c:v>
                </c:pt>
                <c:pt idx="4922">
                  <c:v>0.77500000000000224</c:v>
                </c:pt>
                <c:pt idx="4923">
                  <c:v>0.83333333333333304</c:v>
                </c:pt>
                <c:pt idx="4924">
                  <c:v>0.67500000000000249</c:v>
                </c:pt>
                <c:pt idx="4925">
                  <c:v>0.67500000000000249</c:v>
                </c:pt>
                <c:pt idx="4926">
                  <c:v>0.96638655462184897</c:v>
                </c:pt>
                <c:pt idx="4927">
                  <c:v>0.96638655462184897</c:v>
                </c:pt>
                <c:pt idx="4928">
                  <c:v>0.89915966386554602</c:v>
                </c:pt>
                <c:pt idx="4929">
                  <c:v>0.79831932773109149</c:v>
                </c:pt>
                <c:pt idx="4930">
                  <c:v>0.70588235294117763</c:v>
                </c:pt>
                <c:pt idx="4931">
                  <c:v>0.74789915966386977</c:v>
                </c:pt>
                <c:pt idx="4932">
                  <c:v>0.79831932773109149</c:v>
                </c:pt>
                <c:pt idx="4933">
                  <c:v>0.64705882352941624</c:v>
                </c:pt>
                <c:pt idx="4934">
                  <c:v>0.64705882352941624</c:v>
                </c:pt>
                <c:pt idx="4935">
                  <c:v>0.79831932773109149</c:v>
                </c:pt>
                <c:pt idx="4936">
                  <c:v>0.79831932773109149</c:v>
                </c:pt>
                <c:pt idx="4937">
                  <c:v>0.53389830508474601</c:v>
                </c:pt>
                <c:pt idx="4938">
                  <c:v>0.75213675213675202</c:v>
                </c:pt>
                <c:pt idx="4939">
                  <c:v>0.55932203389830504</c:v>
                </c:pt>
                <c:pt idx="4940">
                  <c:v>0.73504273504273498</c:v>
                </c:pt>
                <c:pt idx="4941">
                  <c:v>0.95798319327731096</c:v>
                </c:pt>
                <c:pt idx="4942">
                  <c:v>0.69747899159663851</c:v>
                </c:pt>
                <c:pt idx="4943">
                  <c:v>0.5546218487394986</c:v>
                </c:pt>
                <c:pt idx="4944">
                  <c:v>0.90833333333333299</c:v>
                </c:pt>
                <c:pt idx="4945">
                  <c:v>0.69747899159663851</c:v>
                </c:pt>
                <c:pt idx="4946">
                  <c:v>0.99173553719008511</c:v>
                </c:pt>
                <c:pt idx="4947">
                  <c:v>0.99173553719008511</c:v>
                </c:pt>
                <c:pt idx="4948">
                  <c:v>0.93388429752066104</c:v>
                </c:pt>
                <c:pt idx="4949">
                  <c:v>0.93388429752066104</c:v>
                </c:pt>
                <c:pt idx="4950">
                  <c:v>0.713114754098361</c:v>
                </c:pt>
                <c:pt idx="4951">
                  <c:v>0.713114754098361</c:v>
                </c:pt>
                <c:pt idx="4952">
                  <c:v>0.73770491803278948</c:v>
                </c:pt>
                <c:pt idx="4953">
                  <c:v>0.713114754098361</c:v>
                </c:pt>
                <c:pt idx="4954">
                  <c:v>0.73770491803278948</c:v>
                </c:pt>
                <c:pt idx="4955">
                  <c:v>0.713114754098361</c:v>
                </c:pt>
                <c:pt idx="4956">
                  <c:v>0.713114754098361</c:v>
                </c:pt>
                <c:pt idx="4957">
                  <c:v>0.73770491803278948</c:v>
                </c:pt>
                <c:pt idx="4958">
                  <c:v>0.73770491803278948</c:v>
                </c:pt>
                <c:pt idx="4959">
                  <c:v>0.713114754098361</c:v>
                </c:pt>
                <c:pt idx="4960">
                  <c:v>0.713114754098361</c:v>
                </c:pt>
                <c:pt idx="4961">
                  <c:v>0.713114754098361</c:v>
                </c:pt>
                <c:pt idx="4962">
                  <c:v>0.73770491803278948</c:v>
                </c:pt>
                <c:pt idx="4963">
                  <c:v>0.73770491803278948</c:v>
                </c:pt>
                <c:pt idx="4964">
                  <c:v>0.73770491803278948</c:v>
                </c:pt>
                <c:pt idx="4965">
                  <c:v>0.65573770491803363</c:v>
                </c:pt>
                <c:pt idx="4966">
                  <c:v>0.65573770491803363</c:v>
                </c:pt>
                <c:pt idx="4967">
                  <c:v>0.72950819672131151</c:v>
                </c:pt>
                <c:pt idx="4968">
                  <c:v>0.65573770491803363</c:v>
                </c:pt>
                <c:pt idx="4969">
                  <c:v>0.73770491803278948</c:v>
                </c:pt>
                <c:pt idx="4970">
                  <c:v>0.68032786885245711</c:v>
                </c:pt>
                <c:pt idx="4971">
                  <c:v>0.68032786885245711</c:v>
                </c:pt>
                <c:pt idx="4972">
                  <c:v>0.59836065573770225</c:v>
                </c:pt>
                <c:pt idx="4973">
                  <c:v>0.85245901639344723</c:v>
                </c:pt>
                <c:pt idx="4974">
                  <c:v>0.67213114754098613</c:v>
                </c:pt>
                <c:pt idx="4975">
                  <c:v>0.68852459016393397</c:v>
                </c:pt>
                <c:pt idx="4976">
                  <c:v>0.66393442622951226</c:v>
                </c:pt>
                <c:pt idx="4977">
                  <c:v>0.66393442622951226</c:v>
                </c:pt>
                <c:pt idx="4978">
                  <c:v>0.59836065573770225</c:v>
                </c:pt>
                <c:pt idx="4979">
                  <c:v>0.66393442622951226</c:v>
                </c:pt>
                <c:pt idx="4980">
                  <c:v>0.66393442622951226</c:v>
                </c:pt>
                <c:pt idx="4981">
                  <c:v>0.66393442622951226</c:v>
                </c:pt>
                <c:pt idx="4982">
                  <c:v>0.66393442622951226</c:v>
                </c:pt>
                <c:pt idx="4983">
                  <c:v>0.66393442622951226</c:v>
                </c:pt>
                <c:pt idx="4984">
                  <c:v>0.66393442622951226</c:v>
                </c:pt>
                <c:pt idx="4985">
                  <c:v>0.60655737704918211</c:v>
                </c:pt>
                <c:pt idx="4986">
                  <c:v>0.83333333333333304</c:v>
                </c:pt>
                <c:pt idx="4987">
                  <c:v>0.83333333333333304</c:v>
                </c:pt>
                <c:pt idx="4988">
                  <c:v>0.713114754098361</c:v>
                </c:pt>
                <c:pt idx="4989">
                  <c:v>0.77868852459016613</c:v>
                </c:pt>
                <c:pt idx="4990">
                  <c:v>0.77868852459016613</c:v>
                </c:pt>
                <c:pt idx="4991">
                  <c:v>0.73770491803278948</c:v>
                </c:pt>
                <c:pt idx="4992">
                  <c:v>0.76033057851239705</c:v>
                </c:pt>
                <c:pt idx="4993">
                  <c:v>0.64166666666666705</c:v>
                </c:pt>
                <c:pt idx="4994">
                  <c:v>0.75833333333333364</c:v>
                </c:pt>
                <c:pt idx="4995">
                  <c:v>0.73333333333333361</c:v>
                </c:pt>
                <c:pt idx="4996">
                  <c:v>0.78688524590163711</c:v>
                </c:pt>
                <c:pt idx="4997">
                  <c:v>0.68852459016393397</c:v>
                </c:pt>
                <c:pt idx="4998">
                  <c:v>0.6991869918699164</c:v>
                </c:pt>
                <c:pt idx="4999">
                  <c:v>0.92622950819672101</c:v>
                </c:pt>
                <c:pt idx="5000">
                  <c:v>0.7107438016528963</c:v>
                </c:pt>
                <c:pt idx="5001">
                  <c:v>0.67768595041322677</c:v>
                </c:pt>
                <c:pt idx="5002">
                  <c:v>0.7107438016528963</c:v>
                </c:pt>
                <c:pt idx="5003">
                  <c:v>0.64462809917355823</c:v>
                </c:pt>
                <c:pt idx="5004">
                  <c:v>0.69421487603305865</c:v>
                </c:pt>
                <c:pt idx="5005">
                  <c:v>0.74380165289256484</c:v>
                </c:pt>
                <c:pt idx="5006">
                  <c:v>0.68852459016393397</c:v>
                </c:pt>
                <c:pt idx="5007">
                  <c:v>0.68852459016393397</c:v>
                </c:pt>
                <c:pt idx="5008">
                  <c:v>0.67768595041322677</c:v>
                </c:pt>
                <c:pt idx="5009">
                  <c:v>0.67768595041322677</c:v>
                </c:pt>
                <c:pt idx="5010">
                  <c:v>0.7107438016528963</c:v>
                </c:pt>
                <c:pt idx="5011">
                  <c:v>0.7107438016528963</c:v>
                </c:pt>
                <c:pt idx="5012">
                  <c:v>0.67768595041322677</c:v>
                </c:pt>
                <c:pt idx="5013">
                  <c:v>0.69421487603305865</c:v>
                </c:pt>
                <c:pt idx="5014">
                  <c:v>0.67768595041322677</c:v>
                </c:pt>
                <c:pt idx="5015">
                  <c:v>0.67768595041322677</c:v>
                </c:pt>
                <c:pt idx="5016">
                  <c:v>0.67768595041322677</c:v>
                </c:pt>
                <c:pt idx="5017">
                  <c:v>0.67768595041322677</c:v>
                </c:pt>
                <c:pt idx="5018">
                  <c:v>0.67768595041322677</c:v>
                </c:pt>
                <c:pt idx="5019">
                  <c:v>0.67768595041322677</c:v>
                </c:pt>
                <c:pt idx="5020">
                  <c:v>0.67768595041322677</c:v>
                </c:pt>
                <c:pt idx="5021">
                  <c:v>0.67768595041322677</c:v>
                </c:pt>
                <c:pt idx="5022">
                  <c:v>0.85123966942148865</c:v>
                </c:pt>
                <c:pt idx="5023">
                  <c:v>0.69421487603305865</c:v>
                </c:pt>
                <c:pt idx="5024">
                  <c:v>0.69421487603305865</c:v>
                </c:pt>
                <c:pt idx="5025">
                  <c:v>0.86666666666666703</c:v>
                </c:pt>
                <c:pt idx="5026">
                  <c:v>0.86666666666666703</c:v>
                </c:pt>
                <c:pt idx="5027">
                  <c:v>0.8</c:v>
                </c:pt>
                <c:pt idx="5028">
                  <c:v>0.70000000000000062</c:v>
                </c:pt>
                <c:pt idx="5029">
                  <c:v>0.60000000000000064</c:v>
                </c:pt>
                <c:pt idx="5030">
                  <c:v>0.64166666666666705</c:v>
                </c:pt>
                <c:pt idx="5031">
                  <c:v>0.69166666666666698</c:v>
                </c:pt>
                <c:pt idx="5032">
                  <c:v>0.65833333333333488</c:v>
                </c:pt>
                <c:pt idx="5033">
                  <c:v>0.65833333333333488</c:v>
                </c:pt>
                <c:pt idx="5034">
                  <c:v>0.69166666666666698</c:v>
                </c:pt>
                <c:pt idx="5035">
                  <c:v>0.69166666666666698</c:v>
                </c:pt>
                <c:pt idx="5036">
                  <c:v>0.50420168067226856</c:v>
                </c:pt>
                <c:pt idx="5037">
                  <c:v>0.64957264957264949</c:v>
                </c:pt>
                <c:pt idx="5038">
                  <c:v>0.54237288135592987</c:v>
                </c:pt>
                <c:pt idx="5039">
                  <c:v>0.63247863247863612</c:v>
                </c:pt>
                <c:pt idx="5040">
                  <c:v>0.85833333333333361</c:v>
                </c:pt>
                <c:pt idx="5041">
                  <c:v>0.60000000000000064</c:v>
                </c:pt>
                <c:pt idx="5042">
                  <c:v>0.57500000000000062</c:v>
                </c:pt>
                <c:pt idx="5043">
                  <c:v>0.92561983471074405</c:v>
                </c:pt>
                <c:pt idx="5044">
                  <c:v>0.60000000000000064</c:v>
                </c:pt>
                <c:pt idx="5045">
                  <c:v>0.89344262295082</c:v>
                </c:pt>
                <c:pt idx="5046">
                  <c:v>0.89344262295082</c:v>
                </c:pt>
                <c:pt idx="5047">
                  <c:v>0.95081967213114948</c:v>
                </c:pt>
                <c:pt idx="5048">
                  <c:v>0.95081967213114948</c:v>
                </c:pt>
                <c:pt idx="5049">
                  <c:v>0.90082644628099262</c:v>
                </c:pt>
                <c:pt idx="5050">
                  <c:v>0.75409836065573865</c:v>
                </c:pt>
                <c:pt idx="5051">
                  <c:v>0.75409836065573865</c:v>
                </c:pt>
                <c:pt idx="5052">
                  <c:v>0.77868852459016613</c:v>
                </c:pt>
                <c:pt idx="5053">
                  <c:v>0.75409836065573865</c:v>
                </c:pt>
                <c:pt idx="5054">
                  <c:v>0.77868852459016613</c:v>
                </c:pt>
                <c:pt idx="5055">
                  <c:v>0.75409836065573865</c:v>
                </c:pt>
                <c:pt idx="5056">
                  <c:v>0.75409836065573865</c:v>
                </c:pt>
                <c:pt idx="5057">
                  <c:v>0.77868852459016613</c:v>
                </c:pt>
                <c:pt idx="5058">
                  <c:v>0.77868852459016613</c:v>
                </c:pt>
                <c:pt idx="5059">
                  <c:v>0.75409836065573865</c:v>
                </c:pt>
                <c:pt idx="5060">
                  <c:v>0.75409836065573865</c:v>
                </c:pt>
                <c:pt idx="5061">
                  <c:v>0.75409836065573865</c:v>
                </c:pt>
                <c:pt idx="5062">
                  <c:v>0.77868852459016613</c:v>
                </c:pt>
                <c:pt idx="5063">
                  <c:v>0.77868852459016613</c:v>
                </c:pt>
                <c:pt idx="5064">
                  <c:v>0.77868852459016613</c:v>
                </c:pt>
                <c:pt idx="5065">
                  <c:v>0.69672131147541261</c:v>
                </c:pt>
                <c:pt idx="5066">
                  <c:v>0.69672131147541261</c:v>
                </c:pt>
                <c:pt idx="5067">
                  <c:v>0.73770491803278948</c:v>
                </c:pt>
                <c:pt idx="5068">
                  <c:v>0.69672131147541261</c:v>
                </c:pt>
                <c:pt idx="5069">
                  <c:v>0.77868852459016613</c:v>
                </c:pt>
                <c:pt idx="5070">
                  <c:v>0.72131147540983664</c:v>
                </c:pt>
                <c:pt idx="5071">
                  <c:v>0.72131147540983664</c:v>
                </c:pt>
                <c:pt idx="5072">
                  <c:v>0.63934426229508612</c:v>
                </c:pt>
                <c:pt idx="5073">
                  <c:v>0.86065573770491965</c:v>
                </c:pt>
                <c:pt idx="5074">
                  <c:v>0.713114754098361</c:v>
                </c:pt>
                <c:pt idx="5075">
                  <c:v>0.69672131147541261</c:v>
                </c:pt>
                <c:pt idx="5076">
                  <c:v>0.70491803278688736</c:v>
                </c:pt>
                <c:pt idx="5077">
                  <c:v>0.70491803278688736</c:v>
                </c:pt>
                <c:pt idx="5078">
                  <c:v>0.63934426229508612</c:v>
                </c:pt>
                <c:pt idx="5079">
                  <c:v>0.70491803278688736</c:v>
                </c:pt>
                <c:pt idx="5080">
                  <c:v>0.70491803278688736</c:v>
                </c:pt>
                <c:pt idx="5081">
                  <c:v>0.70491803278688736</c:v>
                </c:pt>
                <c:pt idx="5082">
                  <c:v>0.70491803278688736</c:v>
                </c:pt>
                <c:pt idx="5083">
                  <c:v>0.70491803278688736</c:v>
                </c:pt>
                <c:pt idx="5084">
                  <c:v>0.70491803278688736</c:v>
                </c:pt>
                <c:pt idx="5085">
                  <c:v>0.64754098360655765</c:v>
                </c:pt>
                <c:pt idx="5086">
                  <c:v>0.875000000000002</c:v>
                </c:pt>
                <c:pt idx="5087">
                  <c:v>0.875000000000002</c:v>
                </c:pt>
                <c:pt idx="5088">
                  <c:v>0.75409836065573865</c:v>
                </c:pt>
                <c:pt idx="5089">
                  <c:v>0.81967213114754101</c:v>
                </c:pt>
                <c:pt idx="5090">
                  <c:v>0.81967213114754101</c:v>
                </c:pt>
                <c:pt idx="5091">
                  <c:v>0.77868852459016613</c:v>
                </c:pt>
                <c:pt idx="5092">
                  <c:v>0.80165289256198513</c:v>
                </c:pt>
                <c:pt idx="5093">
                  <c:v>0.68333333333333302</c:v>
                </c:pt>
                <c:pt idx="5094">
                  <c:v>0.8</c:v>
                </c:pt>
                <c:pt idx="5095">
                  <c:v>0.77500000000000224</c:v>
                </c:pt>
                <c:pt idx="5096">
                  <c:v>0.79508196721311564</c:v>
                </c:pt>
                <c:pt idx="5097">
                  <c:v>0.72950819672131151</c:v>
                </c:pt>
                <c:pt idx="5098">
                  <c:v>0.72131147540983664</c:v>
                </c:pt>
                <c:pt idx="5099">
                  <c:v>0.96721311475409799</c:v>
                </c:pt>
                <c:pt idx="5100">
                  <c:v>0.7520661157024785</c:v>
                </c:pt>
                <c:pt idx="5101">
                  <c:v>0.71900826446281063</c:v>
                </c:pt>
                <c:pt idx="5102">
                  <c:v>0.7520661157024785</c:v>
                </c:pt>
                <c:pt idx="5103">
                  <c:v>0.68595041322314443</c:v>
                </c:pt>
                <c:pt idx="5104">
                  <c:v>0.7355371900826424</c:v>
                </c:pt>
                <c:pt idx="5105">
                  <c:v>0.78512396694214859</c:v>
                </c:pt>
                <c:pt idx="5106">
                  <c:v>0.7107438016528963</c:v>
                </c:pt>
                <c:pt idx="5107">
                  <c:v>0.7107438016528963</c:v>
                </c:pt>
                <c:pt idx="5108">
                  <c:v>0.71900826446281063</c:v>
                </c:pt>
                <c:pt idx="5109">
                  <c:v>0.71900826446281063</c:v>
                </c:pt>
                <c:pt idx="5110">
                  <c:v>0.7520661157024785</c:v>
                </c:pt>
                <c:pt idx="5111">
                  <c:v>0.7520661157024785</c:v>
                </c:pt>
                <c:pt idx="5112">
                  <c:v>0.71900826446281063</c:v>
                </c:pt>
                <c:pt idx="5113">
                  <c:v>0.7355371900826424</c:v>
                </c:pt>
                <c:pt idx="5114">
                  <c:v>0.71900826446281063</c:v>
                </c:pt>
                <c:pt idx="5115">
                  <c:v>0.71900826446281063</c:v>
                </c:pt>
                <c:pt idx="5116">
                  <c:v>0.71900826446281063</c:v>
                </c:pt>
                <c:pt idx="5117">
                  <c:v>0.71900826446281063</c:v>
                </c:pt>
                <c:pt idx="5118">
                  <c:v>0.71900826446281063</c:v>
                </c:pt>
                <c:pt idx="5119">
                  <c:v>0.71900826446281063</c:v>
                </c:pt>
                <c:pt idx="5120">
                  <c:v>0.71900826446281063</c:v>
                </c:pt>
                <c:pt idx="5121">
                  <c:v>0.71900826446281063</c:v>
                </c:pt>
                <c:pt idx="5122">
                  <c:v>0.89256198347107396</c:v>
                </c:pt>
                <c:pt idx="5123">
                  <c:v>0.7355371900826424</c:v>
                </c:pt>
                <c:pt idx="5124">
                  <c:v>0.7355371900826424</c:v>
                </c:pt>
                <c:pt idx="5125">
                  <c:v>0.90833333333333299</c:v>
                </c:pt>
                <c:pt idx="5126">
                  <c:v>0.90833333333333299</c:v>
                </c:pt>
                <c:pt idx="5127">
                  <c:v>0.84166666666666701</c:v>
                </c:pt>
                <c:pt idx="5128">
                  <c:v>0.74166666666666703</c:v>
                </c:pt>
                <c:pt idx="5129">
                  <c:v>0.64166666666666705</c:v>
                </c:pt>
                <c:pt idx="5130">
                  <c:v>0.68333333333333302</c:v>
                </c:pt>
                <c:pt idx="5131">
                  <c:v>0.73333333333333361</c:v>
                </c:pt>
                <c:pt idx="5132">
                  <c:v>0.70000000000000062</c:v>
                </c:pt>
                <c:pt idx="5133">
                  <c:v>0.70000000000000062</c:v>
                </c:pt>
                <c:pt idx="5134">
                  <c:v>0.73333333333333361</c:v>
                </c:pt>
                <c:pt idx="5135">
                  <c:v>0.73333333333333361</c:v>
                </c:pt>
                <c:pt idx="5136">
                  <c:v>0.47058823529411942</c:v>
                </c:pt>
                <c:pt idx="5137">
                  <c:v>0.69230769230769262</c:v>
                </c:pt>
                <c:pt idx="5138">
                  <c:v>0.5</c:v>
                </c:pt>
                <c:pt idx="5139">
                  <c:v>0.67521367521367748</c:v>
                </c:pt>
                <c:pt idx="5140">
                  <c:v>0.9</c:v>
                </c:pt>
                <c:pt idx="5141">
                  <c:v>0.64166666666666705</c:v>
                </c:pt>
                <c:pt idx="5142">
                  <c:v>0.61666666666666703</c:v>
                </c:pt>
                <c:pt idx="5143">
                  <c:v>0.96694214876033058</c:v>
                </c:pt>
                <c:pt idx="5144">
                  <c:v>0.64166666666666705</c:v>
                </c:pt>
                <c:pt idx="5145">
                  <c:v>0.93442622950819765</c:v>
                </c:pt>
                <c:pt idx="5146">
                  <c:v>0.93442622950819765</c:v>
                </c:pt>
                <c:pt idx="5147">
                  <c:v>0.99180327868852736</c:v>
                </c:pt>
                <c:pt idx="5148">
                  <c:v>0.99180327868852736</c:v>
                </c:pt>
                <c:pt idx="5149">
                  <c:v>0.94214876033058048</c:v>
                </c:pt>
                <c:pt idx="5150">
                  <c:v>0.95901639344262257</c:v>
                </c:pt>
                <c:pt idx="5151">
                  <c:v>0.70588235294117763</c:v>
                </c:pt>
                <c:pt idx="5152">
                  <c:v>0.70588235294117763</c:v>
                </c:pt>
                <c:pt idx="5153">
                  <c:v>0.73949579831932988</c:v>
                </c:pt>
                <c:pt idx="5154">
                  <c:v>0.70588235294117763</c:v>
                </c:pt>
                <c:pt idx="5155">
                  <c:v>0.73949579831932988</c:v>
                </c:pt>
                <c:pt idx="5156">
                  <c:v>0.70588235294117763</c:v>
                </c:pt>
                <c:pt idx="5157">
                  <c:v>0.70588235294117763</c:v>
                </c:pt>
                <c:pt idx="5158">
                  <c:v>0.73949579831932988</c:v>
                </c:pt>
                <c:pt idx="5159">
                  <c:v>0.73949579831932988</c:v>
                </c:pt>
                <c:pt idx="5160">
                  <c:v>0.70588235294117763</c:v>
                </c:pt>
                <c:pt idx="5161">
                  <c:v>0.70588235294117763</c:v>
                </c:pt>
                <c:pt idx="5162">
                  <c:v>0.70588235294117763</c:v>
                </c:pt>
                <c:pt idx="5163">
                  <c:v>0.73949579831932988</c:v>
                </c:pt>
                <c:pt idx="5164">
                  <c:v>0.73949579831932988</c:v>
                </c:pt>
                <c:pt idx="5165">
                  <c:v>0.73949579831932988</c:v>
                </c:pt>
                <c:pt idx="5166">
                  <c:v>0.67226890756302748</c:v>
                </c:pt>
                <c:pt idx="5167">
                  <c:v>0.67226890756302748</c:v>
                </c:pt>
                <c:pt idx="5168">
                  <c:v>0.68907563025210383</c:v>
                </c:pt>
                <c:pt idx="5169">
                  <c:v>0.67226890756302748</c:v>
                </c:pt>
                <c:pt idx="5170">
                  <c:v>0.73949579831932988</c:v>
                </c:pt>
                <c:pt idx="5171">
                  <c:v>0.68067226890756249</c:v>
                </c:pt>
                <c:pt idx="5172">
                  <c:v>0.68067226890756249</c:v>
                </c:pt>
                <c:pt idx="5173">
                  <c:v>0.62184873949580177</c:v>
                </c:pt>
                <c:pt idx="5174">
                  <c:v>0.8067226890756295</c:v>
                </c:pt>
                <c:pt idx="5175">
                  <c:v>0.68907563025210383</c:v>
                </c:pt>
                <c:pt idx="5176">
                  <c:v>0.65546218487394725</c:v>
                </c:pt>
                <c:pt idx="5177">
                  <c:v>0.68067226890756249</c:v>
                </c:pt>
                <c:pt idx="5178">
                  <c:v>0.68067226890756249</c:v>
                </c:pt>
                <c:pt idx="5179">
                  <c:v>0.62184873949580177</c:v>
                </c:pt>
                <c:pt idx="5180">
                  <c:v>0.68067226890756249</c:v>
                </c:pt>
                <c:pt idx="5181">
                  <c:v>0.68067226890756249</c:v>
                </c:pt>
                <c:pt idx="5182">
                  <c:v>0.68067226890756249</c:v>
                </c:pt>
                <c:pt idx="5183">
                  <c:v>0.68067226890756249</c:v>
                </c:pt>
                <c:pt idx="5184">
                  <c:v>0.68067226890756249</c:v>
                </c:pt>
                <c:pt idx="5185">
                  <c:v>0.68067226890756249</c:v>
                </c:pt>
                <c:pt idx="5186">
                  <c:v>0.63025210084033556</c:v>
                </c:pt>
                <c:pt idx="5187">
                  <c:v>0.82905982905983111</c:v>
                </c:pt>
                <c:pt idx="5188">
                  <c:v>0.82905982905983111</c:v>
                </c:pt>
                <c:pt idx="5189">
                  <c:v>0.70588235294117763</c:v>
                </c:pt>
                <c:pt idx="5190">
                  <c:v>0.78151260504201425</c:v>
                </c:pt>
                <c:pt idx="5191">
                  <c:v>0.78151260504201425</c:v>
                </c:pt>
                <c:pt idx="5192">
                  <c:v>0.73949579831932988</c:v>
                </c:pt>
                <c:pt idx="5193">
                  <c:v>0.76271186440678285</c:v>
                </c:pt>
                <c:pt idx="5194">
                  <c:v>0.63247863247863612</c:v>
                </c:pt>
                <c:pt idx="5195">
                  <c:v>0.76068376068376165</c:v>
                </c:pt>
                <c:pt idx="5196">
                  <c:v>0.72649572649572836</c:v>
                </c:pt>
                <c:pt idx="5197">
                  <c:v>0.74789915966386977</c:v>
                </c:pt>
                <c:pt idx="5198">
                  <c:v>0.68907563025210383</c:v>
                </c:pt>
                <c:pt idx="5199">
                  <c:v>0.68067226890756249</c:v>
                </c:pt>
                <c:pt idx="5200">
                  <c:v>0.91596638655462159</c:v>
                </c:pt>
                <c:pt idx="5201">
                  <c:v>0.71186440677966101</c:v>
                </c:pt>
                <c:pt idx="5202">
                  <c:v>0.677966101694915</c:v>
                </c:pt>
                <c:pt idx="5203">
                  <c:v>0.71186440677966101</c:v>
                </c:pt>
                <c:pt idx="5204">
                  <c:v>0.66949152542373136</c:v>
                </c:pt>
                <c:pt idx="5205">
                  <c:v>0.69491525423728862</c:v>
                </c:pt>
                <c:pt idx="5206">
                  <c:v>0.79661016949152497</c:v>
                </c:pt>
                <c:pt idx="5207">
                  <c:v>0.66949152542373136</c:v>
                </c:pt>
                <c:pt idx="5208">
                  <c:v>0.66949152542373136</c:v>
                </c:pt>
                <c:pt idx="5209">
                  <c:v>0.677966101694915</c:v>
                </c:pt>
                <c:pt idx="5210">
                  <c:v>0.677966101694915</c:v>
                </c:pt>
                <c:pt idx="5211">
                  <c:v>0.71186440677966101</c:v>
                </c:pt>
                <c:pt idx="5212">
                  <c:v>0.71186440677966101</c:v>
                </c:pt>
                <c:pt idx="5213">
                  <c:v>0.677966101694915</c:v>
                </c:pt>
                <c:pt idx="5214">
                  <c:v>0.69491525423728862</c:v>
                </c:pt>
                <c:pt idx="5215">
                  <c:v>0.677966101694915</c:v>
                </c:pt>
                <c:pt idx="5216">
                  <c:v>0.677966101694915</c:v>
                </c:pt>
                <c:pt idx="5217">
                  <c:v>0.677966101694915</c:v>
                </c:pt>
                <c:pt idx="5218">
                  <c:v>0.677966101694915</c:v>
                </c:pt>
                <c:pt idx="5219">
                  <c:v>0.677966101694915</c:v>
                </c:pt>
                <c:pt idx="5220">
                  <c:v>0.677966101694915</c:v>
                </c:pt>
                <c:pt idx="5221">
                  <c:v>0.677966101694915</c:v>
                </c:pt>
                <c:pt idx="5222">
                  <c:v>0.677966101694915</c:v>
                </c:pt>
                <c:pt idx="5223">
                  <c:v>0.85593220338983311</c:v>
                </c:pt>
                <c:pt idx="5224">
                  <c:v>0.69491525423728862</c:v>
                </c:pt>
                <c:pt idx="5225">
                  <c:v>0.69491525423728862</c:v>
                </c:pt>
                <c:pt idx="5226">
                  <c:v>0.86324786324786362</c:v>
                </c:pt>
                <c:pt idx="5227">
                  <c:v>0.86324786324786362</c:v>
                </c:pt>
                <c:pt idx="5228">
                  <c:v>0.79487179487179505</c:v>
                </c:pt>
                <c:pt idx="5229">
                  <c:v>0.70085470085470103</c:v>
                </c:pt>
                <c:pt idx="5230">
                  <c:v>0.62393162393162405</c:v>
                </c:pt>
                <c:pt idx="5231">
                  <c:v>0.73504273504273498</c:v>
                </c:pt>
                <c:pt idx="5232">
                  <c:v>0.71794871794872084</c:v>
                </c:pt>
                <c:pt idx="5233">
                  <c:v>0.76068376068376165</c:v>
                </c:pt>
                <c:pt idx="5234">
                  <c:v>0.76068376068376165</c:v>
                </c:pt>
                <c:pt idx="5235">
                  <c:v>0.71794871794872084</c:v>
                </c:pt>
                <c:pt idx="5236">
                  <c:v>0.71794871794872084</c:v>
                </c:pt>
                <c:pt idx="5237">
                  <c:v>0.44827586206896602</c:v>
                </c:pt>
                <c:pt idx="5238">
                  <c:v>0.70940170940170899</c:v>
                </c:pt>
                <c:pt idx="5239">
                  <c:v>0.50427350427350404</c:v>
                </c:pt>
                <c:pt idx="5240">
                  <c:v>0.64102564102564163</c:v>
                </c:pt>
                <c:pt idx="5241">
                  <c:v>0.85470085470085688</c:v>
                </c:pt>
                <c:pt idx="5242">
                  <c:v>0.59829059829059805</c:v>
                </c:pt>
                <c:pt idx="5243">
                  <c:v>0.63247863247863612</c:v>
                </c:pt>
                <c:pt idx="5244">
                  <c:v>0.91525423728813848</c:v>
                </c:pt>
                <c:pt idx="5245">
                  <c:v>0.59829059829059805</c:v>
                </c:pt>
                <c:pt idx="5246">
                  <c:v>0.89830508474576087</c:v>
                </c:pt>
                <c:pt idx="5247">
                  <c:v>0.89830508474576087</c:v>
                </c:pt>
                <c:pt idx="5248">
                  <c:v>0.95762711864407024</c:v>
                </c:pt>
                <c:pt idx="5249">
                  <c:v>0.94915254237288105</c:v>
                </c:pt>
                <c:pt idx="5250">
                  <c:v>0.89743589743589935</c:v>
                </c:pt>
                <c:pt idx="5251">
                  <c:v>0.91525423728813848</c:v>
                </c:pt>
                <c:pt idx="5252">
                  <c:v>0.95762711864407024</c:v>
                </c:pt>
                <c:pt idx="5253">
                  <c:v>0.873949579831933</c:v>
                </c:pt>
                <c:pt idx="5254">
                  <c:v>0.873949579831933</c:v>
                </c:pt>
                <c:pt idx="5255">
                  <c:v>0.84033613445378263</c:v>
                </c:pt>
                <c:pt idx="5256">
                  <c:v>0.873949579831933</c:v>
                </c:pt>
                <c:pt idx="5257">
                  <c:v>0.84033613445378263</c:v>
                </c:pt>
                <c:pt idx="5258">
                  <c:v>0.873949579831933</c:v>
                </c:pt>
                <c:pt idx="5259">
                  <c:v>0.873949579831933</c:v>
                </c:pt>
                <c:pt idx="5260">
                  <c:v>0.84033613445378263</c:v>
                </c:pt>
                <c:pt idx="5261">
                  <c:v>0.84033613445378263</c:v>
                </c:pt>
                <c:pt idx="5262">
                  <c:v>0.873949579831933</c:v>
                </c:pt>
                <c:pt idx="5263">
                  <c:v>0.873949579831933</c:v>
                </c:pt>
                <c:pt idx="5264">
                  <c:v>0.873949579831933</c:v>
                </c:pt>
                <c:pt idx="5265">
                  <c:v>0.84033613445378263</c:v>
                </c:pt>
                <c:pt idx="5266">
                  <c:v>0.84033613445378263</c:v>
                </c:pt>
                <c:pt idx="5267">
                  <c:v>0.84033613445378263</c:v>
                </c:pt>
                <c:pt idx="5268">
                  <c:v>0.83193277310924396</c:v>
                </c:pt>
                <c:pt idx="5269">
                  <c:v>0.83193277310924396</c:v>
                </c:pt>
                <c:pt idx="5270">
                  <c:v>0.85714285714285765</c:v>
                </c:pt>
                <c:pt idx="5271">
                  <c:v>0.83193277310924396</c:v>
                </c:pt>
                <c:pt idx="5272">
                  <c:v>0.84033613445378263</c:v>
                </c:pt>
                <c:pt idx="5273">
                  <c:v>0.78151260504201425</c:v>
                </c:pt>
                <c:pt idx="5274">
                  <c:v>0.78151260504201425</c:v>
                </c:pt>
                <c:pt idx="5275">
                  <c:v>0.68907563025210383</c:v>
                </c:pt>
                <c:pt idx="5276">
                  <c:v>0.60504201680672365</c:v>
                </c:pt>
                <c:pt idx="5277">
                  <c:v>0.81512605042016861</c:v>
                </c:pt>
                <c:pt idx="5278">
                  <c:v>0.71428571428571463</c:v>
                </c:pt>
                <c:pt idx="5279">
                  <c:v>0.8067226890756295</c:v>
                </c:pt>
                <c:pt idx="5280">
                  <c:v>0.8067226890756295</c:v>
                </c:pt>
                <c:pt idx="5281">
                  <c:v>0.68907563025210383</c:v>
                </c:pt>
                <c:pt idx="5282">
                  <c:v>0.8067226890756295</c:v>
                </c:pt>
                <c:pt idx="5283">
                  <c:v>0.8067226890756295</c:v>
                </c:pt>
                <c:pt idx="5284">
                  <c:v>0.8067226890756295</c:v>
                </c:pt>
                <c:pt idx="5285">
                  <c:v>0.8067226890756295</c:v>
                </c:pt>
                <c:pt idx="5286">
                  <c:v>0.8067226890756295</c:v>
                </c:pt>
                <c:pt idx="5287">
                  <c:v>0.8067226890756295</c:v>
                </c:pt>
                <c:pt idx="5288">
                  <c:v>0.69747899159663851</c:v>
                </c:pt>
                <c:pt idx="5289">
                  <c:v>0.58119658119658058</c:v>
                </c:pt>
                <c:pt idx="5290">
                  <c:v>0.58119658119658058</c:v>
                </c:pt>
                <c:pt idx="5291">
                  <c:v>0.873949579831933</c:v>
                </c:pt>
                <c:pt idx="5292">
                  <c:v>0.84873949579831964</c:v>
                </c:pt>
                <c:pt idx="5293">
                  <c:v>0.84873949579831964</c:v>
                </c:pt>
                <c:pt idx="5294">
                  <c:v>0.84033613445378263</c:v>
                </c:pt>
                <c:pt idx="5295">
                  <c:v>0.85593220338983311</c:v>
                </c:pt>
                <c:pt idx="5296">
                  <c:v>0.79487179487179505</c:v>
                </c:pt>
                <c:pt idx="5297">
                  <c:v>0.85470085470085688</c:v>
                </c:pt>
                <c:pt idx="5298">
                  <c:v>0.88888888888888962</c:v>
                </c:pt>
                <c:pt idx="5299">
                  <c:v>0.86554621848739688</c:v>
                </c:pt>
                <c:pt idx="5300">
                  <c:v>0.76470588235294312</c:v>
                </c:pt>
                <c:pt idx="5301">
                  <c:v>0.75630252100840301</c:v>
                </c:pt>
                <c:pt idx="5302">
                  <c:v>0.71428571428571463</c:v>
                </c:pt>
                <c:pt idx="5303">
                  <c:v>0.74576271186440701</c:v>
                </c:pt>
                <c:pt idx="5304">
                  <c:v>0.77966101694915724</c:v>
                </c:pt>
                <c:pt idx="5305">
                  <c:v>0.74576271186440701</c:v>
                </c:pt>
                <c:pt idx="5306">
                  <c:v>0.68644067796610264</c:v>
                </c:pt>
                <c:pt idx="5307">
                  <c:v>0.78813559322033899</c:v>
                </c:pt>
                <c:pt idx="5308">
                  <c:v>0.88983050847457812</c:v>
                </c:pt>
                <c:pt idx="5309">
                  <c:v>0.77118644067796549</c:v>
                </c:pt>
                <c:pt idx="5310">
                  <c:v>0.77118644067796549</c:v>
                </c:pt>
                <c:pt idx="5311">
                  <c:v>0.77966101694915724</c:v>
                </c:pt>
                <c:pt idx="5312">
                  <c:v>0.77966101694915724</c:v>
                </c:pt>
                <c:pt idx="5313">
                  <c:v>0.74576271186440701</c:v>
                </c:pt>
                <c:pt idx="5314">
                  <c:v>0.74576271186440701</c:v>
                </c:pt>
                <c:pt idx="5315">
                  <c:v>0.77966101694915724</c:v>
                </c:pt>
                <c:pt idx="5316">
                  <c:v>0.76271186440678285</c:v>
                </c:pt>
                <c:pt idx="5317">
                  <c:v>0.77966101694915724</c:v>
                </c:pt>
                <c:pt idx="5318">
                  <c:v>0.77966101694915724</c:v>
                </c:pt>
                <c:pt idx="5319">
                  <c:v>0.77966101694915724</c:v>
                </c:pt>
                <c:pt idx="5320">
                  <c:v>0.77966101694915724</c:v>
                </c:pt>
                <c:pt idx="5321">
                  <c:v>0.77966101694915724</c:v>
                </c:pt>
                <c:pt idx="5322">
                  <c:v>0.77966101694915724</c:v>
                </c:pt>
                <c:pt idx="5323">
                  <c:v>0.77966101694915724</c:v>
                </c:pt>
                <c:pt idx="5324">
                  <c:v>0.77966101694915724</c:v>
                </c:pt>
                <c:pt idx="5325">
                  <c:v>0.77118644067796549</c:v>
                </c:pt>
                <c:pt idx="5326">
                  <c:v>0.76271186440678285</c:v>
                </c:pt>
                <c:pt idx="5327">
                  <c:v>0.76271186440678285</c:v>
                </c:pt>
                <c:pt idx="5328">
                  <c:v>0.60683760683760701</c:v>
                </c:pt>
                <c:pt idx="5329">
                  <c:v>0.60683760683760701</c:v>
                </c:pt>
                <c:pt idx="5330">
                  <c:v>0.67521367521367748</c:v>
                </c:pt>
                <c:pt idx="5331">
                  <c:v>0.7692307692307685</c:v>
                </c:pt>
                <c:pt idx="5332">
                  <c:v>0.71794871794872084</c:v>
                </c:pt>
                <c:pt idx="5333">
                  <c:v>0.62393162393162405</c:v>
                </c:pt>
                <c:pt idx="5334">
                  <c:v>0.62393162393162405</c:v>
                </c:pt>
                <c:pt idx="5335">
                  <c:v>0.82905982905983111</c:v>
                </c:pt>
                <c:pt idx="5336">
                  <c:v>0.82905982905983111</c:v>
                </c:pt>
                <c:pt idx="5337">
                  <c:v>0.62393162393162405</c:v>
                </c:pt>
                <c:pt idx="5338">
                  <c:v>0.62393162393162405</c:v>
                </c:pt>
                <c:pt idx="5339">
                  <c:v>0.35344827586207112</c:v>
                </c:pt>
                <c:pt idx="5340">
                  <c:v>0.69827586206896664</c:v>
                </c:pt>
                <c:pt idx="5341">
                  <c:v>0.41379310344827575</c:v>
                </c:pt>
                <c:pt idx="5342">
                  <c:v>0.7155172413793095</c:v>
                </c:pt>
                <c:pt idx="5343">
                  <c:v>0.59829059829059805</c:v>
                </c:pt>
                <c:pt idx="5344">
                  <c:v>0.66666666666666763</c:v>
                </c:pt>
                <c:pt idx="5345">
                  <c:v>0.88034188034188188</c:v>
                </c:pt>
                <c:pt idx="5346">
                  <c:v>0.72033898305084698</c:v>
                </c:pt>
                <c:pt idx="5347">
                  <c:v>0.64957264957264949</c:v>
                </c:pt>
                <c:pt idx="5348">
                  <c:v>0.63559322033898524</c:v>
                </c:pt>
                <c:pt idx="5349">
                  <c:v>0.63559322033898524</c:v>
                </c:pt>
                <c:pt idx="5350">
                  <c:v>0.69491525423728862</c:v>
                </c:pt>
                <c:pt idx="5351">
                  <c:v>0.68644067796610264</c:v>
                </c:pt>
                <c:pt idx="5352">
                  <c:v>0.63247863247863612</c:v>
                </c:pt>
                <c:pt idx="5353">
                  <c:v>0.65254237288135597</c:v>
                </c:pt>
                <c:pt idx="5354">
                  <c:v>0.69491525423728862</c:v>
                </c:pt>
                <c:pt idx="5355">
                  <c:v>0.71186440677966101</c:v>
                </c:pt>
                <c:pt idx="5356">
                  <c:v>0.91666666666666696</c:v>
                </c:pt>
                <c:pt idx="5357">
                  <c:v>0.91666666666666696</c:v>
                </c:pt>
                <c:pt idx="5358">
                  <c:v>0.95000000000000062</c:v>
                </c:pt>
                <c:pt idx="5359">
                  <c:v>0.91666666666666696</c:v>
                </c:pt>
                <c:pt idx="5360">
                  <c:v>0.95000000000000062</c:v>
                </c:pt>
                <c:pt idx="5361">
                  <c:v>0.91666666666666696</c:v>
                </c:pt>
                <c:pt idx="5362">
                  <c:v>0.91666666666666696</c:v>
                </c:pt>
                <c:pt idx="5363">
                  <c:v>0.95000000000000062</c:v>
                </c:pt>
                <c:pt idx="5364">
                  <c:v>0.95000000000000062</c:v>
                </c:pt>
                <c:pt idx="5365">
                  <c:v>0.91666666666666696</c:v>
                </c:pt>
                <c:pt idx="5366">
                  <c:v>0.91666666666666696</c:v>
                </c:pt>
                <c:pt idx="5367">
                  <c:v>0.91666666666666696</c:v>
                </c:pt>
                <c:pt idx="5368">
                  <c:v>0.95000000000000062</c:v>
                </c:pt>
                <c:pt idx="5369">
                  <c:v>0.95000000000000062</c:v>
                </c:pt>
                <c:pt idx="5370">
                  <c:v>0.95000000000000062</c:v>
                </c:pt>
                <c:pt idx="5371">
                  <c:v>0.875000000000002</c:v>
                </c:pt>
                <c:pt idx="5372">
                  <c:v>0.875000000000002</c:v>
                </c:pt>
                <c:pt idx="5373">
                  <c:v>0.9</c:v>
                </c:pt>
                <c:pt idx="5374">
                  <c:v>0.875000000000002</c:v>
                </c:pt>
                <c:pt idx="5375">
                  <c:v>0.95000000000000062</c:v>
                </c:pt>
                <c:pt idx="5376">
                  <c:v>0.8916666666666665</c:v>
                </c:pt>
                <c:pt idx="5377">
                  <c:v>0.8916666666666665</c:v>
                </c:pt>
                <c:pt idx="5378">
                  <c:v>0.83333333333333304</c:v>
                </c:pt>
                <c:pt idx="5379">
                  <c:v>0.67500000000000249</c:v>
                </c:pt>
                <c:pt idx="5380">
                  <c:v>0.8916666666666665</c:v>
                </c:pt>
                <c:pt idx="5381">
                  <c:v>0.85833333333333361</c:v>
                </c:pt>
                <c:pt idx="5382">
                  <c:v>0.88333333333333297</c:v>
                </c:pt>
                <c:pt idx="5383">
                  <c:v>0.88333333333333297</c:v>
                </c:pt>
                <c:pt idx="5384">
                  <c:v>0.83333333333333304</c:v>
                </c:pt>
                <c:pt idx="5385">
                  <c:v>0.88333333333333297</c:v>
                </c:pt>
                <c:pt idx="5386">
                  <c:v>0.88333333333333297</c:v>
                </c:pt>
                <c:pt idx="5387">
                  <c:v>0.88333333333333297</c:v>
                </c:pt>
                <c:pt idx="5388">
                  <c:v>0.88333333333333297</c:v>
                </c:pt>
                <c:pt idx="5389">
                  <c:v>0.88333333333333297</c:v>
                </c:pt>
                <c:pt idx="5390">
                  <c:v>0.88333333333333297</c:v>
                </c:pt>
                <c:pt idx="5391">
                  <c:v>0.84166666666666701</c:v>
                </c:pt>
                <c:pt idx="5392">
                  <c:v>0.72033898305084698</c:v>
                </c:pt>
                <c:pt idx="5393">
                  <c:v>0.72033898305084698</c:v>
                </c:pt>
                <c:pt idx="5394">
                  <c:v>0.91666666666666696</c:v>
                </c:pt>
                <c:pt idx="5395">
                  <c:v>0.99166666666666659</c:v>
                </c:pt>
                <c:pt idx="5396">
                  <c:v>0.99166666666666659</c:v>
                </c:pt>
                <c:pt idx="5397">
                  <c:v>0.95000000000000062</c:v>
                </c:pt>
                <c:pt idx="5398">
                  <c:v>0.96638655462184897</c:v>
                </c:pt>
                <c:pt idx="5399">
                  <c:v>0.8389830508474575</c:v>
                </c:pt>
                <c:pt idx="5400">
                  <c:v>0.96610169491525399</c:v>
                </c:pt>
                <c:pt idx="5401">
                  <c:v>0.9322033898305061</c:v>
                </c:pt>
                <c:pt idx="5402">
                  <c:v>0.94166666666666698</c:v>
                </c:pt>
                <c:pt idx="5403">
                  <c:v>0.90833333333333299</c:v>
                </c:pt>
                <c:pt idx="5404">
                  <c:v>0.9</c:v>
                </c:pt>
                <c:pt idx="5405">
                  <c:v>0.78333333333333299</c:v>
                </c:pt>
                <c:pt idx="5406">
                  <c:v>0.89075630252100801</c:v>
                </c:pt>
                <c:pt idx="5407">
                  <c:v>0.89075630252100801</c:v>
                </c:pt>
                <c:pt idx="5408">
                  <c:v>0.89075630252100801</c:v>
                </c:pt>
                <c:pt idx="5409">
                  <c:v>0.83193277310924396</c:v>
                </c:pt>
                <c:pt idx="5410">
                  <c:v>0.89915966386554602</c:v>
                </c:pt>
                <c:pt idx="5411">
                  <c:v>0.94957983193277362</c:v>
                </c:pt>
                <c:pt idx="5412">
                  <c:v>0.88235294117647056</c:v>
                </c:pt>
                <c:pt idx="5413">
                  <c:v>0.88235294117647056</c:v>
                </c:pt>
                <c:pt idx="5414">
                  <c:v>0.89075630252100801</c:v>
                </c:pt>
                <c:pt idx="5415">
                  <c:v>0.89075630252100801</c:v>
                </c:pt>
                <c:pt idx="5416">
                  <c:v>0.89075630252100801</c:v>
                </c:pt>
                <c:pt idx="5417">
                  <c:v>0.89075630252100801</c:v>
                </c:pt>
                <c:pt idx="5418">
                  <c:v>0.89075630252100801</c:v>
                </c:pt>
                <c:pt idx="5419">
                  <c:v>0.873949579831933</c:v>
                </c:pt>
                <c:pt idx="5420">
                  <c:v>0.89075630252100801</c:v>
                </c:pt>
                <c:pt idx="5421">
                  <c:v>0.89075630252100801</c:v>
                </c:pt>
                <c:pt idx="5422">
                  <c:v>0.89075630252100801</c:v>
                </c:pt>
                <c:pt idx="5423">
                  <c:v>0.89075630252100801</c:v>
                </c:pt>
                <c:pt idx="5424">
                  <c:v>0.89075630252100801</c:v>
                </c:pt>
                <c:pt idx="5425">
                  <c:v>0.89075630252100801</c:v>
                </c:pt>
                <c:pt idx="5426">
                  <c:v>0.89075630252100801</c:v>
                </c:pt>
                <c:pt idx="5427">
                  <c:v>0.89075630252100801</c:v>
                </c:pt>
                <c:pt idx="5428">
                  <c:v>0.88235294117647056</c:v>
                </c:pt>
                <c:pt idx="5429">
                  <c:v>0.873949579831933</c:v>
                </c:pt>
                <c:pt idx="5430">
                  <c:v>0.873949579831933</c:v>
                </c:pt>
                <c:pt idx="5431">
                  <c:v>0.74576271186440701</c:v>
                </c:pt>
                <c:pt idx="5432">
                  <c:v>0.74576271186440701</c:v>
                </c:pt>
                <c:pt idx="5433">
                  <c:v>0.77966101694915724</c:v>
                </c:pt>
                <c:pt idx="5434">
                  <c:v>0.88135593220339248</c:v>
                </c:pt>
                <c:pt idx="5435">
                  <c:v>0.83050847457627164</c:v>
                </c:pt>
                <c:pt idx="5436">
                  <c:v>0.52542372881355859</c:v>
                </c:pt>
                <c:pt idx="5437">
                  <c:v>0.73728813559322004</c:v>
                </c:pt>
                <c:pt idx="5438">
                  <c:v>0.68644067796610264</c:v>
                </c:pt>
                <c:pt idx="5439">
                  <c:v>0.68644067796610264</c:v>
                </c:pt>
                <c:pt idx="5440">
                  <c:v>0.73728813559322004</c:v>
                </c:pt>
                <c:pt idx="5441">
                  <c:v>0.73728813559322004</c:v>
                </c:pt>
                <c:pt idx="5442">
                  <c:v>0.47008547008547125</c:v>
                </c:pt>
                <c:pt idx="5443">
                  <c:v>0.78813559322033899</c:v>
                </c:pt>
                <c:pt idx="5444">
                  <c:v>0.47457627118644313</c:v>
                </c:pt>
                <c:pt idx="5445">
                  <c:v>0.82203389830508689</c:v>
                </c:pt>
                <c:pt idx="5446">
                  <c:v>0.73728813559322004</c:v>
                </c:pt>
                <c:pt idx="5447">
                  <c:v>0.77966101694915724</c:v>
                </c:pt>
                <c:pt idx="5448">
                  <c:v>0.73728813559322004</c:v>
                </c:pt>
                <c:pt idx="5449">
                  <c:v>0.78991596638655504</c:v>
                </c:pt>
                <c:pt idx="5450">
                  <c:v>0.79661016949152497</c:v>
                </c:pt>
                <c:pt idx="5451">
                  <c:v>0.76470588235294312</c:v>
                </c:pt>
                <c:pt idx="5452">
                  <c:v>0.76470588235294312</c:v>
                </c:pt>
                <c:pt idx="5453">
                  <c:v>0.82352941176470662</c:v>
                </c:pt>
                <c:pt idx="5454">
                  <c:v>0.81512605042016861</c:v>
                </c:pt>
                <c:pt idx="5455">
                  <c:v>0.76271186440678285</c:v>
                </c:pt>
                <c:pt idx="5456">
                  <c:v>0.78151260504201425</c:v>
                </c:pt>
                <c:pt idx="5457">
                  <c:v>0.82352941176470662</c:v>
                </c:pt>
                <c:pt idx="5458">
                  <c:v>0.78991596638655504</c:v>
                </c:pt>
                <c:pt idx="5459">
                  <c:v>0.85714285714285765</c:v>
                </c:pt>
                <c:pt idx="5460">
                  <c:v>0.68333333333333302</c:v>
                </c:pt>
                <c:pt idx="5461">
                  <c:v>0.68333333333333302</c:v>
                </c:pt>
                <c:pt idx="5462">
                  <c:v>0.65000000000000224</c:v>
                </c:pt>
                <c:pt idx="5463">
                  <c:v>0.68333333333333302</c:v>
                </c:pt>
                <c:pt idx="5464">
                  <c:v>0.65000000000000224</c:v>
                </c:pt>
                <c:pt idx="5465">
                  <c:v>0.68333333333333302</c:v>
                </c:pt>
                <c:pt idx="5466">
                  <c:v>0.68333333333333302</c:v>
                </c:pt>
                <c:pt idx="5467">
                  <c:v>0.65000000000000224</c:v>
                </c:pt>
                <c:pt idx="5468">
                  <c:v>0.65000000000000224</c:v>
                </c:pt>
                <c:pt idx="5469">
                  <c:v>0.68333333333333302</c:v>
                </c:pt>
                <c:pt idx="5470">
                  <c:v>0.68333333333333302</c:v>
                </c:pt>
                <c:pt idx="5471">
                  <c:v>0.68333333333333302</c:v>
                </c:pt>
                <c:pt idx="5472">
                  <c:v>0.65000000000000224</c:v>
                </c:pt>
                <c:pt idx="5473">
                  <c:v>0.65000000000000224</c:v>
                </c:pt>
                <c:pt idx="5474">
                  <c:v>0.65000000000000224</c:v>
                </c:pt>
                <c:pt idx="5475">
                  <c:v>0.64166666666666705</c:v>
                </c:pt>
                <c:pt idx="5476">
                  <c:v>0.64166666666666705</c:v>
                </c:pt>
                <c:pt idx="5477">
                  <c:v>0.66666666666666763</c:v>
                </c:pt>
                <c:pt idx="5478">
                  <c:v>0.64166666666666705</c:v>
                </c:pt>
                <c:pt idx="5479">
                  <c:v>0.65000000000000224</c:v>
                </c:pt>
                <c:pt idx="5480">
                  <c:v>0.59166666666666656</c:v>
                </c:pt>
                <c:pt idx="5481">
                  <c:v>0.59166666666666656</c:v>
                </c:pt>
                <c:pt idx="5482">
                  <c:v>0.53333333333333299</c:v>
                </c:pt>
                <c:pt idx="5483">
                  <c:v>0.79166666666666696</c:v>
                </c:pt>
                <c:pt idx="5484">
                  <c:v>0.65833333333333488</c:v>
                </c:pt>
                <c:pt idx="5485">
                  <c:v>0.57500000000000062</c:v>
                </c:pt>
                <c:pt idx="5486">
                  <c:v>0.65000000000000224</c:v>
                </c:pt>
                <c:pt idx="5487">
                  <c:v>0.65000000000000224</c:v>
                </c:pt>
                <c:pt idx="5488">
                  <c:v>0.53333333333333299</c:v>
                </c:pt>
                <c:pt idx="5489">
                  <c:v>0.65000000000000224</c:v>
                </c:pt>
                <c:pt idx="5490">
                  <c:v>0.65000000000000224</c:v>
                </c:pt>
                <c:pt idx="5491">
                  <c:v>0.65000000000000224</c:v>
                </c:pt>
                <c:pt idx="5492">
                  <c:v>0.65000000000000224</c:v>
                </c:pt>
                <c:pt idx="5493">
                  <c:v>0.65000000000000224</c:v>
                </c:pt>
                <c:pt idx="5494">
                  <c:v>0.65000000000000224</c:v>
                </c:pt>
                <c:pt idx="5495">
                  <c:v>0.54166666666666696</c:v>
                </c:pt>
                <c:pt idx="5496">
                  <c:v>0.75423728813559365</c:v>
                </c:pt>
                <c:pt idx="5497">
                  <c:v>0.75423728813559365</c:v>
                </c:pt>
                <c:pt idx="5498">
                  <c:v>0.68333333333333302</c:v>
                </c:pt>
                <c:pt idx="5499">
                  <c:v>0.69166666666666698</c:v>
                </c:pt>
                <c:pt idx="5500">
                  <c:v>0.69166666666666698</c:v>
                </c:pt>
                <c:pt idx="5501">
                  <c:v>0.65000000000000224</c:v>
                </c:pt>
                <c:pt idx="5502">
                  <c:v>0.67226890756302748</c:v>
                </c:pt>
                <c:pt idx="5503">
                  <c:v>0.61016949152542588</c:v>
                </c:pt>
                <c:pt idx="5504">
                  <c:v>0.66949152542373136</c:v>
                </c:pt>
                <c:pt idx="5505">
                  <c:v>0.70338983050847936</c:v>
                </c:pt>
                <c:pt idx="5506">
                  <c:v>0.72500000000000064</c:v>
                </c:pt>
                <c:pt idx="5507">
                  <c:v>0.60833333333333361</c:v>
                </c:pt>
                <c:pt idx="5508">
                  <c:v>0.60000000000000064</c:v>
                </c:pt>
                <c:pt idx="5509">
                  <c:v>0.9</c:v>
                </c:pt>
                <c:pt idx="5510">
                  <c:v>0.63025210084033556</c:v>
                </c:pt>
                <c:pt idx="5511">
                  <c:v>0.59663865546218564</c:v>
                </c:pt>
                <c:pt idx="5512">
                  <c:v>0.63025210084033556</c:v>
                </c:pt>
                <c:pt idx="5513">
                  <c:v>0.57142857142857384</c:v>
                </c:pt>
                <c:pt idx="5514">
                  <c:v>0.60504201680672365</c:v>
                </c:pt>
                <c:pt idx="5515">
                  <c:v>0.70588235294117763</c:v>
                </c:pt>
                <c:pt idx="5516">
                  <c:v>0.58823529411764486</c:v>
                </c:pt>
                <c:pt idx="5517">
                  <c:v>0.58823529411764486</c:v>
                </c:pt>
                <c:pt idx="5518">
                  <c:v>0.59663865546218564</c:v>
                </c:pt>
                <c:pt idx="5519">
                  <c:v>0.59663865546218564</c:v>
                </c:pt>
                <c:pt idx="5520">
                  <c:v>0.63025210084033556</c:v>
                </c:pt>
                <c:pt idx="5521">
                  <c:v>0.63025210084033556</c:v>
                </c:pt>
                <c:pt idx="5522">
                  <c:v>0.59663865546218564</c:v>
                </c:pt>
                <c:pt idx="5523">
                  <c:v>0.61344537815126099</c:v>
                </c:pt>
                <c:pt idx="5524">
                  <c:v>0.59663865546218564</c:v>
                </c:pt>
                <c:pt idx="5525">
                  <c:v>0.59663865546218564</c:v>
                </c:pt>
                <c:pt idx="5526">
                  <c:v>0.59663865546218564</c:v>
                </c:pt>
                <c:pt idx="5527">
                  <c:v>0.59663865546218564</c:v>
                </c:pt>
                <c:pt idx="5528">
                  <c:v>0.59663865546218564</c:v>
                </c:pt>
                <c:pt idx="5529">
                  <c:v>0.59663865546218564</c:v>
                </c:pt>
                <c:pt idx="5530">
                  <c:v>0.59663865546218564</c:v>
                </c:pt>
                <c:pt idx="5531">
                  <c:v>0.59663865546218564</c:v>
                </c:pt>
                <c:pt idx="5532">
                  <c:v>0.76470588235294312</c:v>
                </c:pt>
                <c:pt idx="5533">
                  <c:v>0.60504201680672365</c:v>
                </c:pt>
                <c:pt idx="5534">
                  <c:v>0.60504201680672365</c:v>
                </c:pt>
                <c:pt idx="5535">
                  <c:v>0.78813559322033899</c:v>
                </c:pt>
                <c:pt idx="5536">
                  <c:v>0.78813559322033899</c:v>
                </c:pt>
                <c:pt idx="5537">
                  <c:v>0.72033898305084698</c:v>
                </c:pt>
                <c:pt idx="5538">
                  <c:v>0.61864406779661063</c:v>
                </c:pt>
                <c:pt idx="5539">
                  <c:v>0.53389830508474601</c:v>
                </c:pt>
                <c:pt idx="5540">
                  <c:v>0.80508474576270916</c:v>
                </c:pt>
                <c:pt idx="5541">
                  <c:v>0.62711864406779705</c:v>
                </c:pt>
                <c:pt idx="5542">
                  <c:v>0.83050847457627164</c:v>
                </c:pt>
                <c:pt idx="5543">
                  <c:v>0.83050847457627164</c:v>
                </c:pt>
                <c:pt idx="5544">
                  <c:v>0.62711864406779705</c:v>
                </c:pt>
                <c:pt idx="5545">
                  <c:v>0.62711864406779705</c:v>
                </c:pt>
                <c:pt idx="5546">
                  <c:v>0.35897435897436042</c:v>
                </c:pt>
                <c:pt idx="5547">
                  <c:v>0.62393162393162405</c:v>
                </c:pt>
                <c:pt idx="5548">
                  <c:v>0.42735042735042889</c:v>
                </c:pt>
                <c:pt idx="5549">
                  <c:v>0.55555555555555602</c:v>
                </c:pt>
                <c:pt idx="5550">
                  <c:v>0.77966101694915724</c:v>
                </c:pt>
                <c:pt idx="5551">
                  <c:v>0.51694915254237583</c:v>
                </c:pt>
                <c:pt idx="5552">
                  <c:v>0.72881355932203351</c:v>
                </c:pt>
                <c:pt idx="5553">
                  <c:v>0.89915966386554602</c:v>
                </c:pt>
                <c:pt idx="5554">
                  <c:v>0.50847457627118664</c:v>
                </c:pt>
                <c:pt idx="5555">
                  <c:v>0.82352941176470662</c:v>
                </c:pt>
                <c:pt idx="5556">
                  <c:v>0.82352941176470662</c:v>
                </c:pt>
                <c:pt idx="5557">
                  <c:v>0.88235294117647056</c:v>
                </c:pt>
                <c:pt idx="5558">
                  <c:v>0.873949579831933</c:v>
                </c:pt>
                <c:pt idx="5559">
                  <c:v>0.82203389830508689</c:v>
                </c:pt>
                <c:pt idx="5560">
                  <c:v>0.84033613445378263</c:v>
                </c:pt>
                <c:pt idx="5561">
                  <c:v>0.88235294117647056</c:v>
                </c:pt>
                <c:pt idx="5562">
                  <c:v>0.89830508474576087</c:v>
                </c:pt>
                <c:pt idx="5563">
                  <c:v>0.81512605042016861</c:v>
                </c:pt>
                <c:pt idx="5564">
                  <c:v>0.70000000000000062</c:v>
                </c:pt>
                <c:pt idx="5565">
                  <c:v>0.84166666666666701</c:v>
                </c:pt>
                <c:pt idx="5566">
                  <c:v>0.84166666666666701</c:v>
                </c:pt>
                <c:pt idx="5567">
                  <c:v>0.875000000000002</c:v>
                </c:pt>
                <c:pt idx="5568">
                  <c:v>0.84166666666666701</c:v>
                </c:pt>
                <c:pt idx="5569">
                  <c:v>0.875000000000002</c:v>
                </c:pt>
                <c:pt idx="5570">
                  <c:v>0.84166666666666701</c:v>
                </c:pt>
                <c:pt idx="5571">
                  <c:v>0.84166666666666701</c:v>
                </c:pt>
                <c:pt idx="5572">
                  <c:v>0.875000000000002</c:v>
                </c:pt>
                <c:pt idx="5573">
                  <c:v>0.875000000000002</c:v>
                </c:pt>
                <c:pt idx="5574">
                  <c:v>0.84166666666666701</c:v>
                </c:pt>
                <c:pt idx="5575">
                  <c:v>0.84166666666666701</c:v>
                </c:pt>
                <c:pt idx="5576">
                  <c:v>0.84166666666666701</c:v>
                </c:pt>
                <c:pt idx="5577">
                  <c:v>0.875000000000002</c:v>
                </c:pt>
                <c:pt idx="5578">
                  <c:v>0.875000000000002</c:v>
                </c:pt>
                <c:pt idx="5579">
                  <c:v>0.875000000000002</c:v>
                </c:pt>
                <c:pt idx="5580">
                  <c:v>0.8</c:v>
                </c:pt>
                <c:pt idx="5581">
                  <c:v>0.8</c:v>
                </c:pt>
                <c:pt idx="5582">
                  <c:v>0.82500000000000062</c:v>
                </c:pt>
                <c:pt idx="5583">
                  <c:v>0.8</c:v>
                </c:pt>
                <c:pt idx="5584">
                  <c:v>0.875000000000002</c:v>
                </c:pt>
                <c:pt idx="5585">
                  <c:v>0.81666666666666698</c:v>
                </c:pt>
                <c:pt idx="5586">
                  <c:v>0.81666666666666698</c:v>
                </c:pt>
                <c:pt idx="5587">
                  <c:v>0.84166666666666701</c:v>
                </c:pt>
                <c:pt idx="5588">
                  <c:v>0.56666666666666698</c:v>
                </c:pt>
                <c:pt idx="5589">
                  <c:v>0.78333333333333299</c:v>
                </c:pt>
                <c:pt idx="5590">
                  <c:v>0.86666666666666703</c:v>
                </c:pt>
                <c:pt idx="5591">
                  <c:v>0.77500000000000224</c:v>
                </c:pt>
                <c:pt idx="5592">
                  <c:v>0.77500000000000224</c:v>
                </c:pt>
                <c:pt idx="5593">
                  <c:v>0.84166666666666701</c:v>
                </c:pt>
                <c:pt idx="5594">
                  <c:v>0.77500000000000224</c:v>
                </c:pt>
                <c:pt idx="5595">
                  <c:v>0.77500000000000224</c:v>
                </c:pt>
                <c:pt idx="5596">
                  <c:v>0.77500000000000224</c:v>
                </c:pt>
                <c:pt idx="5597">
                  <c:v>0.77500000000000224</c:v>
                </c:pt>
                <c:pt idx="5598">
                  <c:v>0.77500000000000224</c:v>
                </c:pt>
                <c:pt idx="5599">
                  <c:v>0.77500000000000224</c:v>
                </c:pt>
                <c:pt idx="5600">
                  <c:v>0.85000000000000064</c:v>
                </c:pt>
                <c:pt idx="5601">
                  <c:v>0.72881355932203351</c:v>
                </c:pt>
                <c:pt idx="5602">
                  <c:v>0.72881355932203351</c:v>
                </c:pt>
                <c:pt idx="5603">
                  <c:v>0.84166666666666701</c:v>
                </c:pt>
                <c:pt idx="5604">
                  <c:v>0.88333333333333297</c:v>
                </c:pt>
                <c:pt idx="5605">
                  <c:v>0.88333333333333297</c:v>
                </c:pt>
                <c:pt idx="5606">
                  <c:v>0.875000000000002</c:v>
                </c:pt>
                <c:pt idx="5607">
                  <c:v>0.89075630252100801</c:v>
                </c:pt>
                <c:pt idx="5608">
                  <c:v>0.76271186440678285</c:v>
                </c:pt>
                <c:pt idx="5609">
                  <c:v>0.88983050847457812</c:v>
                </c:pt>
                <c:pt idx="5610">
                  <c:v>0.85593220338983311</c:v>
                </c:pt>
                <c:pt idx="5611">
                  <c:v>0.83333333333333304</c:v>
                </c:pt>
                <c:pt idx="5612">
                  <c:v>0.91666666666666696</c:v>
                </c:pt>
                <c:pt idx="5613">
                  <c:v>0.90833333333333299</c:v>
                </c:pt>
                <c:pt idx="5614">
                  <c:v>0.67500000000000249</c:v>
                </c:pt>
                <c:pt idx="5615">
                  <c:v>0.89915966386554602</c:v>
                </c:pt>
                <c:pt idx="5616">
                  <c:v>0.93277310924369705</c:v>
                </c:pt>
                <c:pt idx="5617">
                  <c:v>0.89915966386554602</c:v>
                </c:pt>
                <c:pt idx="5618">
                  <c:v>0.84033613445378263</c:v>
                </c:pt>
                <c:pt idx="5619">
                  <c:v>0.94117647058823561</c:v>
                </c:pt>
                <c:pt idx="5620">
                  <c:v>0.92436974789915949</c:v>
                </c:pt>
                <c:pt idx="5621">
                  <c:v>0.92436974789915949</c:v>
                </c:pt>
                <c:pt idx="5622">
                  <c:v>0.92436974789915949</c:v>
                </c:pt>
                <c:pt idx="5623">
                  <c:v>0.93277310924369705</c:v>
                </c:pt>
                <c:pt idx="5624">
                  <c:v>0.93277310924369705</c:v>
                </c:pt>
                <c:pt idx="5625">
                  <c:v>0.89915966386554602</c:v>
                </c:pt>
                <c:pt idx="5626">
                  <c:v>0.89915966386554602</c:v>
                </c:pt>
                <c:pt idx="5627">
                  <c:v>0.93277310924369705</c:v>
                </c:pt>
                <c:pt idx="5628">
                  <c:v>0.91596638655462159</c:v>
                </c:pt>
                <c:pt idx="5629">
                  <c:v>0.93277310924369705</c:v>
                </c:pt>
                <c:pt idx="5630">
                  <c:v>0.93277310924369705</c:v>
                </c:pt>
                <c:pt idx="5631">
                  <c:v>0.93277310924369705</c:v>
                </c:pt>
                <c:pt idx="5632">
                  <c:v>0.93277310924369705</c:v>
                </c:pt>
                <c:pt idx="5633">
                  <c:v>0.93277310924369705</c:v>
                </c:pt>
                <c:pt idx="5634">
                  <c:v>0.93277310924369705</c:v>
                </c:pt>
                <c:pt idx="5635">
                  <c:v>0.93277310924369705</c:v>
                </c:pt>
                <c:pt idx="5636">
                  <c:v>0.93277310924369705</c:v>
                </c:pt>
                <c:pt idx="5637">
                  <c:v>0.8067226890756295</c:v>
                </c:pt>
                <c:pt idx="5638">
                  <c:v>0.79831932773109149</c:v>
                </c:pt>
                <c:pt idx="5639">
                  <c:v>0.79831932773109149</c:v>
                </c:pt>
                <c:pt idx="5640">
                  <c:v>0.75423728813559365</c:v>
                </c:pt>
                <c:pt idx="5641">
                  <c:v>0.75423728813559365</c:v>
                </c:pt>
                <c:pt idx="5642">
                  <c:v>0.82203389830508689</c:v>
                </c:pt>
                <c:pt idx="5643">
                  <c:v>0.92372881355932623</c:v>
                </c:pt>
                <c:pt idx="5644">
                  <c:v>0.87288135593220251</c:v>
                </c:pt>
                <c:pt idx="5645">
                  <c:v>0.60169491525423913</c:v>
                </c:pt>
                <c:pt idx="5646">
                  <c:v>0.77966101694915724</c:v>
                </c:pt>
                <c:pt idx="5647">
                  <c:v>0.677966101694915</c:v>
                </c:pt>
                <c:pt idx="5648">
                  <c:v>0.677966101694915</c:v>
                </c:pt>
                <c:pt idx="5649">
                  <c:v>0.77966101694915724</c:v>
                </c:pt>
                <c:pt idx="5650">
                  <c:v>0.77966101694915724</c:v>
                </c:pt>
                <c:pt idx="5651">
                  <c:v>0.51282051282051488</c:v>
                </c:pt>
                <c:pt idx="5652">
                  <c:v>0.85470085470085688</c:v>
                </c:pt>
                <c:pt idx="5653">
                  <c:v>0.57264957264957961</c:v>
                </c:pt>
                <c:pt idx="5654">
                  <c:v>0.87179487179487625</c:v>
                </c:pt>
                <c:pt idx="5655">
                  <c:v>0.74576271186440701</c:v>
                </c:pt>
                <c:pt idx="5656">
                  <c:v>0.82203389830508689</c:v>
                </c:pt>
                <c:pt idx="5657">
                  <c:v>0.72881355932203351</c:v>
                </c:pt>
                <c:pt idx="5658">
                  <c:v>0.68067226890756249</c:v>
                </c:pt>
                <c:pt idx="5659">
                  <c:v>0.80508474576270916</c:v>
                </c:pt>
                <c:pt idx="5660">
                  <c:v>0.77310924369748324</c:v>
                </c:pt>
                <c:pt idx="5661">
                  <c:v>0.77310924369748324</c:v>
                </c:pt>
                <c:pt idx="5662">
                  <c:v>0.71428571428571463</c:v>
                </c:pt>
                <c:pt idx="5663">
                  <c:v>0.70588235294117763</c:v>
                </c:pt>
                <c:pt idx="5664">
                  <c:v>0.77118644067796549</c:v>
                </c:pt>
                <c:pt idx="5665">
                  <c:v>0.67226890756302748</c:v>
                </c:pt>
                <c:pt idx="5666">
                  <c:v>0.71428571428571463</c:v>
                </c:pt>
                <c:pt idx="5667">
                  <c:v>0.74576271186440701</c:v>
                </c:pt>
                <c:pt idx="5668">
                  <c:v>0.84873949579831964</c:v>
                </c:pt>
                <c:pt idx="5669">
                  <c:v>0.8916666666666665</c:v>
                </c:pt>
                <c:pt idx="5670">
                  <c:v>0.65833333333333488</c:v>
                </c:pt>
                <c:pt idx="5671">
                  <c:v>0.91666666666666696</c:v>
                </c:pt>
                <c:pt idx="5672">
                  <c:v>0.91666666666666696</c:v>
                </c:pt>
                <c:pt idx="5673">
                  <c:v>0.95000000000000062</c:v>
                </c:pt>
                <c:pt idx="5674">
                  <c:v>0.91666666666666696</c:v>
                </c:pt>
                <c:pt idx="5675">
                  <c:v>0.95000000000000062</c:v>
                </c:pt>
                <c:pt idx="5676">
                  <c:v>0.91666666666666696</c:v>
                </c:pt>
                <c:pt idx="5677">
                  <c:v>0.91666666666666696</c:v>
                </c:pt>
                <c:pt idx="5678">
                  <c:v>0.95000000000000062</c:v>
                </c:pt>
                <c:pt idx="5679">
                  <c:v>0.95000000000000062</c:v>
                </c:pt>
                <c:pt idx="5680">
                  <c:v>0.91666666666666696</c:v>
                </c:pt>
                <c:pt idx="5681">
                  <c:v>0.91666666666666696</c:v>
                </c:pt>
                <c:pt idx="5682">
                  <c:v>0.91666666666666696</c:v>
                </c:pt>
                <c:pt idx="5683">
                  <c:v>0.95000000000000062</c:v>
                </c:pt>
                <c:pt idx="5684">
                  <c:v>0.95000000000000062</c:v>
                </c:pt>
                <c:pt idx="5685">
                  <c:v>0.95000000000000062</c:v>
                </c:pt>
                <c:pt idx="5686">
                  <c:v>0.875000000000002</c:v>
                </c:pt>
                <c:pt idx="5687">
                  <c:v>0.875000000000002</c:v>
                </c:pt>
                <c:pt idx="5688">
                  <c:v>0.9</c:v>
                </c:pt>
                <c:pt idx="5689">
                  <c:v>0.875000000000002</c:v>
                </c:pt>
                <c:pt idx="5690">
                  <c:v>0.95000000000000062</c:v>
                </c:pt>
                <c:pt idx="5691">
                  <c:v>0.8916666666666665</c:v>
                </c:pt>
                <c:pt idx="5692">
                  <c:v>0.8916666666666665</c:v>
                </c:pt>
                <c:pt idx="5693">
                  <c:v>0.83333333333333304</c:v>
                </c:pt>
                <c:pt idx="5694">
                  <c:v>0.67500000000000249</c:v>
                </c:pt>
                <c:pt idx="5695">
                  <c:v>0.8916666666666665</c:v>
                </c:pt>
                <c:pt idx="5696">
                  <c:v>0.85833333333333361</c:v>
                </c:pt>
                <c:pt idx="5697">
                  <c:v>0.88333333333333297</c:v>
                </c:pt>
                <c:pt idx="5698">
                  <c:v>0.88333333333333297</c:v>
                </c:pt>
                <c:pt idx="5699">
                  <c:v>0.83333333333333304</c:v>
                </c:pt>
                <c:pt idx="5700">
                  <c:v>0.88333333333333297</c:v>
                </c:pt>
                <c:pt idx="5701">
                  <c:v>0.88333333333333297</c:v>
                </c:pt>
                <c:pt idx="5702">
                  <c:v>0.88333333333333297</c:v>
                </c:pt>
                <c:pt idx="5703">
                  <c:v>0.88333333333333297</c:v>
                </c:pt>
                <c:pt idx="5704">
                  <c:v>0.88333333333333297</c:v>
                </c:pt>
                <c:pt idx="5705">
                  <c:v>0.88333333333333297</c:v>
                </c:pt>
                <c:pt idx="5706">
                  <c:v>0.84166666666666701</c:v>
                </c:pt>
                <c:pt idx="5707">
                  <c:v>0.72033898305084698</c:v>
                </c:pt>
                <c:pt idx="5708">
                  <c:v>0.72033898305084698</c:v>
                </c:pt>
                <c:pt idx="5709">
                  <c:v>0.91666666666666696</c:v>
                </c:pt>
                <c:pt idx="5710">
                  <c:v>0.99166666666666659</c:v>
                </c:pt>
                <c:pt idx="5711">
                  <c:v>0.99166666666666659</c:v>
                </c:pt>
                <c:pt idx="5712">
                  <c:v>0.95000000000000062</c:v>
                </c:pt>
                <c:pt idx="5713">
                  <c:v>0.96638655462184897</c:v>
                </c:pt>
                <c:pt idx="5714">
                  <c:v>0.8389830508474575</c:v>
                </c:pt>
                <c:pt idx="5715">
                  <c:v>0.96610169491525399</c:v>
                </c:pt>
                <c:pt idx="5716">
                  <c:v>0.9322033898305061</c:v>
                </c:pt>
                <c:pt idx="5717">
                  <c:v>0.94166666666666698</c:v>
                </c:pt>
                <c:pt idx="5718">
                  <c:v>0.90833333333333299</c:v>
                </c:pt>
                <c:pt idx="5719">
                  <c:v>0.89256198347107396</c:v>
                </c:pt>
                <c:pt idx="5720">
                  <c:v>0.78333333333333299</c:v>
                </c:pt>
                <c:pt idx="5721">
                  <c:v>0.89075630252100801</c:v>
                </c:pt>
                <c:pt idx="5722">
                  <c:v>0.89075630252100801</c:v>
                </c:pt>
                <c:pt idx="5723">
                  <c:v>0.89075630252100801</c:v>
                </c:pt>
                <c:pt idx="5724">
                  <c:v>0.83193277310924396</c:v>
                </c:pt>
                <c:pt idx="5725">
                  <c:v>0.89915966386554602</c:v>
                </c:pt>
                <c:pt idx="5726">
                  <c:v>0.94957983193277362</c:v>
                </c:pt>
                <c:pt idx="5727">
                  <c:v>0.875000000000002</c:v>
                </c:pt>
                <c:pt idx="5728">
                  <c:v>0.875000000000002</c:v>
                </c:pt>
                <c:pt idx="5729">
                  <c:v>0.89075630252100801</c:v>
                </c:pt>
                <c:pt idx="5730">
                  <c:v>0.89075630252100801</c:v>
                </c:pt>
                <c:pt idx="5731">
                  <c:v>0.89075630252100801</c:v>
                </c:pt>
                <c:pt idx="5732">
                  <c:v>0.89075630252100801</c:v>
                </c:pt>
                <c:pt idx="5733">
                  <c:v>0.89075630252100801</c:v>
                </c:pt>
                <c:pt idx="5734">
                  <c:v>0.873949579831933</c:v>
                </c:pt>
                <c:pt idx="5735">
                  <c:v>0.89075630252100801</c:v>
                </c:pt>
                <c:pt idx="5736">
                  <c:v>0.89075630252100801</c:v>
                </c:pt>
                <c:pt idx="5737">
                  <c:v>0.89075630252100801</c:v>
                </c:pt>
                <c:pt idx="5738">
                  <c:v>0.89075630252100801</c:v>
                </c:pt>
                <c:pt idx="5739">
                  <c:v>0.89075630252100801</c:v>
                </c:pt>
                <c:pt idx="5740">
                  <c:v>0.89075630252100801</c:v>
                </c:pt>
                <c:pt idx="5741">
                  <c:v>0.89075630252100801</c:v>
                </c:pt>
                <c:pt idx="5742">
                  <c:v>0.89075630252100801</c:v>
                </c:pt>
                <c:pt idx="5743">
                  <c:v>0.88235294117647056</c:v>
                </c:pt>
                <c:pt idx="5744">
                  <c:v>0.873949579831933</c:v>
                </c:pt>
                <c:pt idx="5745">
                  <c:v>0.873949579831933</c:v>
                </c:pt>
                <c:pt idx="5746">
                  <c:v>0.74576271186440701</c:v>
                </c:pt>
                <c:pt idx="5747">
                  <c:v>0.74576271186440701</c:v>
                </c:pt>
                <c:pt idx="5748">
                  <c:v>0.77966101694915724</c:v>
                </c:pt>
                <c:pt idx="5749">
                  <c:v>0.88135593220339248</c:v>
                </c:pt>
                <c:pt idx="5750">
                  <c:v>0.83050847457627164</c:v>
                </c:pt>
                <c:pt idx="5751">
                  <c:v>0.52542372881355859</c:v>
                </c:pt>
                <c:pt idx="5752">
                  <c:v>0.73728813559322004</c:v>
                </c:pt>
                <c:pt idx="5753">
                  <c:v>0.68644067796610264</c:v>
                </c:pt>
                <c:pt idx="5754">
                  <c:v>0.68644067796610264</c:v>
                </c:pt>
                <c:pt idx="5755">
                  <c:v>0.73728813559322004</c:v>
                </c:pt>
                <c:pt idx="5756">
                  <c:v>0.73728813559322004</c:v>
                </c:pt>
                <c:pt idx="5757">
                  <c:v>0.47008547008547125</c:v>
                </c:pt>
                <c:pt idx="5758">
                  <c:v>0.78813559322033899</c:v>
                </c:pt>
                <c:pt idx="5759">
                  <c:v>0.47457627118644313</c:v>
                </c:pt>
                <c:pt idx="5760">
                  <c:v>0.82203389830508689</c:v>
                </c:pt>
                <c:pt idx="5761">
                  <c:v>0.73728813559322004</c:v>
                </c:pt>
                <c:pt idx="5762">
                  <c:v>0.77966101694915724</c:v>
                </c:pt>
                <c:pt idx="5763">
                  <c:v>0.73728813559322004</c:v>
                </c:pt>
                <c:pt idx="5764">
                  <c:v>0.78991596638655504</c:v>
                </c:pt>
                <c:pt idx="5765">
                  <c:v>0.79661016949152497</c:v>
                </c:pt>
                <c:pt idx="5766">
                  <c:v>0.76470588235294312</c:v>
                </c:pt>
                <c:pt idx="5767">
                  <c:v>0.76470588235294312</c:v>
                </c:pt>
                <c:pt idx="5768">
                  <c:v>0.82352941176470662</c:v>
                </c:pt>
                <c:pt idx="5769">
                  <c:v>0.81512605042016861</c:v>
                </c:pt>
                <c:pt idx="5770">
                  <c:v>0.76271186440678285</c:v>
                </c:pt>
                <c:pt idx="5771">
                  <c:v>0.77500000000000224</c:v>
                </c:pt>
                <c:pt idx="5772">
                  <c:v>0.82352941176470662</c:v>
                </c:pt>
                <c:pt idx="5773">
                  <c:v>0.78991596638655504</c:v>
                </c:pt>
                <c:pt idx="5774">
                  <c:v>0.85714285714285765</c:v>
                </c:pt>
                <c:pt idx="5775">
                  <c:v>1</c:v>
                </c:pt>
                <c:pt idx="5776">
                  <c:v>0.70000000000000062</c:v>
                </c:pt>
                <c:pt idx="5777">
                  <c:v>0.8916666666666665</c:v>
                </c:pt>
                <c:pt idx="5778">
                  <c:v>0.85833333333333361</c:v>
                </c:pt>
                <c:pt idx="5779">
                  <c:v>0.85833333333333361</c:v>
                </c:pt>
                <c:pt idx="5780">
                  <c:v>0.82500000000000062</c:v>
                </c:pt>
                <c:pt idx="5781">
                  <c:v>0.85833333333333361</c:v>
                </c:pt>
                <c:pt idx="5782">
                  <c:v>0.82500000000000062</c:v>
                </c:pt>
                <c:pt idx="5783">
                  <c:v>0.85833333333333361</c:v>
                </c:pt>
                <c:pt idx="5784">
                  <c:v>0.85833333333333361</c:v>
                </c:pt>
                <c:pt idx="5785">
                  <c:v>0.82500000000000062</c:v>
                </c:pt>
                <c:pt idx="5786">
                  <c:v>0.82500000000000062</c:v>
                </c:pt>
                <c:pt idx="5787">
                  <c:v>0.85833333333333361</c:v>
                </c:pt>
                <c:pt idx="5788">
                  <c:v>0.85833333333333361</c:v>
                </c:pt>
                <c:pt idx="5789">
                  <c:v>0.85833333333333361</c:v>
                </c:pt>
                <c:pt idx="5790">
                  <c:v>0.82500000000000062</c:v>
                </c:pt>
                <c:pt idx="5791">
                  <c:v>0.82500000000000062</c:v>
                </c:pt>
                <c:pt idx="5792">
                  <c:v>0.82500000000000062</c:v>
                </c:pt>
                <c:pt idx="5793">
                  <c:v>0.81666666666666698</c:v>
                </c:pt>
                <c:pt idx="5794">
                  <c:v>0.81666666666666698</c:v>
                </c:pt>
                <c:pt idx="5795">
                  <c:v>0.84166666666666701</c:v>
                </c:pt>
                <c:pt idx="5796">
                  <c:v>0.81666666666666698</c:v>
                </c:pt>
                <c:pt idx="5797">
                  <c:v>0.82500000000000062</c:v>
                </c:pt>
                <c:pt idx="5798">
                  <c:v>0.76666666666666705</c:v>
                </c:pt>
                <c:pt idx="5799">
                  <c:v>0.76666666666666705</c:v>
                </c:pt>
                <c:pt idx="5800">
                  <c:v>0.70833333333333304</c:v>
                </c:pt>
                <c:pt idx="5801">
                  <c:v>0.61666666666666703</c:v>
                </c:pt>
                <c:pt idx="5802">
                  <c:v>0.83333333333333304</c:v>
                </c:pt>
                <c:pt idx="5803">
                  <c:v>0.73333333333333361</c:v>
                </c:pt>
                <c:pt idx="5804">
                  <c:v>0.82500000000000062</c:v>
                </c:pt>
                <c:pt idx="5805">
                  <c:v>0.82500000000000062</c:v>
                </c:pt>
                <c:pt idx="5806">
                  <c:v>0.70833333333333304</c:v>
                </c:pt>
                <c:pt idx="5807">
                  <c:v>0.82500000000000062</c:v>
                </c:pt>
                <c:pt idx="5808">
                  <c:v>0.82500000000000062</c:v>
                </c:pt>
                <c:pt idx="5809">
                  <c:v>0.82500000000000062</c:v>
                </c:pt>
                <c:pt idx="5810">
                  <c:v>0.82500000000000062</c:v>
                </c:pt>
                <c:pt idx="5811">
                  <c:v>0.82500000000000062</c:v>
                </c:pt>
                <c:pt idx="5812">
                  <c:v>0.82500000000000062</c:v>
                </c:pt>
                <c:pt idx="5813">
                  <c:v>0.71666666666666701</c:v>
                </c:pt>
                <c:pt idx="5814">
                  <c:v>0.59322033898305049</c:v>
                </c:pt>
                <c:pt idx="5815">
                  <c:v>0.59322033898305049</c:v>
                </c:pt>
                <c:pt idx="5816">
                  <c:v>0.85833333333333361</c:v>
                </c:pt>
                <c:pt idx="5817">
                  <c:v>0.86666666666666703</c:v>
                </c:pt>
                <c:pt idx="5818">
                  <c:v>0.86666666666666703</c:v>
                </c:pt>
                <c:pt idx="5819">
                  <c:v>0.82500000000000062</c:v>
                </c:pt>
                <c:pt idx="5820">
                  <c:v>0.84033613445378263</c:v>
                </c:pt>
                <c:pt idx="5821">
                  <c:v>0.77966101694915724</c:v>
                </c:pt>
                <c:pt idx="5822">
                  <c:v>0.8389830508474575</c:v>
                </c:pt>
                <c:pt idx="5823">
                  <c:v>0.87288135593220251</c:v>
                </c:pt>
                <c:pt idx="5824">
                  <c:v>0.88333333333333297</c:v>
                </c:pt>
                <c:pt idx="5825">
                  <c:v>0.78333333333333299</c:v>
                </c:pt>
                <c:pt idx="5826">
                  <c:v>0.76859504132231404</c:v>
                </c:pt>
                <c:pt idx="5827">
                  <c:v>0.72500000000000064</c:v>
                </c:pt>
                <c:pt idx="5828">
                  <c:v>0.76470588235294312</c:v>
                </c:pt>
                <c:pt idx="5829">
                  <c:v>0.76470588235294312</c:v>
                </c:pt>
                <c:pt idx="5830">
                  <c:v>0.76470588235294312</c:v>
                </c:pt>
                <c:pt idx="5831">
                  <c:v>0.70588235294117763</c:v>
                </c:pt>
                <c:pt idx="5832">
                  <c:v>0.77310924369748324</c:v>
                </c:pt>
                <c:pt idx="5833">
                  <c:v>0.873949579831933</c:v>
                </c:pt>
                <c:pt idx="5834">
                  <c:v>0.750000000000002</c:v>
                </c:pt>
                <c:pt idx="5835">
                  <c:v>0.750000000000002</c:v>
                </c:pt>
                <c:pt idx="5836">
                  <c:v>0.76470588235294312</c:v>
                </c:pt>
                <c:pt idx="5837">
                  <c:v>0.76470588235294312</c:v>
                </c:pt>
                <c:pt idx="5838">
                  <c:v>0.76470588235294312</c:v>
                </c:pt>
                <c:pt idx="5839">
                  <c:v>0.76470588235294312</c:v>
                </c:pt>
                <c:pt idx="5840">
                  <c:v>0.76470588235294312</c:v>
                </c:pt>
                <c:pt idx="5841">
                  <c:v>0.74789915966386977</c:v>
                </c:pt>
                <c:pt idx="5842">
                  <c:v>0.76470588235294312</c:v>
                </c:pt>
                <c:pt idx="5843">
                  <c:v>0.76470588235294312</c:v>
                </c:pt>
                <c:pt idx="5844">
                  <c:v>0.76470588235294312</c:v>
                </c:pt>
                <c:pt idx="5845">
                  <c:v>0.76470588235294312</c:v>
                </c:pt>
                <c:pt idx="5846">
                  <c:v>0.76470588235294312</c:v>
                </c:pt>
                <c:pt idx="5847">
                  <c:v>0.76470588235294312</c:v>
                </c:pt>
                <c:pt idx="5848">
                  <c:v>0.76470588235294312</c:v>
                </c:pt>
                <c:pt idx="5849">
                  <c:v>0.76470588235294312</c:v>
                </c:pt>
                <c:pt idx="5850">
                  <c:v>0.75630252100840301</c:v>
                </c:pt>
                <c:pt idx="5851">
                  <c:v>0.74789915966386977</c:v>
                </c:pt>
                <c:pt idx="5852">
                  <c:v>0.74789915966386977</c:v>
                </c:pt>
                <c:pt idx="5853">
                  <c:v>0.61864406779661063</c:v>
                </c:pt>
                <c:pt idx="5854">
                  <c:v>0.61864406779661063</c:v>
                </c:pt>
                <c:pt idx="5855">
                  <c:v>0.65254237288135597</c:v>
                </c:pt>
                <c:pt idx="5856">
                  <c:v>0.75423728813559365</c:v>
                </c:pt>
                <c:pt idx="5857">
                  <c:v>0.70338983050847936</c:v>
                </c:pt>
                <c:pt idx="5858">
                  <c:v>0.63559322033898524</c:v>
                </c:pt>
                <c:pt idx="5859">
                  <c:v>0.61016949152542588</c:v>
                </c:pt>
                <c:pt idx="5860">
                  <c:v>0.81355932203390002</c:v>
                </c:pt>
                <c:pt idx="5861">
                  <c:v>0.81355932203390002</c:v>
                </c:pt>
                <c:pt idx="5862">
                  <c:v>0.61016949152542588</c:v>
                </c:pt>
                <c:pt idx="5863">
                  <c:v>0.61016949152542588</c:v>
                </c:pt>
                <c:pt idx="5864">
                  <c:v>0.34188034188034389</c:v>
                </c:pt>
                <c:pt idx="5865">
                  <c:v>0.71794871794872084</c:v>
                </c:pt>
                <c:pt idx="5866">
                  <c:v>0.401709401709403</c:v>
                </c:pt>
                <c:pt idx="5867">
                  <c:v>0.70085470085470103</c:v>
                </c:pt>
                <c:pt idx="5868">
                  <c:v>0.61016949152542588</c:v>
                </c:pt>
                <c:pt idx="5869">
                  <c:v>0.65254237288135597</c:v>
                </c:pt>
                <c:pt idx="5870">
                  <c:v>0.86440677966101698</c:v>
                </c:pt>
                <c:pt idx="5871">
                  <c:v>0.73109243697479342</c:v>
                </c:pt>
                <c:pt idx="5872">
                  <c:v>0.66949152542373136</c:v>
                </c:pt>
                <c:pt idx="5873">
                  <c:v>0.64705882352941624</c:v>
                </c:pt>
                <c:pt idx="5874">
                  <c:v>0.64705882352941624</c:v>
                </c:pt>
                <c:pt idx="5875">
                  <c:v>0.70588235294117763</c:v>
                </c:pt>
                <c:pt idx="5876">
                  <c:v>0.69747899159663851</c:v>
                </c:pt>
                <c:pt idx="5877">
                  <c:v>0.64406779661017177</c:v>
                </c:pt>
                <c:pt idx="5878">
                  <c:v>0.65833333333333488</c:v>
                </c:pt>
                <c:pt idx="5879">
                  <c:v>0.70588235294117763</c:v>
                </c:pt>
                <c:pt idx="5880">
                  <c:v>0.72881355932203351</c:v>
                </c:pt>
                <c:pt idx="5881">
                  <c:v>0.98319327731092399</c:v>
                </c:pt>
                <c:pt idx="5882">
                  <c:v>0.875000000000002</c:v>
                </c:pt>
                <c:pt idx="5883">
                  <c:v>0.82500000000000062</c:v>
                </c:pt>
                <c:pt idx="5884">
                  <c:v>0.83333333333333304</c:v>
                </c:pt>
                <c:pt idx="5885">
                  <c:v>0.87603305785123997</c:v>
                </c:pt>
                <c:pt idx="5886">
                  <c:v>0.8</c:v>
                </c:pt>
                <c:pt idx="5887">
                  <c:v>0.8</c:v>
                </c:pt>
                <c:pt idx="5888">
                  <c:v>0.76800000000000213</c:v>
                </c:pt>
                <c:pt idx="5889">
                  <c:v>0.8</c:v>
                </c:pt>
                <c:pt idx="5890">
                  <c:v>0.76800000000000213</c:v>
                </c:pt>
                <c:pt idx="5891">
                  <c:v>0.8</c:v>
                </c:pt>
                <c:pt idx="5892">
                  <c:v>0.8</c:v>
                </c:pt>
                <c:pt idx="5893">
                  <c:v>0.76800000000000213</c:v>
                </c:pt>
                <c:pt idx="5894">
                  <c:v>0.76800000000000213</c:v>
                </c:pt>
                <c:pt idx="5895">
                  <c:v>0.8</c:v>
                </c:pt>
                <c:pt idx="5896">
                  <c:v>0.8</c:v>
                </c:pt>
                <c:pt idx="5897">
                  <c:v>0.8</c:v>
                </c:pt>
                <c:pt idx="5898">
                  <c:v>0.76800000000000213</c:v>
                </c:pt>
                <c:pt idx="5899">
                  <c:v>0.76800000000000213</c:v>
                </c:pt>
                <c:pt idx="5900">
                  <c:v>0.76800000000000213</c:v>
                </c:pt>
                <c:pt idx="5901">
                  <c:v>0.74400000000000188</c:v>
                </c:pt>
                <c:pt idx="5902">
                  <c:v>0.74400000000000188</c:v>
                </c:pt>
                <c:pt idx="5903">
                  <c:v>0.78400000000000003</c:v>
                </c:pt>
                <c:pt idx="5904">
                  <c:v>0.74400000000000188</c:v>
                </c:pt>
                <c:pt idx="5905">
                  <c:v>0.76800000000000213</c:v>
                </c:pt>
                <c:pt idx="5906">
                  <c:v>0.71200000000000063</c:v>
                </c:pt>
                <c:pt idx="5907">
                  <c:v>0.71200000000000063</c:v>
                </c:pt>
                <c:pt idx="5908">
                  <c:v>0.64000000000000212</c:v>
                </c:pt>
                <c:pt idx="5909">
                  <c:v>0.87903225806451812</c:v>
                </c:pt>
                <c:pt idx="5910">
                  <c:v>0.75806451612903436</c:v>
                </c:pt>
                <c:pt idx="5911">
                  <c:v>0.69354838709677402</c:v>
                </c:pt>
                <c:pt idx="5912">
                  <c:v>0.750000000000002</c:v>
                </c:pt>
                <c:pt idx="5913">
                  <c:v>0.750000000000002</c:v>
                </c:pt>
                <c:pt idx="5914">
                  <c:v>0.63709677419355049</c:v>
                </c:pt>
                <c:pt idx="5915">
                  <c:v>0.750000000000002</c:v>
                </c:pt>
                <c:pt idx="5916">
                  <c:v>0.750000000000002</c:v>
                </c:pt>
                <c:pt idx="5917">
                  <c:v>0.750000000000002</c:v>
                </c:pt>
                <c:pt idx="5918">
                  <c:v>0.750000000000002</c:v>
                </c:pt>
                <c:pt idx="5919">
                  <c:v>0.750000000000002</c:v>
                </c:pt>
                <c:pt idx="5920">
                  <c:v>0.750000000000002</c:v>
                </c:pt>
                <c:pt idx="5921">
                  <c:v>0.64800000000000213</c:v>
                </c:pt>
                <c:pt idx="5922">
                  <c:v>0.86290322580645196</c:v>
                </c:pt>
                <c:pt idx="5923">
                  <c:v>0.86290322580645196</c:v>
                </c:pt>
                <c:pt idx="5924">
                  <c:v>0.8</c:v>
                </c:pt>
                <c:pt idx="5925">
                  <c:v>0.80800000000000005</c:v>
                </c:pt>
                <c:pt idx="5926">
                  <c:v>0.80800000000000005</c:v>
                </c:pt>
                <c:pt idx="5927">
                  <c:v>0.76800000000000213</c:v>
                </c:pt>
                <c:pt idx="5928">
                  <c:v>0.79032258064516059</c:v>
                </c:pt>
                <c:pt idx="5929">
                  <c:v>0.71544715447154505</c:v>
                </c:pt>
                <c:pt idx="5930">
                  <c:v>0.78861788617886264</c:v>
                </c:pt>
                <c:pt idx="5931">
                  <c:v>0.82113821138211462</c:v>
                </c:pt>
                <c:pt idx="5932">
                  <c:v>0.82400000000000062</c:v>
                </c:pt>
                <c:pt idx="5933">
                  <c:v>0.72800000000000065</c:v>
                </c:pt>
                <c:pt idx="5934">
                  <c:v>0.72000000000000064</c:v>
                </c:pt>
                <c:pt idx="5935">
                  <c:v>1</c:v>
                </c:pt>
                <c:pt idx="5936">
                  <c:v>0.750000000000002</c:v>
                </c:pt>
                <c:pt idx="5937">
                  <c:v>0.71774193548387666</c:v>
                </c:pt>
                <c:pt idx="5938">
                  <c:v>0.750000000000002</c:v>
                </c:pt>
                <c:pt idx="5939">
                  <c:v>0.67741935483871063</c:v>
                </c:pt>
                <c:pt idx="5940">
                  <c:v>0.72580645161290303</c:v>
                </c:pt>
                <c:pt idx="5941">
                  <c:v>0.76612903225806961</c:v>
                </c:pt>
                <c:pt idx="5942">
                  <c:v>0.70967741935484197</c:v>
                </c:pt>
                <c:pt idx="5943">
                  <c:v>0.70967741935484197</c:v>
                </c:pt>
                <c:pt idx="5944">
                  <c:v>0.71774193548387666</c:v>
                </c:pt>
                <c:pt idx="5945">
                  <c:v>0.71774193548387666</c:v>
                </c:pt>
                <c:pt idx="5946">
                  <c:v>0.750000000000002</c:v>
                </c:pt>
                <c:pt idx="5947">
                  <c:v>0.750000000000002</c:v>
                </c:pt>
                <c:pt idx="5948">
                  <c:v>0.71774193548387666</c:v>
                </c:pt>
                <c:pt idx="5949">
                  <c:v>0.7338709677419345</c:v>
                </c:pt>
                <c:pt idx="5950">
                  <c:v>0.71774193548387666</c:v>
                </c:pt>
                <c:pt idx="5951">
                  <c:v>0.71774193548387666</c:v>
                </c:pt>
                <c:pt idx="5952">
                  <c:v>0.71774193548387666</c:v>
                </c:pt>
                <c:pt idx="5953">
                  <c:v>0.71774193548387666</c:v>
                </c:pt>
                <c:pt idx="5954">
                  <c:v>0.71774193548387666</c:v>
                </c:pt>
                <c:pt idx="5955">
                  <c:v>0.71774193548387666</c:v>
                </c:pt>
                <c:pt idx="5956">
                  <c:v>0.71774193548387666</c:v>
                </c:pt>
                <c:pt idx="5957">
                  <c:v>0.71774193548387666</c:v>
                </c:pt>
                <c:pt idx="5958">
                  <c:v>0.87903225806451812</c:v>
                </c:pt>
                <c:pt idx="5959">
                  <c:v>0.72580645161290303</c:v>
                </c:pt>
                <c:pt idx="5960">
                  <c:v>0.72580645161290303</c:v>
                </c:pt>
                <c:pt idx="5961">
                  <c:v>0.87804878048780688</c:v>
                </c:pt>
                <c:pt idx="5962">
                  <c:v>0.87804878048780688</c:v>
                </c:pt>
                <c:pt idx="5963">
                  <c:v>0.82113821138211462</c:v>
                </c:pt>
                <c:pt idx="5964">
                  <c:v>0.72357723577235611</c:v>
                </c:pt>
                <c:pt idx="5965">
                  <c:v>0.64227642276422803</c:v>
                </c:pt>
                <c:pt idx="5966">
                  <c:v>0.707317073170732</c:v>
                </c:pt>
                <c:pt idx="5967">
                  <c:v>0.73170731707317527</c:v>
                </c:pt>
                <c:pt idx="5968">
                  <c:v>0.73983739837398588</c:v>
                </c:pt>
                <c:pt idx="5969">
                  <c:v>0.73983739837398588</c:v>
                </c:pt>
                <c:pt idx="5970">
                  <c:v>0.73170731707317527</c:v>
                </c:pt>
                <c:pt idx="5971">
                  <c:v>0.73170731707317527</c:v>
                </c:pt>
                <c:pt idx="5972">
                  <c:v>0.45081967213114832</c:v>
                </c:pt>
                <c:pt idx="5973">
                  <c:v>0.68333333333333302</c:v>
                </c:pt>
                <c:pt idx="5974">
                  <c:v>0.45454545454545475</c:v>
                </c:pt>
                <c:pt idx="5975">
                  <c:v>0.67500000000000249</c:v>
                </c:pt>
                <c:pt idx="5976">
                  <c:v>0.88617886178861749</c:v>
                </c:pt>
                <c:pt idx="5977">
                  <c:v>0.62601626016260159</c:v>
                </c:pt>
                <c:pt idx="5978">
                  <c:v>0.64227642276422803</c:v>
                </c:pt>
                <c:pt idx="5979">
                  <c:v>1</c:v>
                </c:pt>
                <c:pt idx="5980">
                  <c:v>0.62903225806451812</c:v>
                </c:pt>
                <c:pt idx="5981">
                  <c:v>0.9</c:v>
                </c:pt>
                <c:pt idx="5982">
                  <c:v>0.9</c:v>
                </c:pt>
                <c:pt idx="5983">
                  <c:v>0.95833333333333304</c:v>
                </c:pt>
                <c:pt idx="5984">
                  <c:v>0.97500000000000064</c:v>
                </c:pt>
                <c:pt idx="5985">
                  <c:v>0.90756302521008358</c:v>
                </c:pt>
                <c:pt idx="5986">
                  <c:v>0.92500000000000004</c:v>
                </c:pt>
                <c:pt idx="5987">
                  <c:v>0.96666666666666701</c:v>
                </c:pt>
                <c:pt idx="5988">
                  <c:v>0.91452991452991561</c:v>
                </c:pt>
                <c:pt idx="5989">
                  <c:v>0.72033898305084698</c:v>
                </c:pt>
                <c:pt idx="5990">
                  <c:v>0.78991596638655504</c:v>
                </c:pt>
                <c:pt idx="5991">
                  <c:v>0.89915966386554602</c:v>
                </c:pt>
                <c:pt idx="5992">
                  <c:v>0.68067226890756249</c:v>
                </c:pt>
                <c:pt idx="5993">
                  <c:v>0.78991596638655504</c:v>
                </c:pt>
                <c:pt idx="5994">
                  <c:v>0.73109243697479342</c:v>
                </c:pt>
                <c:pt idx="5995">
                  <c:v>0.78861788617886264</c:v>
                </c:pt>
                <c:pt idx="5996">
                  <c:v>0.78861788617886264</c:v>
                </c:pt>
                <c:pt idx="5997">
                  <c:v>0.75609756097560998</c:v>
                </c:pt>
                <c:pt idx="5998">
                  <c:v>0.78861788617886264</c:v>
                </c:pt>
                <c:pt idx="5999">
                  <c:v>0.75609756097560998</c:v>
                </c:pt>
                <c:pt idx="6000">
                  <c:v>0.78861788617886264</c:v>
                </c:pt>
                <c:pt idx="6001">
                  <c:v>0.78861788617886264</c:v>
                </c:pt>
                <c:pt idx="6002">
                  <c:v>0.75609756097560998</c:v>
                </c:pt>
                <c:pt idx="6003">
                  <c:v>0.75609756097560998</c:v>
                </c:pt>
                <c:pt idx="6004">
                  <c:v>0.78861788617886264</c:v>
                </c:pt>
                <c:pt idx="6005">
                  <c:v>0.78861788617886264</c:v>
                </c:pt>
                <c:pt idx="6006">
                  <c:v>0.78861788617886264</c:v>
                </c:pt>
                <c:pt idx="6007">
                  <c:v>0.75609756097560998</c:v>
                </c:pt>
                <c:pt idx="6008">
                  <c:v>0.75609756097560998</c:v>
                </c:pt>
                <c:pt idx="6009">
                  <c:v>0.75609756097560998</c:v>
                </c:pt>
                <c:pt idx="6010">
                  <c:v>0.73170731707317527</c:v>
                </c:pt>
                <c:pt idx="6011">
                  <c:v>0.73170731707317527</c:v>
                </c:pt>
                <c:pt idx="6012">
                  <c:v>0.77235772357723598</c:v>
                </c:pt>
                <c:pt idx="6013">
                  <c:v>0.73170731707317527</c:v>
                </c:pt>
                <c:pt idx="6014">
                  <c:v>0.75609756097560998</c:v>
                </c:pt>
                <c:pt idx="6015">
                  <c:v>0.6991869918699164</c:v>
                </c:pt>
                <c:pt idx="6016">
                  <c:v>0.6991869918699164</c:v>
                </c:pt>
                <c:pt idx="6017">
                  <c:v>0.60162601626016643</c:v>
                </c:pt>
                <c:pt idx="6018">
                  <c:v>0.54098360655737765</c:v>
                </c:pt>
                <c:pt idx="6019">
                  <c:v>0.72131147540983664</c:v>
                </c:pt>
                <c:pt idx="6020">
                  <c:v>0.66393442622951226</c:v>
                </c:pt>
                <c:pt idx="6021">
                  <c:v>0.713114754098361</c:v>
                </c:pt>
                <c:pt idx="6022">
                  <c:v>0.713114754098361</c:v>
                </c:pt>
                <c:pt idx="6023">
                  <c:v>0.60655737704918211</c:v>
                </c:pt>
                <c:pt idx="6024">
                  <c:v>0.713114754098361</c:v>
                </c:pt>
                <c:pt idx="6025">
                  <c:v>0.713114754098361</c:v>
                </c:pt>
                <c:pt idx="6026">
                  <c:v>0.713114754098361</c:v>
                </c:pt>
                <c:pt idx="6027">
                  <c:v>0.713114754098361</c:v>
                </c:pt>
                <c:pt idx="6028">
                  <c:v>0.713114754098361</c:v>
                </c:pt>
                <c:pt idx="6029">
                  <c:v>0.713114754098361</c:v>
                </c:pt>
                <c:pt idx="6030">
                  <c:v>0.60975609756097848</c:v>
                </c:pt>
                <c:pt idx="6031">
                  <c:v>0.53719008264462864</c:v>
                </c:pt>
                <c:pt idx="6032">
                  <c:v>0.53719008264462864</c:v>
                </c:pt>
                <c:pt idx="6033">
                  <c:v>0.78861788617886264</c:v>
                </c:pt>
                <c:pt idx="6034">
                  <c:v>0.76422764227642548</c:v>
                </c:pt>
                <c:pt idx="6035">
                  <c:v>0.76422764227642548</c:v>
                </c:pt>
                <c:pt idx="6036">
                  <c:v>0.75609756097560998</c:v>
                </c:pt>
                <c:pt idx="6037">
                  <c:v>0.77235772357723598</c:v>
                </c:pt>
                <c:pt idx="6038">
                  <c:v>0.69672131147541261</c:v>
                </c:pt>
                <c:pt idx="6039">
                  <c:v>0.77049180327869227</c:v>
                </c:pt>
                <c:pt idx="6040">
                  <c:v>0.80327868852459272</c:v>
                </c:pt>
                <c:pt idx="6041">
                  <c:v>0.78048780487804859</c:v>
                </c:pt>
                <c:pt idx="6042">
                  <c:v>0.69105691056910812</c:v>
                </c:pt>
                <c:pt idx="6043">
                  <c:v>0.68292682926829362</c:v>
                </c:pt>
                <c:pt idx="6044">
                  <c:v>0.65853658536585358</c:v>
                </c:pt>
                <c:pt idx="6045">
                  <c:v>0.69105691056910812</c:v>
                </c:pt>
                <c:pt idx="6046">
                  <c:v>0.707317073170732</c:v>
                </c:pt>
                <c:pt idx="6047">
                  <c:v>0.69105691056910812</c:v>
                </c:pt>
                <c:pt idx="6048">
                  <c:v>0.61788617886178898</c:v>
                </c:pt>
                <c:pt idx="6049">
                  <c:v>0.71544715447154505</c:v>
                </c:pt>
                <c:pt idx="6050">
                  <c:v>0.81300813008130102</c:v>
                </c:pt>
                <c:pt idx="6051">
                  <c:v>0.6991869918699164</c:v>
                </c:pt>
                <c:pt idx="6052">
                  <c:v>0.6991869918699164</c:v>
                </c:pt>
                <c:pt idx="6053">
                  <c:v>0.707317073170732</c:v>
                </c:pt>
                <c:pt idx="6054">
                  <c:v>0.707317073170732</c:v>
                </c:pt>
                <c:pt idx="6055">
                  <c:v>0.69105691056910812</c:v>
                </c:pt>
                <c:pt idx="6056">
                  <c:v>0.69105691056910812</c:v>
                </c:pt>
                <c:pt idx="6057">
                  <c:v>0.707317073170732</c:v>
                </c:pt>
                <c:pt idx="6058">
                  <c:v>0.707317073170732</c:v>
                </c:pt>
                <c:pt idx="6059">
                  <c:v>0.707317073170732</c:v>
                </c:pt>
                <c:pt idx="6060">
                  <c:v>0.707317073170732</c:v>
                </c:pt>
                <c:pt idx="6061">
                  <c:v>0.707317073170732</c:v>
                </c:pt>
                <c:pt idx="6062">
                  <c:v>0.707317073170732</c:v>
                </c:pt>
                <c:pt idx="6063">
                  <c:v>0.707317073170732</c:v>
                </c:pt>
                <c:pt idx="6064">
                  <c:v>0.707317073170732</c:v>
                </c:pt>
                <c:pt idx="6065">
                  <c:v>0.707317073170732</c:v>
                </c:pt>
                <c:pt idx="6066">
                  <c:v>0.707317073170732</c:v>
                </c:pt>
                <c:pt idx="6067">
                  <c:v>0.70491803278688736</c:v>
                </c:pt>
                <c:pt idx="6068">
                  <c:v>0.86065573770491965</c:v>
                </c:pt>
                <c:pt idx="6069">
                  <c:v>0.86065573770491965</c:v>
                </c:pt>
                <c:pt idx="6070">
                  <c:v>0.54545454545454497</c:v>
                </c:pt>
                <c:pt idx="6071">
                  <c:v>0.54545454545454497</c:v>
                </c:pt>
                <c:pt idx="6072">
                  <c:v>0.60330578512396649</c:v>
                </c:pt>
                <c:pt idx="6073">
                  <c:v>0.69421487603305865</c:v>
                </c:pt>
                <c:pt idx="6074">
                  <c:v>0.62809917355372324</c:v>
                </c:pt>
                <c:pt idx="6075">
                  <c:v>0.57024793388429862</c:v>
                </c:pt>
                <c:pt idx="6076">
                  <c:v>0.55371900826446363</c:v>
                </c:pt>
                <c:pt idx="6077">
                  <c:v>0.7520661157024785</c:v>
                </c:pt>
                <c:pt idx="6078">
                  <c:v>0.7520661157024785</c:v>
                </c:pt>
                <c:pt idx="6079">
                  <c:v>0.55371900826446363</c:v>
                </c:pt>
                <c:pt idx="6080">
                  <c:v>0.55371900826446363</c:v>
                </c:pt>
                <c:pt idx="6081">
                  <c:v>0.4</c:v>
                </c:pt>
                <c:pt idx="6082">
                  <c:v>0.64406779661017177</c:v>
                </c:pt>
                <c:pt idx="6083">
                  <c:v>0.49579831932773138</c:v>
                </c:pt>
                <c:pt idx="6084">
                  <c:v>0.65254237288135597</c:v>
                </c:pt>
                <c:pt idx="6085">
                  <c:v>0.54918032786885296</c:v>
                </c:pt>
                <c:pt idx="6086">
                  <c:v>0.59836065573770225</c:v>
                </c:pt>
                <c:pt idx="6087">
                  <c:v>0.80327868852459272</c:v>
                </c:pt>
                <c:pt idx="6088">
                  <c:v>0.66393442622951226</c:v>
                </c:pt>
                <c:pt idx="6089">
                  <c:v>0.5785123966942145</c:v>
                </c:pt>
                <c:pt idx="6090">
                  <c:v>0.55932203389830504</c:v>
                </c:pt>
                <c:pt idx="6091">
                  <c:v>0.55932203389830504</c:v>
                </c:pt>
                <c:pt idx="6092">
                  <c:v>0.61016949152542588</c:v>
                </c:pt>
                <c:pt idx="6093">
                  <c:v>0.62711864406779705</c:v>
                </c:pt>
                <c:pt idx="6094">
                  <c:v>0.56410256410256188</c:v>
                </c:pt>
                <c:pt idx="6095">
                  <c:v>0.57627118644067865</c:v>
                </c:pt>
                <c:pt idx="6096">
                  <c:v>0.61864406779661063</c:v>
                </c:pt>
                <c:pt idx="6097">
                  <c:v>0.63478260869565262</c:v>
                </c:pt>
                <c:pt idx="6098">
                  <c:v>0.89655172413792816</c:v>
                </c:pt>
                <c:pt idx="6099">
                  <c:v>0.75213675213675202</c:v>
                </c:pt>
                <c:pt idx="6100">
                  <c:v>0.73504273504273498</c:v>
                </c:pt>
                <c:pt idx="6101">
                  <c:v>0.75213675213675202</c:v>
                </c:pt>
                <c:pt idx="6102">
                  <c:v>0.75213675213675202</c:v>
                </c:pt>
                <c:pt idx="6103">
                  <c:v>0.88034188034188188</c:v>
                </c:pt>
                <c:pt idx="6104">
                  <c:v>0.66393442622951226</c:v>
                </c:pt>
                <c:pt idx="6105">
                  <c:v>0.93495934959349836</c:v>
                </c:pt>
                <c:pt idx="6106">
                  <c:v>0.93495934959349836</c:v>
                </c:pt>
                <c:pt idx="6107">
                  <c:v>0.96747967479674801</c:v>
                </c:pt>
                <c:pt idx="6108">
                  <c:v>0.93495934959349836</c:v>
                </c:pt>
                <c:pt idx="6109">
                  <c:v>0.96747967479674801</c:v>
                </c:pt>
                <c:pt idx="6110">
                  <c:v>0.93495934959349836</c:v>
                </c:pt>
                <c:pt idx="6111">
                  <c:v>0.93495934959349836</c:v>
                </c:pt>
                <c:pt idx="6112">
                  <c:v>0.96747967479674801</c:v>
                </c:pt>
                <c:pt idx="6113">
                  <c:v>0.96747967479674801</c:v>
                </c:pt>
                <c:pt idx="6114">
                  <c:v>0.93495934959349836</c:v>
                </c:pt>
                <c:pt idx="6115">
                  <c:v>0.93495934959349836</c:v>
                </c:pt>
                <c:pt idx="6116">
                  <c:v>0.93495934959349836</c:v>
                </c:pt>
                <c:pt idx="6117">
                  <c:v>0.96747967479674801</c:v>
                </c:pt>
                <c:pt idx="6118">
                  <c:v>0.96747967479674801</c:v>
                </c:pt>
                <c:pt idx="6119">
                  <c:v>0.96747967479674801</c:v>
                </c:pt>
                <c:pt idx="6120">
                  <c:v>0.87804878048780688</c:v>
                </c:pt>
                <c:pt idx="6121">
                  <c:v>0.87804878048780688</c:v>
                </c:pt>
                <c:pt idx="6122">
                  <c:v>0.91869918699187236</c:v>
                </c:pt>
                <c:pt idx="6123">
                  <c:v>0.87804878048780688</c:v>
                </c:pt>
                <c:pt idx="6124">
                  <c:v>0.96747967479674801</c:v>
                </c:pt>
                <c:pt idx="6125">
                  <c:v>0.91056910569105487</c:v>
                </c:pt>
                <c:pt idx="6126">
                  <c:v>0.91056910569105487</c:v>
                </c:pt>
                <c:pt idx="6127">
                  <c:v>0.84552845528455511</c:v>
                </c:pt>
                <c:pt idx="6128">
                  <c:v>0.64754098360655765</c:v>
                </c:pt>
                <c:pt idx="6129">
                  <c:v>0.86065573770491965</c:v>
                </c:pt>
                <c:pt idx="6130">
                  <c:v>0.90163934426229497</c:v>
                </c:pt>
                <c:pt idx="6131">
                  <c:v>0.85245901639344723</c:v>
                </c:pt>
                <c:pt idx="6132">
                  <c:v>0.85245901639344723</c:v>
                </c:pt>
                <c:pt idx="6133">
                  <c:v>0.84426229508196415</c:v>
                </c:pt>
                <c:pt idx="6134">
                  <c:v>0.85245901639344723</c:v>
                </c:pt>
                <c:pt idx="6135">
                  <c:v>0.85245901639344723</c:v>
                </c:pt>
                <c:pt idx="6136">
                  <c:v>0.85245901639344723</c:v>
                </c:pt>
                <c:pt idx="6137">
                  <c:v>0.85245901639344723</c:v>
                </c:pt>
                <c:pt idx="6138">
                  <c:v>0.85245901639344723</c:v>
                </c:pt>
                <c:pt idx="6139">
                  <c:v>0.85245901639344723</c:v>
                </c:pt>
                <c:pt idx="6140">
                  <c:v>0.85365853658536883</c:v>
                </c:pt>
                <c:pt idx="6141">
                  <c:v>0.78512396694214859</c:v>
                </c:pt>
                <c:pt idx="6142">
                  <c:v>0.78512396694214859</c:v>
                </c:pt>
                <c:pt idx="6143">
                  <c:v>0.93495934959349836</c:v>
                </c:pt>
                <c:pt idx="6144">
                  <c:v>0.94308943089430963</c:v>
                </c:pt>
                <c:pt idx="6145">
                  <c:v>0.94308943089430963</c:v>
                </c:pt>
                <c:pt idx="6146">
                  <c:v>0.96747967479674801</c:v>
                </c:pt>
                <c:pt idx="6147">
                  <c:v>0.95121951219512413</c:v>
                </c:pt>
                <c:pt idx="6148">
                  <c:v>0.81147540983606559</c:v>
                </c:pt>
                <c:pt idx="6149">
                  <c:v>0.95081967213114948</c:v>
                </c:pt>
                <c:pt idx="6150">
                  <c:v>0.91803278688524326</c:v>
                </c:pt>
                <c:pt idx="6151">
                  <c:v>0.89430894308943099</c:v>
                </c:pt>
                <c:pt idx="6152">
                  <c:v>0.90243902439024359</c:v>
                </c:pt>
                <c:pt idx="6153">
                  <c:v>0.89430894308943099</c:v>
                </c:pt>
                <c:pt idx="6154">
                  <c:v>0.77235772357723598</c:v>
                </c:pt>
                <c:pt idx="6155">
                  <c:v>0.90243902439024359</c:v>
                </c:pt>
                <c:pt idx="6156">
                  <c:v>0.91869918699187236</c:v>
                </c:pt>
                <c:pt idx="6157">
                  <c:v>0.90243902439024359</c:v>
                </c:pt>
                <c:pt idx="6158">
                  <c:v>0.86178861788618277</c:v>
                </c:pt>
                <c:pt idx="6159">
                  <c:v>0.92682926829268364</c:v>
                </c:pt>
                <c:pt idx="6160">
                  <c:v>0.92682926829268364</c:v>
                </c:pt>
                <c:pt idx="6161">
                  <c:v>0.91056910569105487</c:v>
                </c:pt>
                <c:pt idx="6162">
                  <c:v>0.91056910569105487</c:v>
                </c:pt>
                <c:pt idx="6163">
                  <c:v>0.91869918699187236</c:v>
                </c:pt>
                <c:pt idx="6164">
                  <c:v>0.91869918699187236</c:v>
                </c:pt>
                <c:pt idx="6165">
                  <c:v>0.90243902439024359</c:v>
                </c:pt>
                <c:pt idx="6166">
                  <c:v>0.90243902439024359</c:v>
                </c:pt>
                <c:pt idx="6167">
                  <c:v>0.91869918699187236</c:v>
                </c:pt>
                <c:pt idx="6168">
                  <c:v>0.91869918699187236</c:v>
                </c:pt>
                <c:pt idx="6169">
                  <c:v>0.91869918699187236</c:v>
                </c:pt>
                <c:pt idx="6170">
                  <c:v>0.91869918699187236</c:v>
                </c:pt>
                <c:pt idx="6171">
                  <c:v>0.91869918699187236</c:v>
                </c:pt>
                <c:pt idx="6172">
                  <c:v>0.91869918699187236</c:v>
                </c:pt>
                <c:pt idx="6173">
                  <c:v>0.91869918699187236</c:v>
                </c:pt>
                <c:pt idx="6174">
                  <c:v>0.91869918699187236</c:v>
                </c:pt>
                <c:pt idx="6175">
                  <c:v>0.91869918699187236</c:v>
                </c:pt>
                <c:pt idx="6176">
                  <c:v>0.91869918699187236</c:v>
                </c:pt>
                <c:pt idx="6177">
                  <c:v>0.88524590163934402</c:v>
                </c:pt>
                <c:pt idx="6178">
                  <c:v>0.87704918032786905</c:v>
                </c:pt>
                <c:pt idx="6179">
                  <c:v>0.87704918032786905</c:v>
                </c:pt>
                <c:pt idx="6180">
                  <c:v>0.76033057851239705</c:v>
                </c:pt>
                <c:pt idx="6181">
                  <c:v>0.76033057851239705</c:v>
                </c:pt>
                <c:pt idx="6182">
                  <c:v>0.81818181818182012</c:v>
                </c:pt>
                <c:pt idx="6183">
                  <c:v>0.90909090909090851</c:v>
                </c:pt>
                <c:pt idx="6184">
                  <c:v>0.87603305785123997</c:v>
                </c:pt>
                <c:pt idx="6185">
                  <c:v>0.57024793388429862</c:v>
                </c:pt>
                <c:pt idx="6186">
                  <c:v>0.80165289256198513</c:v>
                </c:pt>
                <c:pt idx="6187">
                  <c:v>0.70247933884297498</c:v>
                </c:pt>
                <c:pt idx="6188">
                  <c:v>0.70247933884297498</c:v>
                </c:pt>
                <c:pt idx="6189">
                  <c:v>0.80165289256198513</c:v>
                </c:pt>
                <c:pt idx="6190">
                  <c:v>0.80165289256198513</c:v>
                </c:pt>
                <c:pt idx="6191">
                  <c:v>0.5166666666666665</c:v>
                </c:pt>
                <c:pt idx="6192">
                  <c:v>0.83050847457627164</c:v>
                </c:pt>
                <c:pt idx="6193">
                  <c:v>0.47899159663865531</c:v>
                </c:pt>
                <c:pt idx="6194">
                  <c:v>0.90677966101694896</c:v>
                </c:pt>
                <c:pt idx="6195">
                  <c:v>0.76229508196721296</c:v>
                </c:pt>
                <c:pt idx="6196">
                  <c:v>0.81147540983606559</c:v>
                </c:pt>
                <c:pt idx="6197">
                  <c:v>0.72131147540983664</c:v>
                </c:pt>
                <c:pt idx="6198">
                  <c:v>0.77868852459016613</c:v>
                </c:pt>
                <c:pt idx="6199">
                  <c:v>0.82644628099173556</c:v>
                </c:pt>
                <c:pt idx="6200">
                  <c:v>0.76271186440678285</c:v>
                </c:pt>
                <c:pt idx="6201">
                  <c:v>0.76271186440678285</c:v>
                </c:pt>
                <c:pt idx="6202">
                  <c:v>0.77966101694915724</c:v>
                </c:pt>
                <c:pt idx="6203">
                  <c:v>0.79661016949152497</c:v>
                </c:pt>
                <c:pt idx="6204">
                  <c:v>0.7692307692307685</c:v>
                </c:pt>
                <c:pt idx="6205">
                  <c:v>0.74576271186440701</c:v>
                </c:pt>
                <c:pt idx="6206">
                  <c:v>0.78813559322033899</c:v>
                </c:pt>
                <c:pt idx="6207">
                  <c:v>0.74782608695652264</c:v>
                </c:pt>
                <c:pt idx="6208">
                  <c:v>0.81896551724138111</c:v>
                </c:pt>
                <c:pt idx="6209">
                  <c:v>0.93162393162393264</c:v>
                </c:pt>
                <c:pt idx="6210">
                  <c:v>0.65811965811966011</c:v>
                </c:pt>
                <c:pt idx="6211">
                  <c:v>0.89743589743589935</c:v>
                </c:pt>
                <c:pt idx="6212">
                  <c:v>0.93162393162393264</c:v>
                </c:pt>
                <c:pt idx="6213">
                  <c:v>0.80341880341880512</c:v>
                </c:pt>
                <c:pt idx="6214">
                  <c:v>0.77868852459016613</c:v>
                </c:pt>
                <c:pt idx="6215">
                  <c:v>0.76190476190476197</c:v>
                </c:pt>
                <c:pt idx="6216">
                  <c:v>0.67768595041322677</c:v>
                </c:pt>
                <c:pt idx="6217">
                  <c:v>0.67768595041322677</c:v>
                </c:pt>
                <c:pt idx="6218">
                  <c:v>0.7107438016528963</c:v>
                </c:pt>
                <c:pt idx="6219">
                  <c:v>0.67768595041322677</c:v>
                </c:pt>
                <c:pt idx="6220">
                  <c:v>0.7107438016528963</c:v>
                </c:pt>
                <c:pt idx="6221">
                  <c:v>0.67768595041322677</c:v>
                </c:pt>
                <c:pt idx="6222">
                  <c:v>0.67768595041322677</c:v>
                </c:pt>
                <c:pt idx="6223">
                  <c:v>0.7107438016528963</c:v>
                </c:pt>
                <c:pt idx="6224">
                  <c:v>0.7107438016528963</c:v>
                </c:pt>
                <c:pt idx="6225">
                  <c:v>0.67768595041322677</c:v>
                </c:pt>
                <c:pt idx="6226">
                  <c:v>0.67768595041322677</c:v>
                </c:pt>
                <c:pt idx="6227">
                  <c:v>0.67768595041322677</c:v>
                </c:pt>
                <c:pt idx="6228">
                  <c:v>0.7107438016528963</c:v>
                </c:pt>
                <c:pt idx="6229">
                  <c:v>0.7107438016528963</c:v>
                </c:pt>
                <c:pt idx="6230">
                  <c:v>0.7107438016528963</c:v>
                </c:pt>
                <c:pt idx="6231">
                  <c:v>0.63636363636363813</c:v>
                </c:pt>
                <c:pt idx="6232">
                  <c:v>0.63636363636363813</c:v>
                </c:pt>
                <c:pt idx="6233">
                  <c:v>0.69421487603305865</c:v>
                </c:pt>
                <c:pt idx="6234">
                  <c:v>0.63636363636363813</c:v>
                </c:pt>
                <c:pt idx="6235">
                  <c:v>0.7107438016528963</c:v>
                </c:pt>
                <c:pt idx="6236">
                  <c:v>0.65289256198347312</c:v>
                </c:pt>
                <c:pt idx="6237">
                  <c:v>0.65289256198347312</c:v>
                </c:pt>
                <c:pt idx="6238">
                  <c:v>0.60330578512396649</c:v>
                </c:pt>
                <c:pt idx="6239">
                  <c:v>0.43333333333333302</c:v>
                </c:pt>
                <c:pt idx="6240">
                  <c:v>0.61666666666666703</c:v>
                </c:pt>
                <c:pt idx="6241">
                  <c:v>0.64166666666666705</c:v>
                </c:pt>
                <c:pt idx="6242">
                  <c:v>0.625000000000002</c:v>
                </c:pt>
                <c:pt idx="6243">
                  <c:v>0.625000000000002</c:v>
                </c:pt>
                <c:pt idx="6244">
                  <c:v>0.60000000000000064</c:v>
                </c:pt>
                <c:pt idx="6245">
                  <c:v>0.625000000000002</c:v>
                </c:pt>
                <c:pt idx="6246">
                  <c:v>0.625000000000002</c:v>
                </c:pt>
                <c:pt idx="6247">
                  <c:v>0.625000000000002</c:v>
                </c:pt>
                <c:pt idx="6248">
                  <c:v>0.625000000000002</c:v>
                </c:pt>
                <c:pt idx="6249">
                  <c:v>0.625000000000002</c:v>
                </c:pt>
                <c:pt idx="6250">
                  <c:v>0.625000000000002</c:v>
                </c:pt>
                <c:pt idx="6251">
                  <c:v>0.59504132231405005</c:v>
                </c:pt>
                <c:pt idx="6252">
                  <c:v>0.48739495798319332</c:v>
                </c:pt>
                <c:pt idx="6253">
                  <c:v>0.48739495798319332</c:v>
                </c:pt>
                <c:pt idx="6254">
                  <c:v>0.67768595041322677</c:v>
                </c:pt>
                <c:pt idx="6255">
                  <c:v>0.71900826446281063</c:v>
                </c:pt>
                <c:pt idx="6256">
                  <c:v>0.71900826446281063</c:v>
                </c:pt>
                <c:pt idx="6257">
                  <c:v>0.7107438016528963</c:v>
                </c:pt>
                <c:pt idx="6258">
                  <c:v>0.74380165289256484</c:v>
                </c:pt>
                <c:pt idx="6259">
                  <c:v>0.60000000000000064</c:v>
                </c:pt>
                <c:pt idx="6260">
                  <c:v>0.74166666666666703</c:v>
                </c:pt>
                <c:pt idx="6261">
                  <c:v>0.70833333333333304</c:v>
                </c:pt>
                <c:pt idx="6262">
                  <c:v>0.68595041322314443</c:v>
                </c:pt>
                <c:pt idx="6263">
                  <c:v>0.66115702479339011</c:v>
                </c:pt>
                <c:pt idx="6264">
                  <c:v>0.66942148760330977</c:v>
                </c:pt>
                <c:pt idx="6265">
                  <c:v>0.52892561983471165</c:v>
                </c:pt>
                <c:pt idx="6266">
                  <c:v>0.64462809917355823</c:v>
                </c:pt>
                <c:pt idx="6267">
                  <c:v>0.67768595041322677</c:v>
                </c:pt>
                <c:pt idx="6268">
                  <c:v>0.64462809917355823</c:v>
                </c:pt>
                <c:pt idx="6269">
                  <c:v>0.58677685950413205</c:v>
                </c:pt>
                <c:pt idx="6270">
                  <c:v>0.68595041322314443</c:v>
                </c:pt>
                <c:pt idx="6271">
                  <c:v>0.70247933884297498</c:v>
                </c:pt>
                <c:pt idx="6272">
                  <c:v>0.68595041322314443</c:v>
                </c:pt>
                <c:pt idx="6273">
                  <c:v>0.68595041322314443</c:v>
                </c:pt>
                <c:pt idx="6274">
                  <c:v>0.67768595041322677</c:v>
                </c:pt>
                <c:pt idx="6275">
                  <c:v>0.67768595041322677</c:v>
                </c:pt>
                <c:pt idx="6276">
                  <c:v>0.64462809917355823</c:v>
                </c:pt>
                <c:pt idx="6277">
                  <c:v>0.64462809917355823</c:v>
                </c:pt>
                <c:pt idx="6278">
                  <c:v>0.67768595041322677</c:v>
                </c:pt>
                <c:pt idx="6279">
                  <c:v>0.66115702479339011</c:v>
                </c:pt>
                <c:pt idx="6280">
                  <c:v>0.67768595041322677</c:v>
                </c:pt>
                <c:pt idx="6281">
                  <c:v>0.67768595041322677</c:v>
                </c:pt>
                <c:pt idx="6282">
                  <c:v>0.67768595041322677</c:v>
                </c:pt>
                <c:pt idx="6283">
                  <c:v>0.67768595041322677</c:v>
                </c:pt>
                <c:pt idx="6284">
                  <c:v>0.67768595041322677</c:v>
                </c:pt>
                <c:pt idx="6285">
                  <c:v>0.67768595041322677</c:v>
                </c:pt>
                <c:pt idx="6286">
                  <c:v>0.67768595041322677</c:v>
                </c:pt>
                <c:pt idx="6287">
                  <c:v>0.67768595041322677</c:v>
                </c:pt>
                <c:pt idx="6288">
                  <c:v>0.64166666666666705</c:v>
                </c:pt>
                <c:pt idx="6289">
                  <c:v>0.63333333333333364</c:v>
                </c:pt>
                <c:pt idx="6290">
                  <c:v>0.63333333333333364</c:v>
                </c:pt>
                <c:pt idx="6291">
                  <c:v>0.49579831932773138</c:v>
                </c:pt>
                <c:pt idx="6292">
                  <c:v>0.49579831932773138</c:v>
                </c:pt>
                <c:pt idx="6293">
                  <c:v>0.5546218487394986</c:v>
                </c:pt>
                <c:pt idx="6294">
                  <c:v>0.64705882352941624</c:v>
                </c:pt>
                <c:pt idx="6295">
                  <c:v>0.61344537815126099</c:v>
                </c:pt>
                <c:pt idx="6296">
                  <c:v>0.28571428571428742</c:v>
                </c:pt>
                <c:pt idx="6297">
                  <c:v>0.52100840336134502</c:v>
                </c:pt>
                <c:pt idx="6298">
                  <c:v>0.43697478991596883</c:v>
                </c:pt>
                <c:pt idx="6299">
                  <c:v>0.43697478991596883</c:v>
                </c:pt>
                <c:pt idx="6300">
                  <c:v>0.52100840336134502</c:v>
                </c:pt>
                <c:pt idx="6301">
                  <c:v>0.52100840336134502</c:v>
                </c:pt>
                <c:pt idx="6302">
                  <c:v>0.6610169491525415</c:v>
                </c:pt>
                <c:pt idx="6303">
                  <c:v>0.5344827586206895</c:v>
                </c:pt>
                <c:pt idx="6304">
                  <c:v>0.64957264957264949</c:v>
                </c:pt>
                <c:pt idx="6305">
                  <c:v>0.61206896551723911</c:v>
                </c:pt>
                <c:pt idx="6306">
                  <c:v>0.5</c:v>
                </c:pt>
                <c:pt idx="6307">
                  <c:v>0.55000000000000004</c:v>
                </c:pt>
                <c:pt idx="6308">
                  <c:v>0.47500000000000031</c:v>
                </c:pt>
                <c:pt idx="6309">
                  <c:v>0.53333333333333299</c:v>
                </c:pt>
                <c:pt idx="6310">
                  <c:v>0.54621848739495749</c:v>
                </c:pt>
                <c:pt idx="6311">
                  <c:v>0.5344827586206895</c:v>
                </c:pt>
                <c:pt idx="6312">
                  <c:v>0.5344827586206895</c:v>
                </c:pt>
                <c:pt idx="6313">
                  <c:v>0.56896551724138111</c:v>
                </c:pt>
                <c:pt idx="6314">
                  <c:v>0.56896551724138111</c:v>
                </c:pt>
                <c:pt idx="6315">
                  <c:v>0.52173913043478548</c:v>
                </c:pt>
                <c:pt idx="6316">
                  <c:v>0.60344827586206851</c:v>
                </c:pt>
                <c:pt idx="6317">
                  <c:v>0.56034482758620763</c:v>
                </c:pt>
                <c:pt idx="6318">
                  <c:v>0.52212389380530999</c:v>
                </c:pt>
                <c:pt idx="6319">
                  <c:v>0.61403508771929804</c:v>
                </c:pt>
                <c:pt idx="6320">
                  <c:v>0.73043478260869665</c:v>
                </c:pt>
                <c:pt idx="6321">
                  <c:v>0.43478260869565377</c:v>
                </c:pt>
                <c:pt idx="6322">
                  <c:v>0.67826086956521703</c:v>
                </c:pt>
                <c:pt idx="6323">
                  <c:v>0.73043478260869665</c:v>
                </c:pt>
                <c:pt idx="6324">
                  <c:v>0.60000000000000064</c:v>
                </c:pt>
                <c:pt idx="6325">
                  <c:v>0.53333333333333299</c:v>
                </c:pt>
                <c:pt idx="6326">
                  <c:v>0.51239669421487788</c:v>
                </c:pt>
                <c:pt idx="6327">
                  <c:v>0.7107438016528963</c:v>
                </c:pt>
                <c:pt idx="6328">
                  <c:v>0.55371900826446363</c:v>
                </c:pt>
                <c:pt idx="6329">
                  <c:v>0.55371900826446363</c:v>
                </c:pt>
                <c:pt idx="6330">
                  <c:v>0.58677685950413205</c:v>
                </c:pt>
                <c:pt idx="6331">
                  <c:v>0.55371900826446363</c:v>
                </c:pt>
                <c:pt idx="6332">
                  <c:v>0.58677685950413205</c:v>
                </c:pt>
                <c:pt idx="6333">
                  <c:v>0.55371900826446363</c:v>
                </c:pt>
                <c:pt idx="6334">
                  <c:v>0.55371900826446363</c:v>
                </c:pt>
                <c:pt idx="6335">
                  <c:v>0.58677685950413205</c:v>
                </c:pt>
                <c:pt idx="6336">
                  <c:v>0.58677685950413205</c:v>
                </c:pt>
                <c:pt idx="6337">
                  <c:v>0.55371900826446363</c:v>
                </c:pt>
                <c:pt idx="6338">
                  <c:v>0.55371900826446363</c:v>
                </c:pt>
                <c:pt idx="6339">
                  <c:v>0.55371900826446363</c:v>
                </c:pt>
                <c:pt idx="6340">
                  <c:v>0.58677685950413205</c:v>
                </c:pt>
                <c:pt idx="6341">
                  <c:v>0.58677685950413205</c:v>
                </c:pt>
                <c:pt idx="6342">
                  <c:v>0.58677685950413205</c:v>
                </c:pt>
                <c:pt idx="6343">
                  <c:v>0.49586776859504295</c:v>
                </c:pt>
                <c:pt idx="6344">
                  <c:v>0.49586776859504295</c:v>
                </c:pt>
                <c:pt idx="6345">
                  <c:v>0.57024793388429862</c:v>
                </c:pt>
                <c:pt idx="6346">
                  <c:v>0.49586776859504295</c:v>
                </c:pt>
                <c:pt idx="6347">
                  <c:v>0.58677685950413205</c:v>
                </c:pt>
                <c:pt idx="6348">
                  <c:v>0.52892561983471165</c:v>
                </c:pt>
                <c:pt idx="6349">
                  <c:v>0.52892561983471165</c:v>
                </c:pt>
                <c:pt idx="6350">
                  <c:v>0.47933884297520807</c:v>
                </c:pt>
                <c:pt idx="6351">
                  <c:v>0.65833333333333488</c:v>
                </c:pt>
                <c:pt idx="6352">
                  <c:v>0.50833333333333297</c:v>
                </c:pt>
                <c:pt idx="6353">
                  <c:v>0.56666666666666698</c:v>
                </c:pt>
                <c:pt idx="6354">
                  <c:v>0.5</c:v>
                </c:pt>
                <c:pt idx="6355">
                  <c:v>0.5</c:v>
                </c:pt>
                <c:pt idx="6356">
                  <c:v>0.47500000000000031</c:v>
                </c:pt>
                <c:pt idx="6357">
                  <c:v>0.5</c:v>
                </c:pt>
                <c:pt idx="6358">
                  <c:v>0.5</c:v>
                </c:pt>
                <c:pt idx="6359">
                  <c:v>0.5</c:v>
                </c:pt>
                <c:pt idx="6360">
                  <c:v>0.5</c:v>
                </c:pt>
                <c:pt idx="6361">
                  <c:v>0.5</c:v>
                </c:pt>
                <c:pt idx="6362">
                  <c:v>0.5</c:v>
                </c:pt>
                <c:pt idx="6363">
                  <c:v>0.48760330578512401</c:v>
                </c:pt>
                <c:pt idx="6364">
                  <c:v>0.69747899159663851</c:v>
                </c:pt>
                <c:pt idx="6365">
                  <c:v>0.69747899159663851</c:v>
                </c:pt>
                <c:pt idx="6366">
                  <c:v>0.55371900826446363</c:v>
                </c:pt>
                <c:pt idx="6367">
                  <c:v>0.62809917355372324</c:v>
                </c:pt>
                <c:pt idx="6368">
                  <c:v>0.62809917355372324</c:v>
                </c:pt>
                <c:pt idx="6369">
                  <c:v>0.58677685950413205</c:v>
                </c:pt>
                <c:pt idx="6370">
                  <c:v>0.60330578512396649</c:v>
                </c:pt>
                <c:pt idx="6371">
                  <c:v>0.45833333333333293</c:v>
                </c:pt>
                <c:pt idx="6372">
                  <c:v>0.60000000000000064</c:v>
                </c:pt>
                <c:pt idx="6373">
                  <c:v>0.56666666666666698</c:v>
                </c:pt>
                <c:pt idx="6374">
                  <c:v>0.61157024793388648</c:v>
                </c:pt>
                <c:pt idx="6375">
                  <c:v>0.57024793388429862</c:v>
                </c:pt>
                <c:pt idx="6376">
                  <c:v>0.5785123966942145</c:v>
                </c:pt>
                <c:pt idx="6377">
                  <c:v>0.7520661157024785</c:v>
                </c:pt>
                <c:pt idx="6378">
                  <c:v>0.58677685950413205</c:v>
                </c:pt>
                <c:pt idx="6379">
                  <c:v>0.55371900826446363</c:v>
                </c:pt>
                <c:pt idx="6380">
                  <c:v>0.58677685950413205</c:v>
                </c:pt>
                <c:pt idx="6381">
                  <c:v>0.51239669421487788</c:v>
                </c:pt>
                <c:pt idx="6382">
                  <c:v>0.56198347107438062</c:v>
                </c:pt>
                <c:pt idx="6383">
                  <c:v>0.5785123966942145</c:v>
                </c:pt>
                <c:pt idx="6384">
                  <c:v>0.56198347107438062</c:v>
                </c:pt>
                <c:pt idx="6385">
                  <c:v>0.56198347107438062</c:v>
                </c:pt>
                <c:pt idx="6386">
                  <c:v>0.55371900826446363</c:v>
                </c:pt>
                <c:pt idx="6387">
                  <c:v>0.55371900826446363</c:v>
                </c:pt>
                <c:pt idx="6388">
                  <c:v>0.58677685950413205</c:v>
                </c:pt>
                <c:pt idx="6389">
                  <c:v>0.58677685950413205</c:v>
                </c:pt>
                <c:pt idx="6390">
                  <c:v>0.55371900826446363</c:v>
                </c:pt>
                <c:pt idx="6391">
                  <c:v>0.57024793388429862</c:v>
                </c:pt>
                <c:pt idx="6392">
                  <c:v>0.55371900826446363</c:v>
                </c:pt>
                <c:pt idx="6393">
                  <c:v>0.55371900826446363</c:v>
                </c:pt>
                <c:pt idx="6394">
                  <c:v>0.55371900826446363</c:v>
                </c:pt>
                <c:pt idx="6395">
                  <c:v>0.55371900826446363</c:v>
                </c:pt>
                <c:pt idx="6396">
                  <c:v>0.55371900826446363</c:v>
                </c:pt>
                <c:pt idx="6397">
                  <c:v>0.55371900826446363</c:v>
                </c:pt>
                <c:pt idx="6398">
                  <c:v>0.55371900826446363</c:v>
                </c:pt>
                <c:pt idx="6399">
                  <c:v>0.55371900826446363</c:v>
                </c:pt>
                <c:pt idx="6400">
                  <c:v>0.70000000000000062</c:v>
                </c:pt>
                <c:pt idx="6401">
                  <c:v>0.64166666666666705</c:v>
                </c:pt>
                <c:pt idx="6402">
                  <c:v>0.64166666666666705</c:v>
                </c:pt>
                <c:pt idx="6403">
                  <c:v>0.71428571428571463</c:v>
                </c:pt>
                <c:pt idx="6404">
                  <c:v>0.71428571428571463</c:v>
                </c:pt>
                <c:pt idx="6405">
                  <c:v>0.65546218487394725</c:v>
                </c:pt>
                <c:pt idx="6406">
                  <c:v>0.56302521008403661</c:v>
                </c:pt>
                <c:pt idx="6407">
                  <c:v>0.47899159663865531</c:v>
                </c:pt>
                <c:pt idx="6408">
                  <c:v>0.48739495798319332</c:v>
                </c:pt>
                <c:pt idx="6409">
                  <c:v>0.57142857142857384</c:v>
                </c:pt>
                <c:pt idx="6410">
                  <c:v>0.48739495798319332</c:v>
                </c:pt>
                <c:pt idx="6411">
                  <c:v>0.48739495798319332</c:v>
                </c:pt>
                <c:pt idx="6412">
                  <c:v>0.57142857142857384</c:v>
                </c:pt>
                <c:pt idx="6413">
                  <c:v>0.57142857142857384</c:v>
                </c:pt>
                <c:pt idx="6414">
                  <c:v>0.677966101694915</c:v>
                </c:pt>
                <c:pt idx="6415">
                  <c:v>0.51724137931034497</c:v>
                </c:pt>
                <c:pt idx="6416">
                  <c:v>0.72649572649572836</c:v>
                </c:pt>
                <c:pt idx="6417">
                  <c:v>0.50862068965517448</c:v>
                </c:pt>
                <c:pt idx="6418">
                  <c:v>0.72500000000000064</c:v>
                </c:pt>
                <c:pt idx="6419">
                  <c:v>0.45833333333333293</c:v>
                </c:pt>
                <c:pt idx="6420">
                  <c:v>0.38333333333333308</c:v>
                </c:pt>
                <c:pt idx="6421">
                  <c:v>0.750000000000002</c:v>
                </c:pt>
                <c:pt idx="6422">
                  <c:v>0.47058823529411942</c:v>
                </c:pt>
                <c:pt idx="6423">
                  <c:v>0.72413793103448365</c:v>
                </c:pt>
                <c:pt idx="6424">
                  <c:v>0.72413793103448365</c:v>
                </c:pt>
                <c:pt idx="6425">
                  <c:v>0.75862068965517626</c:v>
                </c:pt>
                <c:pt idx="6426">
                  <c:v>0.77586206896551702</c:v>
                </c:pt>
                <c:pt idx="6427">
                  <c:v>0.73043478260869665</c:v>
                </c:pt>
                <c:pt idx="6428">
                  <c:v>0.81034482758620763</c:v>
                </c:pt>
                <c:pt idx="6429">
                  <c:v>0.76724137931034564</c:v>
                </c:pt>
                <c:pt idx="6430">
                  <c:v>0.71681415929203496</c:v>
                </c:pt>
                <c:pt idx="6431">
                  <c:v>0.45614035087719279</c:v>
                </c:pt>
                <c:pt idx="6432">
                  <c:v>0.60000000000000064</c:v>
                </c:pt>
                <c:pt idx="6433">
                  <c:v>0.63478260869565262</c:v>
                </c:pt>
                <c:pt idx="6434">
                  <c:v>0.51304347826087249</c:v>
                </c:pt>
                <c:pt idx="6435">
                  <c:v>0.60000000000000064</c:v>
                </c:pt>
                <c:pt idx="6436">
                  <c:v>0.46956521739130402</c:v>
                </c:pt>
                <c:pt idx="6437">
                  <c:v>0.750000000000002</c:v>
                </c:pt>
                <c:pt idx="6438">
                  <c:v>0.50413223140495711</c:v>
                </c:pt>
                <c:pt idx="6439">
                  <c:v>0.60330578512396649</c:v>
                </c:pt>
                <c:pt idx="6440">
                  <c:v>0.67768595041322677</c:v>
                </c:pt>
                <c:pt idx="6441">
                  <c:v>0.59504132231405005</c:v>
                </c:pt>
                <c:pt idx="6442">
                  <c:v>0.59504132231405005</c:v>
                </c:pt>
                <c:pt idx="6443">
                  <c:v>0.56198347107438062</c:v>
                </c:pt>
                <c:pt idx="6444">
                  <c:v>0.59504132231405005</c:v>
                </c:pt>
                <c:pt idx="6445">
                  <c:v>0.56198347107438062</c:v>
                </c:pt>
                <c:pt idx="6446">
                  <c:v>0.59504132231405005</c:v>
                </c:pt>
                <c:pt idx="6447">
                  <c:v>0.59504132231405005</c:v>
                </c:pt>
                <c:pt idx="6448">
                  <c:v>0.56198347107438062</c:v>
                </c:pt>
                <c:pt idx="6449">
                  <c:v>0.56198347107438062</c:v>
                </c:pt>
                <c:pt idx="6450">
                  <c:v>0.59504132231405005</c:v>
                </c:pt>
                <c:pt idx="6451">
                  <c:v>0.59504132231405005</c:v>
                </c:pt>
                <c:pt idx="6452">
                  <c:v>0.59504132231405005</c:v>
                </c:pt>
                <c:pt idx="6453">
                  <c:v>0.56198347107438062</c:v>
                </c:pt>
                <c:pt idx="6454">
                  <c:v>0.56198347107438062</c:v>
                </c:pt>
                <c:pt idx="6455">
                  <c:v>0.56198347107438062</c:v>
                </c:pt>
                <c:pt idx="6456">
                  <c:v>0.65289256198347312</c:v>
                </c:pt>
                <c:pt idx="6457">
                  <c:v>0.65289256198347312</c:v>
                </c:pt>
                <c:pt idx="6458">
                  <c:v>0.5785123966942145</c:v>
                </c:pt>
                <c:pt idx="6459">
                  <c:v>0.65289256198347312</c:v>
                </c:pt>
                <c:pt idx="6460">
                  <c:v>0.56198347107438062</c:v>
                </c:pt>
                <c:pt idx="6461">
                  <c:v>0.61983471074380436</c:v>
                </c:pt>
                <c:pt idx="6462">
                  <c:v>0.61983471074380436</c:v>
                </c:pt>
                <c:pt idx="6463">
                  <c:v>0.55371900826446363</c:v>
                </c:pt>
                <c:pt idx="6464">
                  <c:v>0.74166666666666703</c:v>
                </c:pt>
                <c:pt idx="6465">
                  <c:v>0.67500000000000249</c:v>
                </c:pt>
                <c:pt idx="6466">
                  <c:v>0.5</c:v>
                </c:pt>
                <c:pt idx="6467">
                  <c:v>0.66666666666666763</c:v>
                </c:pt>
                <c:pt idx="6468">
                  <c:v>0.66666666666666763</c:v>
                </c:pt>
                <c:pt idx="6469">
                  <c:v>0.55833333333333302</c:v>
                </c:pt>
                <c:pt idx="6470">
                  <c:v>0.66666666666666763</c:v>
                </c:pt>
                <c:pt idx="6471">
                  <c:v>0.66666666666666763</c:v>
                </c:pt>
                <c:pt idx="6472">
                  <c:v>0.66666666666666763</c:v>
                </c:pt>
                <c:pt idx="6473">
                  <c:v>0.66666666666666763</c:v>
                </c:pt>
                <c:pt idx="6474">
                  <c:v>0.66666666666666763</c:v>
                </c:pt>
                <c:pt idx="6475">
                  <c:v>0.66666666666666763</c:v>
                </c:pt>
                <c:pt idx="6476">
                  <c:v>0.56198347107438062</c:v>
                </c:pt>
                <c:pt idx="6477">
                  <c:v>0.65546218487394725</c:v>
                </c:pt>
                <c:pt idx="6478">
                  <c:v>0.65546218487394725</c:v>
                </c:pt>
                <c:pt idx="6479">
                  <c:v>0.59504132231405005</c:v>
                </c:pt>
                <c:pt idx="6480">
                  <c:v>0.55371900826446363</c:v>
                </c:pt>
                <c:pt idx="6481">
                  <c:v>0.55371900826446363</c:v>
                </c:pt>
                <c:pt idx="6482">
                  <c:v>0.56198347107438062</c:v>
                </c:pt>
                <c:pt idx="6483">
                  <c:v>0.52892561983471165</c:v>
                </c:pt>
                <c:pt idx="6484">
                  <c:v>0.57500000000000062</c:v>
                </c:pt>
                <c:pt idx="6485">
                  <c:v>0.53333333333333299</c:v>
                </c:pt>
                <c:pt idx="6486">
                  <c:v>0.56666666666666698</c:v>
                </c:pt>
                <c:pt idx="6487">
                  <c:v>0.57024793388429862</c:v>
                </c:pt>
                <c:pt idx="6488">
                  <c:v>0.47933884297520807</c:v>
                </c:pt>
                <c:pt idx="6489">
                  <c:v>0.47107438016529024</c:v>
                </c:pt>
                <c:pt idx="6490">
                  <c:v>0.74380165289256484</c:v>
                </c:pt>
                <c:pt idx="6491">
                  <c:v>0.49586776859504295</c:v>
                </c:pt>
                <c:pt idx="6492">
                  <c:v>0.46280991735537325</c:v>
                </c:pt>
                <c:pt idx="6493">
                  <c:v>0.49586776859504295</c:v>
                </c:pt>
                <c:pt idx="6494">
                  <c:v>0.58677685950413205</c:v>
                </c:pt>
                <c:pt idx="6495">
                  <c:v>0.47107438016529024</c:v>
                </c:pt>
                <c:pt idx="6496">
                  <c:v>0.53719008264462864</c:v>
                </c:pt>
                <c:pt idx="6497">
                  <c:v>0.45454545454545475</c:v>
                </c:pt>
                <c:pt idx="6498">
                  <c:v>0.45454545454545475</c:v>
                </c:pt>
                <c:pt idx="6499">
                  <c:v>0.46280991735537325</c:v>
                </c:pt>
                <c:pt idx="6500">
                  <c:v>0.46280991735537325</c:v>
                </c:pt>
                <c:pt idx="6501">
                  <c:v>0.49586776859504295</c:v>
                </c:pt>
                <c:pt idx="6502">
                  <c:v>0.49586776859504295</c:v>
                </c:pt>
                <c:pt idx="6503">
                  <c:v>0.46280991735537325</c:v>
                </c:pt>
                <c:pt idx="6504">
                  <c:v>0.47933884297520807</c:v>
                </c:pt>
                <c:pt idx="6505">
                  <c:v>0.46280991735537325</c:v>
                </c:pt>
                <c:pt idx="6506">
                  <c:v>0.46280991735537325</c:v>
                </c:pt>
                <c:pt idx="6507">
                  <c:v>0.46280991735537325</c:v>
                </c:pt>
                <c:pt idx="6508">
                  <c:v>0.46280991735537325</c:v>
                </c:pt>
                <c:pt idx="6509">
                  <c:v>0.46280991735537325</c:v>
                </c:pt>
                <c:pt idx="6510">
                  <c:v>0.46280991735537325</c:v>
                </c:pt>
                <c:pt idx="6511">
                  <c:v>0.46280991735537325</c:v>
                </c:pt>
                <c:pt idx="6512">
                  <c:v>0.46280991735537325</c:v>
                </c:pt>
                <c:pt idx="6513">
                  <c:v>0.63333333333333364</c:v>
                </c:pt>
                <c:pt idx="6514">
                  <c:v>0.47500000000000031</c:v>
                </c:pt>
                <c:pt idx="6515">
                  <c:v>0.47500000000000031</c:v>
                </c:pt>
                <c:pt idx="6516">
                  <c:v>0.63025210084033556</c:v>
                </c:pt>
                <c:pt idx="6517">
                  <c:v>0.63025210084033556</c:v>
                </c:pt>
                <c:pt idx="6518">
                  <c:v>0.57142857142857384</c:v>
                </c:pt>
                <c:pt idx="6519">
                  <c:v>0.47899159663865531</c:v>
                </c:pt>
                <c:pt idx="6520">
                  <c:v>0.54621848739495749</c:v>
                </c:pt>
                <c:pt idx="6521">
                  <c:v>0.77310924369748324</c:v>
                </c:pt>
                <c:pt idx="6522">
                  <c:v>0.63865546218487967</c:v>
                </c:pt>
                <c:pt idx="6523">
                  <c:v>0.8067226890756295</c:v>
                </c:pt>
                <c:pt idx="6524">
                  <c:v>0.8067226890756295</c:v>
                </c:pt>
                <c:pt idx="6525">
                  <c:v>0.63865546218487967</c:v>
                </c:pt>
                <c:pt idx="6526">
                  <c:v>0.63865546218487967</c:v>
                </c:pt>
                <c:pt idx="6527">
                  <c:v>0.36440677966101842</c:v>
                </c:pt>
                <c:pt idx="6528">
                  <c:v>0.58620689655172398</c:v>
                </c:pt>
                <c:pt idx="6529">
                  <c:v>0.27350427350427542</c:v>
                </c:pt>
                <c:pt idx="6530">
                  <c:v>0.54310344827586199</c:v>
                </c:pt>
                <c:pt idx="6531">
                  <c:v>0.64166666666666705</c:v>
                </c:pt>
                <c:pt idx="6532">
                  <c:v>0.49166666666666842</c:v>
                </c:pt>
                <c:pt idx="6533">
                  <c:v>0.66666666666666763</c:v>
                </c:pt>
                <c:pt idx="6534">
                  <c:v>0.74166666666666703</c:v>
                </c:pt>
                <c:pt idx="6535">
                  <c:v>0.61344537815126099</c:v>
                </c:pt>
                <c:pt idx="6536">
                  <c:v>0.66379310344828024</c:v>
                </c:pt>
                <c:pt idx="6537">
                  <c:v>0.66379310344828024</c:v>
                </c:pt>
                <c:pt idx="6538">
                  <c:v>0.7155172413793095</c:v>
                </c:pt>
                <c:pt idx="6539">
                  <c:v>0.7155172413793095</c:v>
                </c:pt>
                <c:pt idx="6540">
                  <c:v>0.66086956521739104</c:v>
                </c:pt>
                <c:pt idx="6541">
                  <c:v>0.66379310344828024</c:v>
                </c:pt>
                <c:pt idx="6542">
                  <c:v>0.70689655172413801</c:v>
                </c:pt>
                <c:pt idx="6543">
                  <c:v>0.7079646017699105</c:v>
                </c:pt>
                <c:pt idx="6544">
                  <c:v>0.63157894736842313</c:v>
                </c:pt>
                <c:pt idx="6545">
                  <c:v>0.54782608695652202</c:v>
                </c:pt>
                <c:pt idx="6546">
                  <c:v>0.80869565217391737</c:v>
                </c:pt>
                <c:pt idx="6547">
                  <c:v>0.47826086956521824</c:v>
                </c:pt>
                <c:pt idx="6548">
                  <c:v>0.54782608695652202</c:v>
                </c:pt>
                <c:pt idx="6549">
                  <c:v>0.64347826086956561</c:v>
                </c:pt>
                <c:pt idx="6550">
                  <c:v>0.74166666666666703</c:v>
                </c:pt>
                <c:pt idx="6551">
                  <c:v>0.56198347107438062</c:v>
                </c:pt>
                <c:pt idx="6552">
                  <c:v>0.54545454545454497</c:v>
                </c:pt>
                <c:pt idx="6553">
                  <c:v>0.28925619834710731</c:v>
                </c:pt>
                <c:pt idx="6554">
                  <c:v>0.49586776859504295</c:v>
                </c:pt>
                <c:pt idx="6555">
                  <c:v>0.80327868852459272</c:v>
                </c:pt>
                <c:pt idx="6556">
                  <c:v>0.80327868852459272</c:v>
                </c:pt>
                <c:pt idx="6557">
                  <c:v>0.83606557377049262</c:v>
                </c:pt>
                <c:pt idx="6558">
                  <c:v>0.80327868852459272</c:v>
                </c:pt>
                <c:pt idx="6559">
                  <c:v>0.83606557377049262</c:v>
                </c:pt>
                <c:pt idx="6560">
                  <c:v>0.80327868852459272</c:v>
                </c:pt>
                <c:pt idx="6561">
                  <c:v>0.80327868852459272</c:v>
                </c:pt>
                <c:pt idx="6562">
                  <c:v>0.83606557377049262</c:v>
                </c:pt>
                <c:pt idx="6563">
                  <c:v>0.83606557377049262</c:v>
                </c:pt>
                <c:pt idx="6564">
                  <c:v>0.80327868852459272</c:v>
                </c:pt>
                <c:pt idx="6565">
                  <c:v>0.80327868852459272</c:v>
                </c:pt>
                <c:pt idx="6566">
                  <c:v>0.80327868852459272</c:v>
                </c:pt>
                <c:pt idx="6567">
                  <c:v>0.83606557377049262</c:v>
                </c:pt>
                <c:pt idx="6568">
                  <c:v>0.83606557377049262</c:v>
                </c:pt>
                <c:pt idx="6569">
                  <c:v>0.83606557377049262</c:v>
                </c:pt>
                <c:pt idx="6570">
                  <c:v>0.86065573770491965</c:v>
                </c:pt>
                <c:pt idx="6571">
                  <c:v>0.86065573770491965</c:v>
                </c:pt>
                <c:pt idx="6572">
                  <c:v>0.81967213114754101</c:v>
                </c:pt>
                <c:pt idx="6573">
                  <c:v>0.86065573770491965</c:v>
                </c:pt>
                <c:pt idx="6574">
                  <c:v>0.83606557377049262</c:v>
                </c:pt>
                <c:pt idx="6575">
                  <c:v>0.77868852459016613</c:v>
                </c:pt>
                <c:pt idx="6576">
                  <c:v>0.77868852459016613</c:v>
                </c:pt>
                <c:pt idx="6577">
                  <c:v>0.94262295081967262</c:v>
                </c:pt>
                <c:pt idx="6578">
                  <c:v>0.53278688524590156</c:v>
                </c:pt>
                <c:pt idx="6579">
                  <c:v>0.84426229508196415</c:v>
                </c:pt>
                <c:pt idx="6580">
                  <c:v>0.91803278688524326</c:v>
                </c:pt>
                <c:pt idx="6581">
                  <c:v>0.83606557377049262</c:v>
                </c:pt>
                <c:pt idx="6582">
                  <c:v>0.83606557377049262</c:v>
                </c:pt>
                <c:pt idx="6583">
                  <c:v>0.94262295081967262</c:v>
                </c:pt>
                <c:pt idx="6584">
                  <c:v>0.83606557377049262</c:v>
                </c:pt>
                <c:pt idx="6585">
                  <c:v>0.83606557377049262</c:v>
                </c:pt>
                <c:pt idx="6586">
                  <c:v>0.83606557377049262</c:v>
                </c:pt>
                <c:pt idx="6587">
                  <c:v>0.83606557377049262</c:v>
                </c:pt>
                <c:pt idx="6588">
                  <c:v>0.83606557377049262</c:v>
                </c:pt>
                <c:pt idx="6589">
                  <c:v>0.83606557377049262</c:v>
                </c:pt>
                <c:pt idx="6590">
                  <c:v>0.95081967213114948</c:v>
                </c:pt>
                <c:pt idx="6591">
                  <c:v>0.76666666666666705</c:v>
                </c:pt>
                <c:pt idx="6592">
                  <c:v>0.76666666666666705</c:v>
                </c:pt>
                <c:pt idx="6593">
                  <c:v>0.80327868852459272</c:v>
                </c:pt>
                <c:pt idx="6594">
                  <c:v>0.79508196721311564</c:v>
                </c:pt>
                <c:pt idx="6595">
                  <c:v>0.79508196721311564</c:v>
                </c:pt>
                <c:pt idx="6596">
                  <c:v>0.83606557377049262</c:v>
                </c:pt>
                <c:pt idx="6597">
                  <c:v>0.80327868852459272</c:v>
                </c:pt>
                <c:pt idx="6598">
                  <c:v>0.66942148760330977</c:v>
                </c:pt>
                <c:pt idx="6599">
                  <c:v>0.80991735537190057</c:v>
                </c:pt>
                <c:pt idx="6600">
                  <c:v>0.77685950413223104</c:v>
                </c:pt>
                <c:pt idx="6601">
                  <c:v>0.77868852459016613</c:v>
                </c:pt>
                <c:pt idx="6602">
                  <c:v>0.86885245901639363</c:v>
                </c:pt>
                <c:pt idx="6603">
                  <c:v>0.87704918032786905</c:v>
                </c:pt>
                <c:pt idx="6604">
                  <c:v>0.62295081967213384</c:v>
                </c:pt>
                <c:pt idx="6605">
                  <c:v>0.86885245901639363</c:v>
                </c:pt>
                <c:pt idx="6606">
                  <c:v>0.88524590163934402</c:v>
                </c:pt>
                <c:pt idx="6607">
                  <c:v>0.86885245901639363</c:v>
                </c:pt>
                <c:pt idx="6608">
                  <c:v>0.94262295081967262</c:v>
                </c:pt>
                <c:pt idx="6609">
                  <c:v>0.87704918032786905</c:v>
                </c:pt>
                <c:pt idx="6610">
                  <c:v>0.78688524590163711</c:v>
                </c:pt>
                <c:pt idx="6611">
                  <c:v>0.89344262295082</c:v>
                </c:pt>
                <c:pt idx="6612">
                  <c:v>0.89344262295082</c:v>
                </c:pt>
                <c:pt idx="6613">
                  <c:v>0.88524590163934402</c:v>
                </c:pt>
                <c:pt idx="6614">
                  <c:v>0.88524590163934402</c:v>
                </c:pt>
                <c:pt idx="6615">
                  <c:v>0.86885245901639363</c:v>
                </c:pt>
                <c:pt idx="6616">
                  <c:v>0.86885245901639363</c:v>
                </c:pt>
                <c:pt idx="6617">
                  <c:v>0.88524590163934402</c:v>
                </c:pt>
                <c:pt idx="6618">
                  <c:v>0.88524590163934402</c:v>
                </c:pt>
                <c:pt idx="6619">
                  <c:v>0.88524590163934402</c:v>
                </c:pt>
                <c:pt idx="6620">
                  <c:v>0.88524590163934402</c:v>
                </c:pt>
                <c:pt idx="6621">
                  <c:v>0.88524590163934402</c:v>
                </c:pt>
                <c:pt idx="6622">
                  <c:v>0.88524590163934402</c:v>
                </c:pt>
                <c:pt idx="6623">
                  <c:v>0.88524590163934402</c:v>
                </c:pt>
                <c:pt idx="6624">
                  <c:v>0.88524590163934402</c:v>
                </c:pt>
                <c:pt idx="6625">
                  <c:v>0.88524590163934402</c:v>
                </c:pt>
                <c:pt idx="6626">
                  <c:v>0.88524590163934402</c:v>
                </c:pt>
                <c:pt idx="6627">
                  <c:v>0.74380165289256484</c:v>
                </c:pt>
                <c:pt idx="6628">
                  <c:v>0.7355371900826424</c:v>
                </c:pt>
                <c:pt idx="6629">
                  <c:v>0.7355371900826424</c:v>
                </c:pt>
                <c:pt idx="6630">
                  <c:v>0.73333333333333361</c:v>
                </c:pt>
                <c:pt idx="6631">
                  <c:v>0.73333333333333361</c:v>
                </c:pt>
                <c:pt idx="6632">
                  <c:v>0.79166666666666696</c:v>
                </c:pt>
                <c:pt idx="6633">
                  <c:v>0.88333333333333297</c:v>
                </c:pt>
                <c:pt idx="6634">
                  <c:v>0.96666666666666701</c:v>
                </c:pt>
                <c:pt idx="6635">
                  <c:v>0.66666666666666763</c:v>
                </c:pt>
                <c:pt idx="6636">
                  <c:v>0.8916666666666665</c:v>
                </c:pt>
                <c:pt idx="6637">
                  <c:v>0.68333333333333302</c:v>
                </c:pt>
                <c:pt idx="6638">
                  <c:v>0.68333333333333302</c:v>
                </c:pt>
                <c:pt idx="6639">
                  <c:v>0.8916666666666665</c:v>
                </c:pt>
                <c:pt idx="6640">
                  <c:v>0.8916666666666665</c:v>
                </c:pt>
                <c:pt idx="6641">
                  <c:v>0.64705882352941624</c:v>
                </c:pt>
                <c:pt idx="6642">
                  <c:v>0.89743589743589935</c:v>
                </c:pt>
                <c:pt idx="6643">
                  <c:v>0.53389830508474601</c:v>
                </c:pt>
                <c:pt idx="6644">
                  <c:v>0.96581196581196316</c:v>
                </c:pt>
                <c:pt idx="6645">
                  <c:v>0.7355371900826424</c:v>
                </c:pt>
                <c:pt idx="6646">
                  <c:v>0.78512396694214859</c:v>
                </c:pt>
                <c:pt idx="6647">
                  <c:v>0.58677685950413205</c:v>
                </c:pt>
                <c:pt idx="6648">
                  <c:v>0.62809917355372324</c:v>
                </c:pt>
                <c:pt idx="6649">
                  <c:v>0.79166666666666696</c:v>
                </c:pt>
                <c:pt idx="6650">
                  <c:v>0.69230769230769262</c:v>
                </c:pt>
                <c:pt idx="6651">
                  <c:v>0.69230769230769262</c:v>
                </c:pt>
                <c:pt idx="6652">
                  <c:v>0.64102564102564163</c:v>
                </c:pt>
                <c:pt idx="6653">
                  <c:v>0.64406779661017177</c:v>
                </c:pt>
                <c:pt idx="6654">
                  <c:v>0.68965517241379737</c:v>
                </c:pt>
                <c:pt idx="6655">
                  <c:v>0.62393162393162405</c:v>
                </c:pt>
                <c:pt idx="6656">
                  <c:v>0.63247863247863612</c:v>
                </c:pt>
                <c:pt idx="6657">
                  <c:v>0.61403508771929804</c:v>
                </c:pt>
                <c:pt idx="6658">
                  <c:v>0.68421052631578905</c:v>
                </c:pt>
                <c:pt idx="6659">
                  <c:v>0.8</c:v>
                </c:pt>
                <c:pt idx="6660">
                  <c:v>0.52173913043478548</c:v>
                </c:pt>
                <c:pt idx="6661">
                  <c:v>0.83478260869565202</c:v>
                </c:pt>
                <c:pt idx="6662">
                  <c:v>0.8</c:v>
                </c:pt>
                <c:pt idx="6663">
                  <c:v>0.66956521739130648</c:v>
                </c:pt>
                <c:pt idx="6664">
                  <c:v>0.63025210084033556</c:v>
                </c:pt>
                <c:pt idx="6665">
                  <c:v>0.61666666666666703</c:v>
                </c:pt>
                <c:pt idx="6666">
                  <c:v>0.85833333333333361</c:v>
                </c:pt>
                <c:pt idx="6667">
                  <c:v>0.61666666666666703</c:v>
                </c:pt>
                <c:pt idx="6668">
                  <c:v>0.49166666666666842</c:v>
                </c:pt>
                <c:pt idx="6669">
                  <c:v>0.54166666666666696</c:v>
                </c:pt>
                <c:pt idx="6670">
                  <c:v>0.66666666666666763</c:v>
                </c:pt>
                <c:pt idx="6671">
                  <c:v>0.66666666666666763</c:v>
                </c:pt>
                <c:pt idx="6672">
                  <c:v>0.6991869918699164</c:v>
                </c:pt>
                <c:pt idx="6673">
                  <c:v>0.66666666666666763</c:v>
                </c:pt>
                <c:pt idx="6674">
                  <c:v>0.6991869918699164</c:v>
                </c:pt>
                <c:pt idx="6675">
                  <c:v>0.66666666666666763</c:v>
                </c:pt>
                <c:pt idx="6676">
                  <c:v>0.66666666666666763</c:v>
                </c:pt>
                <c:pt idx="6677">
                  <c:v>0.6991869918699164</c:v>
                </c:pt>
                <c:pt idx="6678">
                  <c:v>0.6991869918699164</c:v>
                </c:pt>
                <c:pt idx="6679">
                  <c:v>0.66666666666666763</c:v>
                </c:pt>
                <c:pt idx="6680">
                  <c:v>0.66666666666666763</c:v>
                </c:pt>
                <c:pt idx="6681">
                  <c:v>0.66666666666666763</c:v>
                </c:pt>
                <c:pt idx="6682">
                  <c:v>0.6991869918699164</c:v>
                </c:pt>
                <c:pt idx="6683">
                  <c:v>0.6991869918699164</c:v>
                </c:pt>
                <c:pt idx="6684">
                  <c:v>0.6991869918699164</c:v>
                </c:pt>
                <c:pt idx="6685">
                  <c:v>0.60975609756097848</c:v>
                </c:pt>
                <c:pt idx="6686">
                  <c:v>0.60975609756097848</c:v>
                </c:pt>
                <c:pt idx="6687">
                  <c:v>0.68292682926829362</c:v>
                </c:pt>
                <c:pt idx="6688">
                  <c:v>0.60975609756097848</c:v>
                </c:pt>
                <c:pt idx="6689">
                  <c:v>0.6991869918699164</c:v>
                </c:pt>
                <c:pt idx="6690">
                  <c:v>0.64227642276422803</c:v>
                </c:pt>
                <c:pt idx="6691">
                  <c:v>0.64227642276422803</c:v>
                </c:pt>
                <c:pt idx="6692">
                  <c:v>0.73983739837398588</c:v>
                </c:pt>
                <c:pt idx="6693">
                  <c:v>0.77235772357723598</c:v>
                </c:pt>
                <c:pt idx="6694">
                  <c:v>0.62601626016260159</c:v>
                </c:pt>
                <c:pt idx="6695">
                  <c:v>0.82926829268292701</c:v>
                </c:pt>
                <c:pt idx="6696">
                  <c:v>0.61788617886178898</c:v>
                </c:pt>
                <c:pt idx="6697">
                  <c:v>0.61788617886178898</c:v>
                </c:pt>
                <c:pt idx="6698">
                  <c:v>0.73983739837398588</c:v>
                </c:pt>
                <c:pt idx="6699">
                  <c:v>0.61788617886178898</c:v>
                </c:pt>
                <c:pt idx="6700">
                  <c:v>0.61788617886178898</c:v>
                </c:pt>
                <c:pt idx="6701">
                  <c:v>0.61788617886178898</c:v>
                </c:pt>
                <c:pt idx="6702">
                  <c:v>0.61788617886178898</c:v>
                </c:pt>
                <c:pt idx="6703">
                  <c:v>0.61788617886178898</c:v>
                </c:pt>
                <c:pt idx="6704">
                  <c:v>0.61788617886178898</c:v>
                </c:pt>
                <c:pt idx="6705">
                  <c:v>0.74796747967479948</c:v>
                </c:pt>
                <c:pt idx="6706">
                  <c:v>0.95867768595041303</c:v>
                </c:pt>
                <c:pt idx="6707">
                  <c:v>0.95867768595041303</c:v>
                </c:pt>
                <c:pt idx="6708">
                  <c:v>0.66666666666666763</c:v>
                </c:pt>
                <c:pt idx="6709">
                  <c:v>0.73983739837398588</c:v>
                </c:pt>
                <c:pt idx="6710">
                  <c:v>0.73983739837398588</c:v>
                </c:pt>
                <c:pt idx="6711">
                  <c:v>0.6991869918699164</c:v>
                </c:pt>
                <c:pt idx="6712">
                  <c:v>0.71544715447154505</c:v>
                </c:pt>
                <c:pt idx="6713">
                  <c:v>0.57377049180328088</c:v>
                </c:pt>
                <c:pt idx="6714">
                  <c:v>0.713114754098361</c:v>
                </c:pt>
                <c:pt idx="6715">
                  <c:v>0.68032786885245711</c:v>
                </c:pt>
                <c:pt idx="6716">
                  <c:v>0.72357723577235611</c:v>
                </c:pt>
                <c:pt idx="6717">
                  <c:v>0.82926829268292701</c:v>
                </c:pt>
                <c:pt idx="6718">
                  <c:v>0.83739837398374062</c:v>
                </c:pt>
                <c:pt idx="6719">
                  <c:v>0.86178861788618277</c:v>
                </c:pt>
                <c:pt idx="6720">
                  <c:v>0.84552845528455511</c:v>
                </c:pt>
                <c:pt idx="6721">
                  <c:v>0.81300813008130102</c:v>
                </c:pt>
                <c:pt idx="6722">
                  <c:v>0.84552845528455511</c:v>
                </c:pt>
                <c:pt idx="6723">
                  <c:v>0.73983739837398588</c:v>
                </c:pt>
                <c:pt idx="6724">
                  <c:v>0.78861788617886264</c:v>
                </c:pt>
                <c:pt idx="6725">
                  <c:v>0.6991869918699164</c:v>
                </c:pt>
                <c:pt idx="6726">
                  <c:v>0.82113821138211462</c:v>
                </c:pt>
                <c:pt idx="6727">
                  <c:v>0.82113821138211462</c:v>
                </c:pt>
                <c:pt idx="6728">
                  <c:v>0.81300813008130102</c:v>
                </c:pt>
                <c:pt idx="6729">
                  <c:v>0.81300813008130102</c:v>
                </c:pt>
                <c:pt idx="6730">
                  <c:v>0.84552845528455511</c:v>
                </c:pt>
                <c:pt idx="6731">
                  <c:v>0.84552845528455511</c:v>
                </c:pt>
                <c:pt idx="6732">
                  <c:v>0.81300813008130102</c:v>
                </c:pt>
                <c:pt idx="6733">
                  <c:v>0.82926829268292701</c:v>
                </c:pt>
                <c:pt idx="6734">
                  <c:v>0.81300813008130102</c:v>
                </c:pt>
                <c:pt idx="6735">
                  <c:v>0.81300813008130102</c:v>
                </c:pt>
                <c:pt idx="6736">
                  <c:v>0.81300813008130102</c:v>
                </c:pt>
                <c:pt idx="6737">
                  <c:v>0.81300813008130102</c:v>
                </c:pt>
                <c:pt idx="6738">
                  <c:v>0.81300813008130102</c:v>
                </c:pt>
                <c:pt idx="6739">
                  <c:v>0.81300813008130102</c:v>
                </c:pt>
                <c:pt idx="6740">
                  <c:v>0.81300813008130102</c:v>
                </c:pt>
                <c:pt idx="6741">
                  <c:v>0.81300813008130102</c:v>
                </c:pt>
                <c:pt idx="6742">
                  <c:v>0.81147540983606559</c:v>
                </c:pt>
                <c:pt idx="6743">
                  <c:v>0.65573770491803363</c:v>
                </c:pt>
                <c:pt idx="6744">
                  <c:v>0.65573770491803363</c:v>
                </c:pt>
                <c:pt idx="6745">
                  <c:v>0.96694214876033058</c:v>
                </c:pt>
                <c:pt idx="6746">
                  <c:v>0.96694214876033058</c:v>
                </c:pt>
                <c:pt idx="6747">
                  <c:v>0.90909090909090851</c:v>
                </c:pt>
                <c:pt idx="6748">
                  <c:v>0.81818181818182012</c:v>
                </c:pt>
                <c:pt idx="6749">
                  <c:v>0.7355371900826424</c:v>
                </c:pt>
                <c:pt idx="6750">
                  <c:v>0.7520661157024785</c:v>
                </c:pt>
                <c:pt idx="6751">
                  <c:v>0.82644628099173556</c:v>
                </c:pt>
                <c:pt idx="6752">
                  <c:v>0.61157024793388648</c:v>
                </c:pt>
                <c:pt idx="6753">
                  <c:v>0.61157024793388648</c:v>
                </c:pt>
                <c:pt idx="6754">
                  <c:v>0.83471074380165156</c:v>
                </c:pt>
                <c:pt idx="6755">
                  <c:v>0.83471074380165156</c:v>
                </c:pt>
                <c:pt idx="6756">
                  <c:v>0.59166666666666656</c:v>
                </c:pt>
                <c:pt idx="6757">
                  <c:v>0.79661016949152497</c:v>
                </c:pt>
                <c:pt idx="6758">
                  <c:v>0.61344537815126099</c:v>
                </c:pt>
                <c:pt idx="6759">
                  <c:v>0.77966101694915724</c:v>
                </c:pt>
                <c:pt idx="6760">
                  <c:v>0.97540983606557885</c:v>
                </c:pt>
                <c:pt idx="6761">
                  <c:v>0.713114754098361</c:v>
                </c:pt>
                <c:pt idx="6762">
                  <c:v>0.50819672131147497</c:v>
                </c:pt>
                <c:pt idx="6763">
                  <c:v>0.85950413223140565</c:v>
                </c:pt>
                <c:pt idx="6764">
                  <c:v>0.70000000000000062</c:v>
                </c:pt>
                <c:pt idx="6765">
                  <c:v>0.93162393162393264</c:v>
                </c:pt>
                <c:pt idx="6766">
                  <c:v>0.93162393162393264</c:v>
                </c:pt>
                <c:pt idx="6767">
                  <c:v>0.88034188034188188</c:v>
                </c:pt>
                <c:pt idx="6768">
                  <c:v>0.88983050847457812</c:v>
                </c:pt>
                <c:pt idx="6769">
                  <c:v>0.93965517241379737</c:v>
                </c:pt>
                <c:pt idx="6770">
                  <c:v>0.88034188034188188</c:v>
                </c:pt>
                <c:pt idx="6771">
                  <c:v>0.88888888888888962</c:v>
                </c:pt>
                <c:pt idx="6772">
                  <c:v>0.84210526315789735</c:v>
                </c:pt>
                <c:pt idx="6773">
                  <c:v>0.58771929824561397</c:v>
                </c:pt>
                <c:pt idx="6774">
                  <c:v>0.73043478260869665</c:v>
                </c:pt>
                <c:pt idx="6775">
                  <c:v>0.76521739130434796</c:v>
                </c:pt>
                <c:pt idx="6776">
                  <c:v>0.73043478260869665</c:v>
                </c:pt>
                <c:pt idx="6777">
                  <c:v>0.73043478260869665</c:v>
                </c:pt>
                <c:pt idx="6778">
                  <c:v>0.60000000000000064</c:v>
                </c:pt>
                <c:pt idx="6779">
                  <c:v>0.873949579831933</c:v>
                </c:pt>
                <c:pt idx="6780">
                  <c:v>0.53333333333333299</c:v>
                </c:pt>
                <c:pt idx="6781">
                  <c:v>0.74166666666666703</c:v>
                </c:pt>
                <c:pt idx="6782">
                  <c:v>0.5166666666666665</c:v>
                </c:pt>
                <c:pt idx="6783">
                  <c:v>0.74166666666666703</c:v>
                </c:pt>
                <c:pt idx="6784">
                  <c:v>0.625000000000002</c:v>
                </c:pt>
                <c:pt idx="6785">
                  <c:v>0.74590163934426412</c:v>
                </c:pt>
                <c:pt idx="6786">
                  <c:v>0.72580645161290303</c:v>
                </c:pt>
                <c:pt idx="6787">
                  <c:v>0.72580645161290303</c:v>
                </c:pt>
                <c:pt idx="6788">
                  <c:v>0.75806451612903436</c:v>
                </c:pt>
                <c:pt idx="6789">
                  <c:v>0.72580645161290303</c:v>
                </c:pt>
                <c:pt idx="6790">
                  <c:v>0.75806451612903436</c:v>
                </c:pt>
                <c:pt idx="6791">
                  <c:v>0.72580645161290303</c:v>
                </c:pt>
                <c:pt idx="6792">
                  <c:v>0.72580645161290303</c:v>
                </c:pt>
                <c:pt idx="6793">
                  <c:v>0.75806451612903436</c:v>
                </c:pt>
                <c:pt idx="6794">
                  <c:v>0.75806451612903436</c:v>
                </c:pt>
                <c:pt idx="6795">
                  <c:v>0.72580645161290303</c:v>
                </c:pt>
                <c:pt idx="6796">
                  <c:v>0.72580645161290303</c:v>
                </c:pt>
                <c:pt idx="6797">
                  <c:v>0.72580645161290303</c:v>
                </c:pt>
                <c:pt idx="6798">
                  <c:v>0.75806451612903436</c:v>
                </c:pt>
                <c:pt idx="6799">
                  <c:v>0.75806451612903436</c:v>
                </c:pt>
                <c:pt idx="6800">
                  <c:v>0.75806451612903436</c:v>
                </c:pt>
                <c:pt idx="6801">
                  <c:v>0.6693548387096796</c:v>
                </c:pt>
                <c:pt idx="6802">
                  <c:v>0.6693548387096796</c:v>
                </c:pt>
                <c:pt idx="6803">
                  <c:v>0.74193548387096797</c:v>
                </c:pt>
                <c:pt idx="6804">
                  <c:v>0.6693548387096796</c:v>
                </c:pt>
                <c:pt idx="6805">
                  <c:v>0.75806451612903436</c:v>
                </c:pt>
                <c:pt idx="6806">
                  <c:v>0.70161290322580605</c:v>
                </c:pt>
                <c:pt idx="6807">
                  <c:v>0.70161290322580605</c:v>
                </c:pt>
                <c:pt idx="6808">
                  <c:v>0.76612903225806961</c:v>
                </c:pt>
                <c:pt idx="6809">
                  <c:v>0.68548387096774011</c:v>
                </c:pt>
                <c:pt idx="6810">
                  <c:v>0.65322580645161665</c:v>
                </c:pt>
                <c:pt idx="6811">
                  <c:v>0.85483870967741904</c:v>
                </c:pt>
                <c:pt idx="6812">
                  <c:v>0.64516129032258385</c:v>
                </c:pt>
                <c:pt idx="6813">
                  <c:v>0.64516129032258385</c:v>
                </c:pt>
                <c:pt idx="6814">
                  <c:v>0.76612903225806961</c:v>
                </c:pt>
                <c:pt idx="6815">
                  <c:v>0.64516129032258385</c:v>
                </c:pt>
                <c:pt idx="6816">
                  <c:v>0.64516129032258385</c:v>
                </c:pt>
                <c:pt idx="6817">
                  <c:v>0.64516129032258385</c:v>
                </c:pt>
                <c:pt idx="6818">
                  <c:v>0.64516129032258385</c:v>
                </c:pt>
                <c:pt idx="6819">
                  <c:v>0.64516129032258385</c:v>
                </c:pt>
                <c:pt idx="6820">
                  <c:v>0.64516129032258385</c:v>
                </c:pt>
                <c:pt idx="6821">
                  <c:v>0.77419354838709764</c:v>
                </c:pt>
                <c:pt idx="6822">
                  <c:v>0.88524590163934402</c:v>
                </c:pt>
                <c:pt idx="6823">
                  <c:v>0.88524590163934402</c:v>
                </c:pt>
                <c:pt idx="6824">
                  <c:v>0.72580645161290303</c:v>
                </c:pt>
                <c:pt idx="6825">
                  <c:v>0.76612903225806961</c:v>
                </c:pt>
                <c:pt idx="6826">
                  <c:v>0.76612903225806961</c:v>
                </c:pt>
                <c:pt idx="6827">
                  <c:v>0.75806451612903436</c:v>
                </c:pt>
                <c:pt idx="6828">
                  <c:v>0.77419354838709764</c:v>
                </c:pt>
                <c:pt idx="6829">
                  <c:v>0.63414634146341564</c:v>
                </c:pt>
                <c:pt idx="6830">
                  <c:v>0.77235772357723598</c:v>
                </c:pt>
                <c:pt idx="6831">
                  <c:v>0.73983739837398588</c:v>
                </c:pt>
                <c:pt idx="6832">
                  <c:v>0.750000000000002</c:v>
                </c:pt>
                <c:pt idx="6833">
                  <c:v>0.85483870967741904</c:v>
                </c:pt>
                <c:pt idx="6834">
                  <c:v>0.86290322580645196</c:v>
                </c:pt>
                <c:pt idx="6835">
                  <c:v>0.77419354838709764</c:v>
                </c:pt>
                <c:pt idx="6836">
                  <c:v>0.87096774193548399</c:v>
                </c:pt>
                <c:pt idx="6837">
                  <c:v>0.87096774193548399</c:v>
                </c:pt>
                <c:pt idx="6838">
                  <c:v>0.87096774193548399</c:v>
                </c:pt>
                <c:pt idx="6839">
                  <c:v>0.76612903225806961</c:v>
                </c:pt>
                <c:pt idx="6840">
                  <c:v>0.84677419354839112</c:v>
                </c:pt>
                <c:pt idx="6841">
                  <c:v>0.75806451612903436</c:v>
                </c:pt>
                <c:pt idx="6842">
                  <c:v>0.87903225806451812</c:v>
                </c:pt>
                <c:pt idx="6843">
                  <c:v>0.87903225806451812</c:v>
                </c:pt>
                <c:pt idx="6844">
                  <c:v>0.87096774193548399</c:v>
                </c:pt>
                <c:pt idx="6845">
                  <c:v>0.87096774193548399</c:v>
                </c:pt>
                <c:pt idx="6846">
                  <c:v>0.87096774193548399</c:v>
                </c:pt>
                <c:pt idx="6847">
                  <c:v>0.87096774193548399</c:v>
                </c:pt>
                <c:pt idx="6848">
                  <c:v>0.87096774193548399</c:v>
                </c:pt>
                <c:pt idx="6849">
                  <c:v>0.88709677419354804</c:v>
                </c:pt>
                <c:pt idx="6850">
                  <c:v>0.87096774193548399</c:v>
                </c:pt>
                <c:pt idx="6851">
                  <c:v>0.87096774193548399</c:v>
                </c:pt>
                <c:pt idx="6852">
                  <c:v>0.87096774193548399</c:v>
                </c:pt>
                <c:pt idx="6853">
                  <c:v>0.87096774193548399</c:v>
                </c:pt>
                <c:pt idx="6854">
                  <c:v>0.87096774193548399</c:v>
                </c:pt>
                <c:pt idx="6855">
                  <c:v>0.87096774193548399</c:v>
                </c:pt>
                <c:pt idx="6856">
                  <c:v>0.87096774193548399</c:v>
                </c:pt>
                <c:pt idx="6857">
                  <c:v>0.87096774193548399</c:v>
                </c:pt>
                <c:pt idx="6858">
                  <c:v>0.86991869918699205</c:v>
                </c:pt>
                <c:pt idx="6859">
                  <c:v>0.71544715447154505</c:v>
                </c:pt>
                <c:pt idx="6860">
                  <c:v>0.71544715447154505</c:v>
                </c:pt>
                <c:pt idx="6861">
                  <c:v>0.89430894308943099</c:v>
                </c:pt>
                <c:pt idx="6862">
                  <c:v>0.89430894308943099</c:v>
                </c:pt>
                <c:pt idx="6863">
                  <c:v>0.95121951219512413</c:v>
                </c:pt>
                <c:pt idx="6864">
                  <c:v>0.89430894308943099</c:v>
                </c:pt>
                <c:pt idx="6865">
                  <c:v>0.82575757575757602</c:v>
                </c:pt>
                <c:pt idx="6866">
                  <c:v>0.64661654135338364</c:v>
                </c:pt>
                <c:pt idx="6867">
                  <c:v>0.90909090909090851</c:v>
                </c:pt>
                <c:pt idx="6868">
                  <c:v>0.67213114754098613</c:v>
                </c:pt>
                <c:pt idx="6869">
                  <c:v>0.67213114754098613</c:v>
                </c:pt>
                <c:pt idx="6870">
                  <c:v>0.89344262295082</c:v>
                </c:pt>
                <c:pt idx="6871">
                  <c:v>0.89344262295082</c:v>
                </c:pt>
                <c:pt idx="6872">
                  <c:v>0.65289256198347312</c:v>
                </c:pt>
                <c:pt idx="6873">
                  <c:v>0.77310924369748324</c:v>
                </c:pt>
                <c:pt idx="6874">
                  <c:v>0.67500000000000249</c:v>
                </c:pt>
                <c:pt idx="6875">
                  <c:v>0.84033613445378263</c:v>
                </c:pt>
                <c:pt idx="6876">
                  <c:v>0.90322580645161465</c:v>
                </c:pt>
                <c:pt idx="6877">
                  <c:v>0.79032258064516059</c:v>
                </c:pt>
                <c:pt idx="6878">
                  <c:v>0.56451612903225235</c:v>
                </c:pt>
                <c:pt idx="6879">
                  <c:v>0.79338842975206325</c:v>
                </c:pt>
                <c:pt idx="6880">
                  <c:v>0.72500000000000064</c:v>
                </c:pt>
                <c:pt idx="6881">
                  <c:v>0.85470085470085688</c:v>
                </c:pt>
                <c:pt idx="6882">
                  <c:v>0.85470085470085688</c:v>
                </c:pt>
                <c:pt idx="6883">
                  <c:v>0.80341880341880512</c:v>
                </c:pt>
                <c:pt idx="6884">
                  <c:v>0.81355932203390002</c:v>
                </c:pt>
                <c:pt idx="6885">
                  <c:v>0.86206896551723911</c:v>
                </c:pt>
                <c:pt idx="6886">
                  <c:v>0.80341880341880512</c:v>
                </c:pt>
                <c:pt idx="6887">
                  <c:v>0.81196581196581263</c:v>
                </c:pt>
                <c:pt idx="6888">
                  <c:v>0.77192982456140724</c:v>
                </c:pt>
                <c:pt idx="6889">
                  <c:v>0.65789473684210831</c:v>
                </c:pt>
                <c:pt idx="6890">
                  <c:v>0.77391304347826162</c:v>
                </c:pt>
                <c:pt idx="6891">
                  <c:v>0.68695652173912958</c:v>
                </c:pt>
                <c:pt idx="6892">
                  <c:v>0.80869565217391737</c:v>
                </c:pt>
                <c:pt idx="6893">
                  <c:v>0.77391304347826162</c:v>
                </c:pt>
                <c:pt idx="6894">
                  <c:v>0.64347826086956561</c:v>
                </c:pt>
                <c:pt idx="6895">
                  <c:v>0.8067226890756295</c:v>
                </c:pt>
                <c:pt idx="6896">
                  <c:v>0.60833333333333361</c:v>
                </c:pt>
                <c:pt idx="6897">
                  <c:v>0.81666666666666698</c:v>
                </c:pt>
                <c:pt idx="6898">
                  <c:v>0.59166666666666656</c:v>
                </c:pt>
                <c:pt idx="6899">
                  <c:v>0.66666666666666763</c:v>
                </c:pt>
                <c:pt idx="6900">
                  <c:v>0.55000000000000004</c:v>
                </c:pt>
                <c:pt idx="6901">
                  <c:v>0.81967213114754101</c:v>
                </c:pt>
                <c:pt idx="6902">
                  <c:v>0.91869918699187236</c:v>
                </c:pt>
                <c:pt idx="6903">
                  <c:v>0.6991869918699164</c:v>
                </c:pt>
                <c:pt idx="6904">
                  <c:v>0.6991869918699164</c:v>
                </c:pt>
                <c:pt idx="6905">
                  <c:v>0.73170731707317527</c:v>
                </c:pt>
                <c:pt idx="6906">
                  <c:v>0.6991869918699164</c:v>
                </c:pt>
                <c:pt idx="6907">
                  <c:v>0.73170731707317527</c:v>
                </c:pt>
                <c:pt idx="6908">
                  <c:v>0.6991869918699164</c:v>
                </c:pt>
                <c:pt idx="6909">
                  <c:v>0.6991869918699164</c:v>
                </c:pt>
                <c:pt idx="6910">
                  <c:v>0.73170731707317527</c:v>
                </c:pt>
                <c:pt idx="6911">
                  <c:v>0.73170731707317527</c:v>
                </c:pt>
                <c:pt idx="6912">
                  <c:v>0.6991869918699164</c:v>
                </c:pt>
                <c:pt idx="6913">
                  <c:v>0.6991869918699164</c:v>
                </c:pt>
                <c:pt idx="6914">
                  <c:v>0.6991869918699164</c:v>
                </c:pt>
                <c:pt idx="6915">
                  <c:v>0.73170731707317527</c:v>
                </c:pt>
                <c:pt idx="6916">
                  <c:v>0.73170731707317527</c:v>
                </c:pt>
                <c:pt idx="6917">
                  <c:v>0.73170731707317527</c:v>
                </c:pt>
                <c:pt idx="6918">
                  <c:v>0.64227642276422803</c:v>
                </c:pt>
                <c:pt idx="6919">
                  <c:v>0.64227642276422803</c:v>
                </c:pt>
                <c:pt idx="6920">
                  <c:v>0.68292682926829362</c:v>
                </c:pt>
                <c:pt idx="6921">
                  <c:v>0.64227642276422803</c:v>
                </c:pt>
                <c:pt idx="6922">
                  <c:v>0.73170731707317527</c:v>
                </c:pt>
                <c:pt idx="6923">
                  <c:v>0.67479674796748212</c:v>
                </c:pt>
                <c:pt idx="6924">
                  <c:v>0.67479674796748212</c:v>
                </c:pt>
                <c:pt idx="6925">
                  <c:v>0.73983739837398588</c:v>
                </c:pt>
                <c:pt idx="6926">
                  <c:v>0.77235772357723598</c:v>
                </c:pt>
                <c:pt idx="6927">
                  <c:v>0.65853658536585358</c:v>
                </c:pt>
                <c:pt idx="6928">
                  <c:v>0.79674796747967735</c:v>
                </c:pt>
                <c:pt idx="6929">
                  <c:v>0.65040650406504097</c:v>
                </c:pt>
                <c:pt idx="6930">
                  <c:v>0.65040650406504097</c:v>
                </c:pt>
                <c:pt idx="6931">
                  <c:v>0.73983739837398588</c:v>
                </c:pt>
                <c:pt idx="6932">
                  <c:v>0.65040650406504097</c:v>
                </c:pt>
                <c:pt idx="6933">
                  <c:v>0.65040650406504097</c:v>
                </c:pt>
                <c:pt idx="6934">
                  <c:v>0.65040650406504097</c:v>
                </c:pt>
                <c:pt idx="6935">
                  <c:v>0.65040650406504097</c:v>
                </c:pt>
                <c:pt idx="6936">
                  <c:v>0.65040650406504097</c:v>
                </c:pt>
                <c:pt idx="6937">
                  <c:v>0.65040650406504097</c:v>
                </c:pt>
                <c:pt idx="6938">
                  <c:v>0.74796747967479948</c:v>
                </c:pt>
                <c:pt idx="6939">
                  <c:v>0.95867768595041303</c:v>
                </c:pt>
                <c:pt idx="6940">
                  <c:v>0.95867768595041303</c:v>
                </c:pt>
                <c:pt idx="6941">
                  <c:v>0.6991869918699164</c:v>
                </c:pt>
                <c:pt idx="6942">
                  <c:v>0.77235772357723598</c:v>
                </c:pt>
                <c:pt idx="6943">
                  <c:v>0.77235772357723598</c:v>
                </c:pt>
                <c:pt idx="6944">
                  <c:v>0.73170731707317527</c:v>
                </c:pt>
                <c:pt idx="6945">
                  <c:v>0.74796747967479948</c:v>
                </c:pt>
                <c:pt idx="6946">
                  <c:v>0.60655737704918211</c:v>
                </c:pt>
                <c:pt idx="6947">
                  <c:v>0.74590163934426412</c:v>
                </c:pt>
                <c:pt idx="6948">
                  <c:v>0.713114754098361</c:v>
                </c:pt>
                <c:pt idx="6949">
                  <c:v>0.72357723577235611</c:v>
                </c:pt>
                <c:pt idx="6950">
                  <c:v>0.82926829268292701</c:v>
                </c:pt>
                <c:pt idx="6951">
                  <c:v>0.82113821138211462</c:v>
                </c:pt>
                <c:pt idx="6952">
                  <c:v>0.89430894308943099</c:v>
                </c:pt>
                <c:pt idx="6953">
                  <c:v>0.84552845528455511</c:v>
                </c:pt>
                <c:pt idx="6954">
                  <c:v>0.81300813008130102</c:v>
                </c:pt>
                <c:pt idx="6955">
                  <c:v>0.84552845528455511</c:v>
                </c:pt>
                <c:pt idx="6956">
                  <c:v>0.77235772357723598</c:v>
                </c:pt>
                <c:pt idx="6957">
                  <c:v>0.82113821138211462</c:v>
                </c:pt>
                <c:pt idx="6958">
                  <c:v>0.73170731707317527</c:v>
                </c:pt>
                <c:pt idx="6959">
                  <c:v>0.80487804878048863</c:v>
                </c:pt>
                <c:pt idx="6960">
                  <c:v>0.80487804878048863</c:v>
                </c:pt>
                <c:pt idx="6961">
                  <c:v>0.81300813008130102</c:v>
                </c:pt>
                <c:pt idx="6962">
                  <c:v>0.81300813008130102</c:v>
                </c:pt>
                <c:pt idx="6963">
                  <c:v>0.84552845528455511</c:v>
                </c:pt>
                <c:pt idx="6964">
                  <c:v>0.84552845528455511</c:v>
                </c:pt>
                <c:pt idx="6965">
                  <c:v>0.81300813008130102</c:v>
                </c:pt>
                <c:pt idx="6966">
                  <c:v>0.82926829268292701</c:v>
                </c:pt>
                <c:pt idx="6967">
                  <c:v>0.81300813008130102</c:v>
                </c:pt>
                <c:pt idx="6968">
                  <c:v>0.81300813008130102</c:v>
                </c:pt>
                <c:pt idx="6969">
                  <c:v>0.81300813008130102</c:v>
                </c:pt>
                <c:pt idx="6970">
                  <c:v>0.81300813008130102</c:v>
                </c:pt>
                <c:pt idx="6971">
                  <c:v>0.81300813008130102</c:v>
                </c:pt>
                <c:pt idx="6972">
                  <c:v>0.81300813008130102</c:v>
                </c:pt>
                <c:pt idx="6973">
                  <c:v>0.81300813008130102</c:v>
                </c:pt>
                <c:pt idx="6974">
                  <c:v>0.81300813008130102</c:v>
                </c:pt>
                <c:pt idx="6975">
                  <c:v>0.84426229508196415</c:v>
                </c:pt>
                <c:pt idx="6976">
                  <c:v>0.68852459016393397</c:v>
                </c:pt>
                <c:pt idx="6977">
                  <c:v>0.68852459016393397</c:v>
                </c:pt>
                <c:pt idx="6978">
                  <c:v>0.96694214876033058</c:v>
                </c:pt>
                <c:pt idx="6979">
                  <c:v>0.96694214876033058</c:v>
                </c:pt>
                <c:pt idx="6980">
                  <c:v>0.90909090909090851</c:v>
                </c:pt>
                <c:pt idx="6981">
                  <c:v>0.81818181818182012</c:v>
                </c:pt>
                <c:pt idx="6982">
                  <c:v>0.7355371900826424</c:v>
                </c:pt>
                <c:pt idx="6983">
                  <c:v>0.7520661157024785</c:v>
                </c:pt>
                <c:pt idx="6984">
                  <c:v>0.82644628099173556</c:v>
                </c:pt>
                <c:pt idx="6985">
                  <c:v>0.64462809917355823</c:v>
                </c:pt>
                <c:pt idx="6986">
                  <c:v>0.64462809917355823</c:v>
                </c:pt>
                <c:pt idx="6987">
                  <c:v>0.83471074380165156</c:v>
                </c:pt>
                <c:pt idx="6988">
                  <c:v>0.83471074380165156</c:v>
                </c:pt>
                <c:pt idx="6989">
                  <c:v>0.56666666666666698</c:v>
                </c:pt>
                <c:pt idx="6990">
                  <c:v>0.79661016949152497</c:v>
                </c:pt>
                <c:pt idx="6991">
                  <c:v>0.57983193277311185</c:v>
                </c:pt>
                <c:pt idx="6992">
                  <c:v>0.77966101694915724</c:v>
                </c:pt>
                <c:pt idx="6993">
                  <c:v>0.97540983606557885</c:v>
                </c:pt>
                <c:pt idx="6994">
                  <c:v>0.713114754098361</c:v>
                </c:pt>
                <c:pt idx="6995">
                  <c:v>0.54098360655737765</c:v>
                </c:pt>
                <c:pt idx="6996">
                  <c:v>0.89256198347107396</c:v>
                </c:pt>
                <c:pt idx="6997">
                  <c:v>0.73333333333333361</c:v>
                </c:pt>
                <c:pt idx="6998">
                  <c:v>0.95726495726495697</c:v>
                </c:pt>
                <c:pt idx="6999">
                  <c:v>0.95726495726495697</c:v>
                </c:pt>
                <c:pt idx="7000">
                  <c:v>0.90598290598290188</c:v>
                </c:pt>
                <c:pt idx="7001">
                  <c:v>0.92372881355932623</c:v>
                </c:pt>
                <c:pt idx="7002">
                  <c:v>0.9655172413793095</c:v>
                </c:pt>
                <c:pt idx="7003">
                  <c:v>0.87179487179487625</c:v>
                </c:pt>
                <c:pt idx="7004">
                  <c:v>0.91452991452991561</c:v>
                </c:pt>
                <c:pt idx="7005">
                  <c:v>0.86842105263158453</c:v>
                </c:pt>
                <c:pt idx="7006">
                  <c:v>0.6052631578947365</c:v>
                </c:pt>
                <c:pt idx="7007">
                  <c:v>0.74782608695652264</c:v>
                </c:pt>
                <c:pt idx="7008">
                  <c:v>0.78260869565217683</c:v>
                </c:pt>
                <c:pt idx="7009">
                  <c:v>0.74782608695652264</c:v>
                </c:pt>
                <c:pt idx="7010">
                  <c:v>0.74782608695652264</c:v>
                </c:pt>
                <c:pt idx="7011">
                  <c:v>0.61739130434782663</c:v>
                </c:pt>
                <c:pt idx="7012">
                  <c:v>0.89075630252100801</c:v>
                </c:pt>
                <c:pt idx="7013">
                  <c:v>0.55000000000000004</c:v>
                </c:pt>
                <c:pt idx="7014">
                  <c:v>0.75833333333333364</c:v>
                </c:pt>
                <c:pt idx="7015">
                  <c:v>0.5</c:v>
                </c:pt>
                <c:pt idx="7016">
                  <c:v>0.72500000000000064</c:v>
                </c:pt>
                <c:pt idx="7017">
                  <c:v>0.64166666666666705</c:v>
                </c:pt>
                <c:pt idx="7018">
                  <c:v>0.72950819672131151</c:v>
                </c:pt>
                <c:pt idx="7019">
                  <c:v>0.96747967479674801</c:v>
                </c:pt>
                <c:pt idx="7020">
                  <c:v>0.88617886178861749</c:v>
                </c:pt>
                <c:pt idx="7021">
                  <c:v>0.68292682926829362</c:v>
                </c:pt>
                <c:pt idx="7022">
                  <c:v>0.68292682926829362</c:v>
                </c:pt>
                <c:pt idx="7023">
                  <c:v>0.71544715447154505</c:v>
                </c:pt>
                <c:pt idx="7024">
                  <c:v>0.68292682926829362</c:v>
                </c:pt>
                <c:pt idx="7025">
                  <c:v>0.71544715447154505</c:v>
                </c:pt>
                <c:pt idx="7026">
                  <c:v>0.68292682926829362</c:v>
                </c:pt>
                <c:pt idx="7027">
                  <c:v>0.68292682926829362</c:v>
                </c:pt>
                <c:pt idx="7028">
                  <c:v>0.71544715447154505</c:v>
                </c:pt>
                <c:pt idx="7029">
                  <c:v>0.71544715447154505</c:v>
                </c:pt>
                <c:pt idx="7030">
                  <c:v>0.68292682926829362</c:v>
                </c:pt>
                <c:pt idx="7031">
                  <c:v>0.68292682926829362</c:v>
                </c:pt>
                <c:pt idx="7032">
                  <c:v>0.68292682926829362</c:v>
                </c:pt>
                <c:pt idx="7033">
                  <c:v>0.71544715447154505</c:v>
                </c:pt>
                <c:pt idx="7034">
                  <c:v>0.71544715447154505</c:v>
                </c:pt>
                <c:pt idx="7035">
                  <c:v>0.71544715447154505</c:v>
                </c:pt>
                <c:pt idx="7036">
                  <c:v>0.62601626016260159</c:v>
                </c:pt>
                <c:pt idx="7037">
                  <c:v>0.62601626016260159</c:v>
                </c:pt>
                <c:pt idx="7038">
                  <c:v>0.6991869918699164</c:v>
                </c:pt>
                <c:pt idx="7039">
                  <c:v>0.62601626016260159</c:v>
                </c:pt>
                <c:pt idx="7040">
                  <c:v>0.71544715447154505</c:v>
                </c:pt>
                <c:pt idx="7041">
                  <c:v>0.65853658536585358</c:v>
                </c:pt>
                <c:pt idx="7042">
                  <c:v>0.65853658536585358</c:v>
                </c:pt>
                <c:pt idx="7043">
                  <c:v>0.72357723577235611</c:v>
                </c:pt>
                <c:pt idx="7044">
                  <c:v>0.78861788617886264</c:v>
                </c:pt>
                <c:pt idx="7045">
                  <c:v>0.64227642276422803</c:v>
                </c:pt>
                <c:pt idx="7046">
                  <c:v>0.81300813008130102</c:v>
                </c:pt>
                <c:pt idx="7047">
                  <c:v>0.63414634146341564</c:v>
                </c:pt>
                <c:pt idx="7048">
                  <c:v>0.63414634146341564</c:v>
                </c:pt>
                <c:pt idx="7049">
                  <c:v>0.72357723577235611</c:v>
                </c:pt>
                <c:pt idx="7050">
                  <c:v>0.63414634146341564</c:v>
                </c:pt>
                <c:pt idx="7051">
                  <c:v>0.63414634146341564</c:v>
                </c:pt>
                <c:pt idx="7052">
                  <c:v>0.63414634146341564</c:v>
                </c:pt>
                <c:pt idx="7053">
                  <c:v>0.63414634146341564</c:v>
                </c:pt>
                <c:pt idx="7054">
                  <c:v>0.63414634146341564</c:v>
                </c:pt>
                <c:pt idx="7055">
                  <c:v>0.63414634146341564</c:v>
                </c:pt>
                <c:pt idx="7056">
                  <c:v>0.73170731707317527</c:v>
                </c:pt>
                <c:pt idx="7057">
                  <c:v>0.94214876033058048</c:v>
                </c:pt>
                <c:pt idx="7058">
                  <c:v>0.94214876033058048</c:v>
                </c:pt>
                <c:pt idx="7059">
                  <c:v>0.68292682926829362</c:v>
                </c:pt>
                <c:pt idx="7060">
                  <c:v>0.75609756097560998</c:v>
                </c:pt>
                <c:pt idx="7061">
                  <c:v>0.75609756097560998</c:v>
                </c:pt>
                <c:pt idx="7062">
                  <c:v>0.71544715447154505</c:v>
                </c:pt>
                <c:pt idx="7063">
                  <c:v>0.73170731707317527</c:v>
                </c:pt>
                <c:pt idx="7064">
                  <c:v>0.59016393442622617</c:v>
                </c:pt>
                <c:pt idx="7065">
                  <c:v>0.72950819672131151</c:v>
                </c:pt>
                <c:pt idx="7066">
                  <c:v>0.69672131147541261</c:v>
                </c:pt>
                <c:pt idx="7067">
                  <c:v>0.73983739837398588</c:v>
                </c:pt>
                <c:pt idx="7068">
                  <c:v>0.81300813008130102</c:v>
                </c:pt>
                <c:pt idx="7069">
                  <c:v>0.82258064516128959</c:v>
                </c:pt>
                <c:pt idx="7070">
                  <c:v>0.87804878048780688</c:v>
                </c:pt>
                <c:pt idx="7071">
                  <c:v>0.82926829268292701</c:v>
                </c:pt>
                <c:pt idx="7072">
                  <c:v>0.79674796747967735</c:v>
                </c:pt>
                <c:pt idx="7073">
                  <c:v>0.82926829268292701</c:v>
                </c:pt>
                <c:pt idx="7074">
                  <c:v>0.75609756097560998</c:v>
                </c:pt>
                <c:pt idx="7075">
                  <c:v>0.80487804878048863</c:v>
                </c:pt>
                <c:pt idx="7076">
                  <c:v>0.71544715447154505</c:v>
                </c:pt>
                <c:pt idx="7077">
                  <c:v>0.80645161290322664</c:v>
                </c:pt>
                <c:pt idx="7078">
                  <c:v>0.80645161290322664</c:v>
                </c:pt>
                <c:pt idx="7079">
                  <c:v>0.79674796747967735</c:v>
                </c:pt>
                <c:pt idx="7080">
                  <c:v>0.79674796747967735</c:v>
                </c:pt>
                <c:pt idx="7081">
                  <c:v>0.82926829268292701</c:v>
                </c:pt>
                <c:pt idx="7082">
                  <c:v>0.82926829268292701</c:v>
                </c:pt>
                <c:pt idx="7083">
                  <c:v>0.79674796747967735</c:v>
                </c:pt>
                <c:pt idx="7084">
                  <c:v>0.81300813008130102</c:v>
                </c:pt>
                <c:pt idx="7085">
                  <c:v>0.79674796747967735</c:v>
                </c:pt>
                <c:pt idx="7086">
                  <c:v>0.79674796747967735</c:v>
                </c:pt>
                <c:pt idx="7087">
                  <c:v>0.79674796747967735</c:v>
                </c:pt>
                <c:pt idx="7088">
                  <c:v>0.79674796747967735</c:v>
                </c:pt>
                <c:pt idx="7089">
                  <c:v>0.79674796747967735</c:v>
                </c:pt>
                <c:pt idx="7090">
                  <c:v>0.79674796747967735</c:v>
                </c:pt>
                <c:pt idx="7091">
                  <c:v>0.79674796747967735</c:v>
                </c:pt>
                <c:pt idx="7092">
                  <c:v>0.79674796747967735</c:v>
                </c:pt>
                <c:pt idx="7093">
                  <c:v>0.82786885245901942</c:v>
                </c:pt>
                <c:pt idx="7094">
                  <c:v>0.67213114754098613</c:v>
                </c:pt>
                <c:pt idx="7095">
                  <c:v>0.67213114754098613</c:v>
                </c:pt>
                <c:pt idx="7096">
                  <c:v>0.95041322314049603</c:v>
                </c:pt>
                <c:pt idx="7097">
                  <c:v>0.95041322314049603</c:v>
                </c:pt>
                <c:pt idx="7098">
                  <c:v>0.89256198347107396</c:v>
                </c:pt>
                <c:pt idx="7099">
                  <c:v>0.80165289256198513</c:v>
                </c:pt>
                <c:pt idx="7100">
                  <c:v>0.71900826446281063</c:v>
                </c:pt>
                <c:pt idx="7101">
                  <c:v>0.7355371900826424</c:v>
                </c:pt>
                <c:pt idx="7102">
                  <c:v>0.80991735537190057</c:v>
                </c:pt>
                <c:pt idx="7103">
                  <c:v>0.62809917355372324</c:v>
                </c:pt>
                <c:pt idx="7104">
                  <c:v>0.62809917355372324</c:v>
                </c:pt>
                <c:pt idx="7105">
                  <c:v>0.81818181818182012</c:v>
                </c:pt>
                <c:pt idx="7106">
                  <c:v>0.81818181818182012</c:v>
                </c:pt>
                <c:pt idx="7107">
                  <c:v>0.57500000000000062</c:v>
                </c:pt>
                <c:pt idx="7108">
                  <c:v>0.77966101694915724</c:v>
                </c:pt>
                <c:pt idx="7109">
                  <c:v>0.59663865546218564</c:v>
                </c:pt>
                <c:pt idx="7110">
                  <c:v>0.76271186440678285</c:v>
                </c:pt>
                <c:pt idx="7111">
                  <c:v>0.95901639344262257</c:v>
                </c:pt>
                <c:pt idx="7112">
                  <c:v>0.69672131147541261</c:v>
                </c:pt>
                <c:pt idx="7113">
                  <c:v>0.52459016393442559</c:v>
                </c:pt>
                <c:pt idx="7114">
                  <c:v>0.87603305785123997</c:v>
                </c:pt>
                <c:pt idx="7115">
                  <c:v>0.71666666666666701</c:v>
                </c:pt>
                <c:pt idx="7116">
                  <c:v>0.9401709401709395</c:v>
                </c:pt>
                <c:pt idx="7117">
                  <c:v>0.9401709401709395</c:v>
                </c:pt>
                <c:pt idx="7118">
                  <c:v>0.88888888888888962</c:v>
                </c:pt>
                <c:pt idx="7119">
                  <c:v>0.90677966101694896</c:v>
                </c:pt>
                <c:pt idx="7120">
                  <c:v>0.94827586206896664</c:v>
                </c:pt>
                <c:pt idx="7121">
                  <c:v>0.88983050847457812</c:v>
                </c:pt>
                <c:pt idx="7122">
                  <c:v>0.89743589743589935</c:v>
                </c:pt>
                <c:pt idx="7123">
                  <c:v>0.85087719298245601</c:v>
                </c:pt>
                <c:pt idx="7124">
                  <c:v>0.58771929824561397</c:v>
                </c:pt>
                <c:pt idx="7125">
                  <c:v>0.73043478260869665</c:v>
                </c:pt>
                <c:pt idx="7126">
                  <c:v>0.76521739130434796</c:v>
                </c:pt>
                <c:pt idx="7127">
                  <c:v>0.73043478260869665</c:v>
                </c:pt>
                <c:pt idx="7128">
                  <c:v>0.72413793103448365</c:v>
                </c:pt>
                <c:pt idx="7129">
                  <c:v>0.59482758620689702</c:v>
                </c:pt>
                <c:pt idx="7130">
                  <c:v>0.873949579831933</c:v>
                </c:pt>
                <c:pt idx="7131">
                  <c:v>0.53333333333333299</c:v>
                </c:pt>
                <c:pt idx="7132">
                  <c:v>0.74166666666666703</c:v>
                </c:pt>
                <c:pt idx="7133">
                  <c:v>0.5166666666666665</c:v>
                </c:pt>
                <c:pt idx="7134">
                  <c:v>0.74166666666666703</c:v>
                </c:pt>
                <c:pt idx="7135">
                  <c:v>0.625000000000002</c:v>
                </c:pt>
                <c:pt idx="7136">
                  <c:v>0.74590163934426412</c:v>
                </c:pt>
                <c:pt idx="7137">
                  <c:v>0.98373983739837811</c:v>
                </c:pt>
                <c:pt idx="7138">
                  <c:v>0.90243902439024359</c:v>
                </c:pt>
                <c:pt idx="7139">
                  <c:v>0.98373983739837811</c:v>
                </c:pt>
                <c:pt idx="7140">
                  <c:v>0.6991869918699164</c:v>
                </c:pt>
                <c:pt idx="7141">
                  <c:v>0.6991869918699164</c:v>
                </c:pt>
                <c:pt idx="7142">
                  <c:v>0.73170731707317527</c:v>
                </c:pt>
                <c:pt idx="7143">
                  <c:v>0.6991869918699164</c:v>
                </c:pt>
                <c:pt idx="7144">
                  <c:v>0.73170731707317527</c:v>
                </c:pt>
                <c:pt idx="7145">
                  <c:v>0.6991869918699164</c:v>
                </c:pt>
                <c:pt idx="7146">
                  <c:v>0.6991869918699164</c:v>
                </c:pt>
                <c:pt idx="7147">
                  <c:v>0.73170731707317527</c:v>
                </c:pt>
                <c:pt idx="7148">
                  <c:v>0.73170731707317527</c:v>
                </c:pt>
                <c:pt idx="7149">
                  <c:v>0.6991869918699164</c:v>
                </c:pt>
                <c:pt idx="7150">
                  <c:v>0.6991869918699164</c:v>
                </c:pt>
                <c:pt idx="7151">
                  <c:v>0.6991869918699164</c:v>
                </c:pt>
                <c:pt idx="7152">
                  <c:v>0.73170731707317527</c:v>
                </c:pt>
                <c:pt idx="7153">
                  <c:v>0.73170731707317527</c:v>
                </c:pt>
                <c:pt idx="7154">
                  <c:v>0.73170731707317527</c:v>
                </c:pt>
                <c:pt idx="7155">
                  <c:v>0.64227642276422803</c:v>
                </c:pt>
                <c:pt idx="7156">
                  <c:v>0.64227642276422803</c:v>
                </c:pt>
                <c:pt idx="7157">
                  <c:v>0.68292682926829362</c:v>
                </c:pt>
                <c:pt idx="7158">
                  <c:v>0.64227642276422803</c:v>
                </c:pt>
                <c:pt idx="7159">
                  <c:v>0.73170731707317527</c:v>
                </c:pt>
                <c:pt idx="7160">
                  <c:v>0.67479674796748212</c:v>
                </c:pt>
                <c:pt idx="7161">
                  <c:v>0.67479674796748212</c:v>
                </c:pt>
                <c:pt idx="7162">
                  <c:v>0.73983739837398588</c:v>
                </c:pt>
                <c:pt idx="7163">
                  <c:v>0.77235772357723598</c:v>
                </c:pt>
                <c:pt idx="7164">
                  <c:v>0.65853658536585358</c:v>
                </c:pt>
                <c:pt idx="7165">
                  <c:v>0.79674796747967735</c:v>
                </c:pt>
                <c:pt idx="7166">
                  <c:v>0.65040650406504097</c:v>
                </c:pt>
                <c:pt idx="7167">
                  <c:v>0.65040650406504097</c:v>
                </c:pt>
                <c:pt idx="7168">
                  <c:v>0.73983739837398588</c:v>
                </c:pt>
                <c:pt idx="7169">
                  <c:v>0.65040650406504097</c:v>
                </c:pt>
                <c:pt idx="7170">
                  <c:v>0.65040650406504097</c:v>
                </c:pt>
                <c:pt idx="7171">
                  <c:v>0.65040650406504097</c:v>
                </c:pt>
                <c:pt idx="7172">
                  <c:v>0.65040650406504097</c:v>
                </c:pt>
                <c:pt idx="7173">
                  <c:v>0.65040650406504097</c:v>
                </c:pt>
                <c:pt idx="7174">
                  <c:v>0.65040650406504097</c:v>
                </c:pt>
                <c:pt idx="7175">
                  <c:v>0.74796747967479948</c:v>
                </c:pt>
                <c:pt idx="7176">
                  <c:v>0.95867768595041303</c:v>
                </c:pt>
                <c:pt idx="7177">
                  <c:v>0.95867768595041303</c:v>
                </c:pt>
                <c:pt idx="7178">
                  <c:v>0.6991869918699164</c:v>
                </c:pt>
                <c:pt idx="7179">
                  <c:v>0.77235772357723598</c:v>
                </c:pt>
                <c:pt idx="7180">
                  <c:v>0.77235772357723598</c:v>
                </c:pt>
                <c:pt idx="7181">
                  <c:v>0.73170731707317527</c:v>
                </c:pt>
                <c:pt idx="7182">
                  <c:v>0.74796747967479948</c:v>
                </c:pt>
                <c:pt idx="7183">
                  <c:v>0.60655737704918211</c:v>
                </c:pt>
                <c:pt idx="7184">
                  <c:v>0.74590163934426412</c:v>
                </c:pt>
                <c:pt idx="7185">
                  <c:v>0.713114754098361</c:v>
                </c:pt>
                <c:pt idx="7186">
                  <c:v>0.72357723577235611</c:v>
                </c:pt>
                <c:pt idx="7187">
                  <c:v>0.82926829268292701</c:v>
                </c:pt>
                <c:pt idx="7188">
                  <c:v>0.82113821138211462</c:v>
                </c:pt>
                <c:pt idx="7189">
                  <c:v>0.89430894308943099</c:v>
                </c:pt>
                <c:pt idx="7190">
                  <c:v>0.84552845528455511</c:v>
                </c:pt>
                <c:pt idx="7191">
                  <c:v>0.81300813008130102</c:v>
                </c:pt>
                <c:pt idx="7192">
                  <c:v>0.84552845528455511</c:v>
                </c:pt>
                <c:pt idx="7193">
                  <c:v>0.77235772357723598</c:v>
                </c:pt>
                <c:pt idx="7194">
                  <c:v>0.82113821138211462</c:v>
                </c:pt>
                <c:pt idx="7195">
                  <c:v>0.73170731707317527</c:v>
                </c:pt>
                <c:pt idx="7196">
                  <c:v>0.80487804878048863</c:v>
                </c:pt>
                <c:pt idx="7197">
                  <c:v>0.80487804878048863</c:v>
                </c:pt>
                <c:pt idx="7198">
                  <c:v>0.81300813008130102</c:v>
                </c:pt>
                <c:pt idx="7199">
                  <c:v>0.81300813008130102</c:v>
                </c:pt>
                <c:pt idx="7200">
                  <c:v>0.84552845528455511</c:v>
                </c:pt>
                <c:pt idx="7201">
                  <c:v>0.84552845528455511</c:v>
                </c:pt>
                <c:pt idx="7202">
                  <c:v>0.81300813008130102</c:v>
                </c:pt>
                <c:pt idx="7203">
                  <c:v>0.82926829268292701</c:v>
                </c:pt>
                <c:pt idx="7204">
                  <c:v>0.81300813008130102</c:v>
                </c:pt>
                <c:pt idx="7205">
                  <c:v>0.81300813008130102</c:v>
                </c:pt>
                <c:pt idx="7206">
                  <c:v>0.81300813008130102</c:v>
                </c:pt>
                <c:pt idx="7207">
                  <c:v>0.81300813008130102</c:v>
                </c:pt>
                <c:pt idx="7208">
                  <c:v>0.81300813008130102</c:v>
                </c:pt>
                <c:pt idx="7209">
                  <c:v>0.81300813008130102</c:v>
                </c:pt>
                <c:pt idx="7210">
                  <c:v>0.81300813008130102</c:v>
                </c:pt>
                <c:pt idx="7211">
                  <c:v>0.81300813008130102</c:v>
                </c:pt>
                <c:pt idx="7212">
                  <c:v>0.84426229508196415</c:v>
                </c:pt>
                <c:pt idx="7213">
                  <c:v>0.68852459016393397</c:v>
                </c:pt>
                <c:pt idx="7214">
                  <c:v>0.68852459016393397</c:v>
                </c:pt>
                <c:pt idx="7215">
                  <c:v>0.96694214876033058</c:v>
                </c:pt>
                <c:pt idx="7216">
                  <c:v>0.96694214876033058</c:v>
                </c:pt>
                <c:pt idx="7217">
                  <c:v>0.90909090909090851</c:v>
                </c:pt>
                <c:pt idx="7218">
                  <c:v>0.81818181818182012</c:v>
                </c:pt>
                <c:pt idx="7219">
                  <c:v>0.7355371900826424</c:v>
                </c:pt>
                <c:pt idx="7220">
                  <c:v>0.7520661157024785</c:v>
                </c:pt>
                <c:pt idx="7221">
                  <c:v>0.82644628099173556</c:v>
                </c:pt>
                <c:pt idx="7222">
                  <c:v>0.64462809917355823</c:v>
                </c:pt>
                <c:pt idx="7223">
                  <c:v>0.64462809917355823</c:v>
                </c:pt>
                <c:pt idx="7224">
                  <c:v>0.83471074380165156</c:v>
                </c:pt>
                <c:pt idx="7225">
                  <c:v>0.83471074380165156</c:v>
                </c:pt>
                <c:pt idx="7226">
                  <c:v>0.56666666666666698</c:v>
                </c:pt>
                <c:pt idx="7227">
                  <c:v>0.79661016949152497</c:v>
                </c:pt>
                <c:pt idx="7228">
                  <c:v>0.57983193277311185</c:v>
                </c:pt>
                <c:pt idx="7229">
                  <c:v>0.77966101694915724</c:v>
                </c:pt>
                <c:pt idx="7230">
                  <c:v>0.97540983606557885</c:v>
                </c:pt>
                <c:pt idx="7231">
                  <c:v>0.713114754098361</c:v>
                </c:pt>
                <c:pt idx="7232">
                  <c:v>0.54098360655737765</c:v>
                </c:pt>
                <c:pt idx="7233">
                  <c:v>0.89256198347107396</c:v>
                </c:pt>
                <c:pt idx="7234">
                  <c:v>0.73333333333333361</c:v>
                </c:pt>
                <c:pt idx="7235">
                  <c:v>0.95726495726495697</c:v>
                </c:pt>
                <c:pt idx="7236">
                  <c:v>0.95726495726495697</c:v>
                </c:pt>
                <c:pt idx="7237">
                  <c:v>0.90598290598290188</c:v>
                </c:pt>
                <c:pt idx="7238">
                  <c:v>0.92372881355932623</c:v>
                </c:pt>
                <c:pt idx="7239">
                  <c:v>0.9655172413793095</c:v>
                </c:pt>
                <c:pt idx="7240">
                  <c:v>0.87179487179487625</c:v>
                </c:pt>
                <c:pt idx="7241">
                  <c:v>0.91452991452991561</c:v>
                </c:pt>
                <c:pt idx="7242">
                  <c:v>0.86842105263158453</c:v>
                </c:pt>
                <c:pt idx="7243">
                  <c:v>0.6052631578947365</c:v>
                </c:pt>
                <c:pt idx="7244">
                  <c:v>0.74782608695652264</c:v>
                </c:pt>
                <c:pt idx="7245">
                  <c:v>0.78260869565217683</c:v>
                </c:pt>
                <c:pt idx="7246">
                  <c:v>0.74782608695652264</c:v>
                </c:pt>
                <c:pt idx="7247">
                  <c:v>0.74782608695652264</c:v>
                </c:pt>
                <c:pt idx="7248">
                  <c:v>0.61739130434782663</c:v>
                </c:pt>
                <c:pt idx="7249">
                  <c:v>0.89075630252100801</c:v>
                </c:pt>
                <c:pt idx="7250">
                  <c:v>0.55000000000000004</c:v>
                </c:pt>
                <c:pt idx="7251">
                  <c:v>0.75833333333333364</c:v>
                </c:pt>
                <c:pt idx="7252">
                  <c:v>0.5</c:v>
                </c:pt>
                <c:pt idx="7253">
                  <c:v>0.72500000000000064</c:v>
                </c:pt>
                <c:pt idx="7254">
                  <c:v>0.64166666666666705</c:v>
                </c:pt>
                <c:pt idx="7255">
                  <c:v>0.72950819672131151</c:v>
                </c:pt>
                <c:pt idx="7256">
                  <c:v>0.96747967479674801</c:v>
                </c:pt>
                <c:pt idx="7257">
                  <c:v>0.88617886178861749</c:v>
                </c:pt>
                <c:pt idx="7258">
                  <c:v>1</c:v>
                </c:pt>
                <c:pt idx="7259">
                  <c:v>0.98373983739837811</c:v>
                </c:pt>
                <c:pt idx="7260">
                  <c:v>0.6991869918699164</c:v>
                </c:pt>
                <c:pt idx="7261">
                  <c:v>0.6991869918699164</c:v>
                </c:pt>
                <c:pt idx="7262">
                  <c:v>0.73170731707317527</c:v>
                </c:pt>
                <c:pt idx="7263">
                  <c:v>0.6991869918699164</c:v>
                </c:pt>
                <c:pt idx="7264">
                  <c:v>0.73170731707317527</c:v>
                </c:pt>
                <c:pt idx="7265">
                  <c:v>0.6991869918699164</c:v>
                </c:pt>
                <c:pt idx="7266">
                  <c:v>0.6991869918699164</c:v>
                </c:pt>
                <c:pt idx="7267">
                  <c:v>0.73170731707317527</c:v>
                </c:pt>
                <c:pt idx="7268">
                  <c:v>0.73170731707317527</c:v>
                </c:pt>
                <c:pt idx="7269">
                  <c:v>0.6991869918699164</c:v>
                </c:pt>
                <c:pt idx="7270">
                  <c:v>0.6991869918699164</c:v>
                </c:pt>
                <c:pt idx="7271">
                  <c:v>0.6991869918699164</c:v>
                </c:pt>
                <c:pt idx="7272">
                  <c:v>0.73170731707317527</c:v>
                </c:pt>
                <c:pt idx="7273">
                  <c:v>0.73170731707317527</c:v>
                </c:pt>
                <c:pt idx="7274">
                  <c:v>0.73170731707317527</c:v>
                </c:pt>
                <c:pt idx="7275">
                  <c:v>0.64227642276422803</c:v>
                </c:pt>
                <c:pt idx="7276">
                  <c:v>0.64227642276422803</c:v>
                </c:pt>
                <c:pt idx="7277">
                  <c:v>0.68292682926829362</c:v>
                </c:pt>
                <c:pt idx="7278">
                  <c:v>0.64227642276422803</c:v>
                </c:pt>
                <c:pt idx="7279">
                  <c:v>0.73170731707317527</c:v>
                </c:pt>
                <c:pt idx="7280">
                  <c:v>0.67479674796748212</c:v>
                </c:pt>
                <c:pt idx="7281">
                  <c:v>0.67479674796748212</c:v>
                </c:pt>
                <c:pt idx="7282">
                  <c:v>0.73983739837398588</c:v>
                </c:pt>
                <c:pt idx="7283">
                  <c:v>0.77235772357723598</c:v>
                </c:pt>
                <c:pt idx="7284">
                  <c:v>0.65853658536585358</c:v>
                </c:pt>
                <c:pt idx="7285">
                  <c:v>0.79674796747967735</c:v>
                </c:pt>
                <c:pt idx="7286">
                  <c:v>0.65040650406504097</c:v>
                </c:pt>
                <c:pt idx="7287">
                  <c:v>0.65040650406504097</c:v>
                </c:pt>
                <c:pt idx="7288">
                  <c:v>0.73983739837398588</c:v>
                </c:pt>
                <c:pt idx="7289">
                  <c:v>0.65040650406504097</c:v>
                </c:pt>
                <c:pt idx="7290">
                  <c:v>0.65040650406504097</c:v>
                </c:pt>
                <c:pt idx="7291">
                  <c:v>0.65040650406504097</c:v>
                </c:pt>
                <c:pt idx="7292">
                  <c:v>0.65040650406504097</c:v>
                </c:pt>
                <c:pt idx="7293">
                  <c:v>0.65040650406504097</c:v>
                </c:pt>
                <c:pt idx="7294">
                  <c:v>0.65040650406504097</c:v>
                </c:pt>
                <c:pt idx="7295">
                  <c:v>0.74796747967479948</c:v>
                </c:pt>
                <c:pt idx="7296">
                  <c:v>0.95867768595041303</c:v>
                </c:pt>
                <c:pt idx="7297">
                  <c:v>0.95867768595041303</c:v>
                </c:pt>
                <c:pt idx="7298">
                  <c:v>0.6991869918699164</c:v>
                </c:pt>
                <c:pt idx="7299">
                  <c:v>0.77235772357723598</c:v>
                </c:pt>
                <c:pt idx="7300">
                  <c:v>0.77235772357723598</c:v>
                </c:pt>
                <c:pt idx="7301">
                  <c:v>0.73170731707317527</c:v>
                </c:pt>
                <c:pt idx="7302">
                  <c:v>0.74796747967479948</c:v>
                </c:pt>
                <c:pt idx="7303">
                  <c:v>0.60655737704918211</c:v>
                </c:pt>
                <c:pt idx="7304">
                  <c:v>0.74590163934426412</c:v>
                </c:pt>
                <c:pt idx="7305">
                  <c:v>0.713114754098361</c:v>
                </c:pt>
                <c:pt idx="7306">
                  <c:v>0.72357723577235611</c:v>
                </c:pt>
                <c:pt idx="7307">
                  <c:v>0.82926829268292701</c:v>
                </c:pt>
                <c:pt idx="7308">
                  <c:v>0.82113821138211462</c:v>
                </c:pt>
                <c:pt idx="7309">
                  <c:v>0.89430894308943099</c:v>
                </c:pt>
                <c:pt idx="7310">
                  <c:v>0.84552845528455511</c:v>
                </c:pt>
                <c:pt idx="7311">
                  <c:v>0.81300813008130102</c:v>
                </c:pt>
                <c:pt idx="7312">
                  <c:v>0.84552845528455511</c:v>
                </c:pt>
                <c:pt idx="7313">
                  <c:v>0.77235772357723598</c:v>
                </c:pt>
                <c:pt idx="7314">
                  <c:v>0.82113821138211462</c:v>
                </c:pt>
                <c:pt idx="7315">
                  <c:v>0.73170731707317527</c:v>
                </c:pt>
                <c:pt idx="7316">
                  <c:v>0.80487804878048863</c:v>
                </c:pt>
                <c:pt idx="7317">
                  <c:v>0.80487804878048863</c:v>
                </c:pt>
                <c:pt idx="7318">
                  <c:v>0.81300813008130102</c:v>
                </c:pt>
                <c:pt idx="7319">
                  <c:v>0.81300813008130102</c:v>
                </c:pt>
                <c:pt idx="7320">
                  <c:v>0.84552845528455511</c:v>
                </c:pt>
                <c:pt idx="7321">
                  <c:v>0.84552845528455511</c:v>
                </c:pt>
                <c:pt idx="7322">
                  <c:v>0.81300813008130102</c:v>
                </c:pt>
                <c:pt idx="7323">
                  <c:v>0.82926829268292701</c:v>
                </c:pt>
                <c:pt idx="7324">
                  <c:v>0.81300813008130102</c:v>
                </c:pt>
                <c:pt idx="7325">
                  <c:v>0.81300813008130102</c:v>
                </c:pt>
                <c:pt idx="7326">
                  <c:v>0.81300813008130102</c:v>
                </c:pt>
                <c:pt idx="7327">
                  <c:v>0.81300813008130102</c:v>
                </c:pt>
                <c:pt idx="7328">
                  <c:v>0.81300813008130102</c:v>
                </c:pt>
                <c:pt idx="7329">
                  <c:v>0.81300813008130102</c:v>
                </c:pt>
                <c:pt idx="7330">
                  <c:v>0.81300813008130102</c:v>
                </c:pt>
                <c:pt idx="7331">
                  <c:v>0.81300813008130102</c:v>
                </c:pt>
                <c:pt idx="7332">
                  <c:v>0.84426229508196415</c:v>
                </c:pt>
                <c:pt idx="7333">
                  <c:v>0.68852459016393397</c:v>
                </c:pt>
                <c:pt idx="7334">
                  <c:v>0.68852459016393397</c:v>
                </c:pt>
                <c:pt idx="7335">
                  <c:v>0.96694214876033058</c:v>
                </c:pt>
                <c:pt idx="7336">
                  <c:v>0.96694214876033058</c:v>
                </c:pt>
                <c:pt idx="7337">
                  <c:v>0.90909090909090851</c:v>
                </c:pt>
                <c:pt idx="7338">
                  <c:v>0.81818181818182012</c:v>
                </c:pt>
                <c:pt idx="7339">
                  <c:v>0.7355371900826424</c:v>
                </c:pt>
                <c:pt idx="7340">
                  <c:v>0.7520661157024785</c:v>
                </c:pt>
                <c:pt idx="7341">
                  <c:v>0.82644628099173556</c:v>
                </c:pt>
                <c:pt idx="7342">
                  <c:v>0.64462809917355823</c:v>
                </c:pt>
                <c:pt idx="7343">
                  <c:v>0.64462809917355823</c:v>
                </c:pt>
                <c:pt idx="7344">
                  <c:v>0.83471074380165156</c:v>
                </c:pt>
                <c:pt idx="7345">
                  <c:v>0.83471074380165156</c:v>
                </c:pt>
                <c:pt idx="7346">
                  <c:v>0.56666666666666698</c:v>
                </c:pt>
                <c:pt idx="7347">
                  <c:v>0.79661016949152497</c:v>
                </c:pt>
                <c:pt idx="7348">
                  <c:v>0.57983193277311185</c:v>
                </c:pt>
                <c:pt idx="7349">
                  <c:v>0.77966101694915724</c:v>
                </c:pt>
                <c:pt idx="7350">
                  <c:v>0.97540983606557885</c:v>
                </c:pt>
                <c:pt idx="7351">
                  <c:v>0.713114754098361</c:v>
                </c:pt>
                <c:pt idx="7352">
                  <c:v>0.54098360655737765</c:v>
                </c:pt>
                <c:pt idx="7353">
                  <c:v>0.89256198347107396</c:v>
                </c:pt>
                <c:pt idx="7354">
                  <c:v>0.73333333333333361</c:v>
                </c:pt>
                <c:pt idx="7355">
                  <c:v>0.95726495726495697</c:v>
                </c:pt>
                <c:pt idx="7356">
                  <c:v>0.95726495726495697</c:v>
                </c:pt>
                <c:pt idx="7357">
                  <c:v>0.90598290598290188</c:v>
                </c:pt>
                <c:pt idx="7358">
                  <c:v>0.92372881355932623</c:v>
                </c:pt>
                <c:pt idx="7359">
                  <c:v>0.9655172413793095</c:v>
                </c:pt>
                <c:pt idx="7360">
                  <c:v>0.87179487179487625</c:v>
                </c:pt>
                <c:pt idx="7361">
                  <c:v>0.91452991452991561</c:v>
                </c:pt>
                <c:pt idx="7362">
                  <c:v>0.86842105263158453</c:v>
                </c:pt>
                <c:pt idx="7363">
                  <c:v>0.6052631578947365</c:v>
                </c:pt>
                <c:pt idx="7364">
                  <c:v>0.74782608695652264</c:v>
                </c:pt>
                <c:pt idx="7365">
                  <c:v>0.78260869565217683</c:v>
                </c:pt>
                <c:pt idx="7366">
                  <c:v>0.74782608695652264</c:v>
                </c:pt>
                <c:pt idx="7367">
                  <c:v>0.74782608695652264</c:v>
                </c:pt>
                <c:pt idx="7368">
                  <c:v>0.61739130434782663</c:v>
                </c:pt>
                <c:pt idx="7369">
                  <c:v>0.89075630252100801</c:v>
                </c:pt>
                <c:pt idx="7370">
                  <c:v>0.55000000000000004</c:v>
                </c:pt>
                <c:pt idx="7371">
                  <c:v>0.75833333333333364</c:v>
                </c:pt>
                <c:pt idx="7372">
                  <c:v>0.5</c:v>
                </c:pt>
                <c:pt idx="7373">
                  <c:v>0.72500000000000064</c:v>
                </c:pt>
                <c:pt idx="7374">
                  <c:v>0.64166666666666705</c:v>
                </c:pt>
                <c:pt idx="7375">
                  <c:v>0.72950819672131151</c:v>
                </c:pt>
                <c:pt idx="7376">
                  <c:v>0.96747967479674801</c:v>
                </c:pt>
                <c:pt idx="7377">
                  <c:v>0.88617886178861749</c:v>
                </c:pt>
                <c:pt idx="7378">
                  <c:v>1</c:v>
                </c:pt>
                <c:pt idx="7379">
                  <c:v>0.98373983739837811</c:v>
                </c:pt>
                <c:pt idx="7380">
                  <c:v>1</c:v>
                </c:pt>
                <c:pt idx="7381">
                  <c:v>0.6991869918699164</c:v>
                </c:pt>
                <c:pt idx="7382">
                  <c:v>0.6991869918699164</c:v>
                </c:pt>
                <c:pt idx="7383">
                  <c:v>0.73170731707317527</c:v>
                </c:pt>
                <c:pt idx="7384">
                  <c:v>0.6991869918699164</c:v>
                </c:pt>
                <c:pt idx="7385">
                  <c:v>0.73170731707317527</c:v>
                </c:pt>
                <c:pt idx="7386">
                  <c:v>0.6991869918699164</c:v>
                </c:pt>
                <c:pt idx="7387">
                  <c:v>0.6991869918699164</c:v>
                </c:pt>
                <c:pt idx="7388">
                  <c:v>0.73170731707317527</c:v>
                </c:pt>
                <c:pt idx="7389">
                  <c:v>0.73170731707317527</c:v>
                </c:pt>
                <c:pt idx="7390">
                  <c:v>0.6991869918699164</c:v>
                </c:pt>
                <c:pt idx="7391">
                  <c:v>0.6991869918699164</c:v>
                </c:pt>
                <c:pt idx="7392">
                  <c:v>0.6991869918699164</c:v>
                </c:pt>
                <c:pt idx="7393">
                  <c:v>0.73170731707317527</c:v>
                </c:pt>
                <c:pt idx="7394">
                  <c:v>0.73170731707317527</c:v>
                </c:pt>
                <c:pt idx="7395">
                  <c:v>0.73170731707317527</c:v>
                </c:pt>
                <c:pt idx="7396">
                  <c:v>0.64227642276422803</c:v>
                </c:pt>
                <c:pt idx="7397">
                  <c:v>0.64227642276422803</c:v>
                </c:pt>
                <c:pt idx="7398">
                  <c:v>0.68292682926829362</c:v>
                </c:pt>
                <c:pt idx="7399">
                  <c:v>0.64227642276422803</c:v>
                </c:pt>
                <c:pt idx="7400">
                  <c:v>0.73170731707317527</c:v>
                </c:pt>
                <c:pt idx="7401">
                  <c:v>0.67479674796748212</c:v>
                </c:pt>
                <c:pt idx="7402">
                  <c:v>0.67479674796748212</c:v>
                </c:pt>
                <c:pt idx="7403">
                  <c:v>0.73983739837398588</c:v>
                </c:pt>
                <c:pt idx="7404">
                  <c:v>0.77235772357723598</c:v>
                </c:pt>
                <c:pt idx="7405">
                  <c:v>0.65853658536585358</c:v>
                </c:pt>
                <c:pt idx="7406">
                  <c:v>0.79674796747967735</c:v>
                </c:pt>
                <c:pt idx="7407">
                  <c:v>0.65040650406504097</c:v>
                </c:pt>
                <c:pt idx="7408">
                  <c:v>0.65040650406504097</c:v>
                </c:pt>
                <c:pt idx="7409">
                  <c:v>0.73983739837398588</c:v>
                </c:pt>
                <c:pt idx="7410">
                  <c:v>0.65040650406504097</c:v>
                </c:pt>
                <c:pt idx="7411">
                  <c:v>0.65040650406504097</c:v>
                </c:pt>
                <c:pt idx="7412">
                  <c:v>0.65040650406504097</c:v>
                </c:pt>
                <c:pt idx="7413">
                  <c:v>0.65040650406504097</c:v>
                </c:pt>
                <c:pt idx="7414">
                  <c:v>0.65040650406504097</c:v>
                </c:pt>
                <c:pt idx="7415">
                  <c:v>0.65040650406504097</c:v>
                </c:pt>
                <c:pt idx="7416">
                  <c:v>0.74796747967479948</c:v>
                </c:pt>
                <c:pt idx="7417">
                  <c:v>0.95867768595041303</c:v>
                </c:pt>
                <c:pt idx="7418">
                  <c:v>0.95867768595041303</c:v>
                </c:pt>
                <c:pt idx="7419">
                  <c:v>0.6991869918699164</c:v>
                </c:pt>
                <c:pt idx="7420">
                  <c:v>0.77235772357723598</c:v>
                </c:pt>
                <c:pt idx="7421">
                  <c:v>0.77235772357723598</c:v>
                </c:pt>
                <c:pt idx="7422">
                  <c:v>0.73170731707317527</c:v>
                </c:pt>
                <c:pt idx="7423">
                  <c:v>0.74796747967479948</c:v>
                </c:pt>
                <c:pt idx="7424">
                  <c:v>0.60655737704918211</c:v>
                </c:pt>
                <c:pt idx="7425">
                  <c:v>0.74590163934426412</c:v>
                </c:pt>
                <c:pt idx="7426">
                  <c:v>0.713114754098361</c:v>
                </c:pt>
                <c:pt idx="7427">
                  <c:v>0.72357723577235611</c:v>
                </c:pt>
                <c:pt idx="7428">
                  <c:v>0.82926829268292701</c:v>
                </c:pt>
                <c:pt idx="7429">
                  <c:v>0.82113821138211462</c:v>
                </c:pt>
                <c:pt idx="7430">
                  <c:v>0.89430894308943099</c:v>
                </c:pt>
                <c:pt idx="7431">
                  <c:v>0.84552845528455511</c:v>
                </c:pt>
                <c:pt idx="7432">
                  <c:v>0.81300813008130102</c:v>
                </c:pt>
                <c:pt idx="7433">
                  <c:v>0.84552845528455511</c:v>
                </c:pt>
                <c:pt idx="7434">
                  <c:v>0.77235772357723598</c:v>
                </c:pt>
                <c:pt idx="7435">
                  <c:v>0.82113821138211462</c:v>
                </c:pt>
                <c:pt idx="7436">
                  <c:v>0.73170731707317527</c:v>
                </c:pt>
                <c:pt idx="7437">
                  <c:v>0.80487804878048863</c:v>
                </c:pt>
                <c:pt idx="7438">
                  <c:v>0.80487804878048863</c:v>
                </c:pt>
                <c:pt idx="7439">
                  <c:v>0.81300813008130102</c:v>
                </c:pt>
                <c:pt idx="7440">
                  <c:v>0.81300813008130102</c:v>
                </c:pt>
                <c:pt idx="7441">
                  <c:v>0.84552845528455511</c:v>
                </c:pt>
                <c:pt idx="7442">
                  <c:v>0.84552845528455511</c:v>
                </c:pt>
                <c:pt idx="7443">
                  <c:v>0.81300813008130102</c:v>
                </c:pt>
                <c:pt idx="7444">
                  <c:v>0.82926829268292701</c:v>
                </c:pt>
                <c:pt idx="7445">
                  <c:v>0.81300813008130102</c:v>
                </c:pt>
                <c:pt idx="7446">
                  <c:v>0.81300813008130102</c:v>
                </c:pt>
                <c:pt idx="7447">
                  <c:v>0.81300813008130102</c:v>
                </c:pt>
                <c:pt idx="7448">
                  <c:v>0.81300813008130102</c:v>
                </c:pt>
                <c:pt idx="7449">
                  <c:v>0.81300813008130102</c:v>
                </c:pt>
                <c:pt idx="7450">
                  <c:v>0.81300813008130102</c:v>
                </c:pt>
                <c:pt idx="7451">
                  <c:v>0.81300813008130102</c:v>
                </c:pt>
                <c:pt idx="7452">
                  <c:v>0.81300813008130102</c:v>
                </c:pt>
                <c:pt idx="7453">
                  <c:v>0.84426229508196415</c:v>
                </c:pt>
                <c:pt idx="7454">
                  <c:v>0.68852459016393397</c:v>
                </c:pt>
                <c:pt idx="7455">
                  <c:v>0.68852459016393397</c:v>
                </c:pt>
                <c:pt idx="7456">
                  <c:v>0.96694214876033058</c:v>
                </c:pt>
                <c:pt idx="7457">
                  <c:v>0.96694214876033058</c:v>
                </c:pt>
                <c:pt idx="7458">
                  <c:v>0.90909090909090851</c:v>
                </c:pt>
                <c:pt idx="7459">
                  <c:v>0.81818181818182012</c:v>
                </c:pt>
                <c:pt idx="7460">
                  <c:v>0.7355371900826424</c:v>
                </c:pt>
                <c:pt idx="7461">
                  <c:v>0.7520661157024785</c:v>
                </c:pt>
                <c:pt idx="7462">
                  <c:v>0.82644628099173556</c:v>
                </c:pt>
                <c:pt idx="7463">
                  <c:v>0.64462809917355823</c:v>
                </c:pt>
                <c:pt idx="7464">
                  <c:v>0.64462809917355823</c:v>
                </c:pt>
                <c:pt idx="7465">
                  <c:v>0.83471074380165156</c:v>
                </c:pt>
                <c:pt idx="7466">
                  <c:v>0.83471074380165156</c:v>
                </c:pt>
                <c:pt idx="7467">
                  <c:v>0.56666666666666698</c:v>
                </c:pt>
                <c:pt idx="7468">
                  <c:v>0.79661016949152497</c:v>
                </c:pt>
                <c:pt idx="7469">
                  <c:v>0.57983193277311185</c:v>
                </c:pt>
                <c:pt idx="7470">
                  <c:v>0.77966101694915724</c:v>
                </c:pt>
                <c:pt idx="7471">
                  <c:v>0.97540983606557885</c:v>
                </c:pt>
                <c:pt idx="7472">
                  <c:v>0.713114754098361</c:v>
                </c:pt>
                <c:pt idx="7473">
                  <c:v>0.54098360655737765</c:v>
                </c:pt>
                <c:pt idx="7474">
                  <c:v>0.89256198347107396</c:v>
                </c:pt>
                <c:pt idx="7475">
                  <c:v>0.73333333333333361</c:v>
                </c:pt>
                <c:pt idx="7476">
                  <c:v>0.95726495726495697</c:v>
                </c:pt>
                <c:pt idx="7477">
                  <c:v>0.95726495726495697</c:v>
                </c:pt>
                <c:pt idx="7478">
                  <c:v>0.90598290598290188</c:v>
                </c:pt>
                <c:pt idx="7479">
                  <c:v>0.92372881355932623</c:v>
                </c:pt>
                <c:pt idx="7480">
                  <c:v>0.9655172413793095</c:v>
                </c:pt>
                <c:pt idx="7481">
                  <c:v>0.87179487179487625</c:v>
                </c:pt>
                <c:pt idx="7482">
                  <c:v>0.91452991452991561</c:v>
                </c:pt>
                <c:pt idx="7483">
                  <c:v>0.86842105263158453</c:v>
                </c:pt>
                <c:pt idx="7484">
                  <c:v>0.6052631578947365</c:v>
                </c:pt>
                <c:pt idx="7485">
                  <c:v>0.74782608695652264</c:v>
                </c:pt>
                <c:pt idx="7486">
                  <c:v>0.78260869565217683</c:v>
                </c:pt>
                <c:pt idx="7487">
                  <c:v>0.74782608695652264</c:v>
                </c:pt>
                <c:pt idx="7488">
                  <c:v>0.74782608695652264</c:v>
                </c:pt>
                <c:pt idx="7489">
                  <c:v>0.61739130434782663</c:v>
                </c:pt>
                <c:pt idx="7490">
                  <c:v>0.89075630252100801</c:v>
                </c:pt>
                <c:pt idx="7491">
                  <c:v>0.55000000000000004</c:v>
                </c:pt>
                <c:pt idx="7492">
                  <c:v>0.75833333333333364</c:v>
                </c:pt>
                <c:pt idx="7493">
                  <c:v>0.5</c:v>
                </c:pt>
                <c:pt idx="7494">
                  <c:v>0.72500000000000064</c:v>
                </c:pt>
                <c:pt idx="7495">
                  <c:v>0.64166666666666705</c:v>
                </c:pt>
                <c:pt idx="7496">
                  <c:v>0.72950819672131151</c:v>
                </c:pt>
                <c:pt idx="7497">
                  <c:v>0.96747967479674801</c:v>
                </c:pt>
                <c:pt idx="7498">
                  <c:v>0.88617886178861749</c:v>
                </c:pt>
                <c:pt idx="7499">
                  <c:v>1</c:v>
                </c:pt>
                <c:pt idx="7500">
                  <c:v>0.98373983739837811</c:v>
                </c:pt>
                <c:pt idx="7501">
                  <c:v>1</c:v>
                </c:pt>
                <c:pt idx="7502">
                  <c:v>1</c:v>
                </c:pt>
                <c:pt idx="7503">
                  <c:v>0.6991869918699164</c:v>
                </c:pt>
                <c:pt idx="7504">
                  <c:v>0.6991869918699164</c:v>
                </c:pt>
                <c:pt idx="7505">
                  <c:v>0.73170731707317527</c:v>
                </c:pt>
                <c:pt idx="7506">
                  <c:v>0.6991869918699164</c:v>
                </c:pt>
                <c:pt idx="7507">
                  <c:v>0.73170731707317527</c:v>
                </c:pt>
                <c:pt idx="7508">
                  <c:v>0.6991869918699164</c:v>
                </c:pt>
                <c:pt idx="7509">
                  <c:v>0.6991869918699164</c:v>
                </c:pt>
                <c:pt idx="7510">
                  <c:v>0.73170731707317527</c:v>
                </c:pt>
                <c:pt idx="7511">
                  <c:v>0.73170731707317527</c:v>
                </c:pt>
                <c:pt idx="7512">
                  <c:v>0.6991869918699164</c:v>
                </c:pt>
                <c:pt idx="7513">
                  <c:v>0.6991869918699164</c:v>
                </c:pt>
                <c:pt idx="7514">
                  <c:v>0.6991869918699164</c:v>
                </c:pt>
                <c:pt idx="7515">
                  <c:v>0.73170731707317527</c:v>
                </c:pt>
                <c:pt idx="7516">
                  <c:v>0.73170731707317527</c:v>
                </c:pt>
                <c:pt idx="7517">
                  <c:v>0.73170731707317527</c:v>
                </c:pt>
                <c:pt idx="7518">
                  <c:v>0.64227642276422803</c:v>
                </c:pt>
                <c:pt idx="7519">
                  <c:v>0.64227642276422803</c:v>
                </c:pt>
                <c:pt idx="7520">
                  <c:v>0.68292682926829362</c:v>
                </c:pt>
                <c:pt idx="7521">
                  <c:v>0.64227642276422803</c:v>
                </c:pt>
                <c:pt idx="7522">
                  <c:v>0.73170731707317527</c:v>
                </c:pt>
                <c:pt idx="7523">
                  <c:v>0.67479674796748212</c:v>
                </c:pt>
                <c:pt idx="7524">
                  <c:v>0.67479674796748212</c:v>
                </c:pt>
                <c:pt idx="7525">
                  <c:v>0.73983739837398588</c:v>
                </c:pt>
                <c:pt idx="7526">
                  <c:v>0.77235772357723598</c:v>
                </c:pt>
                <c:pt idx="7527">
                  <c:v>0.65853658536585358</c:v>
                </c:pt>
                <c:pt idx="7528">
                  <c:v>0.79674796747967735</c:v>
                </c:pt>
                <c:pt idx="7529">
                  <c:v>0.65040650406504097</c:v>
                </c:pt>
                <c:pt idx="7530">
                  <c:v>0.65040650406504097</c:v>
                </c:pt>
                <c:pt idx="7531">
                  <c:v>0.73983739837398588</c:v>
                </c:pt>
                <c:pt idx="7532">
                  <c:v>0.65040650406504097</c:v>
                </c:pt>
                <c:pt idx="7533">
                  <c:v>0.65040650406504097</c:v>
                </c:pt>
                <c:pt idx="7534">
                  <c:v>0.65040650406504097</c:v>
                </c:pt>
                <c:pt idx="7535">
                  <c:v>0.65040650406504097</c:v>
                </c:pt>
                <c:pt idx="7536">
                  <c:v>0.65040650406504097</c:v>
                </c:pt>
                <c:pt idx="7537">
                  <c:v>0.65040650406504097</c:v>
                </c:pt>
                <c:pt idx="7538">
                  <c:v>0.74796747967479948</c:v>
                </c:pt>
                <c:pt idx="7539">
                  <c:v>0.95867768595041303</c:v>
                </c:pt>
                <c:pt idx="7540">
                  <c:v>0.95867768595041303</c:v>
                </c:pt>
                <c:pt idx="7541">
                  <c:v>0.6991869918699164</c:v>
                </c:pt>
                <c:pt idx="7542">
                  <c:v>0.77235772357723598</c:v>
                </c:pt>
                <c:pt idx="7543">
                  <c:v>0.77235772357723598</c:v>
                </c:pt>
                <c:pt idx="7544">
                  <c:v>0.73170731707317527</c:v>
                </c:pt>
                <c:pt idx="7545">
                  <c:v>0.74796747967479948</c:v>
                </c:pt>
                <c:pt idx="7546">
                  <c:v>0.60655737704918211</c:v>
                </c:pt>
                <c:pt idx="7547">
                  <c:v>0.74590163934426412</c:v>
                </c:pt>
                <c:pt idx="7548">
                  <c:v>0.713114754098361</c:v>
                </c:pt>
                <c:pt idx="7549">
                  <c:v>0.72357723577235611</c:v>
                </c:pt>
                <c:pt idx="7550">
                  <c:v>0.82926829268292701</c:v>
                </c:pt>
                <c:pt idx="7551">
                  <c:v>0.82113821138211462</c:v>
                </c:pt>
                <c:pt idx="7552">
                  <c:v>0.89430894308943099</c:v>
                </c:pt>
                <c:pt idx="7553">
                  <c:v>0.84552845528455511</c:v>
                </c:pt>
                <c:pt idx="7554">
                  <c:v>0.81300813008130102</c:v>
                </c:pt>
                <c:pt idx="7555">
                  <c:v>0.84552845528455511</c:v>
                </c:pt>
                <c:pt idx="7556">
                  <c:v>0.77235772357723598</c:v>
                </c:pt>
                <c:pt idx="7557">
                  <c:v>0.82113821138211462</c:v>
                </c:pt>
                <c:pt idx="7558">
                  <c:v>0.73170731707317527</c:v>
                </c:pt>
                <c:pt idx="7559">
                  <c:v>0.80487804878048863</c:v>
                </c:pt>
                <c:pt idx="7560">
                  <c:v>0.80487804878048863</c:v>
                </c:pt>
                <c:pt idx="7561">
                  <c:v>0.81300813008130102</c:v>
                </c:pt>
                <c:pt idx="7562">
                  <c:v>0.81300813008130102</c:v>
                </c:pt>
                <c:pt idx="7563">
                  <c:v>0.84552845528455511</c:v>
                </c:pt>
                <c:pt idx="7564">
                  <c:v>0.84552845528455511</c:v>
                </c:pt>
                <c:pt idx="7565">
                  <c:v>0.81300813008130102</c:v>
                </c:pt>
                <c:pt idx="7566">
                  <c:v>0.82926829268292701</c:v>
                </c:pt>
                <c:pt idx="7567">
                  <c:v>0.81300813008130102</c:v>
                </c:pt>
                <c:pt idx="7568">
                  <c:v>0.81300813008130102</c:v>
                </c:pt>
                <c:pt idx="7569">
                  <c:v>0.81300813008130102</c:v>
                </c:pt>
                <c:pt idx="7570">
                  <c:v>0.81300813008130102</c:v>
                </c:pt>
                <c:pt idx="7571">
                  <c:v>0.81300813008130102</c:v>
                </c:pt>
                <c:pt idx="7572">
                  <c:v>0.81300813008130102</c:v>
                </c:pt>
                <c:pt idx="7573">
                  <c:v>0.81300813008130102</c:v>
                </c:pt>
                <c:pt idx="7574">
                  <c:v>0.81300813008130102</c:v>
                </c:pt>
                <c:pt idx="7575">
                  <c:v>0.84426229508196415</c:v>
                </c:pt>
                <c:pt idx="7576">
                  <c:v>0.68852459016393397</c:v>
                </c:pt>
                <c:pt idx="7577">
                  <c:v>0.68852459016393397</c:v>
                </c:pt>
                <c:pt idx="7578">
                  <c:v>0.96694214876033058</c:v>
                </c:pt>
                <c:pt idx="7579">
                  <c:v>0.96694214876033058</c:v>
                </c:pt>
                <c:pt idx="7580">
                  <c:v>0.90909090909090851</c:v>
                </c:pt>
                <c:pt idx="7581">
                  <c:v>0.81818181818182012</c:v>
                </c:pt>
                <c:pt idx="7582">
                  <c:v>0.7355371900826424</c:v>
                </c:pt>
                <c:pt idx="7583">
                  <c:v>0.7520661157024785</c:v>
                </c:pt>
                <c:pt idx="7584">
                  <c:v>0.82644628099173556</c:v>
                </c:pt>
                <c:pt idx="7585">
                  <c:v>0.64462809917355823</c:v>
                </c:pt>
                <c:pt idx="7586">
                  <c:v>0.64462809917355823</c:v>
                </c:pt>
                <c:pt idx="7587">
                  <c:v>0.83471074380165156</c:v>
                </c:pt>
                <c:pt idx="7588">
                  <c:v>0.83471074380165156</c:v>
                </c:pt>
                <c:pt idx="7589">
                  <c:v>0.56666666666666698</c:v>
                </c:pt>
                <c:pt idx="7590">
                  <c:v>0.79661016949152497</c:v>
                </c:pt>
                <c:pt idx="7591">
                  <c:v>0.57983193277311185</c:v>
                </c:pt>
                <c:pt idx="7592">
                  <c:v>0.77966101694915724</c:v>
                </c:pt>
                <c:pt idx="7593">
                  <c:v>0.97540983606557885</c:v>
                </c:pt>
                <c:pt idx="7594">
                  <c:v>0.713114754098361</c:v>
                </c:pt>
                <c:pt idx="7595">
                  <c:v>0.54098360655737765</c:v>
                </c:pt>
                <c:pt idx="7596">
                  <c:v>0.89256198347107396</c:v>
                </c:pt>
                <c:pt idx="7597">
                  <c:v>0.73333333333333361</c:v>
                </c:pt>
                <c:pt idx="7598">
                  <c:v>0.95726495726495697</c:v>
                </c:pt>
                <c:pt idx="7599">
                  <c:v>0.95726495726495697</c:v>
                </c:pt>
                <c:pt idx="7600">
                  <c:v>0.90598290598290188</c:v>
                </c:pt>
                <c:pt idx="7601">
                  <c:v>0.92372881355932623</c:v>
                </c:pt>
                <c:pt idx="7602">
                  <c:v>0.9655172413793095</c:v>
                </c:pt>
                <c:pt idx="7603">
                  <c:v>0.87179487179487625</c:v>
                </c:pt>
                <c:pt idx="7604">
                  <c:v>0.91452991452991561</c:v>
                </c:pt>
                <c:pt idx="7605">
                  <c:v>0.86842105263158453</c:v>
                </c:pt>
                <c:pt idx="7606">
                  <c:v>0.6052631578947365</c:v>
                </c:pt>
                <c:pt idx="7607">
                  <c:v>0.74782608695652264</c:v>
                </c:pt>
                <c:pt idx="7608">
                  <c:v>0.78260869565217683</c:v>
                </c:pt>
                <c:pt idx="7609">
                  <c:v>0.74782608695652264</c:v>
                </c:pt>
                <c:pt idx="7610">
                  <c:v>0.74782608695652264</c:v>
                </c:pt>
                <c:pt idx="7611">
                  <c:v>0.61739130434782663</c:v>
                </c:pt>
                <c:pt idx="7612">
                  <c:v>0.89075630252100801</c:v>
                </c:pt>
                <c:pt idx="7613">
                  <c:v>0.55000000000000004</c:v>
                </c:pt>
                <c:pt idx="7614">
                  <c:v>0.75833333333333364</c:v>
                </c:pt>
                <c:pt idx="7615">
                  <c:v>0.5</c:v>
                </c:pt>
                <c:pt idx="7616">
                  <c:v>0.72500000000000064</c:v>
                </c:pt>
                <c:pt idx="7617">
                  <c:v>0.64166666666666705</c:v>
                </c:pt>
                <c:pt idx="7618">
                  <c:v>0.72950819672131151</c:v>
                </c:pt>
                <c:pt idx="7619">
                  <c:v>0.96747967479674801</c:v>
                </c:pt>
                <c:pt idx="7620">
                  <c:v>0.88617886178861749</c:v>
                </c:pt>
                <c:pt idx="7621">
                  <c:v>1</c:v>
                </c:pt>
                <c:pt idx="7622">
                  <c:v>0.98373983739837811</c:v>
                </c:pt>
                <c:pt idx="7623">
                  <c:v>1</c:v>
                </c:pt>
                <c:pt idx="7624">
                  <c:v>1</c:v>
                </c:pt>
                <c:pt idx="7625">
                  <c:v>1</c:v>
                </c:pt>
                <c:pt idx="7626">
                  <c:v>0.69105691056910812</c:v>
                </c:pt>
                <c:pt idx="7627">
                  <c:v>0.69105691056910812</c:v>
                </c:pt>
                <c:pt idx="7628">
                  <c:v>0.72357723577235611</c:v>
                </c:pt>
                <c:pt idx="7629">
                  <c:v>0.69105691056910812</c:v>
                </c:pt>
                <c:pt idx="7630">
                  <c:v>0.72357723577235611</c:v>
                </c:pt>
                <c:pt idx="7631">
                  <c:v>0.69105691056910812</c:v>
                </c:pt>
                <c:pt idx="7632">
                  <c:v>0.69105691056910812</c:v>
                </c:pt>
                <c:pt idx="7633">
                  <c:v>0.72357723577235611</c:v>
                </c:pt>
                <c:pt idx="7634">
                  <c:v>0.72357723577235611</c:v>
                </c:pt>
                <c:pt idx="7635">
                  <c:v>0.69105691056910812</c:v>
                </c:pt>
                <c:pt idx="7636">
                  <c:v>0.69105691056910812</c:v>
                </c:pt>
                <c:pt idx="7637">
                  <c:v>0.69105691056910812</c:v>
                </c:pt>
                <c:pt idx="7638">
                  <c:v>0.72357723577235611</c:v>
                </c:pt>
                <c:pt idx="7639">
                  <c:v>0.72357723577235611</c:v>
                </c:pt>
                <c:pt idx="7640">
                  <c:v>0.72357723577235611</c:v>
                </c:pt>
                <c:pt idx="7641">
                  <c:v>0.63414634146341564</c:v>
                </c:pt>
                <c:pt idx="7642">
                  <c:v>0.63414634146341564</c:v>
                </c:pt>
                <c:pt idx="7643">
                  <c:v>0.67479674796748212</c:v>
                </c:pt>
                <c:pt idx="7644">
                  <c:v>0.63414634146341564</c:v>
                </c:pt>
                <c:pt idx="7645">
                  <c:v>0.72357723577235611</c:v>
                </c:pt>
                <c:pt idx="7646">
                  <c:v>0.66666666666666763</c:v>
                </c:pt>
                <c:pt idx="7647">
                  <c:v>0.66666666666666763</c:v>
                </c:pt>
                <c:pt idx="7648">
                  <c:v>0.74796747967479948</c:v>
                </c:pt>
                <c:pt idx="7649">
                  <c:v>0.76422764227642548</c:v>
                </c:pt>
                <c:pt idx="7650">
                  <c:v>0.65040650406504097</c:v>
                </c:pt>
                <c:pt idx="7651">
                  <c:v>0.80487804878048863</c:v>
                </c:pt>
                <c:pt idx="7652">
                  <c:v>0.64227642276422803</c:v>
                </c:pt>
                <c:pt idx="7653">
                  <c:v>0.64227642276422803</c:v>
                </c:pt>
                <c:pt idx="7654">
                  <c:v>0.74796747967479948</c:v>
                </c:pt>
                <c:pt idx="7655">
                  <c:v>0.64227642276422803</c:v>
                </c:pt>
                <c:pt idx="7656">
                  <c:v>0.64227642276422803</c:v>
                </c:pt>
                <c:pt idx="7657">
                  <c:v>0.64227642276422803</c:v>
                </c:pt>
                <c:pt idx="7658">
                  <c:v>0.64227642276422803</c:v>
                </c:pt>
                <c:pt idx="7659">
                  <c:v>0.64227642276422803</c:v>
                </c:pt>
                <c:pt idx="7660">
                  <c:v>0.64227642276422803</c:v>
                </c:pt>
                <c:pt idx="7661">
                  <c:v>0.75609756097560998</c:v>
                </c:pt>
                <c:pt idx="7662">
                  <c:v>0.96694214876033058</c:v>
                </c:pt>
                <c:pt idx="7663">
                  <c:v>0.96694214876033058</c:v>
                </c:pt>
                <c:pt idx="7664">
                  <c:v>0.69105691056910812</c:v>
                </c:pt>
                <c:pt idx="7665">
                  <c:v>0.76422764227642548</c:v>
                </c:pt>
                <c:pt idx="7666">
                  <c:v>0.76422764227642548</c:v>
                </c:pt>
                <c:pt idx="7667">
                  <c:v>0.72357723577235611</c:v>
                </c:pt>
                <c:pt idx="7668">
                  <c:v>0.73983739837398588</c:v>
                </c:pt>
                <c:pt idx="7669">
                  <c:v>0.59836065573770225</c:v>
                </c:pt>
                <c:pt idx="7670">
                  <c:v>0.73770491803278948</c:v>
                </c:pt>
                <c:pt idx="7671">
                  <c:v>0.70491803278688736</c:v>
                </c:pt>
                <c:pt idx="7672">
                  <c:v>0.71544715447154505</c:v>
                </c:pt>
                <c:pt idx="7673">
                  <c:v>0.83739837398374062</c:v>
                </c:pt>
                <c:pt idx="7674">
                  <c:v>0.82926829268292701</c:v>
                </c:pt>
                <c:pt idx="7675">
                  <c:v>0.88617886178861749</c:v>
                </c:pt>
                <c:pt idx="7676">
                  <c:v>0.85365853658536883</c:v>
                </c:pt>
                <c:pt idx="7677">
                  <c:v>0.82113821138211462</c:v>
                </c:pt>
                <c:pt idx="7678">
                  <c:v>0.85365853658536883</c:v>
                </c:pt>
                <c:pt idx="7679">
                  <c:v>0.76422764227642548</c:v>
                </c:pt>
                <c:pt idx="7680">
                  <c:v>0.81300813008130102</c:v>
                </c:pt>
                <c:pt idx="7681">
                  <c:v>0.72357723577235611</c:v>
                </c:pt>
                <c:pt idx="7682">
                  <c:v>0.81300813008130102</c:v>
                </c:pt>
                <c:pt idx="7683">
                  <c:v>0.81300813008130102</c:v>
                </c:pt>
                <c:pt idx="7684">
                  <c:v>0.82113821138211462</c:v>
                </c:pt>
                <c:pt idx="7685">
                  <c:v>0.82113821138211462</c:v>
                </c:pt>
                <c:pt idx="7686">
                  <c:v>0.85365853658536883</c:v>
                </c:pt>
                <c:pt idx="7687">
                  <c:v>0.85365853658536883</c:v>
                </c:pt>
                <c:pt idx="7688">
                  <c:v>0.82113821138211462</c:v>
                </c:pt>
                <c:pt idx="7689">
                  <c:v>0.83739837398374062</c:v>
                </c:pt>
                <c:pt idx="7690">
                  <c:v>0.82113821138211462</c:v>
                </c:pt>
                <c:pt idx="7691">
                  <c:v>0.82113821138211462</c:v>
                </c:pt>
                <c:pt idx="7692">
                  <c:v>0.82113821138211462</c:v>
                </c:pt>
                <c:pt idx="7693">
                  <c:v>0.82113821138211462</c:v>
                </c:pt>
                <c:pt idx="7694">
                  <c:v>0.82113821138211462</c:v>
                </c:pt>
                <c:pt idx="7695">
                  <c:v>0.82113821138211462</c:v>
                </c:pt>
                <c:pt idx="7696">
                  <c:v>0.82113821138211462</c:v>
                </c:pt>
                <c:pt idx="7697">
                  <c:v>0.82113821138211462</c:v>
                </c:pt>
                <c:pt idx="7698">
                  <c:v>0.83606557377049262</c:v>
                </c:pt>
                <c:pt idx="7699">
                  <c:v>0.68032786885245711</c:v>
                </c:pt>
                <c:pt idx="7700">
                  <c:v>0.68032786885245711</c:v>
                </c:pt>
                <c:pt idx="7701">
                  <c:v>0.97520661157024802</c:v>
                </c:pt>
                <c:pt idx="7702">
                  <c:v>0.97520661157024802</c:v>
                </c:pt>
                <c:pt idx="7703">
                  <c:v>0.9173553719008255</c:v>
                </c:pt>
                <c:pt idx="7704">
                  <c:v>0.82644628099173556</c:v>
                </c:pt>
                <c:pt idx="7705">
                  <c:v>0.74380165289256484</c:v>
                </c:pt>
                <c:pt idx="7706">
                  <c:v>0.76033057851239705</c:v>
                </c:pt>
                <c:pt idx="7707">
                  <c:v>0.83471074380165156</c:v>
                </c:pt>
                <c:pt idx="7708">
                  <c:v>0.63636363636363813</c:v>
                </c:pt>
                <c:pt idx="7709">
                  <c:v>0.63636363636363813</c:v>
                </c:pt>
                <c:pt idx="7710">
                  <c:v>0.84297520661157566</c:v>
                </c:pt>
                <c:pt idx="7711">
                  <c:v>0.84297520661157566</c:v>
                </c:pt>
                <c:pt idx="7712">
                  <c:v>0.57500000000000062</c:v>
                </c:pt>
                <c:pt idx="7713">
                  <c:v>0.80508474576270916</c:v>
                </c:pt>
                <c:pt idx="7714">
                  <c:v>0.58823529411764486</c:v>
                </c:pt>
                <c:pt idx="7715">
                  <c:v>0.78813559322033899</c:v>
                </c:pt>
                <c:pt idx="7716">
                  <c:v>0.9836065573770485</c:v>
                </c:pt>
                <c:pt idx="7717">
                  <c:v>0.72131147540983664</c:v>
                </c:pt>
                <c:pt idx="7718">
                  <c:v>0.53278688524590156</c:v>
                </c:pt>
                <c:pt idx="7719">
                  <c:v>0.88429752066115697</c:v>
                </c:pt>
                <c:pt idx="7720">
                  <c:v>0.72500000000000064</c:v>
                </c:pt>
                <c:pt idx="7721">
                  <c:v>0.94871794871794568</c:v>
                </c:pt>
                <c:pt idx="7722">
                  <c:v>0.94871794871794568</c:v>
                </c:pt>
                <c:pt idx="7723">
                  <c:v>0.89743589743589935</c:v>
                </c:pt>
                <c:pt idx="7724">
                  <c:v>0.91525423728813848</c:v>
                </c:pt>
                <c:pt idx="7725">
                  <c:v>0.95689655172413801</c:v>
                </c:pt>
                <c:pt idx="7726">
                  <c:v>0.86324786324786362</c:v>
                </c:pt>
                <c:pt idx="7727">
                  <c:v>0.90598290598290188</c:v>
                </c:pt>
                <c:pt idx="7728">
                  <c:v>0.85964912280701988</c:v>
                </c:pt>
                <c:pt idx="7729">
                  <c:v>0.6052631578947365</c:v>
                </c:pt>
                <c:pt idx="7730">
                  <c:v>0.74782608695652264</c:v>
                </c:pt>
                <c:pt idx="7731">
                  <c:v>0.78260869565217683</c:v>
                </c:pt>
                <c:pt idx="7732">
                  <c:v>0.74782608695652264</c:v>
                </c:pt>
                <c:pt idx="7733">
                  <c:v>0.74782608695652264</c:v>
                </c:pt>
                <c:pt idx="7734">
                  <c:v>0.61739130434782663</c:v>
                </c:pt>
                <c:pt idx="7735">
                  <c:v>0.89075630252100801</c:v>
                </c:pt>
                <c:pt idx="7736">
                  <c:v>0.55000000000000004</c:v>
                </c:pt>
                <c:pt idx="7737">
                  <c:v>0.75833333333333364</c:v>
                </c:pt>
                <c:pt idx="7738">
                  <c:v>0.5</c:v>
                </c:pt>
                <c:pt idx="7739">
                  <c:v>0.72500000000000064</c:v>
                </c:pt>
                <c:pt idx="7740">
                  <c:v>0.64166666666666705</c:v>
                </c:pt>
                <c:pt idx="7741">
                  <c:v>0.73770491803278948</c:v>
                </c:pt>
                <c:pt idx="7742">
                  <c:v>0.97560975609756384</c:v>
                </c:pt>
                <c:pt idx="7743">
                  <c:v>0.89430894308943099</c:v>
                </c:pt>
                <c:pt idx="7744">
                  <c:v>0.99186991869918983</c:v>
                </c:pt>
                <c:pt idx="7745">
                  <c:v>0.97560975609756384</c:v>
                </c:pt>
                <c:pt idx="7746">
                  <c:v>0.99186991869918983</c:v>
                </c:pt>
                <c:pt idx="7747">
                  <c:v>0.99186991869918983</c:v>
                </c:pt>
                <c:pt idx="7748">
                  <c:v>0.99186991869918983</c:v>
                </c:pt>
                <c:pt idx="7749">
                  <c:v>0.99186991869918983</c:v>
                </c:pt>
                <c:pt idx="7750">
                  <c:v>0.57723577235772405</c:v>
                </c:pt>
                <c:pt idx="7751">
                  <c:v>0.57723577235772405</c:v>
                </c:pt>
                <c:pt idx="7752">
                  <c:v>0.60975609756097848</c:v>
                </c:pt>
                <c:pt idx="7753">
                  <c:v>0.57723577235772405</c:v>
                </c:pt>
                <c:pt idx="7754">
                  <c:v>0.60975609756097848</c:v>
                </c:pt>
                <c:pt idx="7755">
                  <c:v>0.57723577235772405</c:v>
                </c:pt>
                <c:pt idx="7756">
                  <c:v>0.57723577235772405</c:v>
                </c:pt>
                <c:pt idx="7757">
                  <c:v>0.60975609756097848</c:v>
                </c:pt>
                <c:pt idx="7758">
                  <c:v>0.60975609756097848</c:v>
                </c:pt>
                <c:pt idx="7759">
                  <c:v>0.57723577235772405</c:v>
                </c:pt>
                <c:pt idx="7760">
                  <c:v>0.57723577235772405</c:v>
                </c:pt>
                <c:pt idx="7761">
                  <c:v>0.57723577235772405</c:v>
                </c:pt>
                <c:pt idx="7762">
                  <c:v>0.60975609756097848</c:v>
                </c:pt>
                <c:pt idx="7763">
                  <c:v>0.60975609756097848</c:v>
                </c:pt>
                <c:pt idx="7764">
                  <c:v>0.60975609756097848</c:v>
                </c:pt>
                <c:pt idx="7765">
                  <c:v>0.63414634146341564</c:v>
                </c:pt>
                <c:pt idx="7766">
                  <c:v>0.63414634146341564</c:v>
                </c:pt>
                <c:pt idx="7767">
                  <c:v>0.56097560975609861</c:v>
                </c:pt>
                <c:pt idx="7768">
                  <c:v>0.63414634146341564</c:v>
                </c:pt>
                <c:pt idx="7769">
                  <c:v>0.60975609756097848</c:v>
                </c:pt>
                <c:pt idx="7770">
                  <c:v>0.66666666666666763</c:v>
                </c:pt>
                <c:pt idx="7771">
                  <c:v>0.66666666666666763</c:v>
                </c:pt>
                <c:pt idx="7772">
                  <c:v>0.73170731707317527</c:v>
                </c:pt>
                <c:pt idx="7773">
                  <c:v>0.71544715447154505</c:v>
                </c:pt>
                <c:pt idx="7774">
                  <c:v>0.65040650406504097</c:v>
                </c:pt>
                <c:pt idx="7775">
                  <c:v>0.67479674796748212</c:v>
                </c:pt>
                <c:pt idx="7776">
                  <c:v>0.64227642276422803</c:v>
                </c:pt>
                <c:pt idx="7777">
                  <c:v>0.64227642276422803</c:v>
                </c:pt>
                <c:pt idx="7778">
                  <c:v>0.73170731707317527</c:v>
                </c:pt>
                <c:pt idx="7779">
                  <c:v>0.64227642276422803</c:v>
                </c:pt>
                <c:pt idx="7780">
                  <c:v>0.64227642276422803</c:v>
                </c:pt>
                <c:pt idx="7781">
                  <c:v>0.64227642276422803</c:v>
                </c:pt>
                <c:pt idx="7782">
                  <c:v>0.64227642276422803</c:v>
                </c:pt>
                <c:pt idx="7783">
                  <c:v>0.64227642276422803</c:v>
                </c:pt>
                <c:pt idx="7784">
                  <c:v>0.64227642276422803</c:v>
                </c:pt>
                <c:pt idx="7785">
                  <c:v>0.73983739837398588</c:v>
                </c:pt>
                <c:pt idx="7786">
                  <c:v>0.83471074380165156</c:v>
                </c:pt>
                <c:pt idx="7787">
                  <c:v>0.83471074380165156</c:v>
                </c:pt>
                <c:pt idx="7788">
                  <c:v>0.57723577235772405</c:v>
                </c:pt>
                <c:pt idx="7789">
                  <c:v>0.60162601626016643</c:v>
                </c:pt>
                <c:pt idx="7790">
                  <c:v>0.60162601626016643</c:v>
                </c:pt>
                <c:pt idx="7791">
                  <c:v>0.60975609756097848</c:v>
                </c:pt>
                <c:pt idx="7792">
                  <c:v>0.57723577235772405</c:v>
                </c:pt>
                <c:pt idx="7793">
                  <c:v>0.55737704918032749</c:v>
                </c:pt>
                <c:pt idx="7794">
                  <c:v>0.58196721311475397</c:v>
                </c:pt>
                <c:pt idx="7795">
                  <c:v>0.54918032786885296</c:v>
                </c:pt>
                <c:pt idx="7796">
                  <c:v>0.55284552845528712</c:v>
                </c:pt>
                <c:pt idx="7797">
                  <c:v>0.65853658536585358</c:v>
                </c:pt>
                <c:pt idx="7798">
                  <c:v>0.65040650406504097</c:v>
                </c:pt>
                <c:pt idx="7799">
                  <c:v>0.72357723577235611</c:v>
                </c:pt>
                <c:pt idx="7800">
                  <c:v>0.67479674796748212</c:v>
                </c:pt>
                <c:pt idx="7801">
                  <c:v>0.64227642276422803</c:v>
                </c:pt>
                <c:pt idx="7802">
                  <c:v>0.67479674796748212</c:v>
                </c:pt>
                <c:pt idx="7803">
                  <c:v>0.76422764227642548</c:v>
                </c:pt>
                <c:pt idx="7804">
                  <c:v>0.65040650406504097</c:v>
                </c:pt>
                <c:pt idx="7805">
                  <c:v>0.56097560975609861</c:v>
                </c:pt>
                <c:pt idx="7806">
                  <c:v>0.63414634146341564</c:v>
                </c:pt>
                <c:pt idx="7807">
                  <c:v>0.63414634146341564</c:v>
                </c:pt>
                <c:pt idx="7808">
                  <c:v>0.64227642276422803</c:v>
                </c:pt>
                <c:pt idx="7809">
                  <c:v>0.64227642276422803</c:v>
                </c:pt>
                <c:pt idx="7810">
                  <c:v>0.67479674796748212</c:v>
                </c:pt>
                <c:pt idx="7811">
                  <c:v>0.67479674796748212</c:v>
                </c:pt>
                <c:pt idx="7812">
                  <c:v>0.64227642276422803</c:v>
                </c:pt>
                <c:pt idx="7813">
                  <c:v>0.65853658536585358</c:v>
                </c:pt>
                <c:pt idx="7814">
                  <c:v>0.64227642276422803</c:v>
                </c:pt>
                <c:pt idx="7815">
                  <c:v>0.64227642276422803</c:v>
                </c:pt>
                <c:pt idx="7816">
                  <c:v>0.64227642276422803</c:v>
                </c:pt>
                <c:pt idx="7817">
                  <c:v>0.64227642276422803</c:v>
                </c:pt>
                <c:pt idx="7818">
                  <c:v>0.64227642276422803</c:v>
                </c:pt>
                <c:pt idx="7819">
                  <c:v>0.64227642276422803</c:v>
                </c:pt>
                <c:pt idx="7820">
                  <c:v>0.64227642276422803</c:v>
                </c:pt>
                <c:pt idx="7821">
                  <c:v>0.64227642276422803</c:v>
                </c:pt>
                <c:pt idx="7822">
                  <c:v>0.68032786885245711</c:v>
                </c:pt>
                <c:pt idx="7823">
                  <c:v>0.52459016393442559</c:v>
                </c:pt>
                <c:pt idx="7824">
                  <c:v>0.52459016393442559</c:v>
                </c:pt>
                <c:pt idx="7825">
                  <c:v>0.80165289256198513</c:v>
                </c:pt>
                <c:pt idx="7826">
                  <c:v>0.80165289256198513</c:v>
                </c:pt>
                <c:pt idx="7827">
                  <c:v>0.74380165289256484</c:v>
                </c:pt>
                <c:pt idx="7828">
                  <c:v>0.65289256198347312</c:v>
                </c:pt>
                <c:pt idx="7829">
                  <c:v>0.71900826446281063</c:v>
                </c:pt>
                <c:pt idx="7830">
                  <c:v>0.7355371900826424</c:v>
                </c:pt>
                <c:pt idx="7831">
                  <c:v>0.80991735537190057</c:v>
                </c:pt>
                <c:pt idx="7832">
                  <c:v>0.62809917355372324</c:v>
                </c:pt>
                <c:pt idx="7833">
                  <c:v>0.62809917355372324</c:v>
                </c:pt>
                <c:pt idx="7834">
                  <c:v>0.81818181818182012</c:v>
                </c:pt>
                <c:pt idx="7835">
                  <c:v>0.81818181818182012</c:v>
                </c:pt>
                <c:pt idx="7836">
                  <c:v>0.55000000000000004</c:v>
                </c:pt>
                <c:pt idx="7837">
                  <c:v>0.74576271186440701</c:v>
                </c:pt>
                <c:pt idx="7838">
                  <c:v>0.43697478991596883</c:v>
                </c:pt>
                <c:pt idx="7839">
                  <c:v>0.72881355932203351</c:v>
                </c:pt>
                <c:pt idx="7840">
                  <c:v>0.81147540983606559</c:v>
                </c:pt>
                <c:pt idx="7841">
                  <c:v>0.66393442622951226</c:v>
                </c:pt>
                <c:pt idx="7842">
                  <c:v>0.49180327868852508</c:v>
                </c:pt>
                <c:pt idx="7843">
                  <c:v>0.71900826446281063</c:v>
                </c:pt>
                <c:pt idx="7844">
                  <c:v>0.79166666666666696</c:v>
                </c:pt>
                <c:pt idx="7845">
                  <c:v>0.79487179487179505</c:v>
                </c:pt>
                <c:pt idx="7846">
                  <c:v>0.79487179487179505</c:v>
                </c:pt>
                <c:pt idx="7847">
                  <c:v>0.74358974358974461</c:v>
                </c:pt>
                <c:pt idx="7848">
                  <c:v>0.74576271186440701</c:v>
                </c:pt>
                <c:pt idx="7849">
                  <c:v>0.79310344827586199</c:v>
                </c:pt>
                <c:pt idx="7850">
                  <c:v>0.69230769230769262</c:v>
                </c:pt>
                <c:pt idx="7851">
                  <c:v>0.73504273504273498</c:v>
                </c:pt>
                <c:pt idx="7852">
                  <c:v>0.71052631578947401</c:v>
                </c:pt>
                <c:pt idx="7853">
                  <c:v>0.43859649122807165</c:v>
                </c:pt>
                <c:pt idx="7854">
                  <c:v>0.58260869565217588</c:v>
                </c:pt>
                <c:pt idx="7855">
                  <c:v>0.61739130434782663</c:v>
                </c:pt>
                <c:pt idx="7856">
                  <c:v>0.58260869565217588</c:v>
                </c:pt>
                <c:pt idx="7857">
                  <c:v>0.58260869565217588</c:v>
                </c:pt>
                <c:pt idx="7858">
                  <c:v>0.45217391304347831</c:v>
                </c:pt>
                <c:pt idx="7859">
                  <c:v>0.71428571428571463</c:v>
                </c:pt>
                <c:pt idx="7860">
                  <c:v>0.37500000000000094</c:v>
                </c:pt>
                <c:pt idx="7861">
                  <c:v>0.61666666666666703</c:v>
                </c:pt>
                <c:pt idx="7862">
                  <c:v>0.34166666666666806</c:v>
                </c:pt>
                <c:pt idx="7863">
                  <c:v>0.55000000000000004</c:v>
                </c:pt>
                <c:pt idx="7864">
                  <c:v>0.81666666666666698</c:v>
                </c:pt>
                <c:pt idx="7865">
                  <c:v>0.72131147540983664</c:v>
                </c:pt>
                <c:pt idx="7866">
                  <c:v>0.79674796747967735</c:v>
                </c:pt>
                <c:pt idx="7867">
                  <c:v>0.71544715447154505</c:v>
                </c:pt>
                <c:pt idx="7868">
                  <c:v>0.82926829268292701</c:v>
                </c:pt>
                <c:pt idx="7869">
                  <c:v>0.81300813008130102</c:v>
                </c:pt>
                <c:pt idx="7870">
                  <c:v>0.82926829268292701</c:v>
                </c:pt>
                <c:pt idx="7871">
                  <c:v>0.82926829268292701</c:v>
                </c:pt>
                <c:pt idx="7872">
                  <c:v>0.82926829268292701</c:v>
                </c:pt>
                <c:pt idx="7873">
                  <c:v>0.82926829268292701</c:v>
                </c:pt>
                <c:pt idx="7874">
                  <c:v>0.82113821138211462</c:v>
                </c:pt>
                <c:pt idx="7875">
                  <c:v>0.57723577235772405</c:v>
                </c:pt>
                <c:pt idx="7876">
                  <c:v>0.57723577235772405</c:v>
                </c:pt>
                <c:pt idx="7877">
                  <c:v>0.60975609756097848</c:v>
                </c:pt>
                <c:pt idx="7878">
                  <c:v>0.57723577235772405</c:v>
                </c:pt>
                <c:pt idx="7879">
                  <c:v>0.60975609756097848</c:v>
                </c:pt>
                <c:pt idx="7880">
                  <c:v>0.57723577235772405</c:v>
                </c:pt>
                <c:pt idx="7881">
                  <c:v>0.57723577235772405</c:v>
                </c:pt>
                <c:pt idx="7882">
                  <c:v>0.60975609756097848</c:v>
                </c:pt>
                <c:pt idx="7883">
                  <c:v>0.60975609756097848</c:v>
                </c:pt>
                <c:pt idx="7884">
                  <c:v>0.57723577235772405</c:v>
                </c:pt>
                <c:pt idx="7885">
                  <c:v>0.57723577235772405</c:v>
                </c:pt>
                <c:pt idx="7886">
                  <c:v>0.57723577235772405</c:v>
                </c:pt>
                <c:pt idx="7887">
                  <c:v>0.60975609756097848</c:v>
                </c:pt>
                <c:pt idx="7888">
                  <c:v>0.60975609756097848</c:v>
                </c:pt>
                <c:pt idx="7889">
                  <c:v>0.60975609756097848</c:v>
                </c:pt>
                <c:pt idx="7890">
                  <c:v>0.63414634146341564</c:v>
                </c:pt>
                <c:pt idx="7891">
                  <c:v>0.63414634146341564</c:v>
                </c:pt>
                <c:pt idx="7892">
                  <c:v>0.56097560975609861</c:v>
                </c:pt>
                <c:pt idx="7893">
                  <c:v>0.63414634146341564</c:v>
                </c:pt>
                <c:pt idx="7894">
                  <c:v>0.60975609756097848</c:v>
                </c:pt>
                <c:pt idx="7895">
                  <c:v>0.66666666666666763</c:v>
                </c:pt>
                <c:pt idx="7896">
                  <c:v>0.66666666666666763</c:v>
                </c:pt>
                <c:pt idx="7897">
                  <c:v>0.73170731707317527</c:v>
                </c:pt>
                <c:pt idx="7898">
                  <c:v>0.71544715447154505</c:v>
                </c:pt>
                <c:pt idx="7899">
                  <c:v>0.65040650406504097</c:v>
                </c:pt>
                <c:pt idx="7900">
                  <c:v>0.67479674796748212</c:v>
                </c:pt>
                <c:pt idx="7901">
                  <c:v>0.64227642276422803</c:v>
                </c:pt>
                <c:pt idx="7902">
                  <c:v>0.64227642276422803</c:v>
                </c:pt>
                <c:pt idx="7903">
                  <c:v>0.73170731707317527</c:v>
                </c:pt>
                <c:pt idx="7904">
                  <c:v>0.64227642276422803</c:v>
                </c:pt>
                <c:pt idx="7905">
                  <c:v>0.64227642276422803</c:v>
                </c:pt>
                <c:pt idx="7906">
                  <c:v>0.64227642276422803</c:v>
                </c:pt>
                <c:pt idx="7907">
                  <c:v>0.64227642276422803</c:v>
                </c:pt>
                <c:pt idx="7908">
                  <c:v>0.64227642276422803</c:v>
                </c:pt>
                <c:pt idx="7909">
                  <c:v>0.64227642276422803</c:v>
                </c:pt>
                <c:pt idx="7910">
                  <c:v>0.73983739837398588</c:v>
                </c:pt>
                <c:pt idx="7911">
                  <c:v>0.83471074380165156</c:v>
                </c:pt>
                <c:pt idx="7912">
                  <c:v>0.83471074380165156</c:v>
                </c:pt>
                <c:pt idx="7913">
                  <c:v>0.57723577235772405</c:v>
                </c:pt>
                <c:pt idx="7914">
                  <c:v>0.60162601626016643</c:v>
                </c:pt>
                <c:pt idx="7915">
                  <c:v>0.60162601626016643</c:v>
                </c:pt>
                <c:pt idx="7916">
                  <c:v>0.60975609756097848</c:v>
                </c:pt>
                <c:pt idx="7917">
                  <c:v>0.57723577235772405</c:v>
                </c:pt>
                <c:pt idx="7918">
                  <c:v>0.55737704918032749</c:v>
                </c:pt>
                <c:pt idx="7919">
                  <c:v>0.58196721311475397</c:v>
                </c:pt>
                <c:pt idx="7920">
                  <c:v>0.54918032786885296</c:v>
                </c:pt>
                <c:pt idx="7921">
                  <c:v>0.55284552845528712</c:v>
                </c:pt>
                <c:pt idx="7922">
                  <c:v>0.65853658536585358</c:v>
                </c:pt>
                <c:pt idx="7923">
                  <c:v>0.65040650406504097</c:v>
                </c:pt>
                <c:pt idx="7924">
                  <c:v>0.72357723577235611</c:v>
                </c:pt>
                <c:pt idx="7925">
                  <c:v>0.67479674796748212</c:v>
                </c:pt>
                <c:pt idx="7926">
                  <c:v>0.64227642276422803</c:v>
                </c:pt>
                <c:pt idx="7927">
                  <c:v>0.67479674796748212</c:v>
                </c:pt>
                <c:pt idx="7928">
                  <c:v>0.76422764227642548</c:v>
                </c:pt>
                <c:pt idx="7929">
                  <c:v>0.65040650406504097</c:v>
                </c:pt>
                <c:pt idx="7930">
                  <c:v>0.56097560975609861</c:v>
                </c:pt>
                <c:pt idx="7931">
                  <c:v>0.63414634146341564</c:v>
                </c:pt>
                <c:pt idx="7932">
                  <c:v>0.63414634146341564</c:v>
                </c:pt>
                <c:pt idx="7933">
                  <c:v>0.64227642276422803</c:v>
                </c:pt>
                <c:pt idx="7934">
                  <c:v>0.64227642276422803</c:v>
                </c:pt>
                <c:pt idx="7935">
                  <c:v>0.67479674796748212</c:v>
                </c:pt>
                <c:pt idx="7936">
                  <c:v>0.67479674796748212</c:v>
                </c:pt>
                <c:pt idx="7937">
                  <c:v>0.64227642276422803</c:v>
                </c:pt>
                <c:pt idx="7938">
                  <c:v>0.65853658536585358</c:v>
                </c:pt>
                <c:pt idx="7939">
                  <c:v>0.64227642276422803</c:v>
                </c:pt>
                <c:pt idx="7940">
                  <c:v>0.64227642276422803</c:v>
                </c:pt>
                <c:pt idx="7941">
                  <c:v>0.64227642276422803</c:v>
                </c:pt>
                <c:pt idx="7942">
                  <c:v>0.64227642276422803</c:v>
                </c:pt>
                <c:pt idx="7943">
                  <c:v>0.64227642276422803</c:v>
                </c:pt>
                <c:pt idx="7944">
                  <c:v>0.64227642276422803</c:v>
                </c:pt>
                <c:pt idx="7945">
                  <c:v>0.64227642276422803</c:v>
                </c:pt>
                <c:pt idx="7946">
                  <c:v>0.64227642276422803</c:v>
                </c:pt>
                <c:pt idx="7947">
                  <c:v>0.68032786885245711</c:v>
                </c:pt>
                <c:pt idx="7948">
                  <c:v>0.52459016393442559</c:v>
                </c:pt>
                <c:pt idx="7949">
                  <c:v>0.52459016393442559</c:v>
                </c:pt>
                <c:pt idx="7950">
                  <c:v>0.80165289256198513</c:v>
                </c:pt>
                <c:pt idx="7951">
                  <c:v>0.80165289256198513</c:v>
                </c:pt>
                <c:pt idx="7952">
                  <c:v>0.74380165289256484</c:v>
                </c:pt>
                <c:pt idx="7953">
                  <c:v>0.65289256198347312</c:v>
                </c:pt>
                <c:pt idx="7954">
                  <c:v>0.71900826446281063</c:v>
                </c:pt>
                <c:pt idx="7955">
                  <c:v>0.7355371900826424</c:v>
                </c:pt>
                <c:pt idx="7956">
                  <c:v>0.80991735537190057</c:v>
                </c:pt>
                <c:pt idx="7957">
                  <c:v>0.62809917355372324</c:v>
                </c:pt>
                <c:pt idx="7958">
                  <c:v>0.62809917355372324</c:v>
                </c:pt>
                <c:pt idx="7959">
                  <c:v>0.81818181818182012</c:v>
                </c:pt>
                <c:pt idx="7960">
                  <c:v>0.81818181818182012</c:v>
                </c:pt>
                <c:pt idx="7961">
                  <c:v>0.55000000000000004</c:v>
                </c:pt>
                <c:pt idx="7962">
                  <c:v>0.74576271186440701</c:v>
                </c:pt>
                <c:pt idx="7963">
                  <c:v>0.43697478991596883</c:v>
                </c:pt>
                <c:pt idx="7964">
                  <c:v>0.72881355932203351</c:v>
                </c:pt>
                <c:pt idx="7965">
                  <c:v>0.81147540983606559</c:v>
                </c:pt>
                <c:pt idx="7966">
                  <c:v>0.66393442622951226</c:v>
                </c:pt>
                <c:pt idx="7967">
                  <c:v>0.49180327868852508</c:v>
                </c:pt>
                <c:pt idx="7968">
                  <c:v>0.71900826446281063</c:v>
                </c:pt>
                <c:pt idx="7969">
                  <c:v>0.79166666666666696</c:v>
                </c:pt>
                <c:pt idx="7970">
                  <c:v>0.79487179487179505</c:v>
                </c:pt>
                <c:pt idx="7971">
                  <c:v>0.79487179487179505</c:v>
                </c:pt>
                <c:pt idx="7972">
                  <c:v>0.74358974358974461</c:v>
                </c:pt>
                <c:pt idx="7973">
                  <c:v>0.74576271186440701</c:v>
                </c:pt>
                <c:pt idx="7974">
                  <c:v>0.79310344827586199</c:v>
                </c:pt>
                <c:pt idx="7975">
                  <c:v>0.69230769230769262</c:v>
                </c:pt>
                <c:pt idx="7976">
                  <c:v>0.73504273504273498</c:v>
                </c:pt>
                <c:pt idx="7977">
                  <c:v>0.71052631578947401</c:v>
                </c:pt>
                <c:pt idx="7978">
                  <c:v>0.43859649122807165</c:v>
                </c:pt>
                <c:pt idx="7979">
                  <c:v>0.58260869565217588</c:v>
                </c:pt>
                <c:pt idx="7980">
                  <c:v>0.61739130434782663</c:v>
                </c:pt>
                <c:pt idx="7981">
                  <c:v>0.58260869565217588</c:v>
                </c:pt>
                <c:pt idx="7982">
                  <c:v>0.58260869565217588</c:v>
                </c:pt>
                <c:pt idx="7983">
                  <c:v>0.45217391304347831</c:v>
                </c:pt>
                <c:pt idx="7984">
                  <c:v>0.71428571428571463</c:v>
                </c:pt>
                <c:pt idx="7985">
                  <c:v>0.37500000000000094</c:v>
                </c:pt>
                <c:pt idx="7986">
                  <c:v>0.61666666666666703</c:v>
                </c:pt>
                <c:pt idx="7987">
                  <c:v>0.34166666666666806</c:v>
                </c:pt>
                <c:pt idx="7988">
                  <c:v>0.55000000000000004</c:v>
                </c:pt>
                <c:pt idx="7989">
                  <c:v>0.81666666666666698</c:v>
                </c:pt>
                <c:pt idx="7990">
                  <c:v>0.72131147540983664</c:v>
                </c:pt>
                <c:pt idx="7991">
                  <c:v>0.79674796747967735</c:v>
                </c:pt>
                <c:pt idx="7992">
                  <c:v>0.71544715447154505</c:v>
                </c:pt>
                <c:pt idx="7993">
                  <c:v>0.82926829268292701</c:v>
                </c:pt>
                <c:pt idx="7994">
                  <c:v>0.81300813008130102</c:v>
                </c:pt>
                <c:pt idx="7995">
                  <c:v>0.82926829268292701</c:v>
                </c:pt>
                <c:pt idx="7996">
                  <c:v>0.82926829268292701</c:v>
                </c:pt>
                <c:pt idx="7997">
                  <c:v>0.82926829268292701</c:v>
                </c:pt>
                <c:pt idx="7998">
                  <c:v>0.82926829268292701</c:v>
                </c:pt>
                <c:pt idx="7999">
                  <c:v>0.82113821138211462</c:v>
                </c:pt>
                <c:pt idx="8000">
                  <c:v>1</c:v>
                </c:pt>
                <c:pt idx="8001">
                  <c:v>0.57723577235772405</c:v>
                </c:pt>
                <c:pt idx="8002">
                  <c:v>0.57723577235772405</c:v>
                </c:pt>
                <c:pt idx="8003">
                  <c:v>0.60975609756097848</c:v>
                </c:pt>
                <c:pt idx="8004">
                  <c:v>0.57723577235772405</c:v>
                </c:pt>
                <c:pt idx="8005">
                  <c:v>0.60975609756097848</c:v>
                </c:pt>
                <c:pt idx="8006">
                  <c:v>0.57723577235772405</c:v>
                </c:pt>
                <c:pt idx="8007">
                  <c:v>0.57723577235772405</c:v>
                </c:pt>
                <c:pt idx="8008">
                  <c:v>0.60975609756097848</c:v>
                </c:pt>
                <c:pt idx="8009">
                  <c:v>0.60975609756097848</c:v>
                </c:pt>
                <c:pt idx="8010">
                  <c:v>0.57723577235772405</c:v>
                </c:pt>
                <c:pt idx="8011">
                  <c:v>0.57723577235772405</c:v>
                </c:pt>
                <c:pt idx="8012">
                  <c:v>0.57723577235772405</c:v>
                </c:pt>
                <c:pt idx="8013">
                  <c:v>0.60975609756097848</c:v>
                </c:pt>
                <c:pt idx="8014">
                  <c:v>0.60975609756097848</c:v>
                </c:pt>
                <c:pt idx="8015">
                  <c:v>0.60975609756097848</c:v>
                </c:pt>
                <c:pt idx="8016">
                  <c:v>0.63414634146341564</c:v>
                </c:pt>
                <c:pt idx="8017">
                  <c:v>0.63414634146341564</c:v>
                </c:pt>
                <c:pt idx="8018">
                  <c:v>0.56097560975609861</c:v>
                </c:pt>
                <c:pt idx="8019">
                  <c:v>0.63414634146341564</c:v>
                </c:pt>
                <c:pt idx="8020">
                  <c:v>0.60975609756097848</c:v>
                </c:pt>
                <c:pt idx="8021">
                  <c:v>0.66666666666666763</c:v>
                </c:pt>
                <c:pt idx="8022">
                  <c:v>0.66666666666666763</c:v>
                </c:pt>
                <c:pt idx="8023">
                  <c:v>0.73170731707317527</c:v>
                </c:pt>
                <c:pt idx="8024">
                  <c:v>0.71544715447154505</c:v>
                </c:pt>
                <c:pt idx="8025">
                  <c:v>0.65040650406504097</c:v>
                </c:pt>
                <c:pt idx="8026">
                  <c:v>0.67479674796748212</c:v>
                </c:pt>
                <c:pt idx="8027">
                  <c:v>0.64227642276422803</c:v>
                </c:pt>
                <c:pt idx="8028">
                  <c:v>0.64227642276422803</c:v>
                </c:pt>
                <c:pt idx="8029">
                  <c:v>0.73170731707317527</c:v>
                </c:pt>
                <c:pt idx="8030">
                  <c:v>0.64227642276422803</c:v>
                </c:pt>
                <c:pt idx="8031">
                  <c:v>0.64227642276422803</c:v>
                </c:pt>
                <c:pt idx="8032">
                  <c:v>0.64227642276422803</c:v>
                </c:pt>
                <c:pt idx="8033">
                  <c:v>0.64227642276422803</c:v>
                </c:pt>
                <c:pt idx="8034">
                  <c:v>0.64227642276422803</c:v>
                </c:pt>
                <c:pt idx="8035">
                  <c:v>0.64227642276422803</c:v>
                </c:pt>
                <c:pt idx="8036">
                  <c:v>0.73983739837398588</c:v>
                </c:pt>
                <c:pt idx="8037">
                  <c:v>0.83471074380165156</c:v>
                </c:pt>
                <c:pt idx="8038">
                  <c:v>0.83471074380165156</c:v>
                </c:pt>
                <c:pt idx="8039">
                  <c:v>0.57723577235772405</c:v>
                </c:pt>
                <c:pt idx="8040">
                  <c:v>0.60162601626016643</c:v>
                </c:pt>
                <c:pt idx="8041">
                  <c:v>0.60162601626016643</c:v>
                </c:pt>
                <c:pt idx="8042">
                  <c:v>0.60975609756097848</c:v>
                </c:pt>
                <c:pt idx="8043">
                  <c:v>0.57723577235772405</c:v>
                </c:pt>
                <c:pt idx="8044">
                  <c:v>0.55737704918032749</c:v>
                </c:pt>
                <c:pt idx="8045">
                  <c:v>0.58196721311475397</c:v>
                </c:pt>
                <c:pt idx="8046">
                  <c:v>0.54918032786885296</c:v>
                </c:pt>
                <c:pt idx="8047">
                  <c:v>0.55284552845528712</c:v>
                </c:pt>
                <c:pt idx="8048">
                  <c:v>0.65853658536585358</c:v>
                </c:pt>
                <c:pt idx="8049">
                  <c:v>0.65040650406504097</c:v>
                </c:pt>
                <c:pt idx="8050">
                  <c:v>0.72357723577235611</c:v>
                </c:pt>
                <c:pt idx="8051">
                  <c:v>0.67479674796748212</c:v>
                </c:pt>
                <c:pt idx="8052">
                  <c:v>0.64227642276422803</c:v>
                </c:pt>
                <c:pt idx="8053">
                  <c:v>0.67479674796748212</c:v>
                </c:pt>
                <c:pt idx="8054">
                  <c:v>0.76422764227642548</c:v>
                </c:pt>
                <c:pt idx="8055">
                  <c:v>0.65040650406504097</c:v>
                </c:pt>
                <c:pt idx="8056">
                  <c:v>0.56097560975609861</c:v>
                </c:pt>
                <c:pt idx="8057">
                  <c:v>0.63414634146341564</c:v>
                </c:pt>
                <c:pt idx="8058">
                  <c:v>0.63414634146341564</c:v>
                </c:pt>
                <c:pt idx="8059">
                  <c:v>0.64227642276422803</c:v>
                </c:pt>
                <c:pt idx="8060">
                  <c:v>0.64227642276422803</c:v>
                </c:pt>
                <c:pt idx="8061">
                  <c:v>0.67479674796748212</c:v>
                </c:pt>
                <c:pt idx="8062">
                  <c:v>0.67479674796748212</c:v>
                </c:pt>
                <c:pt idx="8063">
                  <c:v>0.64227642276422803</c:v>
                </c:pt>
                <c:pt idx="8064">
                  <c:v>0.65853658536585358</c:v>
                </c:pt>
                <c:pt idx="8065">
                  <c:v>0.64227642276422803</c:v>
                </c:pt>
                <c:pt idx="8066">
                  <c:v>0.64227642276422803</c:v>
                </c:pt>
                <c:pt idx="8067">
                  <c:v>0.64227642276422803</c:v>
                </c:pt>
                <c:pt idx="8068">
                  <c:v>0.64227642276422803</c:v>
                </c:pt>
                <c:pt idx="8069">
                  <c:v>0.64227642276422803</c:v>
                </c:pt>
                <c:pt idx="8070">
                  <c:v>0.64227642276422803</c:v>
                </c:pt>
                <c:pt idx="8071">
                  <c:v>0.64227642276422803</c:v>
                </c:pt>
                <c:pt idx="8072">
                  <c:v>0.64227642276422803</c:v>
                </c:pt>
                <c:pt idx="8073">
                  <c:v>0.68032786885245711</c:v>
                </c:pt>
                <c:pt idx="8074">
                  <c:v>0.52459016393442559</c:v>
                </c:pt>
                <c:pt idx="8075">
                  <c:v>0.52459016393442559</c:v>
                </c:pt>
                <c:pt idx="8076">
                  <c:v>0.80165289256198513</c:v>
                </c:pt>
                <c:pt idx="8077">
                  <c:v>0.80165289256198513</c:v>
                </c:pt>
                <c:pt idx="8078">
                  <c:v>0.74380165289256484</c:v>
                </c:pt>
                <c:pt idx="8079">
                  <c:v>0.65289256198347312</c:v>
                </c:pt>
                <c:pt idx="8080">
                  <c:v>0.71900826446281063</c:v>
                </c:pt>
                <c:pt idx="8081">
                  <c:v>0.7355371900826424</c:v>
                </c:pt>
                <c:pt idx="8082">
                  <c:v>0.80991735537190057</c:v>
                </c:pt>
                <c:pt idx="8083">
                  <c:v>0.62809917355372324</c:v>
                </c:pt>
                <c:pt idx="8084">
                  <c:v>0.62809917355372324</c:v>
                </c:pt>
                <c:pt idx="8085">
                  <c:v>0.81818181818182012</c:v>
                </c:pt>
                <c:pt idx="8086">
                  <c:v>0.81818181818182012</c:v>
                </c:pt>
                <c:pt idx="8087">
                  <c:v>0.55000000000000004</c:v>
                </c:pt>
                <c:pt idx="8088">
                  <c:v>0.74576271186440701</c:v>
                </c:pt>
                <c:pt idx="8089">
                  <c:v>0.43697478991596883</c:v>
                </c:pt>
                <c:pt idx="8090">
                  <c:v>0.72881355932203351</c:v>
                </c:pt>
                <c:pt idx="8091">
                  <c:v>0.81147540983606559</c:v>
                </c:pt>
                <c:pt idx="8092">
                  <c:v>0.66393442622951226</c:v>
                </c:pt>
                <c:pt idx="8093">
                  <c:v>0.49180327868852508</c:v>
                </c:pt>
                <c:pt idx="8094">
                  <c:v>0.71900826446281063</c:v>
                </c:pt>
                <c:pt idx="8095">
                  <c:v>0.79166666666666696</c:v>
                </c:pt>
                <c:pt idx="8096">
                  <c:v>0.79487179487179505</c:v>
                </c:pt>
                <c:pt idx="8097">
                  <c:v>0.79487179487179505</c:v>
                </c:pt>
                <c:pt idx="8098">
                  <c:v>0.74358974358974461</c:v>
                </c:pt>
                <c:pt idx="8099">
                  <c:v>0.74576271186440701</c:v>
                </c:pt>
                <c:pt idx="8100">
                  <c:v>0.79310344827586199</c:v>
                </c:pt>
                <c:pt idx="8101">
                  <c:v>0.69230769230769262</c:v>
                </c:pt>
                <c:pt idx="8102">
                  <c:v>0.73504273504273498</c:v>
                </c:pt>
                <c:pt idx="8103">
                  <c:v>0.71052631578947401</c:v>
                </c:pt>
                <c:pt idx="8104">
                  <c:v>0.43859649122807165</c:v>
                </c:pt>
                <c:pt idx="8105">
                  <c:v>0.58260869565217588</c:v>
                </c:pt>
                <c:pt idx="8106">
                  <c:v>0.61739130434782663</c:v>
                </c:pt>
                <c:pt idx="8107">
                  <c:v>0.58260869565217588</c:v>
                </c:pt>
                <c:pt idx="8108">
                  <c:v>0.58260869565217588</c:v>
                </c:pt>
                <c:pt idx="8109">
                  <c:v>0.45217391304347831</c:v>
                </c:pt>
                <c:pt idx="8110">
                  <c:v>0.71428571428571463</c:v>
                </c:pt>
                <c:pt idx="8111">
                  <c:v>0.37500000000000094</c:v>
                </c:pt>
                <c:pt idx="8112">
                  <c:v>0.61666666666666703</c:v>
                </c:pt>
                <c:pt idx="8113">
                  <c:v>0.34166666666666806</c:v>
                </c:pt>
                <c:pt idx="8114">
                  <c:v>0.55000000000000004</c:v>
                </c:pt>
                <c:pt idx="8115">
                  <c:v>0.81666666666666698</c:v>
                </c:pt>
                <c:pt idx="8116">
                  <c:v>0.72131147540983664</c:v>
                </c:pt>
                <c:pt idx="8117">
                  <c:v>0.79674796747967735</c:v>
                </c:pt>
                <c:pt idx="8118">
                  <c:v>0.71544715447154505</c:v>
                </c:pt>
                <c:pt idx="8119">
                  <c:v>0.82926829268292701</c:v>
                </c:pt>
                <c:pt idx="8120">
                  <c:v>0.81300813008130102</c:v>
                </c:pt>
                <c:pt idx="8121">
                  <c:v>0.82926829268292701</c:v>
                </c:pt>
                <c:pt idx="8122">
                  <c:v>0.82926829268292701</c:v>
                </c:pt>
                <c:pt idx="8123">
                  <c:v>0.82926829268292701</c:v>
                </c:pt>
                <c:pt idx="8124">
                  <c:v>0.82926829268292701</c:v>
                </c:pt>
                <c:pt idx="8125">
                  <c:v>0.82113821138211462</c:v>
                </c:pt>
                <c:pt idx="8126">
                  <c:v>1</c:v>
                </c:pt>
                <c:pt idx="8127">
                  <c:v>1</c:v>
                </c:pt>
                <c:pt idx="8128">
                  <c:v>0.58196721311475397</c:v>
                </c:pt>
                <c:pt idx="8129">
                  <c:v>0.58196721311475397</c:v>
                </c:pt>
                <c:pt idx="8130">
                  <c:v>0.61475409836065664</c:v>
                </c:pt>
                <c:pt idx="8131">
                  <c:v>0.58196721311475397</c:v>
                </c:pt>
                <c:pt idx="8132">
                  <c:v>0.61475409836065664</c:v>
                </c:pt>
                <c:pt idx="8133">
                  <c:v>0.58196721311475397</c:v>
                </c:pt>
                <c:pt idx="8134">
                  <c:v>0.58196721311475397</c:v>
                </c:pt>
                <c:pt idx="8135">
                  <c:v>0.61475409836065664</c:v>
                </c:pt>
                <c:pt idx="8136">
                  <c:v>0.61475409836065664</c:v>
                </c:pt>
                <c:pt idx="8137">
                  <c:v>0.58196721311475397</c:v>
                </c:pt>
                <c:pt idx="8138">
                  <c:v>0.58196721311475397</c:v>
                </c:pt>
                <c:pt idx="8139">
                  <c:v>0.58196721311475397</c:v>
                </c:pt>
                <c:pt idx="8140">
                  <c:v>0.61475409836065664</c:v>
                </c:pt>
                <c:pt idx="8141">
                  <c:v>0.61475409836065664</c:v>
                </c:pt>
                <c:pt idx="8142">
                  <c:v>0.61475409836065664</c:v>
                </c:pt>
                <c:pt idx="8143">
                  <c:v>0.63114754098360704</c:v>
                </c:pt>
                <c:pt idx="8144">
                  <c:v>0.63114754098360704</c:v>
                </c:pt>
                <c:pt idx="8145">
                  <c:v>0.56557377049180302</c:v>
                </c:pt>
                <c:pt idx="8146">
                  <c:v>0.63114754098360704</c:v>
                </c:pt>
                <c:pt idx="8147">
                  <c:v>0.61475409836065664</c:v>
                </c:pt>
                <c:pt idx="8148">
                  <c:v>0.67213114754098613</c:v>
                </c:pt>
                <c:pt idx="8149">
                  <c:v>0.67213114754098613</c:v>
                </c:pt>
                <c:pt idx="8150">
                  <c:v>0.72950819672131151</c:v>
                </c:pt>
                <c:pt idx="8151">
                  <c:v>0.72131147540983664</c:v>
                </c:pt>
                <c:pt idx="8152">
                  <c:v>0.64754098360655765</c:v>
                </c:pt>
                <c:pt idx="8153">
                  <c:v>0.68032786885245711</c:v>
                </c:pt>
                <c:pt idx="8154">
                  <c:v>0.63934426229508612</c:v>
                </c:pt>
                <c:pt idx="8155">
                  <c:v>0.63934426229508612</c:v>
                </c:pt>
                <c:pt idx="8156">
                  <c:v>0.72950819672131151</c:v>
                </c:pt>
                <c:pt idx="8157">
                  <c:v>0.63934426229508612</c:v>
                </c:pt>
                <c:pt idx="8158">
                  <c:v>0.63934426229508612</c:v>
                </c:pt>
                <c:pt idx="8159">
                  <c:v>0.63934426229508612</c:v>
                </c:pt>
                <c:pt idx="8160">
                  <c:v>0.63934426229508612</c:v>
                </c:pt>
                <c:pt idx="8161">
                  <c:v>0.63934426229508612</c:v>
                </c:pt>
                <c:pt idx="8162">
                  <c:v>0.63934426229508612</c:v>
                </c:pt>
                <c:pt idx="8163">
                  <c:v>0.73770491803278948</c:v>
                </c:pt>
                <c:pt idx="8164">
                  <c:v>0.84166666666666701</c:v>
                </c:pt>
                <c:pt idx="8165">
                  <c:v>0.84166666666666701</c:v>
                </c:pt>
                <c:pt idx="8166">
                  <c:v>0.58196721311475397</c:v>
                </c:pt>
                <c:pt idx="8167">
                  <c:v>0.60655737704918211</c:v>
                </c:pt>
                <c:pt idx="8168">
                  <c:v>0.60655737704918211</c:v>
                </c:pt>
                <c:pt idx="8169">
                  <c:v>0.61475409836065664</c:v>
                </c:pt>
                <c:pt idx="8170">
                  <c:v>0.58196721311475397</c:v>
                </c:pt>
                <c:pt idx="8171">
                  <c:v>0.55737704918032749</c:v>
                </c:pt>
                <c:pt idx="8172">
                  <c:v>0.58196721311475397</c:v>
                </c:pt>
                <c:pt idx="8173">
                  <c:v>0.54918032786885296</c:v>
                </c:pt>
                <c:pt idx="8174">
                  <c:v>0.55737704918032749</c:v>
                </c:pt>
                <c:pt idx="8175">
                  <c:v>0.66393442622951226</c:v>
                </c:pt>
                <c:pt idx="8176">
                  <c:v>0.65573770491803363</c:v>
                </c:pt>
                <c:pt idx="8177">
                  <c:v>0.72950819672131151</c:v>
                </c:pt>
                <c:pt idx="8178">
                  <c:v>0.68032786885245711</c:v>
                </c:pt>
                <c:pt idx="8179">
                  <c:v>0.64754098360655765</c:v>
                </c:pt>
                <c:pt idx="8180">
                  <c:v>0.68032786885245711</c:v>
                </c:pt>
                <c:pt idx="8181">
                  <c:v>0.76229508196721296</c:v>
                </c:pt>
                <c:pt idx="8182">
                  <c:v>0.65573770491803363</c:v>
                </c:pt>
                <c:pt idx="8183">
                  <c:v>0.56557377049180302</c:v>
                </c:pt>
                <c:pt idx="8184">
                  <c:v>0.63934426229508612</c:v>
                </c:pt>
                <c:pt idx="8185">
                  <c:v>0.63934426229508612</c:v>
                </c:pt>
                <c:pt idx="8186">
                  <c:v>0.64754098360655765</c:v>
                </c:pt>
                <c:pt idx="8187">
                  <c:v>0.64754098360655765</c:v>
                </c:pt>
                <c:pt idx="8188">
                  <c:v>0.68032786885245711</c:v>
                </c:pt>
                <c:pt idx="8189">
                  <c:v>0.68032786885245711</c:v>
                </c:pt>
                <c:pt idx="8190">
                  <c:v>0.64754098360655765</c:v>
                </c:pt>
                <c:pt idx="8191">
                  <c:v>0.66393442622951226</c:v>
                </c:pt>
                <c:pt idx="8192">
                  <c:v>0.64754098360655765</c:v>
                </c:pt>
                <c:pt idx="8193">
                  <c:v>0.64754098360655765</c:v>
                </c:pt>
                <c:pt idx="8194">
                  <c:v>0.64754098360655765</c:v>
                </c:pt>
                <c:pt idx="8195">
                  <c:v>0.64754098360655765</c:v>
                </c:pt>
                <c:pt idx="8196">
                  <c:v>0.64754098360655765</c:v>
                </c:pt>
                <c:pt idx="8197">
                  <c:v>0.64754098360655765</c:v>
                </c:pt>
                <c:pt idx="8198">
                  <c:v>0.64754098360655765</c:v>
                </c:pt>
                <c:pt idx="8199">
                  <c:v>0.64754098360655765</c:v>
                </c:pt>
                <c:pt idx="8200">
                  <c:v>0.68595041322314443</c:v>
                </c:pt>
                <c:pt idx="8201">
                  <c:v>0.52892561983471165</c:v>
                </c:pt>
                <c:pt idx="8202">
                  <c:v>0.52892561983471165</c:v>
                </c:pt>
                <c:pt idx="8203">
                  <c:v>0.80833333333333302</c:v>
                </c:pt>
                <c:pt idx="8204">
                  <c:v>0.80833333333333302</c:v>
                </c:pt>
                <c:pt idx="8205">
                  <c:v>0.750000000000002</c:v>
                </c:pt>
                <c:pt idx="8206">
                  <c:v>0.65833333333333488</c:v>
                </c:pt>
                <c:pt idx="8207">
                  <c:v>0.71666666666666701</c:v>
                </c:pt>
                <c:pt idx="8208">
                  <c:v>0.73333333333333361</c:v>
                </c:pt>
                <c:pt idx="8209">
                  <c:v>0.80833333333333302</c:v>
                </c:pt>
                <c:pt idx="8210">
                  <c:v>0.625000000000002</c:v>
                </c:pt>
                <c:pt idx="8211">
                  <c:v>0.625000000000002</c:v>
                </c:pt>
                <c:pt idx="8212">
                  <c:v>0.81666666666666698</c:v>
                </c:pt>
                <c:pt idx="8213">
                  <c:v>0.81666666666666698</c:v>
                </c:pt>
                <c:pt idx="8214">
                  <c:v>0.54621848739495749</c:v>
                </c:pt>
                <c:pt idx="8215">
                  <c:v>0.74358974358974461</c:v>
                </c:pt>
                <c:pt idx="8216">
                  <c:v>0.44067796610169502</c:v>
                </c:pt>
                <c:pt idx="8217">
                  <c:v>0.72649572649572836</c:v>
                </c:pt>
                <c:pt idx="8218">
                  <c:v>0.81818181818182012</c:v>
                </c:pt>
                <c:pt idx="8219">
                  <c:v>0.66942148760330977</c:v>
                </c:pt>
                <c:pt idx="8220">
                  <c:v>0.49586776859504295</c:v>
                </c:pt>
                <c:pt idx="8221">
                  <c:v>0.72500000000000064</c:v>
                </c:pt>
                <c:pt idx="8222">
                  <c:v>0.79831932773109149</c:v>
                </c:pt>
                <c:pt idx="8223">
                  <c:v>0.80172413793103403</c:v>
                </c:pt>
                <c:pt idx="8224">
                  <c:v>0.80172413793103403</c:v>
                </c:pt>
                <c:pt idx="8225">
                  <c:v>0.750000000000002</c:v>
                </c:pt>
                <c:pt idx="8226">
                  <c:v>0.75213675213675202</c:v>
                </c:pt>
                <c:pt idx="8227">
                  <c:v>0.8</c:v>
                </c:pt>
                <c:pt idx="8228">
                  <c:v>0.69827586206896664</c:v>
                </c:pt>
                <c:pt idx="8229">
                  <c:v>0.74137931034483084</c:v>
                </c:pt>
                <c:pt idx="8230">
                  <c:v>0.71681415929203496</c:v>
                </c:pt>
                <c:pt idx="8231">
                  <c:v>0.44247787610619499</c:v>
                </c:pt>
                <c:pt idx="8232">
                  <c:v>0.58771929824561397</c:v>
                </c:pt>
                <c:pt idx="8233">
                  <c:v>0.62280701754386425</c:v>
                </c:pt>
                <c:pt idx="8234">
                  <c:v>0.58771929824561397</c:v>
                </c:pt>
                <c:pt idx="8235">
                  <c:v>0.58771929824561397</c:v>
                </c:pt>
                <c:pt idx="8236">
                  <c:v>0.45614035087719279</c:v>
                </c:pt>
                <c:pt idx="8237">
                  <c:v>0.72033898305084698</c:v>
                </c:pt>
                <c:pt idx="8238">
                  <c:v>0.37815126050420295</c:v>
                </c:pt>
                <c:pt idx="8239">
                  <c:v>0.62184873949580177</c:v>
                </c:pt>
                <c:pt idx="8240">
                  <c:v>0.34453781512605008</c:v>
                </c:pt>
                <c:pt idx="8241">
                  <c:v>0.5546218487394986</c:v>
                </c:pt>
                <c:pt idx="8242">
                  <c:v>0.81512605042016861</c:v>
                </c:pt>
                <c:pt idx="8243">
                  <c:v>0.71900826446281063</c:v>
                </c:pt>
                <c:pt idx="8244">
                  <c:v>0.80327868852459272</c:v>
                </c:pt>
                <c:pt idx="8245">
                  <c:v>0.72131147540983664</c:v>
                </c:pt>
                <c:pt idx="8246">
                  <c:v>0.83606557377049262</c:v>
                </c:pt>
                <c:pt idx="8247">
                  <c:v>0.81967213114754101</c:v>
                </c:pt>
                <c:pt idx="8248">
                  <c:v>0.83606557377049262</c:v>
                </c:pt>
                <c:pt idx="8249">
                  <c:v>0.83606557377049262</c:v>
                </c:pt>
                <c:pt idx="8250">
                  <c:v>0.83606557377049262</c:v>
                </c:pt>
                <c:pt idx="8251">
                  <c:v>0.83606557377049262</c:v>
                </c:pt>
                <c:pt idx="8252">
                  <c:v>0.82786885245901942</c:v>
                </c:pt>
                <c:pt idx="8253">
                  <c:v>1</c:v>
                </c:pt>
                <c:pt idx="8254">
                  <c:v>1</c:v>
                </c:pt>
                <c:pt idx="8255">
                  <c:v>1</c:v>
                </c:pt>
                <c:pt idx="8256">
                  <c:v>0.6991869918699164</c:v>
                </c:pt>
                <c:pt idx="8257">
                  <c:v>0.6991869918699164</c:v>
                </c:pt>
                <c:pt idx="8258">
                  <c:v>0.73170731707317527</c:v>
                </c:pt>
                <c:pt idx="8259">
                  <c:v>0.6991869918699164</c:v>
                </c:pt>
                <c:pt idx="8260">
                  <c:v>0.73170731707317527</c:v>
                </c:pt>
                <c:pt idx="8261">
                  <c:v>0.6991869918699164</c:v>
                </c:pt>
                <c:pt idx="8262">
                  <c:v>0.6991869918699164</c:v>
                </c:pt>
                <c:pt idx="8263">
                  <c:v>0.73170731707317527</c:v>
                </c:pt>
                <c:pt idx="8264">
                  <c:v>0.73170731707317527</c:v>
                </c:pt>
                <c:pt idx="8265">
                  <c:v>0.6991869918699164</c:v>
                </c:pt>
                <c:pt idx="8266">
                  <c:v>0.6991869918699164</c:v>
                </c:pt>
                <c:pt idx="8267">
                  <c:v>0.6991869918699164</c:v>
                </c:pt>
                <c:pt idx="8268">
                  <c:v>0.73170731707317527</c:v>
                </c:pt>
                <c:pt idx="8269">
                  <c:v>0.73170731707317527</c:v>
                </c:pt>
                <c:pt idx="8270">
                  <c:v>0.73170731707317527</c:v>
                </c:pt>
                <c:pt idx="8271">
                  <c:v>0.64227642276422803</c:v>
                </c:pt>
                <c:pt idx="8272">
                  <c:v>0.64227642276422803</c:v>
                </c:pt>
                <c:pt idx="8273">
                  <c:v>0.68292682926829362</c:v>
                </c:pt>
                <c:pt idx="8274">
                  <c:v>0.64227642276422803</c:v>
                </c:pt>
                <c:pt idx="8275">
                  <c:v>0.73170731707317527</c:v>
                </c:pt>
                <c:pt idx="8276">
                  <c:v>0.67479674796748212</c:v>
                </c:pt>
                <c:pt idx="8277">
                  <c:v>0.67479674796748212</c:v>
                </c:pt>
                <c:pt idx="8278">
                  <c:v>0.73983739837398588</c:v>
                </c:pt>
                <c:pt idx="8279">
                  <c:v>0.77235772357723598</c:v>
                </c:pt>
                <c:pt idx="8280">
                  <c:v>0.65853658536585358</c:v>
                </c:pt>
                <c:pt idx="8281">
                  <c:v>0.79674796747967735</c:v>
                </c:pt>
                <c:pt idx="8282">
                  <c:v>0.65040650406504097</c:v>
                </c:pt>
                <c:pt idx="8283">
                  <c:v>0.65040650406504097</c:v>
                </c:pt>
                <c:pt idx="8284">
                  <c:v>0.73983739837398588</c:v>
                </c:pt>
                <c:pt idx="8285">
                  <c:v>0.65040650406504097</c:v>
                </c:pt>
                <c:pt idx="8286">
                  <c:v>0.65040650406504097</c:v>
                </c:pt>
                <c:pt idx="8287">
                  <c:v>0.65040650406504097</c:v>
                </c:pt>
                <c:pt idx="8288">
                  <c:v>0.65040650406504097</c:v>
                </c:pt>
                <c:pt idx="8289">
                  <c:v>0.65040650406504097</c:v>
                </c:pt>
                <c:pt idx="8290">
                  <c:v>0.65040650406504097</c:v>
                </c:pt>
                <c:pt idx="8291">
                  <c:v>0.74796747967479948</c:v>
                </c:pt>
                <c:pt idx="8292">
                  <c:v>0.95867768595041303</c:v>
                </c:pt>
                <c:pt idx="8293">
                  <c:v>0.95867768595041303</c:v>
                </c:pt>
                <c:pt idx="8294">
                  <c:v>0.6991869918699164</c:v>
                </c:pt>
                <c:pt idx="8295">
                  <c:v>0.77235772357723598</c:v>
                </c:pt>
                <c:pt idx="8296">
                  <c:v>0.77235772357723598</c:v>
                </c:pt>
                <c:pt idx="8297">
                  <c:v>0.73170731707317527</c:v>
                </c:pt>
                <c:pt idx="8298">
                  <c:v>0.74796747967479948</c:v>
                </c:pt>
                <c:pt idx="8299">
                  <c:v>0.60655737704918211</c:v>
                </c:pt>
                <c:pt idx="8300">
                  <c:v>0.74590163934426412</c:v>
                </c:pt>
                <c:pt idx="8301">
                  <c:v>0.713114754098361</c:v>
                </c:pt>
                <c:pt idx="8302">
                  <c:v>0.72357723577235611</c:v>
                </c:pt>
                <c:pt idx="8303">
                  <c:v>0.82926829268292701</c:v>
                </c:pt>
                <c:pt idx="8304">
                  <c:v>0.82113821138211462</c:v>
                </c:pt>
                <c:pt idx="8305">
                  <c:v>0.89430894308943099</c:v>
                </c:pt>
                <c:pt idx="8306">
                  <c:v>0.84552845528455511</c:v>
                </c:pt>
                <c:pt idx="8307">
                  <c:v>0.81300813008130102</c:v>
                </c:pt>
                <c:pt idx="8308">
                  <c:v>0.84552845528455511</c:v>
                </c:pt>
                <c:pt idx="8309">
                  <c:v>0.77235772357723598</c:v>
                </c:pt>
                <c:pt idx="8310">
                  <c:v>0.82113821138211462</c:v>
                </c:pt>
                <c:pt idx="8311">
                  <c:v>0.73170731707317527</c:v>
                </c:pt>
                <c:pt idx="8312">
                  <c:v>0.80487804878048863</c:v>
                </c:pt>
                <c:pt idx="8313">
                  <c:v>0.80487804878048863</c:v>
                </c:pt>
                <c:pt idx="8314">
                  <c:v>0.81300813008130102</c:v>
                </c:pt>
                <c:pt idx="8315">
                  <c:v>0.81300813008130102</c:v>
                </c:pt>
                <c:pt idx="8316">
                  <c:v>0.84552845528455511</c:v>
                </c:pt>
                <c:pt idx="8317">
                  <c:v>0.84552845528455511</c:v>
                </c:pt>
                <c:pt idx="8318">
                  <c:v>0.81300813008130102</c:v>
                </c:pt>
                <c:pt idx="8319">
                  <c:v>0.82926829268292701</c:v>
                </c:pt>
                <c:pt idx="8320">
                  <c:v>0.81300813008130102</c:v>
                </c:pt>
                <c:pt idx="8321">
                  <c:v>0.81300813008130102</c:v>
                </c:pt>
                <c:pt idx="8322">
                  <c:v>0.81300813008130102</c:v>
                </c:pt>
                <c:pt idx="8323">
                  <c:v>0.81300813008130102</c:v>
                </c:pt>
                <c:pt idx="8324">
                  <c:v>0.81300813008130102</c:v>
                </c:pt>
                <c:pt idx="8325">
                  <c:v>0.81300813008130102</c:v>
                </c:pt>
                <c:pt idx="8326">
                  <c:v>0.81300813008130102</c:v>
                </c:pt>
                <c:pt idx="8327">
                  <c:v>0.81300813008130102</c:v>
                </c:pt>
                <c:pt idx="8328">
                  <c:v>0.84426229508196415</c:v>
                </c:pt>
                <c:pt idx="8329">
                  <c:v>0.68852459016393397</c:v>
                </c:pt>
                <c:pt idx="8330">
                  <c:v>0.68852459016393397</c:v>
                </c:pt>
                <c:pt idx="8331">
                  <c:v>0.96694214876033058</c:v>
                </c:pt>
                <c:pt idx="8332">
                  <c:v>0.96694214876033058</c:v>
                </c:pt>
                <c:pt idx="8333">
                  <c:v>0.90909090909090851</c:v>
                </c:pt>
                <c:pt idx="8334">
                  <c:v>0.81818181818182012</c:v>
                </c:pt>
                <c:pt idx="8335">
                  <c:v>0.7355371900826424</c:v>
                </c:pt>
                <c:pt idx="8336">
                  <c:v>0.7520661157024785</c:v>
                </c:pt>
                <c:pt idx="8337">
                  <c:v>0.82644628099173556</c:v>
                </c:pt>
                <c:pt idx="8338">
                  <c:v>0.64462809917355823</c:v>
                </c:pt>
                <c:pt idx="8339">
                  <c:v>0.64462809917355823</c:v>
                </c:pt>
                <c:pt idx="8340">
                  <c:v>0.83471074380165156</c:v>
                </c:pt>
                <c:pt idx="8341">
                  <c:v>0.83471074380165156</c:v>
                </c:pt>
                <c:pt idx="8342">
                  <c:v>0.56666666666666698</c:v>
                </c:pt>
                <c:pt idx="8343">
                  <c:v>0.79661016949152497</c:v>
                </c:pt>
                <c:pt idx="8344">
                  <c:v>0.57983193277311185</c:v>
                </c:pt>
                <c:pt idx="8345">
                  <c:v>0.77966101694915724</c:v>
                </c:pt>
                <c:pt idx="8346">
                  <c:v>0.97540983606557885</c:v>
                </c:pt>
                <c:pt idx="8347">
                  <c:v>0.713114754098361</c:v>
                </c:pt>
                <c:pt idx="8348">
                  <c:v>0.54098360655737765</c:v>
                </c:pt>
                <c:pt idx="8349">
                  <c:v>0.89256198347107396</c:v>
                </c:pt>
                <c:pt idx="8350">
                  <c:v>0.73333333333333361</c:v>
                </c:pt>
                <c:pt idx="8351">
                  <c:v>0.95726495726495697</c:v>
                </c:pt>
                <c:pt idx="8352">
                  <c:v>0.95726495726495697</c:v>
                </c:pt>
                <c:pt idx="8353">
                  <c:v>0.90598290598290188</c:v>
                </c:pt>
                <c:pt idx="8354">
                  <c:v>0.92372881355932623</c:v>
                </c:pt>
                <c:pt idx="8355">
                  <c:v>0.9655172413793095</c:v>
                </c:pt>
                <c:pt idx="8356">
                  <c:v>0.87179487179487625</c:v>
                </c:pt>
                <c:pt idx="8357">
                  <c:v>0.91452991452991561</c:v>
                </c:pt>
                <c:pt idx="8358">
                  <c:v>0.86842105263158453</c:v>
                </c:pt>
                <c:pt idx="8359">
                  <c:v>0.6052631578947365</c:v>
                </c:pt>
                <c:pt idx="8360">
                  <c:v>0.74782608695652264</c:v>
                </c:pt>
                <c:pt idx="8361">
                  <c:v>0.78260869565217683</c:v>
                </c:pt>
                <c:pt idx="8362">
                  <c:v>0.74782608695652264</c:v>
                </c:pt>
                <c:pt idx="8363">
                  <c:v>0.74782608695652264</c:v>
                </c:pt>
                <c:pt idx="8364">
                  <c:v>0.61739130434782663</c:v>
                </c:pt>
                <c:pt idx="8365">
                  <c:v>0.89075630252100801</c:v>
                </c:pt>
                <c:pt idx="8366">
                  <c:v>0.55000000000000004</c:v>
                </c:pt>
                <c:pt idx="8367">
                  <c:v>0.75833333333333364</c:v>
                </c:pt>
                <c:pt idx="8368">
                  <c:v>0.5</c:v>
                </c:pt>
                <c:pt idx="8369">
                  <c:v>0.72500000000000064</c:v>
                </c:pt>
                <c:pt idx="8370">
                  <c:v>0.64166666666666705</c:v>
                </c:pt>
                <c:pt idx="8371">
                  <c:v>0.72950819672131151</c:v>
                </c:pt>
                <c:pt idx="8372">
                  <c:v>0.96747967479674801</c:v>
                </c:pt>
                <c:pt idx="8373">
                  <c:v>0.88617886178861749</c:v>
                </c:pt>
                <c:pt idx="8374">
                  <c:v>1</c:v>
                </c:pt>
                <c:pt idx="8375">
                  <c:v>0.98373983739837811</c:v>
                </c:pt>
                <c:pt idx="8376">
                  <c:v>1</c:v>
                </c:pt>
                <c:pt idx="8377">
                  <c:v>1</c:v>
                </c:pt>
                <c:pt idx="8378">
                  <c:v>1</c:v>
                </c:pt>
                <c:pt idx="8379">
                  <c:v>1</c:v>
                </c:pt>
                <c:pt idx="8380">
                  <c:v>0.99186991869918983</c:v>
                </c:pt>
                <c:pt idx="8381">
                  <c:v>0.82926829268292701</c:v>
                </c:pt>
                <c:pt idx="8382">
                  <c:v>0.82926829268292701</c:v>
                </c:pt>
                <c:pt idx="8383">
                  <c:v>0.82926829268292701</c:v>
                </c:pt>
                <c:pt idx="8384">
                  <c:v>0.83606557377049262</c:v>
                </c:pt>
                <c:pt idx="8385">
                  <c:v>0.6991869918699164</c:v>
                </c:pt>
                <c:pt idx="8386">
                  <c:v>0.6991869918699164</c:v>
                </c:pt>
                <c:pt idx="8387">
                  <c:v>0.73170731707317527</c:v>
                </c:pt>
                <c:pt idx="8388">
                  <c:v>0.6991869918699164</c:v>
                </c:pt>
                <c:pt idx="8389">
                  <c:v>0.73170731707317527</c:v>
                </c:pt>
                <c:pt idx="8390">
                  <c:v>0.6991869918699164</c:v>
                </c:pt>
                <c:pt idx="8391">
                  <c:v>0.6991869918699164</c:v>
                </c:pt>
                <c:pt idx="8392">
                  <c:v>0.73170731707317527</c:v>
                </c:pt>
                <c:pt idx="8393">
                  <c:v>0.73170731707317527</c:v>
                </c:pt>
                <c:pt idx="8394">
                  <c:v>0.6991869918699164</c:v>
                </c:pt>
                <c:pt idx="8395">
                  <c:v>0.6991869918699164</c:v>
                </c:pt>
                <c:pt idx="8396">
                  <c:v>0.6991869918699164</c:v>
                </c:pt>
                <c:pt idx="8397">
                  <c:v>0.73170731707317527</c:v>
                </c:pt>
                <c:pt idx="8398">
                  <c:v>0.73170731707317527</c:v>
                </c:pt>
                <c:pt idx="8399">
                  <c:v>0.73170731707317527</c:v>
                </c:pt>
                <c:pt idx="8400">
                  <c:v>0.64227642276422803</c:v>
                </c:pt>
                <c:pt idx="8401">
                  <c:v>0.64227642276422803</c:v>
                </c:pt>
                <c:pt idx="8402">
                  <c:v>0.68292682926829362</c:v>
                </c:pt>
                <c:pt idx="8403">
                  <c:v>0.64227642276422803</c:v>
                </c:pt>
                <c:pt idx="8404">
                  <c:v>0.73170731707317527</c:v>
                </c:pt>
                <c:pt idx="8405">
                  <c:v>0.67479674796748212</c:v>
                </c:pt>
                <c:pt idx="8406">
                  <c:v>0.67479674796748212</c:v>
                </c:pt>
                <c:pt idx="8407">
                  <c:v>0.73983739837398588</c:v>
                </c:pt>
                <c:pt idx="8408">
                  <c:v>0.77235772357723598</c:v>
                </c:pt>
                <c:pt idx="8409">
                  <c:v>0.65853658536585358</c:v>
                </c:pt>
                <c:pt idx="8410">
                  <c:v>0.79674796747967735</c:v>
                </c:pt>
                <c:pt idx="8411">
                  <c:v>0.65040650406504097</c:v>
                </c:pt>
                <c:pt idx="8412">
                  <c:v>0.65040650406504097</c:v>
                </c:pt>
                <c:pt idx="8413">
                  <c:v>0.73983739837398588</c:v>
                </c:pt>
                <c:pt idx="8414">
                  <c:v>0.65040650406504097</c:v>
                </c:pt>
                <c:pt idx="8415">
                  <c:v>0.65040650406504097</c:v>
                </c:pt>
                <c:pt idx="8416">
                  <c:v>0.65040650406504097</c:v>
                </c:pt>
                <c:pt idx="8417">
                  <c:v>0.65040650406504097</c:v>
                </c:pt>
                <c:pt idx="8418">
                  <c:v>0.65040650406504097</c:v>
                </c:pt>
                <c:pt idx="8419">
                  <c:v>0.65040650406504097</c:v>
                </c:pt>
                <c:pt idx="8420">
                  <c:v>0.74796747967479948</c:v>
                </c:pt>
                <c:pt idx="8421">
                  <c:v>0.95867768595041303</c:v>
                </c:pt>
                <c:pt idx="8422">
                  <c:v>0.95867768595041303</c:v>
                </c:pt>
                <c:pt idx="8423">
                  <c:v>0.6991869918699164</c:v>
                </c:pt>
                <c:pt idx="8424">
                  <c:v>0.77235772357723598</c:v>
                </c:pt>
                <c:pt idx="8425">
                  <c:v>0.77235772357723598</c:v>
                </c:pt>
                <c:pt idx="8426">
                  <c:v>0.73170731707317527</c:v>
                </c:pt>
                <c:pt idx="8427">
                  <c:v>0.74796747967479948</c:v>
                </c:pt>
                <c:pt idx="8428">
                  <c:v>0.60655737704918211</c:v>
                </c:pt>
                <c:pt idx="8429">
                  <c:v>0.74590163934426412</c:v>
                </c:pt>
                <c:pt idx="8430">
                  <c:v>0.713114754098361</c:v>
                </c:pt>
                <c:pt idx="8431">
                  <c:v>0.72357723577235611</c:v>
                </c:pt>
                <c:pt idx="8432">
                  <c:v>0.82926829268292701</c:v>
                </c:pt>
                <c:pt idx="8433">
                  <c:v>0.82113821138211462</c:v>
                </c:pt>
                <c:pt idx="8434">
                  <c:v>0.89430894308943099</c:v>
                </c:pt>
                <c:pt idx="8435">
                  <c:v>0.84552845528455511</c:v>
                </c:pt>
                <c:pt idx="8436">
                  <c:v>0.81300813008130102</c:v>
                </c:pt>
                <c:pt idx="8437">
                  <c:v>0.84552845528455511</c:v>
                </c:pt>
                <c:pt idx="8438">
                  <c:v>0.77235772357723598</c:v>
                </c:pt>
                <c:pt idx="8439">
                  <c:v>0.82113821138211462</c:v>
                </c:pt>
                <c:pt idx="8440">
                  <c:v>0.73170731707317527</c:v>
                </c:pt>
                <c:pt idx="8441">
                  <c:v>0.80487804878048863</c:v>
                </c:pt>
                <c:pt idx="8442">
                  <c:v>0.80487804878048863</c:v>
                </c:pt>
                <c:pt idx="8443">
                  <c:v>0.81300813008130102</c:v>
                </c:pt>
                <c:pt idx="8444">
                  <c:v>0.81300813008130102</c:v>
                </c:pt>
                <c:pt idx="8445">
                  <c:v>0.84552845528455511</c:v>
                </c:pt>
                <c:pt idx="8446">
                  <c:v>0.84552845528455511</c:v>
                </c:pt>
                <c:pt idx="8447">
                  <c:v>0.81300813008130102</c:v>
                </c:pt>
                <c:pt idx="8448">
                  <c:v>0.82926829268292701</c:v>
                </c:pt>
                <c:pt idx="8449">
                  <c:v>0.81300813008130102</c:v>
                </c:pt>
                <c:pt idx="8450">
                  <c:v>0.81300813008130102</c:v>
                </c:pt>
                <c:pt idx="8451">
                  <c:v>0.81300813008130102</c:v>
                </c:pt>
                <c:pt idx="8452">
                  <c:v>0.81300813008130102</c:v>
                </c:pt>
                <c:pt idx="8453">
                  <c:v>0.81300813008130102</c:v>
                </c:pt>
                <c:pt idx="8454">
                  <c:v>0.81300813008130102</c:v>
                </c:pt>
                <c:pt idx="8455">
                  <c:v>0.81300813008130102</c:v>
                </c:pt>
                <c:pt idx="8456">
                  <c:v>0.81300813008130102</c:v>
                </c:pt>
                <c:pt idx="8457">
                  <c:v>0.84426229508196415</c:v>
                </c:pt>
                <c:pt idx="8458">
                  <c:v>0.68852459016393397</c:v>
                </c:pt>
                <c:pt idx="8459">
                  <c:v>0.68852459016393397</c:v>
                </c:pt>
                <c:pt idx="8460">
                  <c:v>0.96694214876033058</c:v>
                </c:pt>
                <c:pt idx="8461">
                  <c:v>0.96694214876033058</c:v>
                </c:pt>
                <c:pt idx="8462">
                  <c:v>0.90909090909090851</c:v>
                </c:pt>
                <c:pt idx="8463">
                  <c:v>0.81818181818182012</c:v>
                </c:pt>
                <c:pt idx="8464">
                  <c:v>0.7355371900826424</c:v>
                </c:pt>
                <c:pt idx="8465">
                  <c:v>0.7520661157024785</c:v>
                </c:pt>
                <c:pt idx="8466">
                  <c:v>0.82644628099173556</c:v>
                </c:pt>
                <c:pt idx="8467">
                  <c:v>0.64462809917355823</c:v>
                </c:pt>
                <c:pt idx="8468">
                  <c:v>0.64462809917355823</c:v>
                </c:pt>
                <c:pt idx="8469">
                  <c:v>0.83471074380165156</c:v>
                </c:pt>
                <c:pt idx="8470">
                  <c:v>0.83471074380165156</c:v>
                </c:pt>
                <c:pt idx="8471">
                  <c:v>0.56666666666666698</c:v>
                </c:pt>
                <c:pt idx="8472">
                  <c:v>0.79661016949152497</c:v>
                </c:pt>
                <c:pt idx="8473">
                  <c:v>0.57983193277311185</c:v>
                </c:pt>
                <c:pt idx="8474">
                  <c:v>0.77966101694915724</c:v>
                </c:pt>
                <c:pt idx="8475">
                  <c:v>0.97540983606557885</c:v>
                </c:pt>
                <c:pt idx="8476">
                  <c:v>0.713114754098361</c:v>
                </c:pt>
                <c:pt idx="8477">
                  <c:v>0.54098360655737765</c:v>
                </c:pt>
                <c:pt idx="8478">
                  <c:v>0.89256198347107396</c:v>
                </c:pt>
                <c:pt idx="8479">
                  <c:v>0.73333333333333361</c:v>
                </c:pt>
                <c:pt idx="8480">
                  <c:v>0.95726495726495697</c:v>
                </c:pt>
                <c:pt idx="8481">
                  <c:v>0.95726495726495697</c:v>
                </c:pt>
                <c:pt idx="8482">
                  <c:v>0.90598290598290188</c:v>
                </c:pt>
                <c:pt idx="8483">
                  <c:v>0.92372881355932623</c:v>
                </c:pt>
                <c:pt idx="8484">
                  <c:v>0.9655172413793095</c:v>
                </c:pt>
                <c:pt idx="8485">
                  <c:v>0.87179487179487625</c:v>
                </c:pt>
                <c:pt idx="8486">
                  <c:v>0.91452991452991561</c:v>
                </c:pt>
                <c:pt idx="8487">
                  <c:v>0.86842105263158453</c:v>
                </c:pt>
                <c:pt idx="8488">
                  <c:v>0.6052631578947365</c:v>
                </c:pt>
                <c:pt idx="8489">
                  <c:v>0.74782608695652264</c:v>
                </c:pt>
                <c:pt idx="8490">
                  <c:v>0.78260869565217683</c:v>
                </c:pt>
                <c:pt idx="8491">
                  <c:v>0.74782608695652264</c:v>
                </c:pt>
                <c:pt idx="8492">
                  <c:v>0.74782608695652264</c:v>
                </c:pt>
                <c:pt idx="8493">
                  <c:v>0.61739130434782663</c:v>
                </c:pt>
                <c:pt idx="8494">
                  <c:v>0.89075630252100801</c:v>
                </c:pt>
                <c:pt idx="8495">
                  <c:v>0.55000000000000004</c:v>
                </c:pt>
                <c:pt idx="8496">
                  <c:v>0.75833333333333364</c:v>
                </c:pt>
                <c:pt idx="8497">
                  <c:v>0.5</c:v>
                </c:pt>
                <c:pt idx="8498">
                  <c:v>0.72500000000000064</c:v>
                </c:pt>
                <c:pt idx="8499">
                  <c:v>0.64166666666666705</c:v>
                </c:pt>
                <c:pt idx="8500">
                  <c:v>0.72950819672131151</c:v>
                </c:pt>
                <c:pt idx="8501">
                  <c:v>0.96747967479674801</c:v>
                </c:pt>
                <c:pt idx="8502">
                  <c:v>0.88617886178861749</c:v>
                </c:pt>
                <c:pt idx="8503">
                  <c:v>1</c:v>
                </c:pt>
                <c:pt idx="8504">
                  <c:v>0.98373983739837811</c:v>
                </c:pt>
                <c:pt idx="8505">
                  <c:v>1</c:v>
                </c:pt>
                <c:pt idx="8506">
                  <c:v>1</c:v>
                </c:pt>
                <c:pt idx="8507">
                  <c:v>1</c:v>
                </c:pt>
                <c:pt idx="8508">
                  <c:v>1</c:v>
                </c:pt>
                <c:pt idx="8509">
                  <c:v>0.99186991869918983</c:v>
                </c:pt>
                <c:pt idx="8510">
                  <c:v>0.82926829268292701</c:v>
                </c:pt>
                <c:pt idx="8511">
                  <c:v>0.82926829268292701</c:v>
                </c:pt>
                <c:pt idx="8512">
                  <c:v>0.82926829268292701</c:v>
                </c:pt>
                <c:pt idx="8513">
                  <c:v>0.83606557377049262</c:v>
                </c:pt>
                <c:pt idx="8514">
                  <c:v>1</c:v>
                </c:pt>
                <c:pt idx="8515">
                  <c:v>0.82926829268292701</c:v>
                </c:pt>
                <c:pt idx="8516">
                  <c:v>0.82926829268292701</c:v>
                </c:pt>
                <c:pt idx="8517">
                  <c:v>0.86178861788618277</c:v>
                </c:pt>
                <c:pt idx="8518">
                  <c:v>0.82926829268292701</c:v>
                </c:pt>
                <c:pt idx="8519">
                  <c:v>0.86178861788618277</c:v>
                </c:pt>
                <c:pt idx="8520">
                  <c:v>0.82926829268292701</c:v>
                </c:pt>
                <c:pt idx="8521">
                  <c:v>0.82926829268292701</c:v>
                </c:pt>
                <c:pt idx="8522">
                  <c:v>0.86178861788618277</c:v>
                </c:pt>
                <c:pt idx="8523">
                  <c:v>0.86178861788618277</c:v>
                </c:pt>
                <c:pt idx="8524">
                  <c:v>0.82926829268292701</c:v>
                </c:pt>
                <c:pt idx="8525">
                  <c:v>0.82926829268292701</c:v>
                </c:pt>
                <c:pt idx="8526">
                  <c:v>0.82926829268292701</c:v>
                </c:pt>
                <c:pt idx="8527">
                  <c:v>0.86178861788618277</c:v>
                </c:pt>
                <c:pt idx="8528">
                  <c:v>0.86178861788618277</c:v>
                </c:pt>
                <c:pt idx="8529">
                  <c:v>0.86178861788618277</c:v>
                </c:pt>
                <c:pt idx="8530">
                  <c:v>0.77235772357723598</c:v>
                </c:pt>
                <c:pt idx="8531">
                  <c:v>0.77235772357723598</c:v>
                </c:pt>
                <c:pt idx="8532">
                  <c:v>0.81300813008130102</c:v>
                </c:pt>
                <c:pt idx="8533">
                  <c:v>0.77235772357723598</c:v>
                </c:pt>
                <c:pt idx="8534">
                  <c:v>0.86178861788618277</c:v>
                </c:pt>
                <c:pt idx="8535">
                  <c:v>0.80487804878048863</c:v>
                </c:pt>
                <c:pt idx="8536">
                  <c:v>0.80487804878048863</c:v>
                </c:pt>
                <c:pt idx="8537">
                  <c:v>0.86991869918699205</c:v>
                </c:pt>
                <c:pt idx="8538">
                  <c:v>0.60975609756097848</c:v>
                </c:pt>
                <c:pt idx="8539">
                  <c:v>0.75609756097560998</c:v>
                </c:pt>
                <c:pt idx="8540">
                  <c:v>0.92682926829268364</c:v>
                </c:pt>
                <c:pt idx="8541">
                  <c:v>0.74796747967479948</c:v>
                </c:pt>
                <c:pt idx="8542">
                  <c:v>0.74796747967479948</c:v>
                </c:pt>
                <c:pt idx="8543">
                  <c:v>0.86991869918699205</c:v>
                </c:pt>
                <c:pt idx="8544">
                  <c:v>0.74796747967479948</c:v>
                </c:pt>
                <c:pt idx="8545">
                  <c:v>0.74796747967479948</c:v>
                </c:pt>
                <c:pt idx="8546">
                  <c:v>0.74796747967479948</c:v>
                </c:pt>
                <c:pt idx="8547">
                  <c:v>0.74796747967479948</c:v>
                </c:pt>
                <c:pt idx="8548">
                  <c:v>0.74796747967479948</c:v>
                </c:pt>
                <c:pt idx="8549">
                  <c:v>0.74796747967479948</c:v>
                </c:pt>
                <c:pt idx="8550">
                  <c:v>0.87804878048780688</c:v>
                </c:pt>
                <c:pt idx="8551">
                  <c:v>0.84297520661157566</c:v>
                </c:pt>
                <c:pt idx="8552">
                  <c:v>0.84297520661157566</c:v>
                </c:pt>
                <c:pt idx="8553">
                  <c:v>0.82926829268292701</c:v>
                </c:pt>
                <c:pt idx="8554">
                  <c:v>0.86991869918699205</c:v>
                </c:pt>
                <c:pt idx="8555">
                  <c:v>0.86991869918699205</c:v>
                </c:pt>
                <c:pt idx="8556">
                  <c:v>0.86178861788618277</c:v>
                </c:pt>
                <c:pt idx="8557">
                  <c:v>0.87804878048780688</c:v>
                </c:pt>
                <c:pt idx="8558">
                  <c:v>0.73770491803278948</c:v>
                </c:pt>
                <c:pt idx="8559">
                  <c:v>0.87704918032786905</c:v>
                </c:pt>
                <c:pt idx="8560">
                  <c:v>0.84426229508196415</c:v>
                </c:pt>
                <c:pt idx="8561">
                  <c:v>0.82113821138211462</c:v>
                </c:pt>
                <c:pt idx="8562">
                  <c:v>0.95934959349593563</c:v>
                </c:pt>
                <c:pt idx="8563">
                  <c:v>0.95121951219512413</c:v>
                </c:pt>
                <c:pt idx="8564">
                  <c:v>0.73170731707317527</c:v>
                </c:pt>
                <c:pt idx="8565">
                  <c:v>0.97560975609756384</c:v>
                </c:pt>
                <c:pt idx="8566">
                  <c:v>0.97560975609756384</c:v>
                </c:pt>
                <c:pt idx="8567">
                  <c:v>0.97560975609756384</c:v>
                </c:pt>
                <c:pt idx="8568">
                  <c:v>0.86991869918699205</c:v>
                </c:pt>
                <c:pt idx="8569">
                  <c:v>0.95121951219512413</c:v>
                </c:pt>
                <c:pt idx="8570">
                  <c:v>0.86178861788618277</c:v>
                </c:pt>
                <c:pt idx="8571">
                  <c:v>0.96747967479674801</c:v>
                </c:pt>
                <c:pt idx="8572">
                  <c:v>0.96747967479674801</c:v>
                </c:pt>
                <c:pt idx="8573">
                  <c:v>0.97560975609756384</c:v>
                </c:pt>
                <c:pt idx="8574">
                  <c:v>0.97560975609756384</c:v>
                </c:pt>
                <c:pt idx="8575">
                  <c:v>0.97560975609756384</c:v>
                </c:pt>
                <c:pt idx="8576">
                  <c:v>0.97560975609756384</c:v>
                </c:pt>
                <c:pt idx="8577">
                  <c:v>0.97560975609756384</c:v>
                </c:pt>
                <c:pt idx="8578">
                  <c:v>0.99186991869918983</c:v>
                </c:pt>
                <c:pt idx="8579">
                  <c:v>0.97560975609756384</c:v>
                </c:pt>
                <c:pt idx="8580">
                  <c:v>0.97560975609756384</c:v>
                </c:pt>
                <c:pt idx="8581">
                  <c:v>0.97560975609756384</c:v>
                </c:pt>
                <c:pt idx="8582">
                  <c:v>0.97560975609756384</c:v>
                </c:pt>
                <c:pt idx="8583">
                  <c:v>0.97560975609756384</c:v>
                </c:pt>
                <c:pt idx="8584">
                  <c:v>0.97560975609756384</c:v>
                </c:pt>
                <c:pt idx="8585">
                  <c:v>0.97560975609756384</c:v>
                </c:pt>
                <c:pt idx="8586">
                  <c:v>0.97560975609756384</c:v>
                </c:pt>
                <c:pt idx="8587">
                  <c:v>0.84426229508196415</c:v>
                </c:pt>
                <c:pt idx="8588">
                  <c:v>0.81967213114754101</c:v>
                </c:pt>
                <c:pt idx="8589">
                  <c:v>0.81967213114754101</c:v>
                </c:pt>
                <c:pt idx="8590">
                  <c:v>0.84297520661157566</c:v>
                </c:pt>
                <c:pt idx="8591">
                  <c:v>0.84297520661157566</c:v>
                </c:pt>
                <c:pt idx="8592">
                  <c:v>0.90082644628099262</c:v>
                </c:pt>
                <c:pt idx="8593">
                  <c:v>0.97520661157024802</c:v>
                </c:pt>
                <c:pt idx="8594">
                  <c:v>0.89256198347107396</c:v>
                </c:pt>
                <c:pt idx="8595">
                  <c:v>0.62809917355372324</c:v>
                </c:pt>
                <c:pt idx="8596">
                  <c:v>0.85123966942148865</c:v>
                </c:pt>
                <c:pt idx="8597">
                  <c:v>0.63636363636363813</c:v>
                </c:pt>
                <c:pt idx="8598">
                  <c:v>0.63636363636363813</c:v>
                </c:pt>
                <c:pt idx="8599">
                  <c:v>0.85950413223140565</c:v>
                </c:pt>
                <c:pt idx="8600">
                  <c:v>0.85950413223140565</c:v>
                </c:pt>
                <c:pt idx="8601">
                  <c:v>0.59166666666666656</c:v>
                </c:pt>
                <c:pt idx="8602">
                  <c:v>0.88135593220339248</c:v>
                </c:pt>
                <c:pt idx="8603">
                  <c:v>0.59663865546218564</c:v>
                </c:pt>
                <c:pt idx="8604">
                  <c:v>0.94915254237288105</c:v>
                </c:pt>
                <c:pt idx="8605">
                  <c:v>0.84426229508196415</c:v>
                </c:pt>
                <c:pt idx="8606">
                  <c:v>0.87704918032786905</c:v>
                </c:pt>
                <c:pt idx="8607">
                  <c:v>0.67213114754098613</c:v>
                </c:pt>
                <c:pt idx="8608">
                  <c:v>0.7355371900826424</c:v>
                </c:pt>
                <c:pt idx="8609">
                  <c:v>0.81666666666666698</c:v>
                </c:pt>
                <c:pt idx="8610">
                  <c:v>0.79487179487179505</c:v>
                </c:pt>
                <c:pt idx="8611">
                  <c:v>0.79487179487179505</c:v>
                </c:pt>
                <c:pt idx="8612">
                  <c:v>0.74358974358974461</c:v>
                </c:pt>
                <c:pt idx="8613">
                  <c:v>0.75423728813559365</c:v>
                </c:pt>
                <c:pt idx="8614">
                  <c:v>0.80172413793103403</c:v>
                </c:pt>
                <c:pt idx="8615">
                  <c:v>0.70940170940170899</c:v>
                </c:pt>
                <c:pt idx="8616">
                  <c:v>0.75213675213675202</c:v>
                </c:pt>
                <c:pt idx="8617">
                  <c:v>0.71052631578947401</c:v>
                </c:pt>
                <c:pt idx="8618">
                  <c:v>0.75438596491228049</c:v>
                </c:pt>
                <c:pt idx="8619">
                  <c:v>0.86956521739130588</c:v>
                </c:pt>
                <c:pt idx="8620">
                  <c:v>0.62608695652173962</c:v>
                </c:pt>
                <c:pt idx="8621">
                  <c:v>0.90434782608695696</c:v>
                </c:pt>
                <c:pt idx="8622">
                  <c:v>0.86956521739130588</c:v>
                </c:pt>
                <c:pt idx="8623">
                  <c:v>0.73913043478260898</c:v>
                </c:pt>
                <c:pt idx="8624">
                  <c:v>0.74789915966386977</c:v>
                </c:pt>
                <c:pt idx="8625">
                  <c:v>0.70000000000000062</c:v>
                </c:pt>
                <c:pt idx="8626">
                  <c:v>0.90833333333333299</c:v>
                </c:pt>
                <c:pt idx="8627">
                  <c:v>0.65000000000000224</c:v>
                </c:pt>
                <c:pt idx="8628">
                  <c:v>0.57500000000000062</c:v>
                </c:pt>
                <c:pt idx="8629">
                  <c:v>0.49166666666666842</c:v>
                </c:pt>
                <c:pt idx="8630">
                  <c:v>0.87704918032786905</c:v>
                </c:pt>
                <c:pt idx="8631">
                  <c:v>0.83739837398374062</c:v>
                </c:pt>
                <c:pt idx="8632">
                  <c:v>0.90243902439024359</c:v>
                </c:pt>
                <c:pt idx="8633">
                  <c:v>0.83739837398374062</c:v>
                </c:pt>
                <c:pt idx="8634">
                  <c:v>0.82113821138211462</c:v>
                </c:pt>
                <c:pt idx="8635">
                  <c:v>0.83739837398374062</c:v>
                </c:pt>
                <c:pt idx="8636">
                  <c:v>0.83739837398374062</c:v>
                </c:pt>
                <c:pt idx="8637">
                  <c:v>0.83739837398374062</c:v>
                </c:pt>
                <c:pt idx="8638">
                  <c:v>0.83739837398374062</c:v>
                </c:pt>
                <c:pt idx="8639">
                  <c:v>0.84552845528455511</c:v>
                </c:pt>
                <c:pt idx="8640">
                  <c:v>0.66666666666666763</c:v>
                </c:pt>
                <c:pt idx="8641">
                  <c:v>0.66666666666666763</c:v>
                </c:pt>
                <c:pt idx="8642">
                  <c:v>0.66666666666666763</c:v>
                </c:pt>
                <c:pt idx="8643">
                  <c:v>0.67213114754098613</c:v>
                </c:pt>
                <c:pt idx="8644">
                  <c:v>0.83739837398374062</c:v>
                </c:pt>
                <c:pt idx="8645">
                  <c:v>0.83739837398374062</c:v>
                </c:pt>
              </c:numCache>
            </c:numRef>
          </c:yVal>
          <c:smooth val="0"/>
          <c:extLst xmlns:c16r2="http://schemas.microsoft.com/office/drawing/2015/06/chart">
            <c:ext xmlns:c16="http://schemas.microsoft.com/office/drawing/2014/chart" uri="{C3380CC4-5D6E-409C-BE32-E72D297353CC}">
              <c16:uniqueId val="{00000000-2F31-4738-A230-D525808BD673}"/>
            </c:ext>
          </c:extLst>
        </c:ser>
        <c:dLbls>
          <c:showLegendKey val="0"/>
          <c:showVal val="0"/>
          <c:showCatName val="0"/>
          <c:showSerName val="0"/>
          <c:showPercent val="0"/>
          <c:showBubbleSize val="0"/>
        </c:dLbls>
        <c:axId val="59290688"/>
        <c:axId val="59291264"/>
      </c:scatterChart>
      <c:valAx>
        <c:axId val="59290688"/>
        <c:scaling>
          <c:orientation val="minMax"/>
          <c:max val="100"/>
        </c:scaling>
        <c:delete val="0"/>
        <c:axPos val="b"/>
        <c:title>
          <c:tx>
            <c:rich>
              <a:bodyPr/>
              <a:lstStyle/>
              <a:p>
                <a:pPr>
                  <a:defRPr lang="ja-JP"/>
                </a:pPr>
                <a:r>
                  <a:rPr lang="en-US" altLang="en-US"/>
                  <a:t>Sequence identity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59291264"/>
        <c:crosses val="autoZero"/>
        <c:crossBetween val="midCat"/>
        <c:majorUnit val="50"/>
      </c:valAx>
      <c:valAx>
        <c:axId val="59291264"/>
        <c:scaling>
          <c:orientation val="minMax"/>
          <c:max val="1"/>
        </c:scaling>
        <c:delete val="0"/>
        <c:axPos val="l"/>
        <c:title>
          <c:tx>
            <c:rich>
              <a:bodyPr rot="-5400000" vert="horz"/>
              <a:lstStyle/>
              <a:p>
                <a:pPr>
                  <a:defRPr lang="ja-JP"/>
                </a:pPr>
                <a:r>
                  <a:rPr lang="en-US" altLang="en-US"/>
                  <a:t>ADM indetity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59290688"/>
        <c:crosses val="autoZero"/>
        <c:crossBetween val="midCat"/>
        <c:majorUnit val="0.5"/>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1"/>
          <c:order val="0"/>
          <c:tx>
            <c:strRef>
              <c:f>'[I-type_ADMhist_template.xlsx]compactregion'!$A$1</c:f>
              <c:strCache>
                <c:ptCount val="1"/>
                <c:pt idx="0">
                  <c:v>ADMhistgram</c:v>
                </c:pt>
              </c:strCache>
            </c:strRef>
          </c:tx>
          <c:spPr>
            <a:ln w="19050" cap="rnd" cmpd="sng">
              <a:solidFill>
                <a:schemeClr val="tx1"/>
              </a:solidFill>
              <a:round/>
            </a:ln>
            <a:effectLst/>
          </c:spPr>
          <c:marker>
            <c:symbol val="none"/>
          </c:marker>
          <c:yVal>
            <c:numRef>
              <c:f>'[I-type_ADMhist_template.xlsx]compactregion'!$A$2:$A$301</c:f>
              <c:numCache>
                <c:formatCode>General</c:formatCode>
                <c:ptCount val="300"/>
                <c:pt idx="0">
                  <c:v>0</c:v>
                </c:pt>
                <c:pt idx="1">
                  <c:v>0</c:v>
                </c:pt>
                <c:pt idx="2">
                  <c:v>3.8461538461538498E-2</c:v>
                </c:pt>
                <c:pt idx="3">
                  <c:v>0.17307692307692299</c:v>
                </c:pt>
                <c:pt idx="4">
                  <c:v>0.25</c:v>
                </c:pt>
                <c:pt idx="5">
                  <c:v>0.40384615384615402</c:v>
                </c:pt>
                <c:pt idx="6">
                  <c:v>0.42307692307692302</c:v>
                </c:pt>
                <c:pt idx="7">
                  <c:v>0.44230769230769201</c:v>
                </c:pt>
                <c:pt idx="8">
                  <c:v>0.61538461538461497</c:v>
                </c:pt>
                <c:pt idx="9">
                  <c:v>0.88461538461538503</c:v>
                </c:pt>
                <c:pt idx="10">
                  <c:v>0.88461538461538503</c:v>
                </c:pt>
                <c:pt idx="11">
                  <c:v>0.88461538461538503</c:v>
                </c:pt>
                <c:pt idx="12">
                  <c:v>0.88461538461538503</c:v>
                </c:pt>
                <c:pt idx="13">
                  <c:v>0.88461538461538503</c:v>
                </c:pt>
                <c:pt idx="14">
                  <c:v>0.88461538461538503</c:v>
                </c:pt>
                <c:pt idx="15">
                  <c:v>0.88461538461538503</c:v>
                </c:pt>
                <c:pt idx="16">
                  <c:v>0.88461538461538503</c:v>
                </c:pt>
                <c:pt idx="17">
                  <c:v>0.88461538461538503</c:v>
                </c:pt>
                <c:pt idx="18">
                  <c:v>0.88461538461538503</c:v>
                </c:pt>
                <c:pt idx="19">
                  <c:v>0.88461538461538503</c:v>
                </c:pt>
                <c:pt idx="20">
                  <c:v>0.88461538461538503</c:v>
                </c:pt>
                <c:pt idx="21">
                  <c:v>0.90384615384615397</c:v>
                </c:pt>
                <c:pt idx="22">
                  <c:v>0.90384615384615397</c:v>
                </c:pt>
                <c:pt idx="23">
                  <c:v>0.90384615384615397</c:v>
                </c:pt>
                <c:pt idx="24">
                  <c:v>0.90384615384615397</c:v>
                </c:pt>
                <c:pt idx="25">
                  <c:v>0.90384615384615397</c:v>
                </c:pt>
                <c:pt idx="26">
                  <c:v>0.90384615384615397</c:v>
                </c:pt>
                <c:pt idx="27">
                  <c:v>0.90384615384615397</c:v>
                </c:pt>
                <c:pt idx="28">
                  <c:v>0.90384615384615397</c:v>
                </c:pt>
                <c:pt idx="29">
                  <c:v>0.90384615384615397</c:v>
                </c:pt>
                <c:pt idx="30">
                  <c:v>0.90384615384615397</c:v>
                </c:pt>
                <c:pt idx="31">
                  <c:v>0.90384615384615397</c:v>
                </c:pt>
                <c:pt idx="32">
                  <c:v>0.90384615384615397</c:v>
                </c:pt>
                <c:pt idx="33">
                  <c:v>0.90384615384615397</c:v>
                </c:pt>
                <c:pt idx="34">
                  <c:v>0.90384615384615397</c:v>
                </c:pt>
                <c:pt idx="35">
                  <c:v>0.90384615384615397</c:v>
                </c:pt>
                <c:pt idx="36">
                  <c:v>0.90384615384615397</c:v>
                </c:pt>
                <c:pt idx="37">
                  <c:v>0.90384615384615397</c:v>
                </c:pt>
                <c:pt idx="38">
                  <c:v>0.90384615384615397</c:v>
                </c:pt>
                <c:pt idx="39">
                  <c:v>0.90384615384615397</c:v>
                </c:pt>
                <c:pt idx="40">
                  <c:v>0.94230769230769196</c:v>
                </c:pt>
                <c:pt idx="41">
                  <c:v>0.94230769230769196</c:v>
                </c:pt>
                <c:pt idx="42">
                  <c:v>0.94230769230769196</c:v>
                </c:pt>
                <c:pt idx="43">
                  <c:v>0.94230769230769196</c:v>
                </c:pt>
                <c:pt idx="44">
                  <c:v>0.94230769230769196</c:v>
                </c:pt>
                <c:pt idx="45">
                  <c:v>0.94230769230769196</c:v>
                </c:pt>
                <c:pt idx="46">
                  <c:v>0.94230769230769196</c:v>
                </c:pt>
                <c:pt idx="47">
                  <c:v>0.84615384615384603</c:v>
                </c:pt>
                <c:pt idx="48">
                  <c:v>0.82692307692307698</c:v>
                </c:pt>
                <c:pt idx="49">
                  <c:v>0.82692307692307698</c:v>
                </c:pt>
                <c:pt idx="50">
                  <c:v>0.82692307692307698</c:v>
                </c:pt>
                <c:pt idx="51">
                  <c:v>0.84615384615384603</c:v>
                </c:pt>
                <c:pt idx="52">
                  <c:v>0.76923076923076905</c:v>
                </c:pt>
                <c:pt idx="53">
                  <c:v>0.65384615384615397</c:v>
                </c:pt>
                <c:pt idx="54">
                  <c:v>0.65384615384615397</c:v>
                </c:pt>
                <c:pt idx="55">
                  <c:v>0.5</c:v>
                </c:pt>
                <c:pt idx="56">
                  <c:v>0.46153846153846201</c:v>
                </c:pt>
                <c:pt idx="57">
                  <c:v>0.480769230769231</c:v>
                </c:pt>
                <c:pt idx="58">
                  <c:v>0.480769230769231</c:v>
                </c:pt>
                <c:pt idx="59">
                  <c:v>0.480769230769231</c:v>
                </c:pt>
                <c:pt idx="60">
                  <c:v>0.46153846153846201</c:v>
                </c:pt>
                <c:pt idx="61">
                  <c:v>0.36538461538461497</c:v>
                </c:pt>
                <c:pt idx="62">
                  <c:v>0.28846153846153799</c:v>
                </c:pt>
                <c:pt idx="63">
                  <c:v>0.28846153846153799</c:v>
                </c:pt>
                <c:pt idx="64">
                  <c:v>0.28846153846153799</c:v>
                </c:pt>
                <c:pt idx="65">
                  <c:v>0.28846153846153799</c:v>
                </c:pt>
                <c:pt idx="66">
                  <c:v>0.28846153846153799</c:v>
                </c:pt>
                <c:pt idx="67">
                  <c:v>0.28846153846153799</c:v>
                </c:pt>
                <c:pt idx="68">
                  <c:v>0.30769230769230799</c:v>
                </c:pt>
                <c:pt idx="69">
                  <c:v>0.30769230769230799</c:v>
                </c:pt>
                <c:pt idx="70">
                  <c:v>0.480769230769231</c:v>
                </c:pt>
                <c:pt idx="71">
                  <c:v>0.5</c:v>
                </c:pt>
                <c:pt idx="72">
                  <c:v>0.5</c:v>
                </c:pt>
                <c:pt idx="73">
                  <c:v>0.55769230769230804</c:v>
                </c:pt>
                <c:pt idx="74">
                  <c:v>0.82692307692307698</c:v>
                </c:pt>
                <c:pt idx="75">
                  <c:v>0.82692307692307698</c:v>
                </c:pt>
                <c:pt idx="76">
                  <c:v>0.82692307692307698</c:v>
                </c:pt>
                <c:pt idx="77">
                  <c:v>0.82692307692307698</c:v>
                </c:pt>
                <c:pt idx="78">
                  <c:v>0.80769230769230804</c:v>
                </c:pt>
                <c:pt idx="79">
                  <c:v>0.78846153846153799</c:v>
                </c:pt>
                <c:pt idx="80">
                  <c:v>0.82692307692307698</c:v>
                </c:pt>
                <c:pt idx="81">
                  <c:v>0.88461538461538503</c:v>
                </c:pt>
                <c:pt idx="82">
                  <c:v>1</c:v>
                </c:pt>
                <c:pt idx="83">
                  <c:v>1</c:v>
                </c:pt>
                <c:pt idx="84">
                  <c:v>1</c:v>
                </c:pt>
                <c:pt idx="85">
                  <c:v>1</c:v>
                </c:pt>
                <c:pt idx="86">
                  <c:v>1</c:v>
                </c:pt>
                <c:pt idx="87">
                  <c:v>1</c:v>
                </c:pt>
                <c:pt idx="88">
                  <c:v>0.84615384615384603</c:v>
                </c:pt>
                <c:pt idx="89">
                  <c:v>0.84615384615384603</c:v>
                </c:pt>
                <c:pt idx="90">
                  <c:v>0.84615384615384603</c:v>
                </c:pt>
                <c:pt idx="91">
                  <c:v>0.84615384615384603</c:v>
                </c:pt>
                <c:pt idx="92">
                  <c:v>0.76923076923076905</c:v>
                </c:pt>
                <c:pt idx="93">
                  <c:v>0.75</c:v>
                </c:pt>
                <c:pt idx="94">
                  <c:v>0.75</c:v>
                </c:pt>
                <c:pt idx="95">
                  <c:v>0.75</c:v>
                </c:pt>
                <c:pt idx="96">
                  <c:v>0.73076923076923095</c:v>
                </c:pt>
                <c:pt idx="97">
                  <c:v>0.73076923076923095</c:v>
                </c:pt>
                <c:pt idx="98">
                  <c:v>0.71153846153846201</c:v>
                </c:pt>
                <c:pt idx="99">
                  <c:v>0.69230769230769196</c:v>
                </c:pt>
                <c:pt idx="100">
                  <c:v>0.69230769230769196</c:v>
                </c:pt>
                <c:pt idx="101">
                  <c:v>0.69230769230769196</c:v>
                </c:pt>
                <c:pt idx="102">
                  <c:v>0.69230769230769196</c:v>
                </c:pt>
                <c:pt idx="103">
                  <c:v>0.76923076923076905</c:v>
                </c:pt>
                <c:pt idx="104">
                  <c:v>0.84615384615384603</c:v>
                </c:pt>
                <c:pt idx="105">
                  <c:v>0.84615384615384603</c:v>
                </c:pt>
                <c:pt idx="106">
                  <c:v>0.90384615384615397</c:v>
                </c:pt>
                <c:pt idx="107">
                  <c:v>0.90384615384615397</c:v>
                </c:pt>
                <c:pt idx="108">
                  <c:v>0.86538461538461497</c:v>
                </c:pt>
                <c:pt idx="109">
                  <c:v>0.86538461538461497</c:v>
                </c:pt>
                <c:pt idx="110">
                  <c:v>0.88461538461538503</c:v>
                </c:pt>
                <c:pt idx="111">
                  <c:v>0.88461538461538503</c:v>
                </c:pt>
                <c:pt idx="112">
                  <c:v>0.86538461538461497</c:v>
                </c:pt>
                <c:pt idx="113">
                  <c:v>0.86538461538461497</c:v>
                </c:pt>
                <c:pt idx="114">
                  <c:v>0.80769230769230804</c:v>
                </c:pt>
                <c:pt idx="115">
                  <c:v>0.80769230769230804</c:v>
                </c:pt>
                <c:pt idx="116">
                  <c:v>0.80769230769230804</c:v>
                </c:pt>
                <c:pt idx="117">
                  <c:v>0.80769230769230804</c:v>
                </c:pt>
                <c:pt idx="118">
                  <c:v>0.80769230769230804</c:v>
                </c:pt>
                <c:pt idx="119">
                  <c:v>0.80769230769230804</c:v>
                </c:pt>
                <c:pt idx="120">
                  <c:v>0.80769230769230804</c:v>
                </c:pt>
                <c:pt idx="121">
                  <c:v>0.80769230769230804</c:v>
                </c:pt>
                <c:pt idx="122">
                  <c:v>0.73076923076923095</c:v>
                </c:pt>
                <c:pt idx="123">
                  <c:v>0.71153846153846201</c:v>
                </c:pt>
                <c:pt idx="124">
                  <c:v>0.71153846153846201</c:v>
                </c:pt>
                <c:pt idx="125">
                  <c:v>0.71153846153846201</c:v>
                </c:pt>
                <c:pt idx="126">
                  <c:v>0.71153846153846201</c:v>
                </c:pt>
                <c:pt idx="127">
                  <c:v>0.71153846153846201</c:v>
                </c:pt>
                <c:pt idx="128">
                  <c:v>0.71153846153846201</c:v>
                </c:pt>
                <c:pt idx="129">
                  <c:v>0.71153846153846201</c:v>
                </c:pt>
                <c:pt idx="130">
                  <c:v>0.71153846153846201</c:v>
                </c:pt>
                <c:pt idx="131">
                  <c:v>0.65384615384615397</c:v>
                </c:pt>
                <c:pt idx="132">
                  <c:v>0.65384615384615397</c:v>
                </c:pt>
                <c:pt idx="133">
                  <c:v>0.65384615384615397</c:v>
                </c:pt>
                <c:pt idx="134">
                  <c:v>0.65384615384615397</c:v>
                </c:pt>
                <c:pt idx="135">
                  <c:v>0.65384615384615397</c:v>
                </c:pt>
                <c:pt idx="136">
                  <c:v>0.57692307692307698</c:v>
                </c:pt>
                <c:pt idx="137">
                  <c:v>0.57692307692307698</c:v>
                </c:pt>
                <c:pt idx="138">
                  <c:v>0.57692307692307698</c:v>
                </c:pt>
                <c:pt idx="139">
                  <c:v>0.230769230769231</c:v>
                </c:pt>
                <c:pt idx="140">
                  <c:v>0.17307692307692299</c:v>
                </c:pt>
                <c:pt idx="141">
                  <c:v>0.17307692307692299</c:v>
                </c:pt>
                <c:pt idx="142">
                  <c:v>0.17307692307692299</c:v>
                </c:pt>
                <c:pt idx="143">
                  <c:v>0.17307692307692299</c:v>
                </c:pt>
                <c:pt idx="144">
                  <c:v>9.6153846153846201E-2</c:v>
                </c:pt>
                <c:pt idx="145">
                  <c:v>9.6153846153846201E-2</c:v>
                </c:pt>
                <c:pt idx="146">
                  <c:v>9.6153846153846201E-2</c:v>
                </c:pt>
                <c:pt idx="147">
                  <c:v>9.6153846153846201E-2</c:v>
                </c:pt>
                <c:pt idx="148">
                  <c:v>9.6153846153846201E-2</c:v>
                </c:pt>
                <c:pt idx="149">
                  <c:v>0</c:v>
                </c:pt>
              </c:numCache>
            </c:numRef>
          </c:yVal>
          <c:smooth val="1"/>
          <c:extLst xmlns:c16r2="http://schemas.microsoft.com/office/drawing/2015/06/chart">
            <c:ext xmlns:c16="http://schemas.microsoft.com/office/drawing/2014/chart" uri="{C3380CC4-5D6E-409C-BE32-E72D297353CC}">
              <c16:uniqueId val="{00000000-DA68-4EC5-B39B-4D4AD1DE16B8}"/>
            </c:ext>
          </c:extLst>
        </c:ser>
        <c:ser>
          <c:idx val="2"/>
          <c:order val="1"/>
          <c:tx>
            <c:strRef>
              <c:f>'[I-type_ADMhist_template.xlsx]compactregion'!$C$1</c:f>
              <c:strCache>
                <c:ptCount val="1"/>
                <c:pt idx="0">
                  <c:v>activesites</c:v>
                </c:pt>
              </c:strCache>
            </c:strRef>
          </c:tx>
          <c:spPr>
            <a:ln w="19050" cap="rnd" cmpd="sng">
              <a:solidFill>
                <a:schemeClr val="accent6"/>
              </a:solidFill>
              <a:round/>
            </a:ln>
            <a:effectLst/>
          </c:spPr>
          <c:marker>
            <c:symbol val="none"/>
          </c:marker>
          <c:xVal>
            <c:numRef>
              <c:f>'[I-type_ADMhist_template.xlsx]compactregion'!$C$2:$C$18</c:f>
              <c:numCache>
                <c:formatCode>General</c:formatCode>
                <c:ptCount val="17"/>
              </c:numCache>
            </c:numRef>
          </c:xVal>
          <c:yVal>
            <c:numRef>
              <c:f>'[I-type_ADMhist_template.xlsx]compactregion'!$D$2:$D$18</c:f>
              <c:numCache>
                <c:formatCode>General</c:formatCode>
                <c:ptCount val="17"/>
                <c:pt idx="0">
                  <c:v>1</c:v>
                </c:pt>
                <c:pt idx="1">
                  <c:v>0</c:v>
                </c:pt>
                <c:pt idx="3">
                  <c:v>1</c:v>
                </c:pt>
                <c:pt idx="4">
                  <c:v>0</c:v>
                </c:pt>
                <c:pt idx="6">
                  <c:v>1</c:v>
                </c:pt>
                <c:pt idx="7">
                  <c:v>0</c:v>
                </c:pt>
                <c:pt idx="9">
                  <c:v>1</c:v>
                </c:pt>
                <c:pt idx="10">
                  <c:v>0</c:v>
                </c:pt>
                <c:pt idx="12">
                  <c:v>1</c:v>
                </c:pt>
                <c:pt idx="13">
                  <c:v>0</c:v>
                </c:pt>
                <c:pt idx="15">
                  <c:v>1</c:v>
                </c:pt>
                <c:pt idx="16">
                  <c:v>0</c:v>
                </c:pt>
              </c:numCache>
            </c:numRef>
          </c:yVal>
          <c:smooth val="1"/>
          <c:extLst xmlns:c16r2="http://schemas.microsoft.com/office/drawing/2015/06/chart">
            <c:ext xmlns:c16="http://schemas.microsoft.com/office/drawing/2014/chart" uri="{C3380CC4-5D6E-409C-BE32-E72D297353CC}">
              <c16:uniqueId val="{00000001-DA68-4EC5-B39B-4D4AD1DE16B8}"/>
            </c:ext>
          </c:extLst>
        </c:ser>
        <c:ser>
          <c:idx val="5"/>
          <c:order val="2"/>
          <c:tx>
            <c:strRef>
              <c:f>'[I-type_ADMhist_template.xlsx]compactregion'!$I$1</c:f>
              <c:strCache>
                <c:ptCount val="1"/>
                <c:pt idx="0">
                  <c:v>β</c:v>
                </c:pt>
              </c:strCache>
            </c:strRef>
          </c:tx>
          <c:spPr>
            <a:ln w="28575" cap="sq" cmpd="sng">
              <a:solidFill>
                <a:srgbClr val="00FFFF"/>
              </a:solidFill>
              <a:miter lim="800000"/>
              <a:headEnd type="none" w="med" len="med"/>
              <a:tailEnd type="triangle" w="med" len="med"/>
            </a:ln>
            <a:effectLst/>
          </c:spPr>
          <c:marker>
            <c:symbol val="none"/>
          </c:marker>
          <c:xVal>
            <c:numRef>
              <c:f>'[I-type_ADMhist_template.xlsx]compactregion'!$I$2:$I$18</c:f>
              <c:numCache>
                <c:formatCode>General</c:formatCode>
                <c:ptCount val="17"/>
                <c:pt idx="0">
                  <c:v>30</c:v>
                </c:pt>
                <c:pt idx="1">
                  <c:v>33</c:v>
                </c:pt>
                <c:pt idx="3">
                  <c:v>39</c:v>
                </c:pt>
                <c:pt idx="4">
                  <c:v>42</c:v>
                </c:pt>
                <c:pt idx="6">
                  <c:v>47</c:v>
                </c:pt>
                <c:pt idx="7">
                  <c:v>48</c:v>
                </c:pt>
              </c:numCache>
            </c:numRef>
          </c:xVal>
          <c:yVal>
            <c:numRef>
              <c:f>'[I-type_ADMhist_template.xlsx]compactregion'!$J$2:$J$18</c:f>
              <c:numCache>
                <c:formatCode>General</c:formatCode>
                <c:ptCount val="17"/>
                <c:pt idx="0">
                  <c:v>1.2</c:v>
                </c:pt>
                <c:pt idx="1">
                  <c:v>1.2</c:v>
                </c:pt>
                <c:pt idx="3">
                  <c:v>1.2</c:v>
                </c:pt>
                <c:pt idx="4">
                  <c:v>1.2</c:v>
                </c:pt>
                <c:pt idx="6">
                  <c:v>1.2</c:v>
                </c:pt>
                <c:pt idx="7">
                  <c:v>1.2</c:v>
                </c:pt>
                <c:pt idx="9">
                  <c:v>1.2</c:v>
                </c:pt>
                <c:pt idx="10">
                  <c:v>1.2</c:v>
                </c:pt>
                <c:pt idx="12">
                  <c:v>1.2</c:v>
                </c:pt>
                <c:pt idx="13">
                  <c:v>1.2</c:v>
                </c:pt>
                <c:pt idx="15">
                  <c:v>1.2</c:v>
                </c:pt>
                <c:pt idx="16">
                  <c:v>1.2</c:v>
                </c:pt>
              </c:numCache>
            </c:numRef>
          </c:yVal>
          <c:smooth val="1"/>
          <c:extLst xmlns:c16r2="http://schemas.microsoft.com/office/drawing/2015/06/chart">
            <c:ext xmlns:c16="http://schemas.microsoft.com/office/drawing/2014/chart" uri="{C3380CC4-5D6E-409C-BE32-E72D297353CC}">
              <c16:uniqueId val="{00000002-DA68-4EC5-B39B-4D4AD1DE16B8}"/>
            </c:ext>
          </c:extLst>
        </c:ser>
        <c:ser>
          <c:idx val="0"/>
          <c:order val="3"/>
          <c:spPr>
            <a:ln w="19050" cap="rnd">
              <a:solidFill>
                <a:srgbClr val="FF0000"/>
              </a:solidFill>
              <a:prstDash val="dash"/>
              <a:round/>
            </a:ln>
            <a:effectLst/>
          </c:spPr>
          <c:marker>
            <c:symbol val="none"/>
          </c:marker>
          <c:xVal>
            <c:numRef>
              <c:f>'[I-type_ADMhist_template.xlsx]compactregion'!$N$2:$N$3</c:f>
              <c:numCache>
                <c:formatCode>General</c:formatCode>
                <c:ptCount val="2"/>
                <c:pt idx="0">
                  <c:v>1</c:v>
                </c:pt>
                <c:pt idx="1">
                  <c:v>300</c:v>
                </c:pt>
              </c:numCache>
            </c:numRef>
          </c:xVal>
          <c:yVal>
            <c:numRef>
              <c:f>'[I-type_ADMhist_template.xlsx]compactregion'!$M$2:$M$3</c:f>
              <c:numCache>
                <c:formatCode>General</c:formatCode>
                <c:ptCount val="2"/>
                <c:pt idx="0">
                  <c:v>0.7</c:v>
                </c:pt>
                <c:pt idx="1">
                  <c:v>0.7</c:v>
                </c:pt>
              </c:numCache>
            </c:numRef>
          </c:yVal>
          <c:smooth val="1"/>
          <c:extLst xmlns:c16r2="http://schemas.microsoft.com/office/drawing/2015/06/chart">
            <c:ext xmlns:c16="http://schemas.microsoft.com/office/drawing/2014/chart" uri="{C3380CC4-5D6E-409C-BE32-E72D297353CC}">
              <c16:uniqueId val="{00000003-DA68-4EC5-B39B-4D4AD1DE16B8}"/>
            </c:ext>
          </c:extLst>
        </c:ser>
        <c:dLbls>
          <c:showLegendKey val="0"/>
          <c:showVal val="0"/>
          <c:showCatName val="0"/>
          <c:showSerName val="0"/>
          <c:showPercent val="0"/>
          <c:showBubbleSize val="0"/>
        </c:dLbls>
        <c:axId val="36056448"/>
        <c:axId val="36057024"/>
      </c:scatterChart>
      <c:valAx>
        <c:axId val="36056448"/>
        <c:scaling>
          <c:orientation val="minMax"/>
          <c:max val="150"/>
          <c:min val="1"/>
        </c:scaling>
        <c:delete val="0"/>
        <c:axPos val="b"/>
        <c:numFmt formatCode="General" sourceLinked="1"/>
        <c:majorTickMark val="none"/>
        <c:minorTickMark val="none"/>
        <c:tickLblPos val="none"/>
        <c:spPr>
          <a:noFill/>
          <a:ln w="19050" cap="flat" cmpd="sng" algn="ctr">
            <a:solidFill>
              <a:schemeClr val="tx1"/>
            </a:solidFill>
            <a:round/>
          </a:ln>
          <a:effectLst/>
        </c:spPr>
        <c:txPr>
          <a:bodyPr rot="-60000000" spcFirstLastPara="1" vertOverflow="ellipsis" vert="horz" wrap="square" anchor="ctr" anchorCtr="1"/>
          <a:lstStyle/>
          <a:p>
            <a:pPr>
              <a:defRPr lang="ja-JP" sz="900" b="0" i="0" u="none" strike="noStrike" kern="1200" baseline="0">
                <a:solidFill>
                  <a:schemeClr val="tx1">
                    <a:lumMod val="65000"/>
                    <a:lumOff val="35000"/>
                  </a:schemeClr>
                </a:solidFill>
                <a:latin typeface="+mn-lt"/>
                <a:ea typeface="+mn-ea"/>
                <a:cs typeface="+mn-cs"/>
              </a:defRPr>
            </a:pPr>
            <a:endParaRPr lang="en-US"/>
          </a:p>
        </c:txPr>
        <c:crossAx val="36057024"/>
        <c:crosses val="autoZero"/>
        <c:crossBetween val="midCat"/>
      </c:valAx>
      <c:valAx>
        <c:axId val="36057024"/>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lang="ja-JP" sz="1400" b="1" i="0" u="none" strike="noStrike" kern="1200" baseline="0">
                <a:solidFill>
                  <a:schemeClr val="tx1">
                    <a:lumMod val="65000"/>
                    <a:lumOff val="35000"/>
                  </a:schemeClr>
                </a:solidFill>
                <a:latin typeface="+mn-lt"/>
                <a:ea typeface="+mn-ea"/>
                <a:cs typeface="+mn-cs"/>
              </a:defRPr>
            </a:pPr>
            <a:endParaRPr lang="en-US"/>
          </a:p>
        </c:txPr>
        <c:crossAx val="36056448"/>
        <c:crosses val="autoZero"/>
        <c:crossBetween val="midCat"/>
        <c:majorUnit val="0.70000000000000007"/>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4426924759405177"/>
          <c:y val="5.4001826445783732E-2"/>
          <c:w val="0.80016141732283563"/>
          <c:h val="0.79501482351771402"/>
        </c:manualLayout>
      </c:layout>
      <c:scatterChart>
        <c:scatterStyle val="lineMarker"/>
        <c:varyColors val="0"/>
        <c:ser>
          <c:idx val="0"/>
          <c:order val="0"/>
          <c:spPr>
            <a:ln w="47625">
              <a:noFill/>
            </a:ln>
            <a:effectLst/>
          </c:spPr>
          <c:marker>
            <c:symbol val="circle"/>
            <c:size val="2"/>
            <c:spPr>
              <a:solidFill>
                <a:srgbClr val="000000"/>
              </a:solidFill>
              <a:ln>
                <a:noFill/>
              </a:ln>
              <a:effectLst/>
            </c:spPr>
          </c:marker>
          <c:xVal>
            <c:numRef>
              <c:f>Correl.csv!$A$1:$A$904</c:f>
              <c:numCache>
                <c:formatCode>General</c:formatCode>
                <c:ptCount val="904"/>
                <c:pt idx="0">
                  <c:v>66.393442622950559</c:v>
                </c:pt>
                <c:pt idx="1">
                  <c:v>74.789915966386602</c:v>
                </c:pt>
                <c:pt idx="2">
                  <c:v>67.796610169491501</c:v>
                </c:pt>
                <c:pt idx="3">
                  <c:v>71.3043478260862</c:v>
                </c:pt>
                <c:pt idx="4">
                  <c:v>64.035087719298119</c:v>
                </c:pt>
                <c:pt idx="5">
                  <c:v>86.607142857142819</c:v>
                </c:pt>
                <c:pt idx="6">
                  <c:v>66.393442622950559</c:v>
                </c:pt>
                <c:pt idx="7">
                  <c:v>66.115702479338879</c:v>
                </c:pt>
                <c:pt idx="8">
                  <c:v>66.386554621849001</c:v>
                </c:pt>
                <c:pt idx="9">
                  <c:v>68.695652173912919</c:v>
                </c:pt>
                <c:pt idx="10">
                  <c:v>61.475409836065602</c:v>
                </c:pt>
                <c:pt idx="11">
                  <c:v>64.462809917355401</c:v>
                </c:pt>
                <c:pt idx="12">
                  <c:v>68.067226890756302</c:v>
                </c:pt>
                <c:pt idx="13">
                  <c:v>68.695652173912919</c:v>
                </c:pt>
                <c:pt idx="14">
                  <c:v>62.295081967213044</c:v>
                </c:pt>
                <c:pt idx="15">
                  <c:v>58.974358974359063</c:v>
                </c:pt>
                <c:pt idx="16">
                  <c:v>55.5555555555556</c:v>
                </c:pt>
                <c:pt idx="17">
                  <c:v>65.789473684210805</c:v>
                </c:pt>
                <c:pt idx="18">
                  <c:v>66.363636363636289</c:v>
                </c:pt>
                <c:pt idx="19">
                  <c:v>58.974358974359063</c:v>
                </c:pt>
                <c:pt idx="20">
                  <c:v>58.974358974359063</c:v>
                </c:pt>
                <c:pt idx="21">
                  <c:v>55.5555555555556</c:v>
                </c:pt>
                <c:pt idx="22">
                  <c:v>58.974358974359063</c:v>
                </c:pt>
                <c:pt idx="23">
                  <c:v>57.017543859648796</c:v>
                </c:pt>
                <c:pt idx="24">
                  <c:v>61.818181818181813</c:v>
                </c:pt>
                <c:pt idx="25">
                  <c:v>55.5555555555556</c:v>
                </c:pt>
                <c:pt idx="26">
                  <c:v>57.264957264957303</c:v>
                </c:pt>
                <c:pt idx="27">
                  <c:v>64.102564102563434</c:v>
                </c:pt>
                <c:pt idx="28">
                  <c:v>57.264957264957303</c:v>
                </c:pt>
                <c:pt idx="29">
                  <c:v>55.5555555555556</c:v>
                </c:pt>
                <c:pt idx="30">
                  <c:v>51.754385964912274</c:v>
                </c:pt>
                <c:pt idx="31">
                  <c:v>51.818181818181813</c:v>
                </c:pt>
                <c:pt idx="32">
                  <c:v>53.846153846153975</c:v>
                </c:pt>
                <c:pt idx="33">
                  <c:v>52.991452991453002</c:v>
                </c:pt>
                <c:pt idx="34">
                  <c:v>58.974358974359063</c:v>
                </c:pt>
                <c:pt idx="35">
                  <c:v>58.974358974359063</c:v>
                </c:pt>
                <c:pt idx="36">
                  <c:v>60.550458715596172</c:v>
                </c:pt>
                <c:pt idx="37">
                  <c:v>60.550458715596172</c:v>
                </c:pt>
                <c:pt idx="38">
                  <c:v>58.490566037735803</c:v>
                </c:pt>
                <c:pt idx="39">
                  <c:v>61.764705882352963</c:v>
                </c:pt>
                <c:pt idx="40">
                  <c:v>63.302752293578159</c:v>
                </c:pt>
                <c:pt idx="41">
                  <c:v>60.550458715596172</c:v>
                </c:pt>
                <c:pt idx="42">
                  <c:v>76.1467889908253</c:v>
                </c:pt>
                <c:pt idx="43">
                  <c:v>68.807339449541303</c:v>
                </c:pt>
                <c:pt idx="44">
                  <c:v>67.889908256880005</c:v>
                </c:pt>
                <c:pt idx="45">
                  <c:v>58.3333333333333</c:v>
                </c:pt>
                <c:pt idx="46">
                  <c:v>59.259259259259295</c:v>
                </c:pt>
                <c:pt idx="47">
                  <c:v>62.857142857142591</c:v>
                </c:pt>
                <c:pt idx="48">
                  <c:v>63.207547169811122</c:v>
                </c:pt>
                <c:pt idx="49">
                  <c:v>60.185185185185212</c:v>
                </c:pt>
                <c:pt idx="50">
                  <c:v>59.259259259259295</c:v>
                </c:pt>
                <c:pt idx="51">
                  <c:v>64.814814814814781</c:v>
                </c:pt>
                <c:pt idx="52">
                  <c:v>65.740740740740705</c:v>
                </c:pt>
                <c:pt idx="53">
                  <c:v>51.851851851851443</c:v>
                </c:pt>
                <c:pt idx="54">
                  <c:v>60.576923076923102</c:v>
                </c:pt>
                <c:pt idx="55">
                  <c:v>58.407079646017586</c:v>
                </c:pt>
                <c:pt idx="56">
                  <c:v>60.176991150442241</c:v>
                </c:pt>
                <c:pt idx="57">
                  <c:v>57.272727272727302</c:v>
                </c:pt>
                <c:pt idx="58">
                  <c:v>58.490566037735803</c:v>
                </c:pt>
                <c:pt idx="59">
                  <c:v>61.061946902654903</c:v>
                </c:pt>
                <c:pt idx="60">
                  <c:v>57.522123893805421</c:v>
                </c:pt>
                <c:pt idx="61">
                  <c:v>61.061946902654903</c:v>
                </c:pt>
                <c:pt idx="62">
                  <c:v>60.176991150442241</c:v>
                </c:pt>
                <c:pt idx="63">
                  <c:v>65.486725663716825</c:v>
                </c:pt>
                <c:pt idx="64">
                  <c:v>68.807339449541303</c:v>
                </c:pt>
                <c:pt idx="65">
                  <c:v>53.703703703703702</c:v>
                </c:pt>
                <c:pt idx="66">
                  <c:v>54.867256637168097</c:v>
                </c:pt>
                <c:pt idx="67">
                  <c:v>50.442477876106196</c:v>
                </c:pt>
                <c:pt idx="68">
                  <c:v>57.798165137614866</c:v>
                </c:pt>
                <c:pt idx="69">
                  <c:v>62.385321100917345</c:v>
                </c:pt>
                <c:pt idx="70">
                  <c:v>52.678571428571537</c:v>
                </c:pt>
                <c:pt idx="71">
                  <c:v>58.035714285714299</c:v>
                </c:pt>
                <c:pt idx="72">
                  <c:v>61.607142857142897</c:v>
                </c:pt>
                <c:pt idx="73">
                  <c:v>61.607142857142897</c:v>
                </c:pt>
                <c:pt idx="74">
                  <c:v>58.928571428571537</c:v>
                </c:pt>
                <c:pt idx="75">
                  <c:v>63.461538461538495</c:v>
                </c:pt>
                <c:pt idx="76">
                  <c:v>57.943925233644897</c:v>
                </c:pt>
                <c:pt idx="77">
                  <c:v>53.703703703703702</c:v>
                </c:pt>
                <c:pt idx="78">
                  <c:v>53.097345132743399</c:v>
                </c:pt>
                <c:pt idx="79">
                  <c:v>59.292035398230304</c:v>
                </c:pt>
                <c:pt idx="80">
                  <c:v>54.128440366972512</c:v>
                </c:pt>
                <c:pt idx="81">
                  <c:v>56.363636363636104</c:v>
                </c:pt>
                <c:pt idx="82">
                  <c:v>56.25</c:v>
                </c:pt>
                <c:pt idx="83">
                  <c:v>53.571428571428363</c:v>
                </c:pt>
                <c:pt idx="84">
                  <c:v>53.571428571428363</c:v>
                </c:pt>
                <c:pt idx="85">
                  <c:v>66.0714285714282</c:v>
                </c:pt>
                <c:pt idx="86">
                  <c:v>52.678571428571537</c:v>
                </c:pt>
                <c:pt idx="87">
                  <c:v>59.615384615384379</c:v>
                </c:pt>
                <c:pt idx="88">
                  <c:v>57.407407407406964</c:v>
                </c:pt>
                <c:pt idx="89">
                  <c:v>55.5555555555556</c:v>
                </c:pt>
                <c:pt idx="90">
                  <c:v>57.142857142857103</c:v>
                </c:pt>
                <c:pt idx="91">
                  <c:v>53.043478260869598</c:v>
                </c:pt>
                <c:pt idx="92">
                  <c:v>54.782608695652144</c:v>
                </c:pt>
                <c:pt idx="93">
                  <c:v>60.360360360360396</c:v>
                </c:pt>
                <c:pt idx="94">
                  <c:v>60</c:v>
                </c:pt>
                <c:pt idx="95">
                  <c:v>55.263157894736921</c:v>
                </c:pt>
                <c:pt idx="96">
                  <c:v>61.403508771929921</c:v>
                </c:pt>
                <c:pt idx="97">
                  <c:v>62.280701754385994</c:v>
                </c:pt>
                <c:pt idx="98">
                  <c:v>64.035087719298119</c:v>
                </c:pt>
                <c:pt idx="99">
                  <c:v>57.017543859648796</c:v>
                </c:pt>
                <c:pt idx="100">
                  <c:v>61.320754716981163</c:v>
                </c:pt>
                <c:pt idx="101">
                  <c:v>58.3333333333333</c:v>
                </c:pt>
                <c:pt idx="102">
                  <c:v>52.727272727272712</c:v>
                </c:pt>
                <c:pt idx="103">
                  <c:v>76.991150442478201</c:v>
                </c:pt>
                <c:pt idx="104">
                  <c:v>59.292035398230304</c:v>
                </c:pt>
                <c:pt idx="105">
                  <c:v>53.097345132743399</c:v>
                </c:pt>
                <c:pt idx="106">
                  <c:v>49.557522123893797</c:v>
                </c:pt>
                <c:pt idx="107">
                  <c:v>56.880733944954237</c:v>
                </c:pt>
                <c:pt idx="108">
                  <c:v>60.550458715596172</c:v>
                </c:pt>
                <c:pt idx="109">
                  <c:v>51.785714285714299</c:v>
                </c:pt>
                <c:pt idx="110">
                  <c:v>57.142857142857103</c:v>
                </c:pt>
                <c:pt idx="111">
                  <c:v>61.607142857142897</c:v>
                </c:pt>
                <c:pt idx="112">
                  <c:v>59.821428571428363</c:v>
                </c:pt>
                <c:pt idx="113">
                  <c:v>57.142857142857103</c:v>
                </c:pt>
                <c:pt idx="114">
                  <c:v>62.5</c:v>
                </c:pt>
                <c:pt idx="115">
                  <c:v>56.074766355139992</c:v>
                </c:pt>
                <c:pt idx="116">
                  <c:v>52.7777777777778</c:v>
                </c:pt>
                <c:pt idx="117">
                  <c:v>95.575221238938099</c:v>
                </c:pt>
                <c:pt idx="118">
                  <c:v>55.357142857142591</c:v>
                </c:pt>
                <c:pt idx="119">
                  <c:v>75.221238938053048</c:v>
                </c:pt>
                <c:pt idx="120">
                  <c:v>55.172413793103402</c:v>
                </c:pt>
                <c:pt idx="121">
                  <c:v>51.724137931034512</c:v>
                </c:pt>
                <c:pt idx="122">
                  <c:v>48.672566371681398</c:v>
                </c:pt>
                <c:pt idx="123">
                  <c:v>49.090909090909221</c:v>
                </c:pt>
                <c:pt idx="124">
                  <c:v>50</c:v>
                </c:pt>
                <c:pt idx="125">
                  <c:v>50</c:v>
                </c:pt>
                <c:pt idx="126">
                  <c:v>55.172413793103402</c:v>
                </c:pt>
                <c:pt idx="127">
                  <c:v>55.172413793103402</c:v>
                </c:pt>
                <c:pt idx="128">
                  <c:v>93.965517241379601</c:v>
                </c:pt>
                <c:pt idx="129">
                  <c:v>62.962962962963012</c:v>
                </c:pt>
                <c:pt idx="130">
                  <c:v>49.074074074074097</c:v>
                </c:pt>
                <c:pt idx="131">
                  <c:v>60.714285714285701</c:v>
                </c:pt>
                <c:pt idx="132">
                  <c:v>58.035714285714299</c:v>
                </c:pt>
                <c:pt idx="133">
                  <c:v>50</c:v>
                </c:pt>
                <c:pt idx="134">
                  <c:v>54.385964912280571</c:v>
                </c:pt>
                <c:pt idx="135">
                  <c:v>56.25</c:v>
                </c:pt>
                <c:pt idx="136">
                  <c:v>53.508771929824611</c:v>
                </c:pt>
                <c:pt idx="137">
                  <c:v>51.754385964912274</c:v>
                </c:pt>
                <c:pt idx="138">
                  <c:v>52.727272727272712</c:v>
                </c:pt>
                <c:pt idx="139">
                  <c:v>53.271028037383196</c:v>
                </c:pt>
                <c:pt idx="140">
                  <c:v>52.212389380531121</c:v>
                </c:pt>
                <c:pt idx="141">
                  <c:v>53.982300884955905</c:v>
                </c:pt>
                <c:pt idx="142">
                  <c:v>52.212389380531121</c:v>
                </c:pt>
                <c:pt idx="143">
                  <c:v>52.212389380531121</c:v>
                </c:pt>
                <c:pt idx="144">
                  <c:v>44.247787610619248</c:v>
                </c:pt>
                <c:pt idx="145">
                  <c:v>50</c:v>
                </c:pt>
                <c:pt idx="146">
                  <c:v>59.259259259259295</c:v>
                </c:pt>
                <c:pt idx="147">
                  <c:v>49.107142857142897</c:v>
                </c:pt>
                <c:pt idx="148">
                  <c:v>55.454545454545233</c:v>
                </c:pt>
                <c:pt idx="149">
                  <c:v>49.090909090909221</c:v>
                </c:pt>
                <c:pt idx="150">
                  <c:v>53.571428571428363</c:v>
                </c:pt>
                <c:pt idx="151">
                  <c:v>56.363636363636104</c:v>
                </c:pt>
                <c:pt idx="152">
                  <c:v>42.477876106194586</c:v>
                </c:pt>
                <c:pt idx="153">
                  <c:v>51.754385964912274</c:v>
                </c:pt>
                <c:pt idx="154">
                  <c:v>52.631578947368403</c:v>
                </c:pt>
                <c:pt idx="155">
                  <c:v>50.909090909090899</c:v>
                </c:pt>
                <c:pt idx="156">
                  <c:v>52.336448598130801</c:v>
                </c:pt>
                <c:pt idx="157">
                  <c:v>52.212389380531121</c:v>
                </c:pt>
                <c:pt idx="158">
                  <c:v>51.327433628318545</c:v>
                </c:pt>
                <c:pt idx="159">
                  <c:v>47.787610619469</c:v>
                </c:pt>
                <c:pt idx="160">
                  <c:v>52.212389380531121</c:v>
                </c:pt>
                <c:pt idx="161">
                  <c:v>44.247787610619248</c:v>
                </c:pt>
                <c:pt idx="162">
                  <c:v>49.074074074074097</c:v>
                </c:pt>
                <c:pt idx="163">
                  <c:v>57.407407407406964</c:v>
                </c:pt>
                <c:pt idx="164">
                  <c:v>49.107142857142897</c:v>
                </c:pt>
                <c:pt idx="165">
                  <c:v>54.545454545454497</c:v>
                </c:pt>
                <c:pt idx="166">
                  <c:v>52.727272727272712</c:v>
                </c:pt>
                <c:pt idx="167">
                  <c:v>52.678571428571537</c:v>
                </c:pt>
                <c:pt idx="168">
                  <c:v>53.636363636363598</c:v>
                </c:pt>
                <c:pt idx="169">
                  <c:v>42.477876106194586</c:v>
                </c:pt>
                <c:pt idx="170">
                  <c:v>92.241379310344783</c:v>
                </c:pt>
                <c:pt idx="171">
                  <c:v>54.700854700854713</c:v>
                </c:pt>
                <c:pt idx="172">
                  <c:v>54.700854700854713</c:v>
                </c:pt>
                <c:pt idx="173">
                  <c:v>56.140350877193001</c:v>
                </c:pt>
                <c:pt idx="174">
                  <c:v>55.8558558558559</c:v>
                </c:pt>
                <c:pt idx="175">
                  <c:v>52.136752136752222</c:v>
                </c:pt>
                <c:pt idx="176">
                  <c:v>52.136752136752222</c:v>
                </c:pt>
                <c:pt idx="177">
                  <c:v>48.275862068965502</c:v>
                </c:pt>
                <c:pt idx="178">
                  <c:v>50.862068965517196</c:v>
                </c:pt>
                <c:pt idx="179">
                  <c:v>48.275862068965502</c:v>
                </c:pt>
                <c:pt idx="180">
                  <c:v>55.5555555555556</c:v>
                </c:pt>
                <c:pt idx="181">
                  <c:v>62.037037037036995</c:v>
                </c:pt>
                <c:pt idx="182">
                  <c:v>48.214285714285701</c:v>
                </c:pt>
                <c:pt idx="183">
                  <c:v>47.321428571428363</c:v>
                </c:pt>
                <c:pt idx="184">
                  <c:v>47.321428571428363</c:v>
                </c:pt>
                <c:pt idx="185">
                  <c:v>51.754385964912274</c:v>
                </c:pt>
                <c:pt idx="186">
                  <c:v>45.535714285714299</c:v>
                </c:pt>
                <c:pt idx="187">
                  <c:v>45.689655172413801</c:v>
                </c:pt>
                <c:pt idx="188">
                  <c:v>47.826086956521713</c:v>
                </c:pt>
                <c:pt idx="189">
                  <c:v>49.565217391304401</c:v>
                </c:pt>
                <c:pt idx="190">
                  <c:v>53.982300884955905</c:v>
                </c:pt>
                <c:pt idx="191">
                  <c:v>56.637168141592902</c:v>
                </c:pt>
                <c:pt idx="192">
                  <c:v>59.090909090909221</c:v>
                </c:pt>
                <c:pt idx="193">
                  <c:v>57.657657657657175</c:v>
                </c:pt>
                <c:pt idx="194">
                  <c:v>51.327433628318545</c:v>
                </c:pt>
                <c:pt idx="195">
                  <c:v>54.867256637168097</c:v>
                </c:pt>
                <c:pt idx="196">
                  <c:v>50.892857142857103</c:v>
                </c:pt>
                <c:pt idx="197">
                  <c:v>50.892857142857103</c:v>
                </c:pt>
                <c:pt idx="198">
                  <c:v>45.535714285714299</c:v>
                </c:pt>
                <c:pt idx="199">
                  <c:v>55.769230769230802</c:v>
                </c:pt>
                <c:pt idx="200">
                  <c:v>60.185185185185212</c:v>
                </c:pt>
                <c:pt idx="201">
                  <c:v>48.148148148148259</c:v>
                </c:pt>
                <c:pt idx="202">
                  <c:v>49.549549549549496</c:v>
                </c:pt>
                <c:pt idx="203">
                  <c:v>49.107142857142897</c:v>
                </c:pt>
                <c:pt idx="204">
                  <c:v>51.785714285714299</c:v>
                </c:pt>
                <c:pt idx="205">
                  <c:v>47.747747747747745</c:v>
                </c:pt>
                <c:pt idx="206">
                  <c:v>42.857142857142591</c:v>
                </c:pt>
                <c:pt idx="207">
                  <c:v>46.846846846846745</c:v>
                </c:pt>
                <c:pt idx="208">
                  <c:v>48.648648648648702</c:v>
                </c:pt>
                <c:pt idx="209">
                  <c:v>83.739837398373979</c:v>
                </c:pt>
                <c:pt idx="210">
                  <c:v>53.211009174311897</c:v>
                </c:pt>
                <c:pt idx="211">
                  <c:v>47.706422018348597</c:v>
                </c:pt>
                <c:pt idx="212">
                  <c:v>52.380952380952401</c:v>
                </c:pt>
                <c:pt idx="213">
                  <c:v>52.336448598130801</c:v>
                </c:pt>
                <c:pt idx="214">
                  <c:v>51.851851851851443</c:v>
                </c:pt>
                <c:pt idx="215">
                  <c:v>52.7777777777778</c:v>
                </c:pt>
                <c:pt idx="216">
                  <c:v>53.703703703703702</c:v>
                </c:pt>
                <c:pt idx="217">
                  <c:v>50.925925925926094</c:v>
                </c:pt>
                <c:pt idx="218">
                  <c:v>49.074074074074097</c:v>
                </c:pt>
                <c:pt idx="219">
                  <c:v>51.456310679611363</c:v>
                </c:pt>
                <c:pt idx="220">
                  <c:v>56.074766355139992</c:v>
                </c:pt>
                <c:pt idx="221">
                  <c:v>49.532710280374005</c:v>
                </c:pt>
                <c:pt idx="222">
                  <c:v>57.407407407406964</c:v>
                </c:pt>
                <c:pt idx="223">
                  <c:v>50.4587155963303</c:v>
                </c:pt>
                <c:pt idx="224">
                  <c:v>54.128440366972512</c:v>
                </c:pt>
                <c:pt idx="225">
                  <c:v>55.5555555555556</c:v>
                </c:pt>
                <c:pt idx="226">
                  <c:v>46.296296296296298</c:v>
                </c:pt>
                <c:pt idx="227">
                  <c:v>77.477477477477478</c:v>
                </c:pt>
                <c:pt idx="228">
                  <c:v>73.873873873873237</c:v>
                </c:pt>
                <c:pt idx="229">
                  <c:v>48.181818181818144</c:v>
                </c:pt>
                <c:pt idx="230">
                  <c:v>46.363636363636104</c:v>
                </c:pt>
                <c:pt idx="231">
                  <c:v>43.75</c:v>
                </c:pt>
                <c:pt idx="232">
                  <c:v>48.214285714285701</c:v>
                </c:pt>
                <c:pt idx="233">
                  <c:v>44.444444444444045</c:v>
                </c:pt>
                <c:pt idx="234">
                  <c:v>45.714285714285701</c:v>
                </c:pt>
                <c:pt idx="235">
                  <c:v>45.945945945946001</c:v>
                </c:pt>
                <c:pt idx="236">
                  <c:v>46.846846846846745</c:v>
                </c:pt>
                <c:pt idx="237">
                  <c:v>51.351351351351063</c:v>
                </c:pt>
                <c:pt idx="238">
                  <c:v>54.954954954954999</c:v>
                </c:pt>
                <c:pt idx="239">
                  <c:v>53.153153153153198</c:v>
                </c:pt>
                <c:pt idx="240">
                  <c:v>57.009345794392445</c:v>
                </c:pt>
                <c:pt idx="241">
                  <c:v>54.205607476635372</c:v>
                </c:pt>
                <c:pt idx="242">
                  <c:v>49.549549549549496</c:v>
                </c:pt>
                <c:pt idx="243">
                  <c:v>49.074074074074097</c:v>
                </c:pt>
                <c:pt idx="244">
                  <c:v>49.074074074074097</c:v>
                </c:pt>
                <c:pt idx="245">
                  <c:v>44.545454545454497</c:v>
                </c:pt>
                <c:pt idx="246">
                  <c:v>47.222222222222321</c:v>
                </c:pt>
                <c:pt idx="247">
                  <c:v>49.549549549549496</c:v>
                </c:pt>
                <c:pt idx="248">
                  <c:v>56.140350877193001</c:v>
                </c:pt>
                <c:pt idx="249">
                  <c:v>55.263157894736921</c:v>
                </c:pt>
                <c:pt idx="250">
                  <c:v>52.212389380531121</c:v>
                </c:pt>
                <c:pt idx="251">
                  <c:v>49.541284403669167</c:v>
                </c:pt>
                <c:pt idx="252">
                  <c:v>58.715596330275375</c:v>
                </c:pt>
                <c:pt idx="253">
                  <c:v>47.321428571428363</c:v>
                </c:pt>
                <c:pt idx="254">
                  <c:v>50</c:v>
                </c:pt>
                <c:pt idx="255">
                  <c:v>48.148148148148259</c:v>
                </c:pt>
                <c:pt idx="256">
                  <c:v>48.623853211009212</c:v>
                </c:pt>
                <c:pt idx="257">
                  <c:v>50.450450450450148</c:v>
                </c:pt>
                <c:pt idx="258">
                  <c:v>51.351351351351063</c:v>
                </c:pt>
                <c:pt idx="259">
                  <c:v>53.153153153153198</c:v>
                </c:pt>
                <c:pt idx="260">
                  <c:v>54.054054054053879</c:v>
                </c:pt>
                <c:pt idx="261">
                  <c:v>54.054054054053879</c:v>
                </c:pt>
                <c:pt idx="262">
                  <c:v>59.22330097087405</c:v>
                </c:pt>
                <c:pt idx="263">
                  <c:v>53.271028037383196</c:v>
                </c:pt>
                <c:pt idx="264">
                  <c:v>50.467289719625974</c:v>
                </c:pt>
                <c:pt idx="265">
                  <c:v>62.162162162162211</c:v>
                </c:pt>
                <c:pt idx="266">
                  <c:v>57.142857142857103</c:v>
                </c:pt>
                <c:pt idx="267">
                  <c:v>60.714285714285701</c:v>
                </c:pt>
                <c:pt idx="268">
                  <c:v>59.459459459459204</c:v>
                </c:pt>
                <c:pt idx="269">
                  <c:v>51.351351351351063</c:v>
                </c:pt>
                <c:pt idx="270">
                  <c:v>53.211009174311897</c:v>
                </c:pt>
                <c:pt idx="271">
                  <c:v>53.211009174311897</c:v>
                </c:pt>
                <c:pt idx="272">
                  <c:v>47.747747747747745</c:v>
                </c:pt>
                <c:pt idx="273">
                  <c:v>44.1441441441441</c:v>
                </c:pt>
                <c:pt idx="274">
                  <c:v>57.407407407406964</c:v>
                </c:pt>
                <c:pt idx="275">
                  <c:v>51.401869158878263</c:v>
                </c:pt>
                <c:pt idx="276">
                  <c:v>41.228070175438603</c:v>
                </c:pt>
                <c:pt idx="277">
                  <c:v>47.368421052631334</c:v>
                </c:pt>
                <c:pt idx="278">
                  <c:v>45.945945945946001</c:v>
                </c:pt>
                <c:pt idx="279">
                  <c:v>47.272727272727302</c:v>
                </c:pt>
                <c:pt idx="280">
                  <c:v>44.736842105263094</c:v>
                </c:pt>
                <c:pt idx="281">
                  <c:v>43.859649122806871</c:v>
                </c:pt>
                <c:pt idx="282">
                  <c:v>47.368421052631334</c:v>
                </c:pt>
                <c:pt idx="283">
                  <c:v>47.368421052631334</c:v>
                </c:pt>
                <c:pt idx="284">
                  <c:v>45.614035087719245</c:v>
                </c:pt>
                <c:pt idx="285">
                  <c:v>46.226415094339742</c:v>
                </c:pt>
                <c:pt idx="286">
                  <c:v>61.1111111111111</c:v>
                </c:pt>
                <c:pt idx="287">
                  <c:v>43.636363636363598</c:v>
                </c:pt>
                <c:pt idx="288">
                  <c:v>44.642857142857103</c:v>
                </c:pt>
                <c:pt idx="289">
                  <c:v>46.428571428571537</c:v>
                </c:pt>
                <c:pt idx="290">
                  <c:v>47.368421052631334</c:v>
                </c:pt>
                <c:pt idx="291">
                  <c:v>43.75</c:v>
                </c:pt>
                <c:pt idx="292">
                  <c:v>43.859649122806871</c:v>
                </c:pt>
                <c:pt idx="293">
                  <c:v>44.1441441441441</c:v>
                </c:pt>
                <c:pt idx="294">
                  <c:v>42.342342342342299</c:v>
                </c:pt>
                <c:pt idx="295">
                  <c:v>40.350877192982175</c:v>
                </c:pt>
                <c:pt idx="296">
                  <c:v>42.857142857142591</c:v>
                </c:pt>
                <c:pt idx="297">
                  <c:v>40.740740740740712</c:v>
                </c:pt>
                <c:pt idx="298">
                  <c:v>40.366972477064174</c:v>
                </c:pt>
                <c:pt idx="299">
                  <c:v>44.1441441441441</c:v>
                </c:pt>
                <c:pt idx="300">
                  <c:v>50.877192982456101</c:v>
                </c:pt>
                <c:pt idx="301">
                  <c:v>46.491228070175403</c:v>
                </c:pt>
                <c:pt idx="302">
                  <c:v>50.909090909090899</c:v>
                </c:pt>
                <c:pt idx="303">
                  <c:v>50.467289719625974</c:v>
                </c:pt>
                <c:pt idx="304">
                  <c:v>49.557522123893797</c:v>
                </c:pt>
                <c:pt idx="305">
                  <c:v>50.442477876106196</c:v>
                </c:pt>
                <c:pt idx="306">
                  <c:v>52.212389380531121</c:v>
                </c:pt>
                <c:pt idx="307">
                  <c:v>43.362831858407098</c:v>
                </c:pt>
                <c:pt idx="308">
                  <c:v>43.362831858407098</c:v>
                </c:pt>
                <c:pt idx="309">
                  <c:v>47.222222222222321</c:v>
                </c:pt>
                <c:pt idx="310">
                  <c:v>49.074074074074097</c:v>
                </c:pt>
                <c:pt idx="311">
                  <c:v>44.642857142857103</c:v>
                </c:pt>
                <c:pt idx="312">
                  <c:v>50</c:v>
                </c:pt>
                <c:pt idx="313">
                  <c:v>41.818181818181813</c:v>
                </c:pt>
                <c:pt idx="314">
                  <c:v>46.428571428571537</c:v>
                </c:pt>
                <c:pt idx="315">
                  <c:v>50</c:v>
                </c:pt>
                <c:pt idx="316">
                  <c:v>40.707964601769874</c:v>
                </c:pt>
                <c:pt idx="317">
                  <c:v>48.275862068965502</c:v>
                </c:pt>
                <c:pt idx="318">
                  <c:v>49.137931034482811</c:v>
                </c:pt>
                <c:pt idx="319">
                  <c:v>41.176470588235297</c:v>
                </c:pt>
                <c:pt idx="320">
                  <c:v>42.608695652174013</c:v>
                </c:pt>
                <c:pt idx="321">
                  <c:v>51.351351351351063</c:v>
                </c:pt>
                <c:pt idx="322">
                  <c:v>44.736842105263094</c:v>
                </c:pt>
                <c:pt idx="323">
                  <c:v>45.871559633027474</c:v>
                </c:pt>
                <c:pt idx="324">
                  <c:v>34.234234234234201</c:v>
                </c:pt>
                <c:pt idx="325">
                  <c:v>48.695652173913011</c:v>
                </c:pt>
                <c:pt idx="326">
                  <c:v>42.608695652174013</c:v>
                </c:pt>
                <c:pt idx="327">
                  <c:v>50.450450450450148</c:v>
                </c:pt>
                <c:pt idx="328">
                  <c:v>49.090909090909221</c:v>
                </c:pt>
                <c:pt idx="329">
                  <c:v>47.368421052631334</c:v>
                </c:pt>
                <c:pt idx="330">
                  <c:v>49.122807017543899</c:v>
                </c:pt>
                <c:pt idx="331">
                  <c:v>50.877192982456101</c:v>
                </c:pt>
                <c:pt idx="332">
                  <c:v>43.859649122806871</c:v>
                </c:pt>
                <c:pt idx="333">
                  <c:v>42.982456140350912</c:v>
                </c:pt>
                <c:pt idx="334">
                  <c:v>47.169811320754867</c:v>
                </c:pt>
                <c:pt idx="335">
                  <c:v>46.296296296296298</c:v>
                </c:pt>
                <c:pt idx="336">
                  <c:v>46.363636363636104</c:v>
                </c:pt>
                <c:pt idx="337">
                  <c:v>49.557522123893797</c:v>
                </c:pt>
                <c:pt idx="338">
                  <c:v>38.938053097345097</c:v>
                </c:pt>
                <c:pt idx="339">
                  <c:v>46.956521739130345</c:v>
                </c:pt>
                <c:pt idx="340">
                  <c:v>48.672566371681398</c:v>
                </c:pt>
                <c:pt idx="341">
                  <c:v>40.350877192982175</c:v>
                </c:pt>
                <c:pt idx="342">
                  <c:v>45.614035087719245</c:v>
                </c:pt>
                <c:pt idx="343">
                  <c:v>45.614035087719245</c:v>
                </c:pt>
                <c:pt idx="344">
                  <c:v>40</c:v>
                </c:pt>
                <c:pt idx="345">
                  <c:v>42.372881355931995</c:v>
                </c:pt>
                <c:pt idx="346">
                  <c:v>46.846846846846745</c:v>
                </c:pt>
                <c:pt idx="347">
                  <c:v>38.392857142857103</c:v>
                </c:pt>
                <c:pt idx="348">
                  <c:v>42.857142857142591</c:v>
                </c:pt>
                <c:pt idx="349">
                  <c:v>30.701754385964886</c:v>
                </c:pt>
                <c:pt idx="350">
                  <c:v>70.588235294117723</c:v>
                </c:pt>
                <c:pt idx="351">
                  <c:v>53.271028037383196</c:v>
                </c:pt>
                <c:pt idx="352">
                  <c:v>48.598130841121801</c:v>
                </c:pt>
                <c:pt idx="353">
                  <c:v>57.281553398058421</c:v>
                </c:pt>
                <c:pt idx="354">
                  <c:v>53.921568627451002</c:v>
                </c:pt>
                <c:pt idx="355">
                  <c:v>53.773584905660272</c:v>
                </c:pt>
                <c:pt idx="356">
                  <c:v>54.716981132075503</c:v>
                </c:pt>
                <c:pt idx="357">
                  <c:v>51.886792452830072</c:v>
                </c:pt>
                <c:pt idx="358">
                  <c:v>48.1132075471698</c:v>
                </c:pt>
                <c:pt idx="359">
                  <c:v>46.226415094339742</c:v>
                </c:pt>
                <c:pt idx="360">
                  <c:v>49.056603773584897</c:v>
                </c:pt>
                <c:pt idx="361">
                  <c:v>50.961538461538495</c:v>
                </c:pt>
                <c:pt idx="362">
                  <c:v>47.169811320754867</c:v>
                </c:pt>
                <c:pt idx="363">
                  <c:v>56.190476190476211</c:v>
                </c:pt>
                <c:pt idx="364">
                  <c:v>42.857142857142591</c:v>
                </c:pt>
                <c:pt idx="365">
                  <c:v>52.336448598130801</c:v>
                </c:pt>
                <c:pt idx="366">
                  <c:v>55.238095238095404</c:v>
                </c:pt>
                <c:pt idx="367">
                  <c:v>44.339622641509401</c:v>
                </c:pt>
                <c:pt idx="368">
                  <c:v>51.376146788990802</c:v>
                </c:pt>
                <c:pt idx="369">
                  <c:v>50.4587155963303</c:v>
                </c:pt>
                <c:pt idx="370">
                  <c:v>43.75</c:v>
                </c:pt>
                <c:pt idx="371">
                  <c:v>43.636363636363598</c:v>
                </c:pt>
                <c:pt idx="372">
                  <c:v>55.660377358490599</c:v>
                </c:pt>
                <c:pt idx="373">
                  <c:v>47.222222222222321</c:v>
                </c:pt>
                <c:pt idx="374">
                  <c:v>50</c:v>
                </c:pt>
                <c:pt idx="375">
                  <c:v>33.962264150943163</c:v>
                </c:pt>
                <c:pt idx="376">
                  <c:v>75.438596491228125</c:v>
                </c:pt>
                <c:pt idx="377">
                  <c:v>71.052631578947398</c:v>
                </c:pt>
                <c:pt idx="378">
                  <c:v>49.557522123893797</c:v>
                </c:pt>
                <c:pt idx="379">
                  <c:v>45.132743362832009</c:v>
                </c:pt>
                <c:pt idx="380">
                  <c:v>51.376146788990802</c:v>
                </c:pt>
                <c:pt idx="381">
                  <c:v>51.401869158878263</c:v>
                </c:pt>
                <c:pt idx="382">
                  <c:v>44.642857142857103</c:v>
                </c:pt>
                <c:pt idx="383">
                  <c:v>47.321428571428363</c:v>
                </c:pt>
                <c:pt idx="384">
                  <c:v>50</c:v>
                </c:pt>
                <c:pt idx="385">
                  <c:v>44.642857142857103</c:v>
                </c:pt>
                <c:pt idx="386">
                  <c:v>42.857142857142591</c:v>
                </c:pt>
                <c:pt idx="387">
                  <c:v>48.598130841121801</c:v>
                </c:pt>
                <c:pt idx="388">
                  <c:v>52.7777777777778</c:v>
                </c:pt>
                <c:pt idx="389">
                  <c:v>45.045045045045001</c:v>
                </c:pt>
                <c:pt idx="390">
                  <c:v>51.818181818181813</c:v>
                </c:pt>
                <c:pt idx="391">
                  <c:v>41.818181818181813</c:v>
                </c:pt>
                <c:pt idx="392">
                  <c:v>46.428571428571537</c:v>
                </c:pt>
                <c:pt idx="393">
                  <c:v>50.909090909090899</c:v>
                </c:pt>
                <c:pt idx="394">
                  <c:v>39.285714285714299</c:v>
                </c:pt>
                <c:pt idx="395">
                  <c:v>47.826086956521713</c:v>
                </c:pt>
                <c:pt idx="396">
                  <c:v>47.826086956521713</c:v>
                </c:pt>
                <c:pt idx="397">
                  <c:v>41.5254237288136</c:v>
                </c:pt>
                <c:pt idx="398">
                  <c:v>41.739130434782602</c:v>
                </c:pt>
                <c:pt idx="399">
                  <c:v>48.648648648648702</c:v>
                </c:pt>
                <c:pt idx="400">
                  <c:v>40.707964601769874</c:v>
                </c:pt>
                <c:pt idx="401">
                  <c:v>47.706422018348597</c:v>
                </c:pt>
                <c:pt idx="402">
                  <c:v>34.234234234234201</c:v>
                </c:pt>
                <c:pt idx="403">
                  <c:v>67.5</c:v>
                </c:pt>
                <c:pt idx="404">
                  <c:v>62.184873949579966</c:v>
                </c:pt>
                <c:pt idx="405">
                  <c:v>70.175438596489855</c:v>
                </c:pt>
                <c:pt idx="406">
                  <c:v>46.491228070175403</c:v>
                </c:pt>
                <c:pt idx="407">
                  <c:v>40.350877192982175</c:v>
                </c:pt>
                <c:pt idx="408">
                  <c:v>45.454545454545233</c:v>
                </c:pt>
                <c:pt idx="409">
                  <c:v>42.592592592592602</c:v>
                </c:pt>
                <c:pt idx="410">
                  <c:v>44.247787610619248</c:v>
                </c:pt>
                <c:pt idx="411">
                  <c:v>49.557522123893797</c:v>
                </c:pt>
                <c:pt idx="412">
                  <c:v>51.327433628318545</c:v>
                </c:pt>
                <c:pt idx="413">
                  <c:v>45.132743362832009</c:v>
                </c:pt>
                <c:pt idx="414">
                  <c:v>42.477876106194586</c:v>
                </c:pt>
                <c:pt idx="415">
                  <c:v>51.401869158878263</c:v>
                </c:pt>
                <c:pt idx="416">
                  <c:v>45.370370370370402</c:v>
                </c:pt>
                <c:pt idx="417">
                  <c:v>45.045045045045001</c:v>
                </c:pt>
                <c:pt idx="418">
                  <c:v>47.747747747747745</c:v>
                </c:pt>
                <c:pt idx="419">
                  <c:v>42.342342342342299</c:v>
                </c:pt>
                <c:pt idx="420">
                  <c:v>48.672566371681398</c:v>
                </c:pt>
                <c:pt idx="421">
                  <c:v>47.747747747747745</c:v>
                </c:pt>
                <c:pt idx="422">
                  <c:v>39.823008849557503</c:v>
                </c:pt>
                <c:pt idx="423">
                  <c:v>46.086956521739097</c:v>
                </c:pt>
                <c:pt idx="424">
                  <c:v>44.347826086956196</c:v>
                </c:pt>
                <c:pt idx="425">
                  <c:v>39.495798319327889</c:v>
                </c:pt>
                <c:pt idx="426">
                  <c:v>38.793103448276071</c:v>
                </c:pt>
                <c:pt idx="427">
                  <c:v>45.945945945946001</c:v>
                </c:pt>
                <c:pt idx="428">
                  <c:v>45.132743362832009</c:v>
                </c:pt>
                <c:pt idx="429">
                  <c:v>47.272727272727302</c:v>
                </c:pt>
                <c:pt idx="430">
                  <c:v>29.464285714285701</c:v>
                </c:pt>
                <c:pt idx="431">
                  <c:v>52.100840336134503</c:v>
                </c:pt>
                <c:pt idx="432">
                  <c:v>50.420168067226896</c:v>
                </c:pt>
                <c:pt idx="433">
                  <c:v>57.522123893805421</c:v>
                </c:pt>
                <c:pt idx="434">
                  <c:v>53.781512605041996</c:v>
                </c:pt>
                <c:pt idx="435">
                  <c:v>39.795918367347021</c:v>
                </c:pt>
                <c:pt idx="436">
                  <c:v>36.734693877551003</c:v>
                </c:pt>
                <c:pt idx="437">
                  <c:v>37.894736842105466</c:v>
                </c:pt>
                <c:pt idx="438">
                  <c:v>38.541666666666167</c:v>
                </c:pt>
                <c:pt idx="439">
                  <c:v>36.734693877551003</c:v>
                </c:pt>
                <c:pt idx="440">
                  <c:v>33.673469387755098</c:v>
                </c:pt>
                <c:pt idx="441">
                  <c:v>38.775510204081847</c:v>
                </c:pt>
                <c:pt idx="442">
                  <c:v>36.734693877551003</c:v>
                </c:pt>
                <c:pt idx="443">
                  <c:v>36.734693877551003</c:v>
                </c:pt>
                <c:pt idx="444">
                  <c:v>39.795918367347021</c:v>
                </c:pt>
                <c:pt idx="445">
                  <c:v>36.734693877551003</c:v>
                </c:pt>
                <c:pt idx="446">
                  <c:v>34.693877551020272</c:v>
                </c:pt>
                <c:pt idx="447">
                  <c:v>39.175257731958936</c:v>
                </c:pt>
                <c:pt idx="448">
                  <c:v>32.653061224489811</c:v>
                </c:pt>
                <c:pt idx="449">
                  <c:v>35.714285714285701</c:v>
                </c:pt>
                <c:pt idx="450">
                  <c:v>38.144329896907202</c:v>
                </c:pt>
                <c:pt idx="451">
                  <c:v>34.693877551020272</c:v>
                </c:pt>
                <c:pt idx="452">
                  <c:v>35</c:v>
                </c:pt>
                <c:pt idx="453">
                  <c:v>35</c:v>
                </c:pt>
                <c:pt idx="454">
                  <c:v>35.185185185185212</c:v>
                </c:pt>
                <c:pt idx="455">
                  <c:v>32.407407407406964</c:v>
                </c:pt>
                <c:pt idx="456">
                  <c:v>35.353535353535399</c:v>
                </c:pt>
                <c:pt idx="457">
                  <c:v>32.323232323232297</c:v>
                </c:pt>
                <c:pt idx="458">
                  <c:v>38.775510204081847</c:v>
                </c:pt>
                <c:pt idx="459">
                  <c:v>29.591836734693899</c:v>
                </c:pt>
                <c:pt idx="460">
                  <c:v>31.428571428571331</c:v>
                </c:pt>
                <c:pt idx="461">
                  <c:v>30.476190476190499</c:v>
                </c:pt>
                <c:pt idx="462">
                  <c:v>34.285714285714299</c:v>
                </c:pt>
                <c:pt idx="463">
                  <c:v>35.238095238095404</c:v>
                </c:pt>
                <c:pt idx="464">
                  <c:v>31.730769230768963</c:v>
                </c:pt>
                <c:pt idx="465">
                  <c:v>39.795918367347021</c:v>
                </c:pt>
                <c:pt idx="466">
                  <c:v>36.734693877551003</c:v>
                </c:pt>
                <c:pt idx="467">
                  <c:v>37.894736842105466</c:v>
                </c:pt>
                <c:pt idx="468">
                  <c:v>38.541666666666167</c:v>
                </c:pt>
                <c:pt idx="469">
                  <c:v>36.734693877551003</c:v>
                </c:pt>
                <c:pt idx="470">
                  <c:v>33.673469387755098</c:v>
                </c:pt>
                <c:pt idx="471">
                  <c:v>38.775510204081847</c:v>
                </c:pt>
                <c:pt idx="472">
                  <c:v>36.734693877551003</c:v>
                </c:pt>
                <c:pt idx="473">
                  <c:v>37.755102040816311</c:v>
                </c:pt>
                <c:pt idx="474">
                  <c:v>40.816326530611974</c:v>
                </c:pt>
                <c:pt idx="475">
                  <c:v>36.734693877551003</c:v>
                </c:pt>
                <c:pt idx="476">
                  <c:v>35.714285714285701</c:v>
                </c:pt>
                <c:pt idx="477">
                  <c:v>39.175257731958936</c:v>
                </c:pt>
                <c:pt idx="478">
                  <c:v>32.653061224489811</c:v>
                </c:pt>
                <c:pt idx="479">
                  <c:v>35.714285714285701</c:v>
                </c:pt>
                <c:pt idx="480">
                  <c:v>38.144329896907202</c:v>
                </c:pt>
                <c:pt idx="481">
                  <c:v>34.693877551020272</c:v>
                </c:pt>
                <c:pt idx="482">
                  <c:v>35</c:v>
                </c:pt>
                <c:pt idx="483">
                  <c:v>35</c:v>
                </c:pt>
                <c:pt idx="484">
                  <c:v>34.259259259259295</c:v>
                </c:pt>
                <c:pt idx="485">
                  <c:v>31.481481481481499</c:v>
                </c:pt>
                <c:pt idx="486">
                  <c:v>35.353535353535399</c:v>
                </c:pt>
                <c:pt idx="487">
                  <c:v>31.313131313131287</c:v>
                </c:pt>
                <c:pt idx="488">
                  <c:v>37.755102040816311</c:v>
                </c:pt>
                <c:pt idx="489">
                  <c:v>29.591836734693899</c:v>
                </c:pt>
                <c:pt idx="490">
                  <c:v>31.428571428571331</c:v>
                </c:pt>
                <c:pt idx="491">
                  <c:v>30.476190476190499</c:v>
                </c:pt>
                <c:pt idx="492">
                  <c:v>34.285714285714299</c:v>
                </c:pt>
                <c:pt idx="493">
                  <c:v>34.285714285714299</c:v>
                </c:pt>
                <c:pt idx="494">
                  <c:v>32.692307692307821</c:v>
                </c:pt>
                <c:pt idx="495">
                  <c:v>97.29729729729759</c:v>
                </c:pt>
                <c:pt idx="496">
                  <c:v>36.956521739130345</c:v>
                </c:pt>
                <c:pt idx="497">
                  <c:v>31.521739130434739</c:v>
                </c:pt>
                <c:pt idx="498">
                  <c:v>37.078651685393034</c:v>
                </c:pt>
                <c:pt idx="499">
                  <c:v>34.782608695652144</c:v>
                </c:pt>
                <c:pt idx="500">
                  <c:v>31.521739130434739</c:v>
                </c:pt>
                <c:pt idx="501">
                  <c:v>27.173913043478301</c:v>
                </c:pt>
                <c:pt idx="502">
                  <c:v>34.782608695652144</c:v>
                </c:pt>
                <c:pt idx="503">
                  <c:v>38.043478260869598</c:v>
                </c:pt>
                <c:pt idx="504">
                  <c:v>29.34782608695653</c:v>
                </c:pt>
                <c:pt idx="505">
                  <c:v>32.608695652174013</c:v>
                </c:pt>
                <c:pt idx="506">
                  <c:v>35.869565217391298</c:v>
                </c:pt>
                <c:pt idx="507">
                  <c:v>29.34782608695653</c:v>
                </c:pt>
                <c:pt idx="508">
                  <c:v>37.362637362637344</c:v>
                </c:pt>
                <c:pt idx="509">
                  <c:v>36.956521739130345</c:v>
                </c:pt>
                <c:pt idx="510">
                  <c:v>34.782608695652144</c:v>
                </c:pt>
                <c:pt idx="511">
                  <c:v>36.263736263736298</c:v>
                </c:pt>
                <c:pt idx="512">
                  <c:v>28.260869565217401</c:v>
                </c:pt>
                <c:pt idx="513">
                  <c:v>34.042553191489411</c:v>
                </c:pt>
                <c:pt idx="514">
                  <c:v>34.042553191489411</c:v>
                </c:pt>
                <c:pt idx="515">
                  <c:v>29.411764705882483</c:v>
                </c:pt>
                <c:pt idx="516">
                  <c:v>27.4509803921569</c:v>
                </c:pt>
                <c:pt idx="517">
                  <c:v>35.106382978723403</c:v>
                </c:pt>
                <c:pt idx="518">
                  <c:v>30.107526881720297</c:v>
                </c:pt>
                <c:pt idx="519">
                  <c:v>35.869565217391298</c:v>
                </c:pt>
                <c:pt idx="520">
                  <c:v>30.434782608695699</c:v>
                </c:pt>
                <c:pt idx="521">
                  <c:v>29.292929292929063</c:v>
                </c:pt>
                <c:pt idx="522">
                  <c:v>28.282828282828206</c:v>
                </c:pt>
                <c:pt idx="523">
                  <c:v>28.282828282828206</c:v>
                </c:pt>
                <c:pt idx="524">
                  <c:v>30.303030303030287</c:v>
                </c:pt>
                <c:pt idx="525">
                  <c:v>28.571428571428587</c:v>
                </c:pt>
                <c:pt idx="526">
                  <c:v>41.176470588235297</c:v>
                </c:pt>
                <c:pt idx="527">
                  <c:v>41.176470588235297</c:v>
                </c:pt>
                <c:pt idx="528">
                  <c:v>33.673469387755098</c:v>
                </c:pt>
                <c:pt idx="529">
                  <c:v>31.632653061224531</c:v>
                </c:pt>
                <c:pt idx="530">
                  <c:v>29.473684210526187</c:v>
                </c:pt>
                <c:pt idx="531">
                  <c:v>30.434782608695699</c:v>
                </c:pt>
                <c:pt idx="532">
                  <c:v>30.612244897959187</c:v>
                </c:pt>
                <c:pt idx="533">
                  <c:v>26.530612244897924</c:v>
                </c:pt>
                <c:pt idx="534">
                  <c:v>28.571428571428587</c:v>
                </c:pt>
                <c:pt idx="535">
                  <c:v>30.612244897959187</c:v>
                </c:pt>
                <c:pt idx="536">
                  <c:v>33.673469387755098</c:v>
                </c:pt>
                <c:pt idx="537">
                  <c:v>31.632653061224531</c:v>
                </c:pt>
                <c:pt idx="538">
                  <c:v>28.723404255319135</c:v>
                </c:pt>
                <c:pt idx="539">
                  <c:v>30.612244897959187</c:v>
                </c:pt>
                <c:pt idx="540">
                  <c:v>30.851063829787201</c:v>
                </c:pt>
                <c:pt idx="541">
                  <c:v>32.978723404255298</c:v>
                </c:pt>
                <c:pt idx="542">
                  <c:v>29.1666666666667</c:v>
                </c:pt>
                <c:pt idx="543">
                  <c:v>30.851063829787201</c:v>
                </c:pt>
                <c:pt idx="544">
                  <c:v>31.632653061224531</c:v>
                </c:pt>
                <c:pt idx="545">
                  <c:v>27</c:v>
                </c:pt>
                <c:pt idx="546">
                  <c:v>27</c:v>
                </c:pt>
                <c:pt idx="547">
                  <c:v>25.925925925925835</c:v>
                </c:pt>
                <c:pt idx="548">
                  <c:v>26.923076923076888</c:v>
                </c:pt>
                <c:pt idx="549">
                  <c:v>28.421052631578835</c:v>
                </c:pt>
                <c:pt idx="550">
                  <c:v>27.27272727272701</c:v>
                </c:pt>
                <c:pt idx="551">
                  <c:v>31.914893617021299</c:v>
                </c:pt>
                <c:pt idx="552">
                  <c:v>28.125</c:v>
                </c:pt>
                <c:pt idx="553">
                  <c:v>25.714285714285776</c:v>
                </c:pt>
                <c:pt idx="554">
                  <c:v>27.184466019417531</c:v>
                </c:pt>
                <c:pt idx="555">
                  <c:v>24.271844660194201</c:v>
                </c:pt>
                <c:pt idx="556">
                  <c:v>25</c:v>
                </c:pt>
                <c:pt idx="557">
                  <c:v>25.24271844660181</c:v>
                </c:pt>
                <c:pt idx="558">
                  <c:v>45.631067961165044</c:v>
                </c:pt>
                <c:pt idx="559">
                  <c:v>45.631067961165044</c:v>
                </c:pt>
                <c:pt idx="560">
                  <c:v>47.058823529411796</c:v>
                </c:pt>
                <c:pt idx="561">
                  <c:v>38</c:v>
                </c:pt>
                <c:pt idx="562">
                  <c:v>39</c:v>
                </c:pt>
                <c:pt idx="563">
                  <c:v>39.175257731958936</c:v>
                </c:pt>
                <c:pt idx="564">
                  <c:v>36.4583333333333</c:v>
                </c:pt>
                <c:pt idx="565">
                  <c:v>38</c:v>
                </c:pt>
                <c:pt idx="566">
                  <c:v>37</c:v>
                </c:pt>
                <c:pt idx="567">
                  <c:v>39</c:v>
                </c:pt>
                <c:pt idx="568">
                  <c:v>39</c:v>
                </c:pt>
                <c:pt idx="569">
                  <c:v>39</c:v>
                </c:pt>
                <c:pt idx="570">
                  <c:v>40</c:v>
                </c:pt>
                <c:pt idx="571">
                  <c:v>37.755102040816311</c:v>
                </c:pt>
                <c:pt idx="572">
                  <c:v>37</c:v>
                </c:pt>
                <c:pt idx="573">
                  <c:v>40.816326530611974</c:v>
                </c:pt>
                <c:pt idx="574">
                  <c:v>37.755102040816311</c:v>
                </c:pt>
                <c:pt idx="575">
                  <c:v>40</c:v>
                </c:pt>
                <c:pt idx="576">
                  <c:v>39.795918367347021</c:v>
                </c:pt>
                <c:pt idx="577">
                  <c:v>37</c:v>
                </c:pt>
                <c:pt idx="578">
                  <c:v>37.254901960784295</c:v>
                </c:pt>
                <c:pt idx="579">
                  <c:v>38.235294117647044</c:v>
                </c:pt>
                <c:pt idx="580">
                  <c:v>32.727272727272712</c:v>
                </c:pt>
                <c:pt idx="581">
                  <c:v>33.3333333333333</c:v>
                </c:pt>
                <c:pt idx="582">
                  <c:v>37.373737373737178</c:v>
                </c:pt>
                <c:pt idx="583">
                  <c:v>35.643564356435597</c:v>
                </c:pt>
                <c:pt idx="584">
                  <c:v>39.795918367347021</c:v>
                </c:pt>
                <c:pt idx="585">
                  <c:v>32</c:v>
                </c:pt>
                <c:pt idx="586">
                  <c:v>32.7102803738318</c:v>
                </c:pt>
                <c:pt idx="587">
                  <c:v>30.841121495327087</c:v>
                </c:pt>
                <c:pt idx="588">
                  <c:v>33.644859813084096</c:v>
                </c:pt>
                <c:pt idx="589">
                  <c:v>33.644859813084096</c:v>
                </c:pt>
                <c:pt idx="590">
                  <c:v>39.622641509433997</c:v>
                </c:pt>
                <c:pt idx="591">
                  <c:v>63.063063063062863</c:v>
                </c:pt>
                <c:pt idx="592">
                  <c:v>63.963963963963998</c:v>
                </c:pt>
                <c:pt idx="593">
                  <c:v>45.098039215686299</c:v>
                </c:pt>
                <c:pt idx="594">
                  <c:v>44.761904761904802</c:v>
                </c:pt>
                <c:pt idx="595">
                  <c:v>36.734693877551003</c:v>
                </c:pt>
                <c:pt idx="596">
                  <c:v>35.714285714285701</c:v>
                </c:pt>
                <c:pt idx="597">
                  <c:v>40</c:v>
                </c:pt>
                <c:pt idx="598">
                  <c:v>38.541666666666167</c:v>
                </c:pt>
                <c:pt idx="599">
                  <c:v>37.755102040816311</c:v>
                </c:pt>
                <c:pt idx="600">
                  <c:v>34.693877551020272</c:v>
                </c:pt>
                <c:pt idx="601">
                  <c:v>39.795918367347021</c:v>
                </c:pt>
                <c:pt idx="602">
                  <c:v>39.795918367347021</c:v>
                </c:pt>
                <c:pt idx="603">
                  <c:v>37.755102040816311</c:v>
                </c:pt>
                <c:pt idx="604">
                  <c:v>39.795918367347021</c:v>
                </c:pt>
                <c:pt idx="605">
                  <c:v>39.795918367347021</c:v>
                </c:pt>
                <c:pt idx="606">
                  <c:v>35.714285714285701</c:v>
                </c:pt>
                <c:pt idx="607">
                  <c:v>35.051546391752296</c:v>
                </c:pt>
                <c:pt idx="608">
                  <c:v>33.673469387755098</c:v>
                </c:pt>
                <c:pt idx="609">
                  <c:v>36.734693877551003</c:v>
                </c:pt>
                <c:pt idx="610">
                  <c:v>34.020618556701002</c:v>
                </c:pt>
                <c:pt idx="611">
                  <c:v>35.714285714285701</c:v>
                </c:pt>
                <c:pt idx="612">
                  <c:v>32</c:v>
                </c:pt>
                <c:pt idx="613">
                  <c:v>33</c:v>
                </c:pt>
                <c:pt idx="614">
                  <c:v>34.259259259259295</c:v>
                </c:pt>
                <c:pt idx="615">
                  <c:v>35.185185185185212</c:v>
                </c:pt>
                <c:pt idx="616">
                  <c:v>35.353535353535399</c:v>
                </c:pt>
                <c:pt idx="617">
                  <c:v>34.343434343434296</c:v>
                </c:pt>
                <c:pt idx="618">
                  <c:v>34.693877551020272</c:v>
                </c:pt>
                <c:pt idx="619">
                  <c:v>30.612244897959187</c:v>
                </c:pt>
                <c:pt idx="620">
                  <c:v>31.428571428571331</c:v>
                </c:pt>
                <c:pt idx="621">
                  <c:v>34.285714285714299</c:v>
                </c:pt>
                <c:pt idx="622">
                  <c:v>35.238095238095404</c:v>
                </c:pt>
                <c:pt idx="623">
                  <c:v>33.3333333333333</c:v>
                </c:pt>
                <c:pt idx="624">
                  <c:v>28.846153846153786</c:v>
                </c:pt>
                <c:pt idx="625">
                  <c:v>66.6666666666667</c:v>
                </c:pt>
                <c:pt idx="626">
                  <c:v>66.6666666666667</c:v>
                </c:pt>
                <c:pt idx="627">
                  <c:v>46.078431372549012</c:v>
                </c:pt>
                <c:pt idx="628">
                  <c:v>43.6893203883495</c:v>
                </c:pt>
                <c:pt idx="629">
                  <c:v>63.063063063062863</c:v>
                </c:pt>
                <c:pt idx="630">
                  <c:v>37.755102040816311</c:v>
                </c:pt>
                <c:pt idx="631">
                  <c:v>36.734693877551003</c:v>
                </c:pt>
                <c:pt idx="632">
                  <c:v>42.105263157894548</c:v>
                </c:pt>
                <c:pt idx="633">
                  <c:v>40.625000000000121</c:v>
                </c:pt>
                <c:pt idx="634">
                  <c:v>38.775510204081847</c:v>
                </c:pt>
                <c:pt idx="635">
                  <c:v>37.755102040816311</c:v>
                </c:pt>
                <c:pt idx="636">
                  <c:v>41.836734693877595</c:v>
                </c:pt>
                <c:pt idx="637">
                  <c:v>41.836734693877595</c:v>
                </c:pt>
                <c:pt idx="638">
                  <c:v>39.795918367347021</c:v>
                </c:pt>
                <c:pt idx="639">
                  <c:v>40.816326530611974</c:v>
                </c:pt>
                <c:pt idx="640">
                  <c:v>38.775510204081847</c:v>
                </c:pt>
                <c:pt idx="641">
                  <c:v>36.734693877551003</c:v>
                </c:pt>
                <c:pt idx="642">
                  <c:v>37.113402061855702</c:v>
                </c:pt>
                <c:pt idx="643">
                  <c:v>35.714285714285701</c:v>
                </c:pt>
                <c:pt idx="644">
                  <c:v>40.816326530611974</c:v>
                </c:pt>
                <c:pt idx="645">
                  <c:v>37.113402061855702</c:v>
                </c:pt>
                <c:pt idx="646">
                  <c:v>37.755102040816311</c:v>
                </c:pt>
                <c:pt idx="647">
                  <c:v>34</c:v>
                </c:pt>
                <c:pt idx="648">
                  <c:v>34</c:v>
                </c:pt>
                <c:pt idx="649">
                  <c:v>34.259259259259295</c:v>
                </c:pt>
                <c:pt idx="650">
                  <c:v>33.3333333333333</c:v>
                </c:pt>
                <c:pt idx="651">
                  <c:v>39.393939393939412</c:v>
                </c:pt>
                <c:pt idx="652">
                  <c:v>35.353535353535399</c:v>
                </c:pt>
                <c:pt idx="653">
                  <c:v>36.734693877551003</c:v>
                </c:pt>
                <c:pt idx="654">
                  <c:v>31.632653061224531</c:v>
                </c:pt>
                <c:pt idx="655">
                  <c:v>35.238095238095404</c:v>
                </c:pt>
                <c:pt idx="656">
                  <c:v>35.238095238095404</c:v>
                </c:pt>
                <c:pt idx="657">
                  <c:v>40</c:v>
                </c:pt>
                <c:pt idx="658">
                  <c:v>35.238095238095404</c:v>
                </c:pt>
                <c:pt idx="659">
                  <c:v>31.730769230768963</c:v>
                </c:pt>
                <c:pt idx="660">
                  <c:v>62.162162162162211</c:v>
                </c:pt>
                <c:pt idx="661">
                  <c:v>62.162162162162211</c:v>
                </c:pt>
                <c:pt idx="662">
                  <c:v>46.078431372549012</c:v>
                </c:pt>
                <c:pt idx="663">
                  <c:v>42.7184466019417</c:v>
                </c:pt>
                <c:pt idx="664">
                  <c:v>59.459459459459204</c:v>
                </c:pt>
                <c:pt idx="665">
                  <c:v>82.8828828828821</c:v>
                </c:pt>
                <c:pt idx="666">
                  <c:v>34.693877551020272</c:v>
                </c:pt>
                <c:pt idx="667">
                  <c:v>35.714285714285701</c:v>
                </c:pt>
                <c:pt idx="668">
                  <c:v>36.842105263157912</c:v>
                </c:pt>
                <c:pt idx="669">
                  <c:v>37.5</c:v>
                </c:pt>
                <c:pt idx="670">
                  <c:v>40.816326530611974</c:v>
                </c:pt>
                <c:pt idx="671">
                  <c:v>32.653061224489811</c:v>
                </c:pt>
                <c:pt idx="672">
                  <c:v>38.775510204081847</c:v>
                </c:pt>
                <c:pt idx="673">
                  <c:v>37.755102040816311</c:v>
                </c:pt>
                <c:pt idx="674">
                  <c:v>36.734693877551003</c:v>
                </c:pt>
                <c:pt idx="675">
                  <c:v>39.795918367347021</c:v>
                </c:pt>
                <c:pt idx="676">
                  <c:v>33.673469387755098</c:v>
                </c:pt>
                <c:pt idx="677">
                  <c:v>35.714285714285701</c:v>
                </c:pt>
                <c:pt idx="678">
                  <c:v>35.051546391752296</c:v>
                </c:pt>
                <c:pt idx="679">
                  <c:v>34.693877551020272</c:v>
                </c:pt>
                <c:pt idx="680">
                  <c:v>36.734693877551003</c:v>
                </c:pt>
                <c:pt idx="681">
                  <c:v>36.082474226804102</c:v>
                </c:pt>
                <c:pt idx="682">
                  <c:v>34.693877551020272</c:v>
                </c:pt>
                <c:pt idx="683">
                  <c:v>33</c:v>
                </c:pt>
                <c:pt idx="684">
                  <c:v>33</c:v>
                </c:pt>
                <c:pt idx="685">
                  <c:v>31.481481481481499</c:v>
                </c:pt>
                <c:pt idx="686">
                  <c:v>30.5555555555556</c:v>
                </c:pt>
                <c:pt idx="687">
                  <c:v>37.373737373737178</c:v>
                </c:pt>
                <c:pt idx="688">
                  <c:v>33.3333333333333</c:v>
                </c:pt>
                <c:pt idx="689">
                  <c:v>36.734693877551003</c:v>
                </c:pt>
                <c:pt idx="690">
                  <c:v>29.591836734693899</c:v>
                </c:pt>
                <c:pt idx="691">
                  <c:v>34.285714285714299</c:v>
                </c:pt>
                <c:pt idx="692">
                  <c:v>32.380952380952401</c:v>
                </c:pt>
                <c:pt idx="693">
                  <c:v>37.142857142857103</c:v>
                </c:pt>
                <c:pt idx="694">
                  <c:v>32.380952380952401</c:v>
                </c:pt>
                <c:pt idx="695">
                  <c:v>34.615384615384379</c:v>
                </c:pt>
                <c:pt idx="696">
                  <c:v>62.162162162162211</c:v>
                </c:pt>
                <c:pt idx="697">
                  <c:v>62.162162162162211</c:v>
                </c:pt>
                <c:pt idx="698">
                  <c:v>44.117647058823167</c:v>
                </c:pt>
                <c:pt idx="699">
                  <c:v>43.6893203883495</c:v>
                </c:pt>
                <c:pt idx="700">
                  <c:v>62.162162162162211</c:v>
                </c:pt>
                <c:pt idx="701">
                  <c:v>75.675675675675649</c:v>
                </c:pt>
                <c:pt idx="702">
                  <c:v>83.783783783783718</c:v>
                </c:pt>
                <c:pt idx="703">
                  <c:v>34.693877551020272</c:v>
                </c:pt>
                <c:pt idx="704">
                  <c:v>34.693877551020272</c:v>
                </c:pt>
                <c:pt idx="705">
                  <c:v>36.842105263157912</c:v>
                </c:pt>
                <c:pt idx="706">
                  <c:v>37.5</c:v>
                </c:pt>
                <c:pt idx="707">
                  <c:v>39.795918367347021</c:v>
                </c:pt>
                <c:pt idx="708">
                  <c:v>33.673469387755098</c:v>
                </c:pt>
                <c:pt idx="709">
                  <c:v>38.775510204081847</c:v>
                </c:pt>
                <c:pt idx="710">
                  <c:v>35.714285714285701</c:v>
                </c:pt>
                <c:pt idx="711">
                  <c:v>36.734693877551003</c:v>
                </c:pt>
                <c:pt idx="712">
                  <c:v>38.775510204081847</c:v>
                </c:pt>
                <c:pt idx="713">
                  <c:v>33.673469387755098</c:v>
                </c:pt>
                <c:pt idx="714">
                  <c:v>35.714285714285701</c:v>
                </c:pt>
                <c:pt idx="715">
                  <c:v>32.989690721649204</c:v>
                </c:pt>
                <c:pt idx="716">
                  <c:v>33.673469387755098</c:v>
                </c:pt>
                <c:pt idx="717">
                  <c:v>36.734693877551003</c:v>
                </c:pt>
                <c:pt idx="718">
                  <c:v>34.020618556701002</c:v>
                </c:pt>
                <c:pt idx="719">
                  <c:v>34.693877551020272</c:v>
                </c:pt>
                <c:pt idx="720">
                  <c:v>31</c:v>
                </c:pt>
                <c:pt idx="721">
                  <c:v>32</c:v>
                </c:pt>
                <c:pt idx="722">
                  <c:v>32.407407407406964</c:v>
                </c:pt>
                <c:pt idx="723">
                  <c:v>32.407407407406964</c:v>
                </c:pt>
                <c:pt idx="724">
                  <c:v>35.353535353535399</c:v>
                </c:pt>
                <c:pt idx="725">
                  <c:v>31.313131313131287</c:v>
                </c:pt>
                <c:pt idx="726">
                  <c:v>33.673469387755098</c:v>
                </c:pt>
                <c:pt idx="727">
                  <c:v>30.612244897959187</c:v>
                </c:pt>
                <c:pt idx="728">
                  <c:v>32.380952380952401</c:v>
                </c:pt>
                <c:pt idx="729">
                  <c:v>31.428571428571331</c:v>
                </c:pt>
                <c:pt idx="730">
                  <c:v>33.3333333333333</c:v>
                </c:pt>
                <c:pt idx="731">
                  <c:v>30.476190476190499</c:v>
                </c:pt>
                <c:pt idx="732">
                  <c:v>31.730769230768963</c:v>
                </c:pt>
                <c:pt idx="733">
                  <c:v>62.162162162162211</c:v>
                </c:pt>
                <c:pt idx="734">
                  <c:v>62.162162162162211</c:v>
                </c:pt>
                <c:pt idx="735">
                  <c:v>42.156862745097996</c:v>
                </c:pt>
                <c:pt idx="736">
                  <c:v>44.660194174757301</c:v>
                </c:pt>
                <c:pt idx="737">
                  <c:v>63.063063063062863</c:v>
                </c:pt>
                <c:pt idx="738">
                  <c:v>77.477477477477478</c:v>
                </c:pt>
                <c:pt idx="739">
                  <c:v>81.981981981982301</c:v>
                </c:pt>
                <c:pt idx="740">
                  <c:v>90.990990990991023</c:v>
                </c:pt>
                <c:pt idx="741">
                  <c:v>36.734693877551003</c:v>
                </c:pt>
                <c:pt idx="742">
                  <c:v>37.755102040816311</c:v>
                </c:pt>
                <c:pt idx="743">
                  <c:v>38.947368421052275</c:v>
                </c:pt>
                <c:pt idx="744">
                  <c:v>35.416666666666167</c:v>
                </c:pt>
                <c:pt idx="745">
                  <c:v>35.714285714285701</c:v>
                </c:pt>
                <c:pt idx="746">
                  <c:v>34.693877551020272</c:v>
                </c:pt>
                <c:pt idx="747">
                  <c:v>34.693877551020272</c:v>
                </c:pt>
                <c:pt idx="748">
                  <c:v>37.755102040816311</c:v>
                </c:pt>
                <c:pt idx="749">
                  <c:v>36.734693877551003</c:v>
                </c:pt>
                <c:pt idx="750">
                  <c:v>38.775510204081847</c:v>
                </c:pt>
                <c:pt idx="751">
                  <c:v>35.714285714285701</c:v>
                </c:pt>
                <c:pt idx="752">
                  <c:v>33.673469387755098</c:v>
                </c:pt>
                <c:pt idx="753">
                  <c:v>36.082474226804102</c:v>
                </c:pt>
                <c:pt idx="754">
                  <c:v>34.693877551020272</c:v>
                </c:pt>
                <c:pt idx="755">
                  <c:v>37.755102040816311</c:v>
                </c:pt>
                <c:pt idx="756">
                  <c:v>35.051546391752296</c:v>
                </c:pt>
                <c:pt idx="757">
                  <c:v>34.693877551020272</c:v>
                </c:pt>
                <c:pt idx="758">
                  <c:v>32</c:v>
                </c:pt>
                <c:pt idx="759">
                  <c:v>32</c:v>
                </c:pt>
                <c:pt idx="760">
                  <c:v>35.185185185185212</c:v>
                </c:pt>
                <c:pt idx="761">
                  <c:v>31.481481481481499</c:v>
                </c:pt>
                <c:pt idx="762">
                  <c:v>36.363636363636104</c:v>
                </c:pt>
                <c:pt idx="763">
                  <c:v>31.313131313131287</c:v>
                </c:pt>
                <c:pt idx="764">
                  <c:v>34.693877551020272</c:v>
                </c:pt>
                <c:pt idx="765">
                  <c:v>27.551020408163289</c:v>
                </c:pt>
                <c:pt idx="766">
                  <c:v>29.523809523809501</c:v>
                </c:pt>
                <c:pt idx="767">
                  <c:v>29.523809523809501</c:v>
                </c:pt>
                <c:pt idx="768">
                  <c:v>32.380952380952401</c:v>
                </c:pt>
                <c:pt idx="769">
                  <c:v>31.428571428571331</c:v>
                </c:pt>
                <c:pt idx="770">
                  <c:v>31.730769230768963</c:v>
                </c:pt>
                <c:pt idx="771">
                  <c:v>63.063063063062863</c:v>
                </c:pt>
                <c:pt idx="772">
                  <c:v>63.963963963963998</c:v>
                </c:pt>
                <c:pt idx="773">
                  <c:v>44.117647058823167</c:v>
                </c:pt>
                <c:pt idx="774">
                  <c:v>42.7184466019417</c:v>
                </c:pt>
                <c:pt idx="775">
                  <c:v>60.360360360360396</c:v>
                </c:pt>
                <c:pt idx="776">
                  <c:v>61.261261261261033</c:v>
                </c:pt>
                <c:pt idx="777">
                  <c:v>63.963963963963998</c:v>
                </c:pt>
                <c:pt idx="778">
                  <c:v>59.459459459459204</c:v>
                </c:pt>
                <c:pt idx="779">
                  <c:v>58.558558558558602</c:v>
                </c:pt>
                <c:pt idx="780">
                  <c:v>36.956521739130345</c:v>
                </c:pt>
                <c:pt idx="781">
                  <c:v>38.043478260869598</c:v>
                </c:pt>
                <c:pt idx="782">
                  <c:v>39.325842696629202</c:v>
                </c:pt>
                <c:pt idx="783">
                  <c:v>36.363636363636104</c:v>
                </c:pt>
                <c:pt idx="784">
                  <c:v>39.130434782608702</c:v>
                </c:pt>
                <c:pt idx="785">
                  <c:v>38.043478260869598</c:v>
                </c:pt>
                <c:pt idx="786">
                  <c:v>39.130434782608702</c:v>
                </c:pt>
                <c:pt idx="787">
                  <c:v>38.043478260869598</c:v>
                </c:pt>
                <c:pt idx="788">
                  <c:v>41.304347826086996</c:v>
                </c:pt>
                <c:pt idx="789">
                  <c:v>40.2173913043478</c:v>
                </c:pt>
                <c:pt idx="790">
                  <c:v>38.8888888888889</c:v>
                </c:pt>
                <c:pt idx="791">
                  <c:v>38.043478260869598</c:v>
                </c:pt>
                <c:pt idx="792">
                  <c:v>42.222222222222321</c:v>
                </c:pt>
                <c:pt idx="793">
                  <c:v>37.7777777777778</c:v>
                </c:pt>
                <c:pt idx="794">
                  <c:v>41.304347826086996</c:v>
                </c:pt>
                <c:pt idx="795">
                  <c:v>40</c:v>
                </c:pt>
                <c:pt idx="796">
                  <c:v>39.130434782608702</c:v>
                </c:pt>
                <c:pt idx="797">
                  <c:v>35.106382978723403</c:v>
                </c:pt>
                <c:pt idx="798">
                  <c:v>35.106382978723403</c:v>
                </c:pt>
                <c:pt idx="799">
                  <c:v>35.294117647058997</c:v>
                </c:pt>
                <c:pt idx="800">
                  <c:v>36</c:v>
                </c:pt>
                <c:pt idx="801">
                  <c:v>38.461538461538495</c:v>
                </c:pt>
                <c:pt idx="802">
                  <c:v>34.408602150537597</c:v>
                </c:pt>
                <c:pt idx="803">
                  <c:v>43.3333333333333</c:v>
                </c:pt>
                <c:pt idx="804">
                  <c:v>35.869565217391298</c:v>
                </c:pt>
                <c:pt idx="805">
                  <c:v>33.3333333333333</c:v>
                </c:pt>
                <c:pt idx="806">
                  <c:v>31.313131313131287</c:v>
                </c:pt>
                <c:pt idx="807">
                  <c:v>35.353535353535399</c:v>
                </c:pt>
                <c:pt idx="808">
                  <c:v>36.363636363636104</c:v>
                </c:pt>
                <c:pt idx="809">
                  <c:v>34.693877551020272</c:v>
                </c:pt>
                <c:pt idx="810">
                  <c:v>64.077669902912916</c:v>
                </c:pt>
                <c:pt idx="811">
                  <c:v>64.077669902912916</c:v>
                </c:pt>
                <c:pt idx="812">
                  <c:v>44.444444444444045</c:v>
                </c:pt>
                <c:pt idx="813">
                  <c:v>45.714285714285701</c:v>
                </c:pt>
                <c:pt idx="814">
                  <c:v>76.190476190475536</c:v>
                </c:pt>
                <c:pt idx="815">
                  <c:v>63.106796116505066</c:v>
                </c:pt>
                <c:pt idx="816">
                  <c:v>62.135922330097245</c:v>
                </c:pt>
                <c:pt idx="817">
                  <c:v>64.077669902912916</c:v>
                </c:pt>
                <c:pt idx="818">
                  <c:v>62.135922330097245</c:v>
                </c:pt>
                <c:pt idx="819">
                  <c:v>61.165048543689302</c:v>
                </c:pt>
                <c:pt idx="820">
                  <c:v>34.693877551020272</c:v>
                </c:pt>
                <c:pt idx="821">
                  <c:v>32.653061224489811</c:v>
                </c:pt>
                <c:pt idx="822">
                  <c:v>37.894736842105466</c:v>
                </c:pt>
                <c:pt idx="823">
                  <c:v>35.416666666666167</c:v>
                </c:pt>
                <c:pt idx="824">
                  <c:v>36.734693877551003</c:v>
                </c:pt>
                <c:pt idx="825">
                  <c:v>32.653061224489811</c:v>
                </c:pt>
                <c:pt idx="826">
                  <c:v>35.714285714285701</c:v>
                </c:pt>
                <c:pt idx="827">
                  <c:v>35.714285714285701</c:v>
                </c:pt>
                <c:pt idx="828">
                  <c:v>35.714285714285701</c:v>
                </c:pt>
                <c:pt idx="829">
                  <c:v>36.734693877551003</c:v>
                </c:pt>
                <c:pt idx="830">
                  <c:v>33.673469387755098</c:v>
                </c:pt>
                <c:pt idx="831">
                  <c:v>32.653061224489811</c:v>
                </c:pt>
                <c:pt idx="832">
                  <c:v>34.020618556701002</c:v>
                </c:pt>
                <c:pt idx="833">
                  <c:v>33.673469387755098</c:v>
                </c:pt>
                <c:pt idx="834">
                  <c:v>37.755102040816311</c:v>
                </c:pt>
                <c:pt idx="835">
                  <c:v>32.989690721649204</c:v>
                </c:pt>
                <c:pt idx="836">
                  <c:v>33.673469387755098</c:v>
                </c:pt>
                <c:pt idx="837">
                  <c:v>32</c:v>
                </c:pt>
                <c:pt idx="838">
                  <c:v>31</c:v>
                </c:pt>
                <c:pt idx="839">
                  <c:v>32.407407407406964</c:v>
                </c:pt>
                <c:pt idx="840">
                  <c:v>30.5555555555556</c:v>
                </c:pt>
                <c:pt idx="841">
                  <c:v>36.363636363636104</c:v>
                </c:pt>
                <c:pt idx="842">
                  <c:v>30.303030303030287</c:v>
                </c:pt>
                <c:pt idx="843">
                  <c:v>33.673469387755098</c:v>
                </c:pt>
                <c:pt idx="844">
                  <c:v>28.571428571428587</c:v>
                </c:pt>
                <c:pt idx="845">
                  <c:v>28.571428571428587</c:v>
                </c:pt>
                <c:pt idx="846">
                  <c:v>29.523809523809501</c:v>
                </c:pt>
                <c:pt idx="847">
                  <c:v>31.428571428571331</c:v>
                </c:pt>
                <c:pt idx="848">
                  <c:v>29.523809523809501</c:v>
                </c:pt>
                <c:pt idx="849">
                  <c:v>29.807692307692299</c:v>
                </c:pt>
                <c:pt idx="850">
                  <c:v>63.963963963963998</c:v>
                </c:pt>
                <c:pt idx="851">
                  <c:v>64.864864864864899</c:v>
                </c:pt>
                <c:pt idx="852">
                  <c:v>45.098039215686299</c:v>
                </c:pt>
                <c:pt idx="853">
                  <c:v>40.776699029126199</c:v>
                </c:pt>
                <c:pt idx="854">
                  <c:v>59.459459459459204</c:v>
                </c:pt>
                <c:pt idx="855">
                  <c:v>64.864864864864899</c:v>
                </c:pt>
                <c:pt idx="856">
                  <c:v>65.765765765765806</c:v>
                </c:pt>
                <c:pt idx="857">
                  <c:v>63.963963963963998</c:v>
                </c:pt>
                <c:pt idx="858">
                  <c:v>63.963963963963998</c:v>
                </c:pt>
                <c:pt idx="859">
                  <c:v>81.081081081081081</c:v>
                </c:pt>
                <c:pt idx="860">
                  <c:v>64.077669902912916</c:v>
                </c:pt>
                <c:pt idx="861">
                  <c:v>29</c:v>
                </c:pt>
                <c:pt idx="862">
                  <c:v>29</c:v>
                </c:pt>
                <c:pt idx="863">
                  <c:v>26.8041237113402</c:v>
                </c:pt>
                <c:pt idx="864">
                  <c:v>24.242424242423986</c:v>
                </c:pt>
                <c:pt idx="865">
                  <c:v>25</c:v>
                </c:pt>
                <c:pt idx="866">
                  <c:v>24</c:v>
                </c:pt>
                <c:pt idx="867">
                  <c:v>28</c:v>
                </c:pt>
                <c:pt idx="868">
                  <c:v>32</c:v>
                </c:pt>
                <c:pt idx="869">
                  <c:v>28</c:v>
                </c:pt>
                <c:pt idx="870">
                  <c:v>29</c:v>
                </c:pt>
                <c:pt idx="871">
                  <c:v>31</c:v>
                </c:pt>
                <c:pt idx="872">
                  <c:v>28</c:v>
                </c:pt>
                <c:pt idx="873">
                  <c:v>27.27272727272701</c:v>
                </c:pt>
                <c:pt idx="874">
                  <c:v>31</c:v>
                </c:pt>
                <c:pt idx="875">
                  <c:v>28</c:v>
                </c:pt>
                <c:pt idx="876">
                  <c:v>26.262626262626078</c:v>
                </c:pt>
                <c:pt idx="877">
                  <c:v>26</c:v>
                </c:pt>
                <c:pt idx="878">
                  <c:v>28.431372549019599</c:v>
                </c:pt>
                <c:pt idx="879">
                  <c:v>28.431372549019599</c:v>
                </c:pt>
                <c:pt idx="880">
                  <c:v>28.440366972476983</c:v>
                </c:pt>
                <c:pt idx="881">
                  <c:v>29.357798165137631</c:v>
                </c:pt>
                <c:pt idx="882">
                  <c:v>28.431372549019599</c:v>
                </c:pt>
                <c:pt idx="883">
                  <c:v>28.712871287128699</c:v>
                </c:pt>
                <c:pt idx="884">
                  <c:v>31.313131313131287</c:v>
                </c:pt>
                <c:pt idx="885">
                  <c:v>29</c:v>
                </c:pt>
                <c:pt idx="886">
                  <c:v>29.245283018867806</c:v>
                </c:pt>
                <c:pt idx="887">
                  <c:v>25.47169811320753</c:v>
                </c:pt>
                <c:pt idx="888">
                  <c:v>26.415094339622588</c:v>
                </c:pt>
                <c:pt idx="889">
                  <c:v>28.301886792452887</c:v>
                </c:pt>
                <c:pt idx="890">
                  <c:v>25.714285714285776</c:v>
                </c:pt>
                <c:pt idx="891">
                  <c:v>32.075471698113198</c:v>
                </c:pt>
                <c:pt idx="892">
                  <c:v>32.075471698113198</c:v>
                </c:pt>
                <c:pt idx="893">
                  <c:v>33.980582524271803</c:v>
                </c:pt>
                <c:pt idx="894">
                  <c:v>35.576923076923102</c:v>
                </c:pt>
                <c:pt idx="895">
                  <c:v>32.075471698113198</c:v>
                </c:pt>
                <c:pt idx="896">
                  <c:v>35.849056603773363</c:v>
                </c:pt>
                <c:pt idx="897">
                  <c:v>32.075471698113198</c:v>
                </c:pt>
                <c:pt idx="898">
                  <c:v>32.075471698113198</c:v>
                </c:pt>
                <c:pt idx="899">
                  <c:v>31.132075471698183</c:v>
                </c:pt>
                <c:pt idx="900">
                  <c:v>28.301886792452887</c:v>
                </c:pt>
                <c:pt idx="901">
                  <c:v>32</c:v>
                </c:pt>
                <c:pt idx="902">
                  <c:v>29.245283018867806</c:v>
                </c:pt>
              </c:numCache>
            </c:numRef>
          </c:xVal>
          <c:yVal>
            <c:numRef>
              <c:f>Correl.csv!$B$1:$B$904</c:f>
              <c:numCache>
                <c:formatCode>General</c:formatCode>
                <c:ptCount val="904"/>
                <c:pt idx="0">
                  <c:v>0.77049180327869227</c:v>
                </c:pt>
                <c:pt idx="1">
                  <c:v>0.84033613445378263</c:v>
                </c:pt>
                <c:pt idx="2">
                  <c:v>0.77118644067796549</c:v>
                </c:pt>
                <c:pt idx="3">
                  <c:v>0.76521739130434796</c:v>
                </c:pt>
                <c:pt idx="4">
                  <c:v>0.8245614035087746</c:v>
                </c:pt>
                <c:pt idx="5">
                  <c:v>0.85714285714285765</c:v>
                </c:pt>
                <c:pt idx="6">
                  <c:v>0.92622950819672101</c:v>
                </c:pt>
                <c:pt idx="7">
                  <c:v>0.84297520661157566</c:v>
                </c:pt>
                <c:pt idx="8">
                  <c:v>0.91596638655462159</c:v>
                </c:pt>
                <c:pt idx="9">
                  <c:v>0.81739130434782603</c:v>
                </c:pt>
                <c:pt idx="10">
                  <c:v>0.89344262295082</c:v>
                </c:pt>
                <c:pt idx="11">
                  <c:v>0.80991735537190057</c:v>
                </c:pt>
                <c:pt idx="12">
                  <c:v>0.88235294117647056</c:v>
                </c:pt>
                <c:pt idx="13">
                  <c:v>0.7913043478260865</c:v>
                </c:pt>
                <c:pt idx="14">
                  <c:v>0.96721311475409799</c:v>
                </c:pt>
                <c:pt idx="15">
                  <c:v>0.73504273504273498</c:v>
                </c:pt>
                <c:pt idx="16">
                  <c:v>0.85470085470085688</c:v>
                </c:pt>
                <c:pt idx="17">
                  <c:v>0.85087719298245601</c:v>
                </c:pt>
                <c:pt idx="18">
                  <c:v>0.90909090909090851</c:v>
                </c:pt>
                <c:pt idx="19">
                  <c:v>0.81196581196581263</c:v>
                </c:pt>
                <c:pt idx="20">
                  <c:v>0.79487179487179505</c:v>
                </c:pt>
                <c:pt idx="21">
                  <c:v>0.64102564102564163</c:v>
                </c:pt>
                <c:pt idx="22">
                  <c:v>0.67521367521367748</c:v>
                </c:pt>
                <c:pt idx="23">
                  <c:v>0.69298245614035103</c:v>
                </c:pt>
                <c:pt idx="24">
                  <c:v>0.51818181818181863</c:v>
                </c:pt>
                <c:pt idx="25">
                  <c:v>0.70085470085470103</c:v>
                </c:pt>
                <c:pt idx="26">
                  <c:v>0.71794871794872084</c:v>
                </c:pt>
                <c:pt idx="27">
                  <c:v>0.61538461538461564</c:v>
                </c:pt>
                <c:pt idx="28">
                  <c:v>0.82905982905983111</c:v>
                </c:pt>
                <c:pt idx="29">
                  <c:v>0.79487179487179505</c:v>
                </c:pt>
                <c:pt idx="30">
                  <c:v>0.81578947368421384</c:v>
                </c:pt>
                <c:pt idx="31">
                  <c:v>0.63636363636363813</c:v>
                </c:pt>
                <c:pt idx="32">
                  <c:v>0.83760683760684085</c:v>
                </c:pt>
                <c:pt idx="33">
                  <c:v>0.85470085470085688</c:v>
                </c:pt>
                <c:pt idx="34">
                  <c:v>0.73504273504273498</c:v>
                </c:pt>
                <c:pt idx="35">
                  <c:v>0.76068376068376165</c:v>
                </c:pt>
                <c:pt idx="36">
                  <c:v>0.67889908256881337</c:v>
                </c:pt>
                <c:pt idx="37">
                  <c:v>0.66972477064220448</c:v>
                </c:pt>
                <c:pt idx="38">
                  <c:v>0.7358490566037813</c:v>
                </c:pt>
                <c:pt idx="39">
                  <c:v>0.54901960784313764</c:v>
                </c:pt>
                <c:pt idx="40">
                  <c:v>0.76146788990825487</c:v>
                </c:pt>
                <c:pt idx="41">
                  <c:v>0.79816513761468089</c:v>
                </c:pt>
                <c:pt idx="42">
                  <c:v>0.62385321100917823</c:v>
                </c:pt>
                <c:pt idx="43">
                  <c:v>0.97247706422018465</c:v>
                </c:pt>
                <c:pt idx="44">
                  <c:v>0.77981651376146799</c:v>
                </c:pt>
                <c:pt idx="45">
                  <c:v>0.592592592592593</c:v>
                </c:pt>
                <c:pt idx="46">
                  <c:v>0.50925925925925897</c:v>
                </c:pt>
                <c:pt idx="47">
                  <c:v>0.56190476190476157</c:v>
                </c:pt>
                <c:pt idx="48">
                  <c:v>0.40566037735849242</c:v>
                </c:pt>
                <c:pt idx="49">
                  <c:v>0.592592592592593</c:v>
                </c:pt>
                <c:pt idx="50">
                  <c:v>0.62037037037037213</c:v>
                </c:pt>
                <c:pt idx="51">
                  <c:v>0.453703703703704</c:v>
                </c:pt>
                <c:pt idx="52">
                  <c:v>0.48148148148148207</c:v>
                </c:pt>
                <c:pt idx="53">
                  <c:v>0.62037037037037213</c:v>
                </c:pt>
                <c:pt idx="54">
                  <c:v>0.5</c:v>
                </c:pt>
                <c:pt idx="55">
                  <c:v>0.61061946902654962</c:v>
                </c:pt>
                <c:pt idx="56">
                  <c:v>0.52212389380530999</c:v>
                </c:pt>
                <c:pt idx="57">
                  <c:v>0.57272727272727364</c:v>
                </c:pt>
                <c:pt idx="58">
                  <c:v>0.40566037735849242</c:v>
                </c:pt>
                <c:pt idx="59">
                  <c:v>0.6017699115044276</c:v>
                </c:pt>
                <c:pt idx="60">
                  <c:v>0.6194690265486763</c:v>
                </c:pt>
                <c:pt idx="61">
                  <c:v>0.46017699115044419</c:v>
                </c:pt>
                <c:pt idx="62">
                  <c:v>0.5044247787610594</c:v>
                </c:pt>
                <c:pt idx="63">
                  <c:v>0.62831858407079599</c:v>
                </c:pt>
                <c:pt idx="64">
                  <c:v>0.50458715596330039</c:v>
                </c:pt>
                <c:pt idx="65">
                  <c:v>1</c:v>
                </c:pt>
                <c:pt idx="66">
                  <c:v>0.53982300884955703</c:v>
                </c:pt>
                <c:pt idx="67">
                  <c:v>0.5044247787610594</c:v>
                </c:pt>
                <c:pt idx="68">
                  <c:v>0.52293577981651396</c:v>
                </c:pt>
                <c:pt idx="69">
                  <c:v>0.37614678899082765</c:v>
                </c:pt>
                <c:pt idx="70">
                  <c:v>0.53571428571428559</c:v>
                </c:pt>
                <c:pt idx="71">
                  <c:v>0.5625</c:v>
                </c:pt>
                <c:pt idx="72">
                  <c:v>0.45535714285714302</c:v>
                </c:pt>
                <c:pt idx="73">
                  <c:v>0.54464285714285765</c:v>
                </c:pt>
                <c:pt idx="74">
                  <c:v>0.59821428571428326</c:v>
                </c:pt>
                <c:pt idx="75">
                  <c:v>0.49038461538461836</c:v>
                </c:pt>
                <c:pt idx="76">
                  <c:v>0.96261682242990765</c:v>
                </c:pt>
                <c:pt idx="77">
                  <c:v>0.96296296296296002</c:v>
                </c:pt>
                <c:pt idx="78">
                  <c:v>0.61061946902654962</c:v>
                </c:pt>
                <c:pt idx="79">
                  <c:v>0.58407079646017912</c:v>
                </c:pt>
                <c:pt idx="80">
                  <c:v>0.64220183486238736</c:v>
                </c:pt>
                <c:pt idx="81">
                  <c:v>0.59090909090909105</c:v>
                </c:pt>
                <c:pt idx="82">
                  <c:v>0.60714285714285765</c:v>
                </c:pt>
                <c:pt idx="83">
                  <c:v>0.58035714285713969</c:v>
                </c:pt>
                <c:pt idx="84">
                  <c:v>0.66964285714286043</c:v>
                </c:pt>
                <c:pt idx="85">
                  <c:v>0.76785714285714302</c:v>
                </c:pt>
                <c:pt idx="86">
                  <c:v>0.52678571428571463</c:v>
                </c:pt>
                <c:pt idx="87">
                  <c:v>0.74038461538461564</c:v>
                </c:pt>
                <c:pt idx="88">
                  <c:v>0.31481481481481777</c:v>
                </c:pt>
                <c:pt idx="89">
                  <c:v>0.31481481481481777</c:v>
                </c:pt>
                <c:pt idx="90">
                  <c:v>0.37500000000000094</c:v>
                </c:pt>
                <c:pt idx="91">
                  <c:v>0.80869565217391737</c:v>
                </c:pt>
                <c:pt idx="92">
                  <c:v>0.7913043478260865</c:v>
                </c:pt>
                <c:pt idx="93">
                  <c:v>0.83783783783783805</c:v>
                </c:pt>
                <c:pt idx="94">
                  <c:v>0.86363636363636398</c:v>
                </c:pt>
                <c:pt idx="95">
                  <c:v>0.79824561403509142</c:v>
                </c:pt>
                <c:pt idx="96">
                  <c:v>0.76315789473684204</c:v>
                </c:pt>
                <c:pt idx="97">
                  <c:v>0.92105263157894701</c:v>
                </c:pt>
                <c:pt idx="98">
                  <c:v>0.61403508771929804</c:v>
                </c:pt>
                <c:pt idx="99">
                  <c:v>0.71929824561403688</c:v>
                </c:pt>
                <c:pt idx="100">
                  <c:v>0.58490566037735758</c:v>
                </c:pt>
                <c:pt idx="101">
                  <c:v>0.51851851851851805</c:v>
                </c:pt>
                <c:pt idx="102">
                  <c:v>0.52727272727272656</c:v>
                </c:pt>
                <c:pt idx="103">
                  <c:v>0.52212389380530999</c:v>
                </c:pt>
                <c:pt idx="104">
                  <c:v>0.734513274336283</c:v>
                </c:pt>
                <c:pt idx="105">
                  <c:v>0.53982300884955703</c:v>
                </c:pt>
                <c:pt idx="106">
                  <c:v>0.5044247787610594</c:v>
                </c:pt>
                <c:pt idx="107">
                  <c:v>0.52293577981651396</c:v>
                </c:pt>
                <c:pt idx="108">
                  <c:v>0.37614678899082765</c:v>
                </c:pt>
                <c:pt idx="109">
                  <c:v>0.53571428571428559</c:v>
                </c:pt>
                <c:pt idx="110">
                  <c:v>0.5625</c:v>
                </c:pt>
                <c:pt idx="111">
                  <c:v>0.45535714285714302</c:v>
                </c:pt>
                <c:pt idx="112">
                  <c:v>0.54464285714285765</c:v>
                </c:pt>
                <c:pt idx="113">
                  <c:v>0.59821428571428326</c:v>
                </c:pt>
                <c:pt idx="114">
                  <c:v>0.49038461538461836</c:v>
                </c:pt>
                <c:pt idx="115">
                  <c:v>0.96261682242990765</c:v>
                </c:pt>
                <c:pt idx="116">
                  <c:v>0.96296296296296002</c:v>
                </c:pt>
                <c:pt idx="117">
                  <c:v>1</c:v>
                </c:pt>
                <c:pt idx="118">
                  <c:v>0.37500000000000094</c:v>
                </c:pt>
                <c:pt idx="119">
                  <c:v>0.52212389380530999</c:v>
                </c:pt>
                <c:pt idx="120">
                  <c:v>0.89655172413792816</c:v>
                </c:pt>
                <c:pt idx="121">
                  <c:v>0.86206896551723911</c:v>
                </c:pt>
                <c:pt idx="122">
                  <c:v>0.81415929203540061</c:v>
                </c:pt>
                <c:pt idx="123">
                  <c:v>0.70909090909090899</c:v>
                </c:pt>
                <c:pt idx="124">
                  <c:v>0.90517241379310365</c:v>
                </c:pt>
                <c:pt idx="125">
                  <c:v>0.87068965517241637</c:v>
                </c:pt>
                <c:pt idx="126">
                  <c:v>0.80172413793103403</c:v>
                </c:pt>
                <c:pt idx="127">
                  <c:v>0.68965517241379737</c:v>
                </c:pt>
                <c:pt idx="128">
                  <c:v>0.931034482758621</c:v>
                </c:pt>
                <c:pt idx="129">
                  <c:v>0.70370370370370405</c:v>
                </c:pt>
                <c:pt idx="130">
                  <c:v>0.54629629629629661</c:v>
                </c:pt>
                <c:pt idx="131">
                  <c:v>0.55357142857142905</c:v>
                </c:pt>
                <c:pt idx="132">
                  <c:v>0.52678571428571463</c:v>
                </c:pt>
                <c:pt idx="133">
                  <c:v>0.59821428571428326</c:v>
                </c:pt>
                <c:pt idx="134">
                  <c:v>0.78947368421052599</c:v>
                </c:pt>
                <c:pt idx="135">
                  <c:v>0.52678571428571463</c:v>
                </c:pt>
                <c:pt idx="136">
                  <c:v>0.92105263157894701</c:v>
                </c:pt>
                <c:pt idx="137">
                  <c:v>0.8947368421052625</c:v>
                </c:pt>
                <c:pt idx="138">
                  <c:v>0.89090909090909165</c:v>
                </c:pt>
                <c:pt idx="139">
                  <c:v>0.79439252336448662</c:v>
                </c:pt>
                <c:pt idx="140">
                  <c:v>0.98230088495574941</c:v>
                </c:pt>
                <c:pt idx="141">
                  <c:v>0.94690265486725556</c:v>
                </c:pt>
                <c:pt idx="142">
                  <c:v>0.83185840707964664</c:v>
                </c:pt>
                <c:pt idx="143">
                  <c:v>0.734513274336283</c:v>
                </c:pt>
                <c:pt idx="144">
                  <c:v>0.85840707964601803</c:v>
                </c:pt>
                <c:pt idx="145">
                  <c:v>0.750000000000002</c:v>
                </c:pt>
                <c:pt idx="146">
                  <c:v>0.592592592592593</c:v>
                </c:pt>
                <c:pt idx="147">
                  <c:v>0.60714285714285765</c:v>
                </c:pt>
                <c:pt idx="148">
                  <c:v>0.56363636363636349</c:v>
                </c:pt>
                <c:pt idx="149">
                  <c:v>0.63636363636363813</c:v>
                </c:pt>
                <c:pt idx="150">
                  <c:v>0.83928571428571463</c:v>
                </c:pt>
                <c:pt idx="151">
                  <c:v>0.56363636363636349</c:v>
                </c:pt>
                <c:pt idx="152">
                  <c:v>0.92920353982300896</c:v>
                </c:pt>
                <c:pt idx="153">
                  <c:v>0.91228070175438558</c:v>
                </c:pt>
                <c:pt idx="154">
                  <c:v>0.90350877192982459</c:v>
                </c:pt>
                <c:pt idx="155">
                  <c:v>0.8818181818181815</c:v>
                </c:pt>
                <c:pt idx="156">
                  <c:v>0.78504672897196026</c:v>
                </c:pt>
                <c:pt idx="157">
                  <c:v>0.97345132743362861</c:v>
                </c:pt>
                <c:pt idx="158">
                  <c:v>0.93805309734513365</c:v>
                </c:pt>
                <c:pt idx="159">
                  <c:v>0.84070796460177188</c:v>
                </c:pt>
                <c:pt idx="160">
                  <c:v>0.74336283185840701</c:v>
                </c:pt>
                <c:pt idx="161">
                  <c:v>0.86725663716814461</c:v>
                </c:pt>
                <c:pt idx="162">
                  <c:v>0.750000000000002</c:v>
                </c:pt>
                <c:pt idx="163">
                  <c:v>0.60185185185185264</c:v>
                </c:pt>
                <c:pt idx="164">
                  <c:v>0.6160714285714316</c:v>
                </c:pt>
                <c:pt idx="165">
                  <c:v>0.57272727272727364</c:v>
                </c:pt>
                <c:pt idx="166">
                  <c:v>0.64545454545454661</c:v>
                </c:pt>
                <c:pt idx="167">
                  <c:v>0.84821428571428559</c:v>
                </c:pt>
                <c:pt idx="168">
                  <c:v>0.57272727272727364</c:v>
                </c:pt>
                <c:pt idx="169">
                  <c:v>0.93805309734513365</c:v>
                </c:pt>
                <c:pt idx="170">
                  <c:v>0.99137931034482862</c:v>
                </c:pt>
                <c:pt idx="171">
                  <c:v>0.91452991452991561</c:v>
                </c:pt>
                <c:pt idx="172">
                  <c:v>0.87179487179487625</c:v>
                </c:pt>
                <c:pt idx="173">
                  <c:v>0.81578947368421384</c:v>
                </c:pt>
                <c:pt idx="174">
                  <c:v>0.73873873873873963</c:v>
                </c:pt>
                <c:pt idx="175">
                  <c:v>0.90598290598290188</c:v>
                </c:pt>
                <c:pt idx="176">
                  <c:v>0.87179487179487625</c:v>
                </c:pt>
                <c:pt idx="177">
                  <c:v>0.81034482758620763</c:v>
                </c:pt>
                <c:pt idx="178">
                  <c:v>0.7155172413793095</c:v>
                </c:pt>
                <c:pt idx="179">
                  <c:v>0.83620689655172464</c:v>
                </c:pt>
                <c:pt idx="180">
                  <c:v>0.71296296296296002</c:v>
                </c:pt>
                <c:pt idx="181">
                  <c:v>0.63888888888889184</c:v>
                </c:pt>
                <c:pt idx="182">
                  <c:v>0.6517857142857173</c:v>
                </c:pt>
                <c:pt idx="183">
                  <c:v>0.625000000000002</c:v>
                </c:pt>
                <c:pt idx="184">
                  <c:v>0.6875</c:v>
                </c:pt>
                <c:pt idx="185">
                  <c:v>0.88596491228070262</c:v>
                </c:pt>
                <c:pt idx="186">
                  <c:v>0.625000000000002</c:v>
                </c:pt>
                <c:pt idx="187">
                  <c:v>0.90517241379310365</c:v>
                </c:pt>
                <c:pt idx="188">
                  <c:v>0.95652173913043503</c:v>
                </c:pt>
                <c:pt idx="189">
                  <c:v>0.96521739130434758</c:v>
                </c:pt>
                <c:pt idx="190">
                  <c:v>0.94690265486725556</c:v>
                </c:pt>
                <c:pt idx="191">
                  <c:v>0.84070796460177188</c:v>
                </c:pt>
                <c:pt idx="192">
                  <c:v>0.85454545454545661</c:v>
                </c:pt>
                <c:pt idx="193">
                  <c:v>0.77477477477477785</c:v>
                </c:pt>
                <c:pt idx="194">
                  <c:v>0.94690265486725556</c:v>
                </c:pt>
                <c:pt idx="195">
                  <c:v>0.92035398230088505</c:v>
                </c:pt>
                <c:pt idx="196">
                  <c:v>0.78571428571428559</c:v>
                </c:pt>
                <c:pt idx="197">
                  <c:v>0.66964285714286043</c:v>
                </c:pt>
                <c:pt idx="198">
                  <c:v>0.80357142857142905</c:v>
                </c:pt>
                <c:pt idx="199">
                  <c:v>0.72115384615384837</c:v>
                </c:pt>
                <c:pt idx="200">
                  <c:v>0.62962962962963342</c:v>
                </c:pt>
                <c:pt idx="201">
                  <c:v>0.62962962962963342</c:v>
                </c:pt>
                <c:pt idx="202">
                  <c:v>0.58558558558558549</c:v>
                </c:pt>
                <c:pt idx="203">
                  <c:v>0.6517857142857173</c:v>
                </c:pt>
                <c:pt idx="204">
                  <c:v>0.84821428571428559</c:v>
                </c:pt>
                <c:pt idx="205">
                  <c:v>0.58558558558558549</c:v>
                </c:pt>
                <c:pt idx="206">
                  <c:v>0.875000000000002</c:v>
                </c:pt>
                <c:pt idx="207">
                  <c:v>0.95495495495495497</c:v>
                </c:pt>
                <c:pt idx="208">
                  <c:v>0.9459459459459455</c:v>
                </c:pt>
                <c:pt idx="209">
                  <c:v>0.96747967479674801</c:v>
                </c:pt>
                <c:pt idx="210">
                  <c:v>0.96330275229358142</c:v>
                </c:pt>
                <c:pt idx="211">
                  <c:v>0.82568807339449923</c:v>
                </c:pt>
                <c:pt idx="212">
                  <c:v>0.83809523809524011</c:v>
                </c:pt>
                <c:pt idx="213">
                  <c:v>0.74766355140186902</c:v>
                </c:pt>
                <c:pt idx="214">
                  <c:v>0.91666666666666696</c:v>
                </c:pt>
                <c:pt idx="215">
                  <c:v>0.88888888888888962</c:v>
                </c:pt>
                <c:pt idx="216">
                  <c:v>0.78703703703703698</c:v>
                </c:pt>
                <c:pt idx="217">
                  <c:v>0.64814814814815036</c:v>
                </c:pt>
                <c:pt idx="218">
                  <c:v>0.87962962962963342</c:v>
                </c:pt>
                <c:pt idx="219">
                  <c:v>0.67961165048544137</c:v>
                </c:pt>
                <c:pt idx="220">
                  <c:v>0.56074766355140448</c:v>
                </c:pt>
                <c:pt idx="221">
                  <c:v>0.56074766355140448</c:v>
                </c:pt>
                <c:pt idx="222">
                  <c:v>0.52777777777777801</c:v>
                </c:pt>
                <c:pt idx="223">
                  <c:v>0.62385321100917823</c:v>
                </c:pt>
                <c:pt idx="224">
                  <c:v>0.82568807339449923</c:v>
                </c:pt>
                <c:pt idx="225">
                  <c:v>0.52777777777777801</c:v>
                </c:pt>
                <c:pt idx="226">
                  <c:v>0.95370370370370405</c:v>
                </c:pt>
                <c:pt idx="227">
                  <c:v>0.92792792792792611</c:v>
                </c:pt>
                <c:pt idx="228">
                  <c:v>0.91891891891891897</c:v>
                </c:pt>
                <c:pt idx="229">
                  <c:v>0.92727272727272658</c:v>
                </c:pt>
                <c:pt idx="230">
                  <c:v>0.92727272727272658</c:v>
                </c:pt>
                <c:pt idx="231">
                  <c:v>0.82142857142857384</c:v>
                </c:pt>
                <c:pt idx="232">
                  <c:v>0.80357142857142905</c:v>
                </c:pt>
                <c:pt idx="233">
                  <c:v>0.907407407407407</c:v>
                </c:pt>
                <c:pt idx="234">
                  <c:v>0.83809523809524011</c:v>
                </c:pt>
                <c:pt idx="235">
                  <c:v>0.86486486486486502</c:v>
                </c:pt>
                <c:pt idx="236">
                  <c:v>0.84684684684684763</c:v>
                </c:pt>
                <c:pt idx="237">
                  <c:v>0.90090090090090058</c:v>
                </c:pt>
                <c:pt idx="238">
                  <c:v>0.62162162162162449</c:v>
                </c:pt>
                <c:pt idx="239">
                  <c:v>0.81981981981982188</c:v>
                </c:pt>
                <c:pt idx="240">
                  <c:v>0.64485981308411766</c:v>
                </c:pt>
                <c:pt idx="241">
                  <c:v>0.48598130841121501</c:v>
                </c:pt>
                <c:pt idx="242">
                  <c:v>0.48648648648648807</c:v>
                </c:pt>
                <c:pt idx="243">
                  <c:v>0.46296296296296513</c:v>
                </c:pt>
                <c:pt idx="244">
                  <c:v>0.68518518518518501</c:v>
                </c:pt>
                <c:pt idx="245">
                  <c:v>0.87272727272727513</c:v>
                </c:pt>
                <c:pt idx="246">
                  <c:v>0.46296296296296513</c:v>
                </c:pt>
                <c:pt idx="247">
                  <c:v>0.89189189189189388</c:v>
                </c:pt>
                <c:pt idx="248">
                  <c:v>0.85964912280701988</c:v>
                </c:pt>
                <c:pt idx="249">
                  <c:v>0.86842105263158453</c:v>
                </c:pt>
                <c:pt idx="250">
                  <c:v>0.83185840707964664</c:v>
                </c:pt>
                <c:pt idx="251">
                  <c:v>0.83486238532110058</c:v>
                </c:pt>
                <c:pt idx="252">
                  <c:v>0.87155963302752548</c:v>
                </c:pt>
                <c:pt idx="253">
                  <c:v>0.6160714285714316</c:v>
                </c:pt>
                <c:pt idx="254">
                  <c:v>0.58035714285713969</c:v>
                </c:pt>
                <c:pt idx="255">
                  <c:v>0.43518518518518606</c:v>
                </c:pt>
                <c:pt idx="256">
                  <c:v>0.49541284403669794</c:v>
                </c:pt>
                <c:pt idx="257">
                  <c:v>0.54054054054054101</c:v>
                </c:pt>
                <c:pt idx="258">
                  <c:v>0.51351351351351304</c:v>
                </c:pt>
                <c:pt idx="259">
                  <c:v>0.55855855855855963</c:v>
                </c:pt>
                <c:pt idx="260">
                  <c:v>0.68468468468468713</c:v>
                </c:pt>
                <c:pt idx="261">
                  <c:v>0.53153153153153199</c:v>
                </c:pt>
                <c:pt idx="262">
                  <c:v>0.66990291262136148</c:v>
                </c:pt>
                <c:pt idx="263">
                  <c:v>0.242990654205607</c:v>
                </c:pt>
                <c:pt idx="264">
                  <c:v>0.242990654205607</c:v>
                </c:pt>
                <c:pt idx="265">
                  <c:v>0.28828828828828906</c:v>
                </c:pt>
                <c:pt idx="266">
                  <c:v>0.7767857142857173</c:v>
                </c:pt>
                <c:pt idx="267">
                  <c:v>0.57142857142857384</c:v>
                </c:pt>
                <c:pt idx="268">
                  <c:v>0.28828828828828906</c:v>
                </c:pt>
                <c:pt idx="269">
                  <c:v>0.60360360360360743</c:v>
                </c:pt>
                <c:pt idx="270">
                  <c:v>0.56880733944954165</c:v>
                </c:pt>
                <c:pt idx="271">
                  <c:v>0.57798165137614765</c:v>
                </c:pt>
                <c:pt idx="272">
                  <c:v>0.62162162162162449</c:v>
                </c:pt>
                <c:pt idx="273">
                  <c:v>0.58558558558558549</c:v>
                </c:pt>
                <c:pt idx="274">
                  <c:v>0.61111111111111105</c:v>
                </c:pt>
                <c:pt idx="275">
                  <c:v>0.48598130841121501</c:v>
                </c:pt>
                <c:pt idx="276">
                  <c:v>0.64912280701754588</c:v>
                </c:pt>
                <c:pt idx="277">
                  <c:v>0.84210526315789735</c:v>
                </c:pt>
                <c:pt idx="278">
                  <c:v>0.74774774774774799</c:v>
                </c:pt>
                <c:pt idx="279">
                  <c:v>0.9</c:v>
                </c:pt>
                <c:pt idx="280">
                  <c:v>0.71052631578947401</c:v>
                </c:pt>
                <c:pt idx="281">
                  <c:v>0.67543859649122862</c:v>
                </c:pt>
                <c:pt idx="282">
                  <c:v>0.88596491228070262</c:v>
                </c:pt>
                <c:pt idx="283">
                  <c:v>0.57894736842105299</c:v>
                </c:pt>
                <c:pt idx="284">
                  <c:v>0.63157894736842313</c:v>
                </c:pt>
                <c:pt idx="285">
                  <c:v>0.51886792452830199</c:v>
                </c:pt>
                <c:pt idx="286">
                  <c:v>0.35185185185185341</c:v>
                </c:pt>
                <c:pt idx="287">
                  <c:v>0.36363636363636431</c:v>
                </c:pt>
                <c:pt idx="288">
                  <c:v>0.41964285714285865</c:v>
                </c:pt>
                <c:pt idx="289">
                  <c:v>0.625000000000002</c:v>
                </c:pt>
                <c:pt idx="290">
                  <c:v>0.84210526315789735</c:v>
                </c:pt>
                <c:pt idx="291">
                  <c:v>0.41964285714285865</c:v>
                </c:pt>
                <c:pt idx="292">
                  <c:v>0.70175438596491158</c:v>
                </c:pt>
                <c:pt idx="293">
                  <c:v>0.74774774774774799</c:v>
                </c:pt>
                <c:pt idx="294">
                  <c:v>0.75675675675675702</c:v>
                </c:pt>
                <c:pt idx="295">
                  <c:v>0.7280701754386002</c:v>
                </c:pt>
                <c:pt idx="296">
                  <c:v>0.6875</c:v>
                </c:pt>
                <c:pt idx="297">
                  <c:v>0.68518518518518501</c:v>
                </c:pt>
                <c:pt idx="298">
                  <c:v>0.77981651376146799</c:v>
                </c:pt>
                <c:pt idx="299">
                  <c:v>0.58558558558558549</c:v>
                </c:pt>
                <c:pt idx="300">
                  <c:v>0.92105263157894701</c:v>
                </c:pt>
                <c:pt idx="301">
                  <c:v>0.84210526315789735</c:v>
                </c:pt>
                <c:pt idx="302">
                  <c:v>0.81818181818182012</c:v>
                </c:pt>
                <c:pt idx="303">
                  <c:v>0.73831775700934599</c:v>
                </c:pt>
                <c:pt idx="304">
                  <c:v>0.91150442477876059</c:v>
                </c:pt>
                <c:pt idx="305">
                  <c:v>0.92920353982300896</c:v>
                </c:pt>
                <c:pt idx="306">
                  <c:v>0.77876106194690298</c:v>
                </c:pt>
                <c:pt idx="307">
                  <c:v>0.734513274336283</c:v>
                </c:pt>
                <c:pt idx="308">
                  <c:v>0.85840707964601803</c:v>
                </c:pt>
                <c:pt idx="309">
                  <c:v>0.74074074074074103</c:v>
                </c:pt>
                <c:pt idx="310">
                  <c:v>0.66666666666666763</c:v>
                </c:pt>
                <c:pt idx="311">
                  <c:v>0.6785714285714316</c:v>
                </c:pt>
                <c:pt idx="312">
                  <c:v>0.63636363636363813</c:v>
                </c:pt>
                <c:pt idx="313">
                  <c:v>0.65454545454545843</c:v>
                </c:pt>
                <c:pt idx="314">
                  <c:v>0.85714285714285765</c:v>
                </c:pt>
                <c:pt idx="315">
                  <c:v>0.63636363636363813</c:v>
                </c:pt>
                <c:pt idx="316">
                  <c:v>0.87610619469026596</c:v>
                </c:pt>
                <c:pt idx="317">
                  <c:v>0.931034482758621</c:v>
                </c:pt>
                <c:pt idx="318">
                  <c:v>0.93965517241379737</c:v>
                </c:pt>
                <c:pt idx="319">
                  <c:v>0.97478991596638764</c:v>
                </c:pt>
                <c:pt idx="320">
                  <c:v>0.95652173913043503</c:v>
                </c:pt>
                <c:pt idx="321">
                  <c:v>0.90090090090090058</c:v>
                </c:pt>
                <c:pt idx="322">
                  <c:v>0.80701754385964686</c:v>
                </c:pt>
                <c:pt idx="323">
                  <c:v>0.58715596330275011</c:v>
                </c:pt>
                <c:pt idx="324">
                  <c:v>0.69369369369369827</c:v>
                </c:pt>
                <c:pt idx="325">
                  <c:v>0.77391304347826162</c:v>
                </c:pt>
                <c:pt idx="326">
                  <c:v>0.75652173913043563</c:v>
                </c:pt>
                <c:pt idx="327">
                  <c:v>0.89189189189189388</c:v>
                </c:pt>
                <c:pt idx="328">
                  <c:v>0.8818181818181815</c:v>
                </c:pt>
                <c:pt idx="329">
                  <c:v>0.85087719298245601</c:v>
                </c:pt>
                <c:pt idx="330">
                  <c:v>0.83333333333333304</c:v>
                </c:pt>
                <c:pt idx="331">
                  <c:v>0.90350877192982459</c:v>
                </c:pt>
                <c:pt idx="332">
                  <c:v>0.57894736842105299</c:v>
                </c:pt>
                <c:pt idx="333">
                  <c:v>0.70175438596491158</c:v>
                </c:pt>
                <c:pt idx="334">
                  <c:v>0.62264150943396412</c:v>
                </c:pt>
                <c:pt idx="335">
                  <c:v>0.453703703703704</c:v>
                </c:pt>
                <c:pt idx="336">
                  <c:v>0.44545454545454538</c:v>
                </c:pt>
                <c:pt idx="337">
                  <c:v>0.42477876106194912</c:v>
                </c:pt>
                <c:pt idx="338">
                  <c:v>0.64601769911504403</c:v>
                </c:pt>
                <c:pt idx="339">
                  <c:v>0.87826086956521698</c:v>
                </c:pt>
                <c:pt idx="340">
                  <c:v>0.42477876106194912</c:v>
                </c:pt>
                <c:pt idx="341">
                  <c:v>0.77192982456140724</c:v>
                </c:pt>
                <c:pt idx="342">
                  <c:v>0.8245614035087746</c:v>
                </c:pt>
                <c:pt idx="343">
                  <c:v>0.81578947368421384</c:v>
                </c:pt>
                <c:pt idx="344">
                  <c:v>0.74166666666666703</c:v>
                </c:pt>
                <c:pt idx="345">
                  <c:v>0.78813559322033899</c:v>
                </c:pt>
                <c:pt idx="346">
                  <c:v>0.78378378378378399</c:v>
                </c:pt>
                <c:pt idx="347">
                  <c:v>0.88392857142857384</c:v>
                </c:pt>
                <c:pt idx="348">
                  <c:v>0.52678571428571463</c:v>
                </c:pt>
                <c:pt idx="349">
                  <c:v>0.84210526315789735</c:v>
                </c:pt>
                <c:pt idx="350">
                  <c:v>0.73109243697479342</c:v>
                </c:pt>
                <c:pt idx="351">
                  <c:v>0.55140186915888012</c:v>
                </c:pt>
                <c:pt idx="352">
                  <c:v>0.54205607476635287</c:v>
                </c:pt>
                <c:pt idx="353">
                  <c:v>0.65048543689320648</c:v>
                </c:pt>
                <c:pt idx="354">
                  <c:v>0.63725490196078405</c:v>
                </c:pt>
                <c:pt idx="355">
                  <c:v>0.61320754716981163</c:v>
                </c:pt>
                <c:pt idx="356">
                  <c:v>0.57547169811320864</c:v>
                </c:pt>
                <c:pt idx="357">
                  <c:v>0.67924528301887255</c:v>
                </c:pt>
                <c:pt idx="358">
                  <c:v>0.71698113207547542</c:v>
                </c:pt>
                <c:pt idx="359">
                  <c:v>0.48113207547169801</c:v>
                </c:pt>
                <c:pt idx="360">
                  <c:v>0.6886792452830216</c:v>
                </c:pt>
                <c:pt idx="361">
                  <c:v>0.20192307692307687</c:v>
                </c:pt>
                <c:pt idx="362">
                  <c:v>0.21698113207547307</c:v>
                </c:pt>
                <c:pt idx="363">
                  <c:v>0.21904761904761921</c:v>
                </c:pt>
                <c:pt idx="364">
                  <c:v>0.88571428571428557</c:v>
                </c:pt>
                <c:pt idx="365">
                  <c:v>0.69158878504672616</c:v>
                </c:pt>
                <c:pt idx="366">
                  <c:v>0.21904761904761921</c:v>
                </c:pt>
                <c:pt idx="367">
                  <c:v>0.55660377358490665</c:v>
                </c:pt>
                <c:pt idx="368">
                  <c:v>0.61467889908257212</c:v>
                </c:pt>
                <c:pt idx="369">
                  <c:v>0.61467889908257212</c:v>
                </c:pt>
                <c:pt idx="370">
                  <c:v>0.55357142857142905</c:v>
                </c:pt>
                <c:pt idx="371">
                  <c:v>0.54545454545454497</c:v>
                </c:pt>
                <c:pt idx="372">
                  <c:v>0.54716981132075504</c:v>
                </c:pt>
                <c:pt idx="373">
                  <c:v>0.63888888888889184</c:v>
                </c:pt>
                <c:pt idx="374">
                  <c:v>0.79807692307692257</c:v>
                </c:pt>
                <c:pt idx="375">
                  <c:v>0.67924528301887255</c:v>
                </c:pt>
                <c:pt idx="376">
                  <c:v>0.5350877192982455</c:v>
                </c:pt>
                <c:pt idx="377">
                  <c:v>0.76315789473684204</c:v>
                </c:pt>
                <c:pt idx="378">
                  <c:v>0.7610619469026545</c:v>
                </c:pt>
                <c:pt idx="379">
                  <c:v>0.78761061946902888</c:v>
                </c:pt>
                <c:pt idx="380">
                  <c:v>0.88073394495412749</c:v>
                </c:pt>
                <c:pt idx="381">
                  <c:v>0.85981308411214996</c:v>
                </c:pt>
                <c:pt idx="382">
                  <c:v>0.83928571428571463</c:v>
                </c:pt>
                <c:pt idx="383">
                  <c:v>0.82142857142857384</c:v>
                </c:pt>
                <c:pt idx="384">
                  <c:v>0.91964285714285765</c:v>
                </c:pt>
                <c:pt idx="385">
                  <c:v>0.60714285714285765</c:v>
                </c:pt>
                <c:pt idx="386">
                  <c:v>0.73214285714285765</c:v>
                </c:pt>
                <c:pt idx="387">
                  <c:v>0.62616822429906505</c:v>
                </c:pt>
                <c:pt idx="388">
                  <c:v>0.47222222222222232</c:v>
                </c:pt>
                <c:pt idx="389">
                  <c:v>0.45945945945945932</c:v>
                </c:pt>
                <c:pt idx="390">
                  <c:v>0.45454545454545475</c:v>
                </c:pt>
                <c:pt idx="391">
                  <c:v>0.68181818181818199</c:v>
                </c:pt>
                <c:pt idx="392">
                  <c:v>0.90178571428571463</c:v>
                </c:pt>
                <c:pt idx="393">
                  <c:v>0.45454545454545475</c:v>
                </c:pt>
                <c:pt idx="394">
                  <c:v>0.80357142857142905</c:v>
                </c:pt>
                <c:pt idx="395">
                  <c:v>0.82608695652173902</c:v>
                </c:pt>
                <c:pt idx="396">
                  <c:v>0.83478260869565202</c:v>
                </c:pt>
                <c:pt idx="397">
                  <c:v>0.77118644067796549</c:v>
                </c:pt>
                <c:pt idx="398">
                  <c:v>0.77391304347826162</c:v>
                </c:pt>
                <c:pt idx="399">
                  <c:v>0.79279279279279302</c:v>
                </c:pt>
                <c:pt idx="400">
                  <c:v>0.893805309734513</c:v>
                </c:pt>
                <c:pt idx="401">
                  <c:v>0.54128440366972563</c:v>
                </c:pt>
                <c:pt idx="402">
                  <c:v>0.86486486486486502</c:v>
                </c:pt>
                <c:pt idx="403">
                  <c:v>0.750000000000002</c:v>
                </c:pt>
                <c:pt idx="404">
                  <c:v>0.97478991596638764</c:v>
                </c:pt>
                <c:pt idx="405">
                  <c:v>0.75438596491228049</c:v>
                </c:pt>
                <c:pt idx="406">
                  <c:v>0.76315789473684204</c:v>
                </c:pt>
                <c:pt idx="407">
                  <c:v>0.78070175438596501</c:v>
                </c:pt>
                <c:pt idx="408">
                  <c:v>0.86363636363636398</c:v>
                </c:pt>
                <c:pt idx="409">
                  <c:v>0.80555555555555602</c:v>
                </c:pt>
                <c:pt idx="410">
                  <c:v>0.82300884955752263</c:v>
                </c:pt>
                <c:pt idx="411">
                  <c:v>0.80530973451327637</c:v>
                </c:pt>
                <c:pt idx="412">
                  <c:v>0.87610619469026596</c:v>
                </c:pt>
                <c:pt idx="413">
                  <c:v>0.65486725663717082</c:v>
                </c:pt>
                <c:pt idx="414">
                  <c:v>0.77876106194690298</c:v>
                </c:pt>
                <c:pt idx="415">
                  <c:v>0.64485981308411766</c:v>
                </c:pt>
                <c:pt idx="416">
                  <c:v>0.46296296296296513</c:v>
                </c:pt>
                <c:pt idx="417">
                  <c:v>0.45045045045045001</c:v>
                </c:pt>
                <c:pt idx="418">
                  <c:v>0.50450450450450401</c:v>
                </c:pt>
                <c:pt idx="419">
                  <c:v>0.72972972972973005</c:v>
                </c:pt>
                <c:pt idx="420">
                  <c:v>0.85840707964601803</c:v>
                </c:pt>
                <c:pt idx="421">
                  <c:v>0.50450450450450401</c:v>
                </c:pt>
                <c:pt idx="422">
                  <c:v>0.84955752212389612</c:v>
                </c:pt>
                <c:pt idx="423">
                  <c:v>0.83478260869565202</c:v>
                </c:pt>
                <c:pt idx="424">
                  <c:v>0.84347826086956501</c:v>
                </c:pt>
                <c:pt idx="425">
                  <c:v>0.78151260504201425</c:v>
                </c:pt>
                <c:pt idx="426">
                  <c:v>0.77586206896551702</c:v>
                </c:pt>
                <c:pt idx="427">
                  <c:v>0.83783783783783805</c:v>
                </c:pt>
                <c:pt idx="428">
                  <c:v>0.95575221238938524</c:v>
                </c:pt>
                <c:pt idx="429">
                  <c:v>0.51818181818181863</c:v>
                </c:pt>
                <c:pt idx="430">
                  <c:v>0.82142857142857384</c:v>
                </c:pt>
                <c:pt idx="431">
                  <c:v>0.75630252100840301</c:v>
                </c:pt>
                <c:pt idx="432">
                  <c:v>0.85714285714285765</c:v>
                </c:pt>
                <c:pt idx="433">
                  <c:v>0.66371681415929484</c:v>
                </c:pt>
                <c:pt idx="434">
                  <c:v>0.89075630252100801</c:v>
                </c:pt>
                <c:pt idx="435">
                  <c:v>0.90816326530612157</c:v>
                </c:pt>
                <c:pt idx="436">
                  <c:v>0.75510204081632559</c:v>
                </c:pt>
                <c:pt idx="437">
                  <c:v>0.73684210526315863</c:v>
                </c:pt>
                <c:pt idx="438">
                  <c:v>0.656250000000002</c:v>
                </c:pt>
                <c:pt idx="439">
                  <c:v>0.84693877551020402</c:v>
                </c:pt>
                <c:pt idx="440">
                  <c:v>0.85714285714285765</c:v>
                </c:pt>
                <c:pt idx="441">
                  <c:v>0.69387755102040805</c:v>
                </c:pt>
                <c:pt idx="442">
                  <c:v>0.71428571428571463</c:v>
                </c:pt>
                <c:pt idx="443">
                  <c:v>0.86734693877551061</c:v>
                </c:pt>
                <c:pt idx="444">
                  <c:v>0.72448979591836649</c:v>
                </c:pt>
                <c:pt idx="445">
                  <c:v>0.55102040816326503</c:v>
                </c:pt>
                <c:pt idx="446">
                  <c:v>0.55102040816326503</c:v>
                </c:pt>
                <c:pt idx="447">
                  <c:v>0.54639175257732064</c:v>
                </c:pt>
                <c:pt idx="448">
                  <c:v>0.63265306122449261</c:v>
                </c:pt>
                <c:pt idx="449">
                  <c:v>0.74489795918367685</c:v>
                </c:pt>
                <c:pt idx="450">
                  <c:v>0.54639175257732064</c:v>
                </c:pt>
                <c:pt idx="451">
                  <c:v>0.90816326530612157</c:v>
                </c:pt>
                <c:pt idx="452">
                  <c:v>0.85000000000000064</c:v>
                </c:pt>
                <c:pt idx="453">
                  <c:v>0.85000000000000064</c:v>
                </c:pt>
                <c:pt idx="454">
                  <c:v>0.87962962962963342</c:v>
                </c:pt>
                <c:pt idx="455">
                  <c:v>0.87962962962963342</c:v>
                </c:pt>
                <c:pt idx="456">
                  <c:v>0.919191919191919</c:v>
                </c:pt>
                <c:pt idx="457">
                  <c:v>0.79797979797980012</c:v>
                </c:pt>
                <c:pt idx="458">
                  <c:v>0.64285714285714302</c:v>
                </c:pt>
                <c:pt idx="459">
                  <c:v>0.61224489795918824</c:v>
                </c:pt>
                <c:pt idx="460">
                  <c:v>0.88571428571428557</c:v>
                </c:pt>
                <c:pt idx="461">
                  <c:v>0.65714285714285936</c:v>
                </c:pt>
                <c:pt idx="462">
                  <c:v>0.50476190476190286</c:v>
                </c:pt>
                <c:pt idx="463">
                  <c:v>0.66666666666666763</c:v>
                </c:pt>
                <c:pt idx="464">
                  <c:v>0.75961538461538736</c:v>
                </c:pt>
                <c:pt idx="465">
                  <c:v>0.91836734693877597</c:v>
                </c:pt>
                <c:pt idx="466">
                  <c:v>0.76530612244898188</c:v>
                </c:pt>
                <c:pt idx="467">
                  <c:v>0.74736842105263157</c:v>
                </c:pt>
                <c:pt idx="468">
                  <c:v>0.66666666666666763</c:v>
                </c:pt>
                <c:pt idx="469">
                  <c:v>0.85714285714285765</c:v>
                </c:pt>
                <c:pt idx="470">
                  <c:v>0.86734693877551061</c:v>
                </c:pt>
                <c:pt idx="471">
                  <c:v>0.70408163265306511</c:v>
                </c:pt>
                <c:pt idx="472">
                  <c:v>0.72448979591836649</c:v>
                </c:pt>
                <c:pt idx="473">
                  <c:v>0.85714285714285765</c:v>
                </c:pt>
                <c:pt idx="474">
                  <c:v>0.73469387755102411</c:v>
                </c:pt>
                <c:pt idx="475">
                  <c:v>0.5612244897959161</c:v>
                </c:pt>
                <c:pt idx="476">
                  <c:v>0.5612244897959161</c:v>
                </c:pt>
                <c:pt idx="477">
                  <c:v>0.55670103092783563</c:v>
                </c:pt>
                <c:pt idx="478">
                  <c:v>0.64285714285714302</c:v>
                </c:pt>
                <c:pt idx="479">
                  <c:v>0.75510204081632559</c:v>
                </c:pt>
                <c:pt idx="480">
                  <c:v>0.55670103092783563</c:v>
                </c:pt>
                <c:pt idx="481">
                  <c:v>0.89795918367346905</c:v>
                </c:pt>
                <c:pt idx="482">
                  <c:v>0.86000000000000065</c:v>
                </c:pt>
                <c:pt idx="483">
                  <c:v>0.86000000000000065</c:v>
                </c:pt>
                <c:pt idx="484">
                  <c:v>0.88888888888888962</c:v>
                </c:pt>
                <c:pt idx="485">
                  <c:v>0.88888888888888962</c:v>
                </c:pt>
                <c:pt idx="486">
                  <c:v>0.9292929292929264</c:v>
                </c:pt>
                <c:pt idx="487">
                  <c:v>0.78787878787878862</c:v>
                </c:pt>
                <c:pt idx="488">
                  <c:v>0.65306122448979931</c:v>
                </c:pt>
                <c:pt idx="489">
                  <c:v>0.62244897959183765</c:v>
                </c:pt>
                <c:pt idx="490">
                  <c:v>0.89523809523809561</c:v>
                </c:pt>
                <c:pt idx="491">
                  <c:v>0.66666666666666763</c:v>
                </c:pt>
                <c:pt idx="492">
                  <c:v>0.51428571428571401</c:v>
                </c:pt>
                <c:pt idx="493">
                  <c:v>0.67619047619048167</c:v>
                </c:pt>
                <c:pt idx="494">
                  <c:v>0.750000000000002</c:v>
                </c:pt>
                <c:pt idx="495">
                  <c:v>0.99099099099099097</c:v>
                </c:pt>
                <c:pt idx="496">
                  <c:v>0.59782608695652151</c:v>
                </c:pt>
                <c:pt idx="497">
                  <c:v>0.56521739130434756</c:v>
                </c:pt>
                <c:pt idx="498">
                  <c:v>0.66292134831460936</c:v>
                </c:pt>
                <c:pt idx="499">
                  <c:v>0.59782608695652151</c:v>
                </c:pt>
                <c:pt idx="500">
                  <c:v>0.64130434782608703</c:v>
                </c:pt>
                <c:pt idx="501">
                  <c:v>0.60869565217391852</c:v>
                </c:pt>
                <c:pt idx="502">
                  <c:v>0.65217391304348227</c:v>
                </c:pt>
                <c:pt idx="503">
                  <c:v>0.48913043478260931</c:v>
                </c:pt>
                <c:pt idx="504">
                  <c:v>0.48913043478260931</c:v>
                </c:pt>
                <c:pt idx="505">
                  <c:v>0.47826086956521824</c:v>
                </c:pt>
                <c:pt idx="506">
                  <c:v>0.72826086956521696</c:v>
                </c:pt>
                <c:pt idx="507">
                  <c:v>0.72826086956521696</c:v>
                </c:pt>
                <c:pt idx="508">
                  <c:v>0.73626373626373665</c:v>
                </c:pt>
                <c:pt idx="509">
                  <c:v>0.57608695652173902</c:v>
                </c:pt>
                <c:pt idx="510">
                  <c:v>0.684782608695652</c:v>
                </c:pt>
                <c:pt idx="511">
                  <c:v>0.73626373626373665</c:v>
                </c:pt>
                <c:pt idx="512">
                  <c:v>0.57608695652173902</c:v>
                </c:pt>
                <c:pt idx="513">
                  <c:v>0.64893617021276551</c:v>
                </c:pt>
                <c:pt idx="514">
                  <c:v>0.64893617021276551</c:v>
                </c:pt>
                <c:pt idx="515">
                  <c:v>0.66666666666666763</c:v>
                </c:pt>
                <c:pt idx="516">
                  <c:v>0.66666666666666763</c:v>
                </c:pt>
                <c:pt idx="517">
                  <c:v>0.60638297872340396</c:v>
                </c:pt>
                <c:pt idx="518">
                  <c:v>0.68817204301075297</c:v>
                </c:pt>
                <c:pt idx="519">
                  <c:v>0.32608695652173902</c:v>
                </c:pt>
                <c:pt idx="520">
                  <c:v>0.56521739130434756</c:v>
                </c:pt>
                <c:pt idx="521">
                  <c:v>0.61616161616161813</c:v>
                </c:pt>
                <c:pt idx="522">
                  <c:v>0.61616161616161813</c:v>
                </c:pt>
                <c:pt idx="523">
                  <c:v>0.46464646464646508</c:v>
                </c:pt>
                <c:pt idx="524">
                  <c:v>0.62626262626262597</c:v>
                </c:pt>
                <c:pt idx="525">
                  <c:v>0.67346938775510201</c:v>
                </c:pt>
                <c:pt idx="526">
                  <c:v>0.59803921568627405</c:v>
                </c:pt>
                <c:pt idx="527">
                  <c:v>0.60784313725490413</c:v>
                </c:pt>
                <c:pt idx="528">
                  <c:v>0.5612244897959161</c:v>
                </c:pt>
                <c:pt idx="529">
                  <c:v>0.66326530612244905</c:v>
                </c:pt>
                <c:pt idx="530">
                  <c:v>0.67368421052631977</c:v>
                </c:pt>
                <c:pt idx="531">
                  <c:v>0.73913043478260898</c:v>
                </c:pt>
                <c:pt idx="532">
                  <c:v>0.65306122448979931</c:v>
                </c:pt>
                <c:pt idx="533">
                  <c:v>0.61224489795918824</c:v>
                </c:pt>
                <c:pt idx="534">
                  <c:v>0.77551020408163296</c:v>
                </c:pt>
                <c:pt idx="535">
                  <c:v>0.65306122448979931</c:v>
                </c:pt>
                <c:pt idx="536">
                  <c:v>0.51020408163265041</c:v>
                </c:pt>
                <c:pt idx="537">
                  <c:v>0.64285714285714302</c:v>
                </c:pt>
                <c:pt idx="538">
                  <c:v>0.180851063829787</c:v>
                </c:pt>
                <c:pt idx="539">
                  <c:v>0.20408163265306101</c:v>
                </c:pt>
                <c:pt idx="540">
                  <c:v>0.19148936170212877</c:v>
                </c:pt>
                <c:pt idx="541">
                  <c:v>0.81914893617021511</c:v>
                </c:pt>
                <c:pt idx="542">
                  <c:v>0.69791666666666696</c:v>
                </c:pt>
                <c:pt idx="543">
                  <c:v>0.19148936170212877</c:v>
                </c:pt>
                <c:pt idx="544">
                  <c:v>0.59183673469387865</c:v>
                </c:pt>
                <c:pt idx="545">
                  <c:v>0.63000000000000211</c:v>
                </c:pt>
                <c:pt idx="546">
                  <c:v>0.63000000000000211</c:v>
                </c:pt>
                <c:pt idx="547">
                  <c:v>0.592592592592593</c:v>
                </c:pt>
                <c:pt idx="548">
                  <c:v>0.58653846153846156</c:v>
                </c:pt>
                <c:pt idx="549">
                  <c:v>0.55789473684210689</c:v>
                </c:pt>
                <c:pt idx="550">
                  <c:v>0.65656565656565913</c:v>
                </c:pt>
                <c:pt idx="551">
                  <c:v>0.82978723404255361</c:v>
                </c:pt>
                <c:pt idx="552">
                  <c:v>0.77083333333333548</c:v>
                </c:pt>
                <c:pt idx="553">
                  <c:v>0.57142857142857384</c:v>
                </c:pt>
                <c:pt idx="554">
                  <c:v>0.75728155339806036</c:v>
                </c:pt>
                <c:pt idx="555">
                  <c:v>0.91262135922330312</c:v>
                </c:pt>
                <c:pt idx="556">
                  <c:v>0.74038461538461564</c:v>
                </c:pt>
                <c:pt idx="557">
                  <c:v>0.64077669902912848</c:v>
                </c:pt>
                <c:pt idx="558">
                  <c:v>0.50485436893203639</c:v>
                </c:pt>
                <c:pt idx="559">
                  <c:v>0.51456310679611339</c:v>
                </c:pt>
                <c:pt idx="560">
                  <c:v>0.46078431372549095</c:v>
                </c:pt>
                <c:pt idx="561">
                  <c:v>0.79</c:v>
                </c:pt>
                <c:pt idx="562">
                  <c:v>0.79</c:v>
                </c:pt>
                <c:pt idx="563">
                  <c:v>0.90721649484535816</c:v>
                </c:pt>
                <c:pt idx="564">
                  <c:v>0.843750000000002</c:v>
                </c:pt>
                <c:pt idx="565">
                  <c:v>0.86000000000000065</c:v>
                </c:pt>
                <c:pt idx="566">
                  <c:v>0.82000000000000062</c:v>
                </c:pt>
                <c:pt idx="567">
                  <c:v>0.88</c:v>
                </c:pt>
                <c:pt idx="568">
                  <c:v>0.72000000000000064</c:v>
                </c:pt>
                <c:pt idx="569">
                  <c:v>0.72000000000000064</c:v>
                </c:pt>
                <c:pt idx="570">
                  <c:v>0.69000000000000061</c:v>
                </c:pt>
                <c:pt idx="571">
                  <c:v>0.46938775510204311</c:v>
                </c:pt>
                <c:pt idx="572">
                  <c:v>0.48000000000000032</c:v>
                </c:pt>
                <c:pt idx="573">
                  <c:v>0.48979591836734732</c:v>
                </c:pt>
                <c:pt idx="574">
                  <c:v>0.77551020408163296</c:v>
                </c:pt>
                <c:pt idx="575">
                  <c:v>0.89</c:v>
                </c:pt>
                <c:pt idx="576">
                  <c:v>0.48979591836734732</c:v>
                </c:pt>
                <c:pt idx="577">
                  <c:v>0.8</c:v>
                </c:pt>
                <c:pt idx="578">
                  <c:v>0.87254901960784548</c:v>
                </c:pt>
                <c:pt idx="579">
                  <c:v>0.87254901960784548</c:v>
                </c:pt>
                <c:pt idx="580">
                  <c:v>0.83636363636363664</c:v>
                </c:pt>
                <c:pt idx="581">
                  <c:v>0.83333333333333304</c:v>
                </c:pt>
                <c:pt idx="582">
                  <c:v>0.80808080808080862</c:v>
                </c:pt>
                <c:pt idx="583">
                  <c:v>0.90099009900990101</c:v>
                </c:pt>
                <c:pt idx="584">
                  <c:v>0.52040816326530559</c:v>
                </c:pt>
                <c:pt idx="585">
                  <c:v>0.82000000000000062</c:v>
                </c:pt>
                <c:pt idx="586">
                  <c:v>0.80373831775700899</c:v>
                </c:pt>
                <c:pt idx="587">
                  <c:v>0.84112149532710512</c:v>
                </c:pt>
                <c:pt idx="588">
                  <c:v>0.710280373831776</c:v>
                </c:pt>
                <c:pt idx="589">
                  <c:v>0.85046728971962315</c:v>
                </c:pt>
                <c:pt idx="590">
                  <c:v>0.88679245283019148</c:v>
                </c:pt>
                <c:pt idx="591">
                  <c:v>0.81081081081081163</c:v>
                </c:pt>
                <c:pt idx="592">
                  <c:v>0.81981981981982188</c:v>
                </c:pt>
                <c:pt idx="593">
                  <c:v>0.75490196078431404</c:v>
                </c:pt>
                <c:pt idx="594">
                  <c:v>0.6857142857142855</c:v>
                </c:pt>
                <c:pt idx="595">
                  <c:v>0.66326530612244905</c:v>
                </c:pt>
                <c:pt idx="596">
                  <c:v>0.77551020408163296</c:v>
                </c:pt>
                <c:pt idx="597">
                  <c:v>0.70526315789473659</c:v>
                </c:pt>
                <c:pt idx="598">
                  <c:v>0.88541666666666441</c:v>
                </c:pt>
                <c:pt idx="599">
                  <c:v>0.68367346938775497</c:v>
                </c:pt>
                <c:pt idx="600">
                  <c:v>0.65306122448979931</c:v>
                </c:pt>
                <c:pt idx="601">
                  <c:v>0.81632653061224458</c:v>
                </c:pt>
                <c:pt idx="602">
                  <c:v>0.61224489795918824</c:v>
                </c:pt>
                <c:pt idx="603">
                  <c:v>0.54081632653061196</c:v>
                </c:pt>
                <c:pt idx="604">
                  <c:v>0.60204081632653583</c:v>
                </c:pt>
                <c:pt idx="605">
                  <c:v>0.34693877551020524</c:v>
                </c:pt>
                <c:pt idx="606">
                  <c:v>0.34693877551020524</c:v>
                </c:pt>
                <c:pt idx="607">
                  <c:v>0.36082474226804312</c:v>
                </c:pt>
                <c:pt idx="608">
                  <c:v>0.71428571428571463</c:v>
                </c:pt>
                <c:pt idx="609">
                  <c:v>0.80612244897959262</c:v>
                </c:pt>
                <c:pt idx="610">
                  <c:v>0.36082474226804312</c:v>
                </c:pt>
                <c:pt idx="611">
                  <c:v>0.62244897959183765</c:v>
                </c:pt>
                <c:pt idx="612">
                  <c:v>0.67000000000000248</c:v>
                </c:pt>
                <c:pt idx="613">
                  <c:v>0.67000000000000248</c:v>
                </c:pt>
                <c:pt idx="614">
                  <c:v>0.70370370370370405</c:v>
                </c:pt>
                <c:pt idx="615">
                  <c:v>0.70370370370370405</c:v>
                </c:pt>
                <c:pt idx="616">
                  <c:v>0.65656565656565913</c:v>
                </c:pt>
                <c:pt idx="617">
                  <c:v>0.69696969696969913</c:v>
                </c:pt>
                <c:pt idx="618">
                  <c:v>0.64285714285714302</c:v>
                </c:pt>
                <c:pt idx="619">
                  <c:v>0.85714285714285765</c:v>
                </c:pt>
                <c:pt idx="620">
                  <c:v>0.66666666666666763</c:v>
                </c:pt>
                <c:pt idx="621">
                  <c:v>0.76190476190476197</c:v>
                </c:pt>
                <c:pt idx="622">
                  <c:v>0.6857142857142855</c:v>
                </c:pt>
                <c:pt idx="623">
                  <c:v>0.75238095238095204</c:v>
                </c:pt>
                <c:pt idx="624">
                  <c:v>0.69230769230769262</c:v>
                </c:pt>
                <c:pt idx="625">
                  <c:v>0.67567567567568154</c:v>
                </c:pt>
                <c:pt idx="626">
                  <c:v>0.68468468468468713</c:v>
                </c:pt>
                <c:pt idx="627">
                  <c:v>0.62745098039215697</c:v>
                </c:pt>
                <c:pt idx="628">
                  <c:v>0.73786407766990536</c:v>
                </c:pt>
                <c:pt idx="629">
                  <c:v>0.79279279279279302</c:v>
                </c:pt>
                <c:pt idx="630">
                  <c:v>0.5</c:v>
                </c:pt>
                <c:pt idx="631">
                  <c:v>0.61224489795918824</c:v>
                </c:pt>
                <c:pt idx="632">
                  <c:v>0.46315789473684232</c:v>
                </c:pt>
                <c:pt idx="633">
                  <c:v>0.61458333333333304</c:v>
                </c:pt>
                <c:pt idx="634">
                  <c:v>0.52040816326530559</c:v>
                </c:pt>
                <c:pt idx="635">
                  <c:v>0.55102040816326503</c:v>
                </c:pt>
                <c:pt idx="636">
                  <c:v>0.55102040816326503</c:v>
                </c:pt>
                <c:pt idx="637">
                  <c:v>0.67346938775510201</c:v>
                </c:pt>
                <c:pt idx="638">
                  <c:v>0.43877551020408306</c:v>
                </c:pt>
                <c:pt idx="639">
                  <c:v>0.66326530612244905</c:v>
                </c:pt>
                <c:pt idx="640">
                  <c:v>0.24489795918367321</c:v>
                </c:pt>
                <c:pt idx="641">
                  <c:v>0.24489795918367321</c:v>
                </c:pt>
                <c:pt idx="642">
                  <c:v>0.25773195876288679</c:v>
                </c:pt>
                <c:pt idx="643">
                  <c:v>0.73469387755102411</c:v>
                </c:pt>
                <c:pt idx="644">
                  <c:v>0.54081632653061196</c:v>
                </c:pt>
                <c:pt idx="645">
                  <c:v>0.25773195876288679</c:v>
                </c:pt>
                <c:pt idx="646">
                  <c:v>0.45918367346938832</c:v>
                </c:pt>
                <c:pt idx="647">
                  <c:v>0.51</c:v>
                </c:pt>
                <c:pt idx="648">
                  <c:v>0.51</c:v>
                </c:pt>
                <c:pt idx="649">
                  <c:v>0.55555555555555602</c:v>
                </c:pt>
                <c:pt idx="650">
                  <c:v>0.55555555555555602</c:v>
                </c:pt>
                <c:pt idx="651">
                  <c:v>0.47474747474747508</c:v>
                </c:pt>
                <c:pt idx="652">
                  <c:v>0.43434343434343431</c:v>
                </c:pt>
                <c:pt idx="653">
                  <c:v>0.84693877551020402</c:v>
                </c:pt>
                <c:pt idx="654">
                  <c:v>0.63265306122449261</c:v>
                </c:pt>
                <c:pt idx="655">
                  <c:v>0.57142857142857384</c:v>
                </c:pt>
                <c:pt idx="656">
                  <c:v>0.55238095238095197</c:v>
                </c:pt>
                <c:pt idx="657">
                  <c:v>0.7809523809523784</c:v>
                </c:pt>
                <c:pt idx="658">
                  <c:v>0.54285714285714259</c:v>
                </c:pt>
                <c:pt idx="659">
                  <c:v>0.44230769230769307</c:v>
                </c:pt>
                <c:pt idx="660">
                  <c:v>0.56756756756756599</c:v>
                </c:pt>
                <c:pt idx="661">
                  <c:v>0.57657657657657913</c:v>
                </c:pt>
                <c:pt idx="662">
                  <c:v>0.37254901960784442</c:v>
                </c:pt>
                <c:pt idx="663">
                  <c:v>0.83495145631068424</c:v>
                </c:pt>
                <c:pt idx="664">
                  <c:v>0.55855855855855963</c:v>
                </c:pt>
                <c:pt idx="665">
                  <c:v>0.76576576576576549</c:v>
                </c:pt>
                <c:pt idx="666">
                  <c:v>0.51020408163265041</c:v>
                </c:pt>
                <c:pt idx="667">
                  <c:v>0.60204081632653583</c:v>
                </c:pt>
                <c:pt idx="668">
                  <c:v>0.452631578947368</c:v>
                </c:pt>
                <c:pt idx="669">
                  <c:v>0.60416666666666696</c:v>
                </c:pt>
                <c:pt idx="670">
                  <c:v>0.51020408163265041</c:v>
                </c:pt>
                <c:pt idx="671">
                  <c:v>0.54081632653061196</c:v>
                </c:pt>
                <c:pt idx="672">
                  <c:v>0.54081632653061196</c:v>
                </c:pt>
                <c:pt idx="673">
                  <c:v>0.66326530612244905</c:v>
                </c:pt>
                <c:pt idx="674">
                  <c:v>0.42857142857142899</c:v>
                </c:pt>
                <c:pt idx="675">
                  <c:v>0.65306122448979931</c:v>
                </c:pt>
                <c:pt idx="676">
                  <c:v>0.2551020408163257</c:v>
                </c:pt>
                <c:pt idx="677">
                  <c:v>0.2551020408163257</c:v>
                </c:pt>
                <c:pt idx="678">
                  <c:v>0.268041237113402</c:v>
                </c:pt>
                <c:pt idx="679">
                  <c:v>0.74489795918367685</c:v>
                </c:pt>
                <c:pt idx="680">
                  <c:v>0.55102040816326503</c:v>
                </c:pt>
                <c:pt idx="681">
                  <c:v>0.268041237113402</c:v>
                </c:pt>
                <c:pt idx="682">
                  <c:v>0.44897959183673508</c:v>
                </c:pt>
                <c:pt idx="683">
                  <c:v>0.5</c:v>
                </c:pt>
                <c:pt idx="684">
                  <c:v>0.5</c:v>
                </c:pt>
                <c:pt idx="685">
                  <c:v>0.56481481481481688</c:v>
                </c:pt>
                <c:pt idx="686">
                  <c:v>0.56481481481481688</c:v>
                </c:pt>
                <c:pt idx="687">
                  <c:v>0.46464646464646508</c:v>
                </c:pt>
                <c:pt idx="688">
                  <c:v>0.42424242424242431</c:v>
                </c:pt>
                <c:pt idx="689">
                  <c:v>0.85714285714285765</c:v>
                </c:pt>
                <c:pt idx="690">
                  <c:v>0.62244897959183765</c:v>
                </c:pt>
                <c:pt idx="691">
                  <c:v>0.58095238095237745</c:v>
                </c:pt>
                <c:pt idx="692">
                  <c:v>0.54285714285714259</c:v>
                </c:pt>
                <c:pt idx="693">
                  <c:v>0.77142857142857524</c:v>
                </c:pt>
                <c:pt idx="694">
                  <c:v>0.53333333333333299</c:v>
                </c:pt>
                <c:pt idx="695">
                  <c:v>0.43269230769230832</c:v>
                </c:pt>
                <c:pt idx="696">
                  <c:v>0.55855855855855963</c:v>
                </c:pt>
                <c:pt idx="697">
                  <c:v>0.56756756756756599</c:v>
                </c:pt>
                <c:pt idx="698">
                  <c:v>0.37254901960784442</c:v>
                </c:pt>
                <c:pt idx="699">
                  <c:v>0.82524271844660202</c:v>
                </c:pt>
                <c:pt idx="700">
                  <c:v>0.54954954954955004</c:v>
                </c:pt>
                <c:pt idx="701">
                  <c:v>0.75675675675675702</c:v>
                </c:pt>
                <c:pt idx="702">
                  <c:v>0.99099099099099097</c:v>
                </c:pt>
                <c:pt idx="703">
                  <c:v>0.51020408163265041</c:v>
                </c:pt>
                <c:pt idx="704">
                  <c:v>0.62244897959183765</c:v>
                </c:pt>
                <c:pt idx="705">
                  <c:v>0.47368421052631599</c:v>
                </c:pt>
                <c:pt idx="706">
                  <c:v>0.625000000000002</c:v>
                </c:pt>
                <c:pt idx="707">
                  <c:v>0.53061224489795522</c:v>
                </c:pt>
                <c:pt idx="708">
                  <c:v>0.54081632653061196</c:v>
                </c:pt>
                <c:pt idx="709">
                  <c:v>0.5612244897959161</c:v>
                </c:pt>
                <c:pt idx="710">
                  <c:v>0.66326530612244905</c:v>
                </c:pt>
                <c:pt idx="711">
                  <c:v>0.42857142857142899</c:v>
                </c:pt>
                <c:pt idx="712">
                  <c:v>0.65306122448979931</c:v>
                </c:pt>
                <c:pt idx="713">
                  <c:v>0.2346938775510205</c:v>
                </c:pt>
                <c:pt idx="714">
                  <c:v>0.2346938775510205</c:v>
                </c:pt>
                <c:pt idx="715">
                  <c:v>0.24742268041237203</c:v>
                </c:pt>
                <c:pt idx="716">
                  <c:v>0.74489795918367685</c:v>
                </c:pt>
                <c:pt idx="717">
                  <c:v>0.55102040816326503</c:v>
                </c:pt>
                <c:pt idx="718">
                  <c:v>0.24742268041237203</c:v>
                </c:pt>
                <c:pt idx="719">
                  <c:v>0.46938775510204311</c:v>
                </c:pt>
                <c:pt idx="720">
                  <c:v>0.52</c:v>
                </c:pt>
                <c:pt idx="721">
                  <c:v>0.52</c:v>
                </c:pt>
                <c:pt idx="722">
                  <c:v>0.56481481481481688</c:v>
                </c:pt>
                <c:pt idx="723">
                  <c:v>0.56481481481481688</c:v>
                </c:pt>
                <c:pt idx="724">
                  <c:v>0.48484848484848642</c:v>
                </c:pt>
                <c:pt idx="725">
                  <c:v>0.44444444444444431</c:v>
                </c:pt>
                <c:pt idx="726">
                  <c:v>0.85714285714285765</c:v>
                </c:pt>
                <c:pt idx="727">
                  <c:v>0.64285714285714302</c:v>
                </c:pt>
                <c:pt idx="728">
                  <c:v>0.56190476190476157</c:v>
                </c:pt>
                <c:pt idx="729">
                  <c:v>0.56190476190476157</c:v>
                </c:pt>
                <c:pt idx="730">
                  <c:v>0.79047619047619</c:v>
                </c:pt>
                <c:pt idx="731">
                  <c:v>0.55238095238095197</c:v>
                </c:pt>
                <c:pt idx="732">
                  <c:v>0.45192307692307732</c:v>
                </c:pt>
                <c:pt idx="733">
                  <c:v>0.57657657657657913</c:v>
                </c:pt>
                <c:pt idx="734">
                  <c:v>0.58558558558558549</c:v>
                </c:pt>
                <c:pt idx="735">
                  <c:v>0.38235294117647312</c:v>
                </c:pt>
                <c:pt idx="736">
                  <c:v>0.84466019417475702</c:v>
                </c:pt>
                <c:pt idx="737">
                  <c:v>0.56756756756756599</c:v>
                </c:pt>
                <c:pt idx="738">
                  <c:v>0.77477477477477785</c:v>
                </c:pt>
                <c:pt idx="739">
                  <c:v>0.99099099099099097</c:v>
                </c:pt>
                <c:pt idx="740">
                  <c:v>0.98198198198197939</c:v>
                </c:pt>
                <c:pt idx="741">
                  <c:v>0.81632653061224458</c:v>
                </c:pt>
                <c:pt idx="742">
                  <c:v>0.76530612244898188</c:v>
                </c:pt>
                <c:pt idx="743">
                  <c:v>0.78947368421052599</c:v>
                </c:pt>
                <c:pt idx="744">
                  <c:v>0.70833333333333304</c:v>
                </c:pt>
                <c:pt idx="745">
                  <c:v>0.83673469387755162</c:v>
                </c:pt>
                <c:pt idx="746">
                  <c:v>0.84693877551020402</c:v>
                </c:pt>
                <c:pt idx="747">
                  <c:v>0.74489795918367685</c:v>
                </c:pt>
                <c:pt idx="748">
                  <c:v>0.80612244897959262</c:v>
                </c:pt>
                <c:pt idx="749">
                  <c:v>0.73469387755102411</c:v>
                </c:pt>
                <c:pt idx="750">
                  <c:v>0.79591836734693711</c:v>
                </c:pt>
                <c:pt idx="751">
                  <c:v>0.54081632653061196</c:v>
                </c:pt>
                <c:pt idx="752">
                  <c:v>0.54081632653061196</c:v>
                </c:pt>
                <c:pt idx="753">
                  <c:v>0.55670103092783563</c:v>
                </c:pt>
                <c:pt idx="754">
                  <c:v>0.76530612244898188</c:v>
                </c:pt>
                <c:pt idx="755">
                  <c:v>0.79591836734693711</c:v>
                </c:pt>
                <c:pt idx="756">
                  <c:v>0.55670103092783563</c:v>
                </c:pt>
                <c:pt idx="757">
                  <c:v>0.77551020408163296</c:v>
                </c:pt>
                <c:pt idx="758">
                  <c:v>0.84000000000000064</c:v>
                </c:pt>
                <c:pt idx="759">
                  <c:v>0.84000000000000064</c:v>
                </c:pt>
                <c:pt idx="760">
                  <c:v>0.86111111111111105</c:v>
                </c:pt>
                <c:pt idx="761">
                  <c:v>0.86111111111111105</c:v>
                </c:pt>
                <c:pt idx="762">
                  <c:v>0.80808080808080862</c:v>
                </c:pt>
                <c:pt idx="763">
                  <c:v>0.76767676767676862</c:v>
                </c:pt>
                <c:pt idx="764">
                  <c:v>0.63265306122449261</c:v>
                </c:pt>
                <c:pt idx="765">
                  <c:v>0.66326530612244905</c:v>
                </c:pt>
                <c:pt idx="766">
                  <c:v>0.86666666666666703</c:v>
                </c:pt>
                <c:pt idx="767">
                  <c:v>0.71428571428571463</c:v>
                </c:pt>
                <c:pt idx="768">
                  <c:v>0.6380952380952406</c:v>
                </c:pt>
                <c:pt idx="769">
                  <c:v>0.72380952380952612</c:v>
                </c:pt>
                <c:pt idx="770">
                  <c:v>0.75961538461538736</c:v>
                </c:pt>
                <c:pt idx="771">
                  <c:v>0.87387387387387827</c:v>
                </c:pt>
                <c:pt idx="772">
                  <c:v>0.88288288288288297</c:v>
                </c:pt>
                <c:pt idx="773">
                  <c:v>0.70588235294117763</c:v>
                </c:pt>
                <c:pt idx="774">
                  <c:v>0.60194174757281749</c:v>
                </c:pt>
                <c:pt idx="775">
                  <c:v>0.86486486486486502</c:v>
                </c:pt>
                <c:pt idx="776">
                  <c:v>0.80180180180180205</c:v>
                </c:pt>
                <c:pt idx="777">
                  <c:v>0.69369369369369827</c:v>
                </c:pt>
                <c:pt idx="778">
                  <c:v>0.68468468468468713</c:v>
                </c:pt>
                <c:pt idx="779">
                  <c:v>0.70270270270270296</c:v>
                </c:pt>
                <c:pt idx="780">
                  <c:v>0.79347826086956497</c:v>
                </c:pt>
                <c:pt idx="781">
                  <c:v>0.684782608695652</c:v>
                </c:pt>
                <c:pt idx="782">
                  <c:v>0.76404494382022503</c:v>
                </c:pt>
                <c:pt idx="783">
                  <c:v>0.69318181818182012</c:v>
                </c:pt>
                <c:pt idx="784">
                  <c:v>0.78260869565217683</c:v>
                </c:pt>
                <c:pt idx="785">
                  <c:v>0.73913043478260898</c:v>
                </c:pt>
                <c:pt idx="786">
                  <c:v>0.73913043478260898</c:v>
                </c:pt>
                <c:pt idx="787">
                  <c:v>0.78260869565217683</c:v>
                </c:pt>
                <c:pt idx="788">
                  <c:v>0.73913043478260898</c:v>
                </c:pt>
                <c:pt idx="789">
                  <c:v>0.77173913043478737</c:v>
                </c:pt>
                <c:pt idx="790">
                  <c:v>0.35555555555555601</c:v>
                </c:pt>
                <c:pt idx="791">
                  <c:v>0.36956521739130432</c:v>
                </c:pt>
                <c:pt idx="792">
                  <c:v>0.35555555555555601</c:v>
                </c:pt>
                <c:pt idx="793">
                  <c:v>0.8</c:v>
                </c:pt>
                <c:pt idx="794">
                  <c:v>0.750000000000002</c:v>
                </c:pt>
                <c:pt idx="795">
                  <c:v>0.35555555555555601</c:v>
                </c:pt>
                <c:pt idx="796">
                  <c:v>0.82608695652173902</c:v>
                </c:pt>
                <c:pt idx="797">
                  <c:v>0.79787234042553201</c:v>
                </c:pt>
                <c:pt idx="798">
                  <c:v>0.79787234042553201</c:v>
                </c:pt>
                <c:pt idx="799">
                  <c:v>0.77450980392156965</c:v>
                </c:pt>
                <c:pt idx="800">
                  <c:v>0.77000000000000213</c:v>
                </c:pt>
                <c:pt idx="801">
                  <c:v>0.83516483516483564</c:v>
                </c:pt>
                <c:pt idx="802">
                  <c:v>0.82795698924730987</c:v>
                </c:pt>
                <c:pt idx="803">
                  <c:v>0.67777777777778037</c:v>
                </c:pt>
                <c:pt idx="804">
                  <c:v>0.67391304347826164</c:v>
                </c:pt>
                <c:pt idx="805">
                  <c:v>0.73737373737373912</c:v>
                </c:pt>
                <c:pt idx="806">
                  <c:v>0.69696969696969913</c:v>
                </c:pt>
                <c:pt idx="807">
                  <c:v>0.71717171717171913</c:v>
                </c:pt>
                <c:pt idx="808">
                  <c:v>0.70707070707070763</c:v>
                </c:pt>
                <c:pt idx="809">
                  <c:v>0.78571428571428559</c:v>
                </c:pt>
                <c:pt idx="810">
                  <c:v>0.80582524271844913</c:v>
                </c:pt>
                <c:pt idx="811">
                  <c:v>0.81553398058252358</c:v>
                </c:pt>
                <c:pt idx="812">
                  <c:v>0.59595959595959602</c:v>
                </c:pt>
                <c:pt idx="813">
                  <c:v>0.67619047619048167</c:v>
                </c:pt>
                <c:pt idx="814">
                  <c:v>0.83809523809524011</c:v>
                </c:pt>
                <c:pt idx="815">
                  <c:v>0.65048543689320648</c:v>
                </c:pt>
                <c:pt idx="816">
                  <c:v>0.55339805825242705</c:v>
                </c:pt>
                <c:pt idx="817">
                  <c:v>0.54368932038834905</c:v>
                </c:pt>
                <c:pt idx="818">
                  <c:v>0.56310679611650505</c:v>
                </c:pt>
                <c:pt idx="819">
                  <c:v>0.72815533980582503</c:v>
                </c:pt>
                <c:pt idx="820">
                  <c:v>0.85714285714285765</c:v>
                </c:pt>
                <c:pt idx="821">
                  <c:v>0.80612244897959262</c:v>
                </c:pt>
                <c:pt idx="822">
                  <c:v>0.83157894736842164</c:v>
                </c:pt>
                <c:pt idx="823">
                  <c:v>0.750000000000002</c:v>
                </c:pt>
                <c:pt idx="824">
                  <c:v>0.87755102040816513</c:v>
                </c:pt>
                <c:pt idx="825">
                  <c:v>0.88775510204081665</c:v>
                </c:pt>
                <c:pt idx="826">
                  <c:v>0.78571428571428559</c:v>
                </c:pt>
                <c:pt idx="827">
                  <c:v>0.76530612244898188</c:v>
                </c:pt>
                <c:pt idx="828">
                  <c:v>0.77551020408163296</c:v>
                </c:pt>
                <c:pt idx="829">
                  <c:v>0.75510204081632559</c:v>
                </c:pt>
                <c:pt idx="830">
                  <c:v>0.58163265306122358</c:v>
                </c:pt>
                <c:pt idx="831">
                  <c:v>0.58163265306122358</c:v>
                </c:pt>
                <c:pt idx="832">
                  <c:v>0.597938144329897</c:v>
                </c:pt>
                <c:pt idx="833">
                  <c:v>0.72448979591836649</c:v>
                </c:pt>
                <c:pt idx="834">
                  <c:v>0.83673469387755162</c:v>
                </c:pt>
                <c:pt idx="835">
                  <c:v>0.597938144329897</c:v>
                </c:pt>
                <c:pt idx="836">
                  <c:v>0.81632653061224458</c:v>
                </c:pt>
                <c:pt idx="837">
                  <c:v>0.88</c:v>
                </c:pt>
                <c:pt idx="838">
                  <c:v>0.88</c:v>
                </c:pt>
                <c:pt idx="839">
                  <c:v>0.89814814814814803</c:v>
                </c:pt>
                <c:pt idx="840">
                  <c:v>0.89814814814814803</c:v>
                </c:pt>
                <c:pt idx="841">
                  <c:v>0.84848484848484962</c:v>
                </c:pt>
                <c:pt idx="842">
                  <c:v>0.80808080808080862</c:v>
                </c:pt>
                <c:pt idx="843">
                  <c:v>0.59183673469387865</c:v>
                </c:pt>
                <c:pt idx="844">
                  <c:v>0.70408163265306511</c:v>
                </c:pt>
                <c:pt idx="845">
                  <c:v>0.9047619047619031</c:v>
                </c:pt>
                <c:pt idx="846">
                  <c:v>0.75238095238095204</c:v>
                </c:pt>
                <c:pt idx="847">
                  <c:v>0.60000000000000064</c:v>
                </c:pt>
                <c:pt idx="848">
                  <c:v>0.76190476190476197</c:v>
                </c:pt>
                <c:pt idx="849">
                  <c:v>0.79807692307692257</c:v>
                </c:pt>
                <c:pt idx="850">
                  <c:v>0.9099099099099095</c:v>
                </c:pt>
                <c:pt idx="851">
                  <c:v>0.91891891891891897</c:v>
                </c:pt>
                <c:pt idx="852">
                  <c:v>0.69607843137255065</c:v>
                </c:pt>
                <c:pt idx="853">
                  <c:v>0.60194174757281749</c:v>
                </c:pt>
                <c:pt idx="854">
                  <c:v>0.90090090090090058</c:v>
                </c:pt>
                <c:pt idx="855">
                  <c:v>0.76576576576576549</c:v>
                </c:pt>
                <c:pt idx="856">
                  <c:v>0.6576576576576606</c:v>
                </c:pt>
                <c:pt idx="857">
                  <c:v>0.64864864864865324</c:v>
                </c:pt>
                <c:pt idx="858">
                  <c:v>0.66666666666666763</c:v>
                </c:pt>
                <c:pt idx="859">
                  <c:v>0.96396396396396256</c:v>
                </c:pt>
                <c:pt idx="860">
                  <c:v>0.72815533980582503</c:v>
                </c:pt>
                <c:pt idx="861">
                  <c:v>0.83000000000000063</c:v>
                </c:pt>
                <c:pt idx="862">
                  <c:v>0.8</c:v>
                </c:pt>
                <c:pt idx="863">
                  <c:v>0.84536082474226526</c:v>
                </c:pt>
                <c:pt idx="864">
                  <c:v>0.76767676767676862</c:v>
                </c:pt>
                <c:pt idx="865">
                  <c:v>0.9</c:v>
                </c:pt>
                <c:pt idx="866">
                  <c:v>0.87000000000000188</c:v>
                </c:pt>
                <c:pt idx="867">
                  <c:v>0.82000000000000062</c:v>
                </c:pt>
                <c:pt idx="868">
                  <c:v>0.79</c:v>
                </c:pt>
                <c:pt idx="869">
                  <c:v>0.76000000000000212</c:v>
                </c:pt>
                <c:pt idx="870">
                  <c:v>0.8</c:v>
                </c:pt>
                <c:pt idx="871">
                  <c:v>0.48000000000000032</c:v>
                </c:pt>
                <c:pt idx="872">
                  <c:v>0.48000000000000032</c:v>
                </c:pt>
                <c:pt idx="873">
                  <c:v>0.47474747474747508</c:v>
                </c:pt>
                <c:pt idx="874">
                  <c:v>0.78</c:v>
                </c:pt>
                <c:pt idx="875">
                  <c:v>0.82000000000000062</c:v>
                </c:pt>
                <c:pt idx="876">
                  <c:v>0.47474747474747508</c:v>
                </c:pt>
                <c:pt idx="877">
                  <c:v>0.84000000000000064</c:v>
                </c:pt>
                <c:pt idx="878">
                  <c:v>0.90196078431372551</c:v>
                </c:pt>
                <c:pt idx="879">
                  <c:v>0.90196078431372551</c:v>
                </c:pt>
                <c:pt idx="880">
                  <c:v>0.88073394495412749</c:v>
                </c:pt>
                <c:pt idx="881">
                  <c:v>0.88073394495412749</c:v>
                </c:pt>
                <c:pt idx="882">
                  <c:v>0.84313725490196056</c:v>
                </c:pt>
                <c:pt idx="883">
                  <c:v>0.85148514851485102</c:v>
                </c:pt>
                <c:pt idx="884">
                  <c:v>0.62626262626262597</c:v>
                </c:pt>
                <c:pt idx="885">
                  <c:v>0.74000000000000188</c:v>
                </c:pt>
                <c:pt idx="886">
                  <c:v>0.8490566037735876</c:v>
                </c:pt>
                <c:pt idx="887">
                  <c:v>0.79245283018867962</c:v>
                </c:pt>
                <c:pt idx="888">
                  <c:v>0.69811320754717165</c:v>
                </c:pt>
                <c:pt idx="889">
                  <c:v>0.80188679245283001</c:v>
                </c:pt>
                <c:pt idx="890">
                  <c:v>0.83809523809524011</c:v>
                </c:pt>
                <c:pt idx="891">
                  <c:v>0.83018867924528361</c:v>
                </c:pt>
                <c:pt idx="892">
                  <c:v>0.83962264150943589</c:v>
                </c:pt>
                <c:pt idx="893">
                  <c:v>0.70873786407767003</c:v>
                </c:pt>
                <c:pt idx="894">
                  <c:v>0.65384615384615463</c:v>
                </c:pt>
                <c:pt idx="895">
                  <c:v>0.90566037735849336</c:v>
                </c:pt>
                <c:pt idx="896">
                  <c:v>0.79245283018867962</c:v>
                </c:pt>
                <c:pt idx="897">
                  <c:v>0.56603773584905659</c:v>
                </c:pt>
                <c:pt idx="898">
                  <c:v>0.55660377358490665</c:v>
                </c:pt>
                <c:pt idx="899">
                  <c:v>0.57547169811320864</c:v>
                </c:pt>
                <c:pt idx="900">
                  <c:v>0.88679245283019148</c:v>
                </c:pt>
                <c:pt idx="901">
                  <c:v>0.85000000000000064</c:v>
                </c:pt>
                <c:pt idx="902">
                  <c:v>0.8490566037735876</c:v>
                </c:pt>
              </c:numCache>
            </c:numRef>
          </c:yVal>
          <c:smooth val="0"/>
          <c:extLst xmlns:c16r2="http://schemas.microsoft.com/office/drawing/2015/06/chart">
            <c:ext xmlns:c16="http://schemas.microsoft.com/office/drawing/2014/chart" uri="{C3380CC4-5D6E-409C-BE32-E72D297353CC}">
              <c16:uniqueId val="{00000000-D7BB-487A-BBD2-81DF76AEB567}"/>
            </c:ext>
          </c:extLst>
        </c:ser>
        <c:dLbls>
          <c:showLegendKey val="0"/>
          <c:showVal val="0"/>
          <c:showCatName val="0"/>
          <c:showSerName val="0"/>
          <c:showPercent val="0"/>
          <c:showBubbleSize val="0"/>
        </c:dLbls>
        <c:axId val="59291840"/>
        <c:axId val="38199872"/>
      </c:scatterChart>
      <c:valAx>
        <c:axId val="59291840"/>
        <c:scaling>
          <c:orientation val="minMax"/>
          <c:max val="100"/>
        </c:scaling>
        <c:delete val="0"/>
        <c:axPos val="b"/>
        <c:title>
          <c:tx>
            <c:rich>
              <a:bodyPr/>
              <a:lstStyle/>
              <a:p>
                <a:pPr>
                  <a:defRPr lang="ja-JP"/>
                </a:pPr>
                <a:r>
                  <a:rPr lang="en-US" altLang="en-US"/>
                  <a:t>Sequence identity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38199872"/>
        <c:crosses val="autoZero"/>
        <c:crossBetween val="midCat"/>
        <c:majorUnit val="50"/>
      </c:valAx>
      <c:valAx>
        <c:axId val="38199872"/>
        <c:scaling>
          <c:orientation val="minMax"/>
          <c:max val="1"/>
        </c:scaling>
        <c:delete val="0"/>
        <c:axPos val="l"/>
        <c:title>
          <c:tx>
            <c:rich>
              <a:bodyPr rot="-5400000" vert="horz"/>
              <a:lstStyle/>
              <a:p>
                <a:pPr>
                  <a:defRPr lang="ja-JP"/>
                </a:pPr>
                <a:r>
                  <a:rPr lang="en-US" altLang="en-US"/>
                  <a:t>ADM identity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59291840"/>
        <c:crosses val="autoZero"/>
        <c:crossBetween val="midCat"/>
        <c:majorUnit val="0.5"/>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1"/>
          <c:order val="0"/>
          <c:tx>
            <c:strRef>
              <c:f>'[G-type_ADMhist_template.xlsx]compactregion'!$A$1</c:f>
              <c:strCache>
                <c:ptCount val="1"/>
                <c:pt idx="0">
                  <c:v>ADMhistgram</c:v>
                </c:pt>
              </c:strCache>
            </c:strRef>
          </c:tx>
          <c:spPr>
            <a:ln w="19050" cap="rnd" cmpd="sng">
              <a:solidFill>
                <a:schemeClr val="tx1"/>
              </a:solidFill>
              <a:round/>
            </a:ln>
            <a:effectLst/>
          </c:spPr>
          <c:marker>
            <c:symbol val="none"/>
          </c:marker>
          <c:yVal>
            <c:numRef>
              <c:f>'[G-type_ADMhist_template.xlsx]compactregion'!$A$2:$A$301</c:f>
              <c:numCache>
                <c:formatCode>General</c:formatCode>
                <c:ptCount val="300"/>
                <c:pt idx="0">
                  <c:v>3.77358490566038E-2</c:v>
                </c:pt>
                <c:pt idx="1">
                  <c:v>5.6603773584905703E-2</c:v>
                </c:pt>
                <c:pt idx="2">
                  <c:v>0.13207547169811301</c:v>
                </c:pt>
                <c:pt idx="3">
                  <c:v>0.15094339622641501</c:v>
                </c:pt>
                <c:pt idx="4">
                  <c:v>0.15094339622641501</c:v>
                </c:pt>
                <c:pt idx="5">
                  <c:v>0.15094339622641501</c:v>
                </c:pt>
                <c:pt idx="6">
                  <c:v>0.169811320754717</c:v>
                </c:pt>
                <c:pt idx="7">
                  <c:v>0.71698113207547198</c:v>
                </c:pt>
                <c:pt idx="8">
                  <c:v>0.71698113207547198</c:v>
                </c:pt>
                <c:pt idx="9">
                  <c:v>0.71698113207547198</c:v>
                </c:pt>
                <c:pt idx="10">
                  <c:v>0.71698113207547198</c:v>
                </c:pt>
                <c:pt idx="11">
                  <c:v>0.71698113207547198</c:v>
                </c:pt>
                <c:pt idx="12">
                  <c:v>0.71698113207547198</c:v>
                </c:pt>
                <c:pt idx="13">
                  <c:v>0.71698113207547198</c:v>
                </c:pt>
                <c:pt idx="14">
                  <c:v>0.71698113207547198</c:v>
                </c:pt>
                <c:pt idx="15">
                  <c:v>0.73584905660377398</c:v>
                </c:pt>
                <c:pt idx="16">
                  <c:v>0.73584905660377398</c:v>
                </c:pt>
                <c:pt idx="17">
                  <c:v>0.81132075471698095</c:v>
                </c:pt>
                <c:pt idx="18">
                  <c:v>0.81132075471698095</c:v>
                </c:pt>
                <c:pt idx="19">
                  <c:v>0.81132075471698095</c:v>
                </c:pt>
                <c:pt idx="20">
                  <c:v>0.81132075471698095</c:v>
                </c:pt>
                <c:pt idx="21">
                  <c:v>0.81132075471698095</c:v>
                </c:pt>
                <c:pt idx="22">
                  <c:v>0.81132075471698095</c:v>
                </c:pt>
                <c:pt idx="23">
                  <c:v>0.81132075471698095</c:v>
                </c:pt>
                <c:pt idx="24">
                  <c:v>0.81132075471698095</c:v>
                </c:pt>
                <c:pt idx="25">
                  <c:v>0.81132075471698095</c:v>
                </c:pt>
                <c:pt idx="26">
                  <c:v>0.81132075471698095</c:v>
                </c:pt>
                <c:pt idx="27">
                  <c:v>0.98113207547169801</c:v>
                </c:pt>
                <c:pt idx="28">
                  <c:v>0.98113207547169801</c:v>
                </c:pt>
                <c:pt idx="29">
                  <c:v>0.98113207547169801</c:v>
                </c:pt>
                <c:pt idx="30">
                  <c:v>0.98113207547169801</c:v>
                </c:pt>
                <c:pt idx="31">
                  <c:v>0.98113207547169801</c:v>
                </c:pt>
                <c:pt idx="32">
                  <c:v>0.98113207547169801</c:v>
                </c:pt>
                <c:pt idx="33">
                  <c:v>0.94339622641509402</c:v>
                </c:pt>
                <c:pt idx="34">
                  <c:v>0.94339622641509402</c:v>
                </c:pt>
                <c:pt idx="35">
                  <c:v>0.94339622641509402</c:v>
                </c:pt>
                <c:pt idx="36">
                  <c:v>0.94339622641509402</c:v>
                </c:pt>
                <c:pt idx="37">
                  <c:v>0.94339622641509402</c:v>
                </c:pt>
                <c:pt idx="38">
                  <c:v>0.96226415094339601</c:v>
                </c:pt>
                <c:pt idx="39">
                  <c:v>0.96226415094339601</c:v>
                </c:pt>
                <c:pt idx="40">
                  <c:v>0.77358490566037696</c:v>
                </c:pt>
                <c:pt idx="41">
                  <c:v>0.75471698113207597</c:v>
                </c:pt>
                <c:pt idx="42">
                  <c:v>0.73584905660377398</c:v>
                </c:pt>
                <c:pt idx="43">
                  <c:v>0.75471698113207597</c:v>
                </c:pt>
                <c:pt idx="44">
                  <c:v>0.75471698113207597</c:v>
                </c:pt>
                <c:pt idx="45">
                  <c:v>0.73584905660377398</c:v>
                </c:pt>
                <c:pt idx="46">
                  <c:v>0.73584905660377398</c:v>
                </c:pt>
                <c:pt idx="47">
                  <c:v>0.58490566037735803</c:v>
                </c:pt>
                <c:pt idx="48">
                  <c:v>0.56603773584905703</c:v>
                </c:pt>
                <c:pt idx="49">
                  <c:v>0.52830188679245305</c:v>
                </c:pt>
                <c:pt idx="50">
                  <c:v>0.50943396226415105</c:v>
                </c:pt>
                <c:pt idx="51">
                  <c:v>0.52830188679245305</c:v>
                </c:pt>
                <c:pt idx="52">
                  <c:v>0.679245283018868</c:v>
                </c:pt>
                <c:pt idx="53">
                  <c:v>0.92452830188679203</c:v>
                </c:pt>
                <c:pt idx="54">
                  <c:v>0.90566037735849103</c:v>
                </c:pt>
                <c:pt idx="55">
                  <c:v>0.92452830188679203</c:v>
                </c:pt>
                <c:pt idx="56">
                  <c:v>0.92452830188679203</c:v>
                </c:pt>
                <c:pt idx="57">
                  <c:v>0.88679245283018904</c:v>
                </c:pt>
                <c:pt idx="58">
                  <c:v>0.88679245283018904</c:v>
                </c:pt>
                <c:pt idx="59">
                  <c:v>0.88679245283018904</c:v>
                </c:pt>
                <c:pt idx="60">
                  <c:v>0.90566037735849103</c:v>
                </c:pt>
                <c:pt idx="61">
                  <c:v>0.94339622641509402</c:v>
                </c:pt>
                <c:pt idx="62">
                  <c:v>0.96226415094339601</c:v>
                </c:pt>
                <c:pt idx="63">
                  <c:v>0.96226415094339601</c:v>
                </c:pt>
                <c:pt idx="64">
                  <c:v>0.96226415094339601</c:v>
                </c:pt>
                <c:pt idx="65">
                  <c:v>1</c:v>
                </c:pt>
                <c:pt idx="66">
                  <c:v>1</c:v>
                </c:pt>
                <c:pt idx="67">
                  <c:v>1</c:v>
                </c:pt>
                <c:pt idx="68">
                  <c:v>1</c:v>
                </c:pt>
                <c:pt idx="69">
                  <c:v>0.98113207547169801</c:v>
                </c:pt>
                <c:pt idx="70">
                  <c:v>0.98113207547169801</c:v>
                </c:pt>
                <c:pt idx="71">
                  <c:v>0.92452830188679203</c:v>
                </c:pt>
                <c:pt idx="72">
                  <c:v>7.5471698113207503E-2</c:v>
                </c:pt>
                <c:pt idx="73">
                  <c:v>7.5471698113207503E-2</c:v>
                </c:pt>
                <c:pt idx="74">
                  <c:v>7.5471698113207503E-2</c:v>
                </c:pt>
                <c:pt idx="75">
                  <c:v>7.5471698113207503E-2</c:v>
                </c:pt>
                <c:pt idx="76">
                  <c:v>7.5471698113207503E-2</c:v>
                </c:pt>
                <c:pt idx="77">
                  <c:v>7.5471698113207503E-2</c:v>
                </c:pt>
                <c:pt idx="78">
                  <c:v>7.5471698113207503E-2</c:v>
                </c:pt>
                <c:pt idx="79">
                  <c:v>7.5471698113207503E-2</c:v>
                </c:pt>
                <c:pt idx="80">
                  <c:v>7.5471698113207503E-2</c:v>
                </c:pt>
                <c:pt idx="81">
                  <c:v>7.5471698113207503E-2</c:v>
                </c:pt>
                <c:pt idx="82">
                  <c:v>0.13207547169811301</c:v>
                </c:pt>
                <c:pt idx="83">
                  <c:v>0.13207547169811301</c:v>
                </c:pt>
                <c:pt idx="84">
                  <c:v>0.169811320754717</c:v>
                </c:pt>
                <c:pt idx="85">
                  <c:v>0.169811320754717</c:v>
                </c:pt>
                <c:pt idx="86">
                  <c:v>0.169811320754717</c:v>
                </c:pt>
                <c:pt idx="87">
                  <c:v>0.169811320754717</c:v>
                </c:pt>
                <c:pt idx="88">
                  <c:v>0.169811320754717</c:v>
                </c:pt>
                <c:pt idx="89">
                  <c:v>0.169811320754717</c:v>
                </c:pt>
                <c:pt idx="90">
                  <c:v>0.169811320754717</c:v>
                </c:pt>
                <c:pt idx="91">
                  <c:v>0.169811320754717</c:v>
                </c:pt>
                <c:pt idx="92">
                  <c:v>0.169811320754717</c:v>
                </c:pt>
                <c:pt idx="93">
                  <c:v>0.169811320754717</c:v>
                </c:pt>
                <c:pt idx="94">
                  <c:v>0.169811320754717</c:v>
                </c:pt>
                <c:pt idx="95">
                  <c:v>0.169811320754717</c:v>
                </c:pt>
                <c:pt idx="96">
                  <c:v>0.169811320754717</c:v>
                </c:pt>
                <c:pt idx="97">
                  <c:v>0.169811320754717</c:v>
                </c:pt>
                <c:pt idx="98">
                  <c:v>0.169811320754717</c:v>
                </c:pt>
                <c:pt idx="99">
                  <c:v>0.169811320754717</c:v>
                </c:pt>
                <c:pt idx="100">
                  <c:v>0.169811320754717</c:v>
                </c:pt>
                <c:pt idx="101">
                  <c:v>0.169811320754717</c:v>
                </c:pt>
                <c:pt idx="102">
                  <c:v>0.169811320754717</c:v>
                </c:pt>
                <c:pt idx="103">
                  <c:v>0.15094339622641501</c:v>
                </c:pt>
                <c:pt idx="104">
                  <c:v>0.15094339622641501</c:v>
                </c:pt>
                <c:pt idx="105">
                  <c:v>0.169811320754717</c:v>
                </c:pt>
                <c:pt idx="106">
                  <c:v>0.169811320754717</c:v>
                </c:pt>
                <c:pt idx="107">
                  <c:v>0.169811320754717</c:v>
                </c:pt>
                <c:pt idx="108">
                  <c:v>0.169811320754717</c:v>
                </c:pt>
                <c:pt idx="109">
                  <c:v>0.169811320754717</c:v>
                </c:pt>
                <c:pt idx="110">
                  <c:v>0.169811320754717</c:v>
                </c:pt>
                <c:pt idx="111">
                  <c:v>0.169811320754717</c:v>
                </c:pt>
                <c:pt idx="112">
                  <c:v>0.18867924528301899</c:v>
                </c:pt>
                <c:pt idx="113">
                  <c:v>0.20754716981132099</c:v>
                </c:pt>
                <c:pt idx="114">
                  <c:v>0.37735849056603799</c:v>
                </c:pt>
                <c:pt idx="115">
                  <c:v>0.39622641509433998</c:v>
                </c:pt>
                <c:pt idx="116">
                  <c:v>0.39622641509433998</c:v>
                </c:pt>
                <c:pt idx="117">
                  <c:v>0.47169811320754701</c:v>
                </c:pt>
                <c:pt idx="118">
                  <c:v>0.47169811320754701</c:v>
                </c:pt>
                <c:pt idx="119">
                  <c:v>0.47169811320754701</c:v>
                </c:pt>
                <c:pt idx="120">
                  <c:v>0.47169811320754701</c:v>
                </c:pt>
                <c:pt idx="121">
                  <c:v>0.39622641509433998</c:v>
                </c:pt>
                <c:pt idx="122">
                  <c:v>0.39622641509433998</c:v>
                </c:pt>
                <c:pt idx="123">
                  <c:v>0.22641509433962301</c:v>
                </c:pt>
                <c:pt idx="124">
                  <c:v>0.22641509433962301</c:v>
                </c:pt>
                <c:pt idx="125">
                  <c:v>0.22641509433962301</c:v>
                </c:pt>
                <c:pt idx="126">
                  <c:v>0.22641509433962301</c:v>
                </c:pt>
                <c:pt idx="127">
                  <c:v>0.22641509433962301</c:v>
                </c:pt>
                <c:pt idx="128">
                  <c:v>0.22641509433962301</c:v>
                </c:pt>
                <c:pt idx="129">
                  <c:v>0.22641509433962301</c:v>
                </c:pt>
                <c:pt idx="130">
                  <c:v>0.22641509433962301</c:v>
                </c:pt>
                <c:pt idx="131">
                  <c:v>0.22641509433962301</c:v>
                </c:pt>
                <c:pt idx="132">
                  <c:v>0.22641509433962301</c:v>
                </c:pt>
                <c:pt idx="133">
                  <c:v>0.22641509433962301</c:v>
                </c:pt>
                <c:pt idx="134">
                  <c:v>0.22641509433962301</c:v>
                </c:pt>
                <c:pt idx="135">
                  <c:v>0.22641509433962301</c:v>
                </c:pt>
                <c:pt idx="136">
                  <c:v>0.245283018867925</c:v>
                </c:pt>
                <c:pt idx="137">
                  <c:v>0.245283018867925</c:v>
                </c:pt>
                <c:pt idx="138">
                  <c:v>0.22641509433962301</c:v>
                </c:pt>
                <c:pt idx="139">
                  <c:v>0.22641509433962301</c:v>
                </c:pt>
                <c:pt idx="140">
                  <c:v>0.22641509433962301</c:v>
                </c:pt>
                <c:pt idx="141">
                  <c:v>0.22641509433962301</c:v>
                </c:pt>
                <c:pt idx="142">
                  <c:v>0.18867924528301899</c:v>
                </c:pt>
                <c:pt idx="143">
                  <c:v>0.18867924528301899</c:v>
                </c:pt>
                <c:pt idx="144">
                  <c:v>0.18867924528301899</c:v>
                </c:pt>
                <c:pt idx="145">
                  <c:v>0.20754716981132099</c:v>
                </c:pt>
                <c:pt idx="146">
                  <c:v>0.20754716981132099</c:v>
                </c:pt>
                <c:pt idx="147">
                  <c:v>0.37735849056603799</c:v>
                </c:pt>
                <c:pt idx="148">
                  <c:v>0.37735849056603799</c:v>
                </c:pt>
                <c:pt idx="149">
                  <c:v>0.37735849056603799</c:v>
                </c:pt>
                <c:pt idx="150">
                  <c:v>0.41509433962264197</c:v>
                </c:pt>
                <c:pt idx="151">
                  <c:v>0.45283018867924502</c:v>
                </c:pt>
                <c:pt idx="152">
                  <c:v>0.45283018867924502</c:v>
                </c:pt>
                <c:pt idx="153">
                  <c:v>0.45283018867924502</c:v>
                </c:pt>
                <c:pt idx="154">
                  <c:v>0.92452830188679203</c:v>
                </c:pt>
                <c:pt idx="155">
                  <c:v>0.92452830188679203</c:v>
                </c:pt>
                <c:pt idx="156">
                  <c:v>0.92452830188679203</c:v>
                </c:pt>
                <c:pt idx="157">
                  <c:v>0.92452830188679203</c:v>
                </c:pt>
                <c:pt idx="158">
                  <c:v>0.92452830188679203</c:v>
                </c:pt>
                <c:pt idx="159">
                  <c:v>0.92452830188679203</c:v>
                </c:pt>
                <c:pt idx="160">
                  <c:v>0.86792452830188704</c:v>
                </c:pt>
                <c:pt idx="161">
                  <c:v>0.86792452830188704</c:v>
                </c:pt>
                <c:pt idx="162">
                  <c:v>0.86792452830188704</c:v>
                </c:pt>
                <c:pt idx="163">
                  <c:v>0.58490566037735803</c:v>
                </c:pt>
                <c:pt idx="164">
                  <c:v>0.58490566037735803</c:v>
                </c:pt>
                <c:pt idx="165">
                  <c:v>0.58490566037735803</c:v>
                </c:pt>
                <c:pt idx="166">
                  <c:v>0.58490566037735803</c:v>
                </c:pt>
                <c:pt idx="167">
                  <c:v>0.58490566037735803</c:v>
                </c:pt>
                <c:pt idx="168">
                  <c:v>0.58490566037735803</c:v>
                </c:pt>
                <c:pt idx="169">
                  <c:v>0.60377358490566002</c:v>
                </c:pt>
                <c:pt idx="170">
                  <c:v>0.60377358490566002</c:v>
                </c:pt>
                <c:pt idx="171">
                  <c:v>0.60377358490566002</c:v>
                </c:pt>
                <c:pt idx="172">
                  <c:v>0.60377358490566002</c:v>
                </c:pt>
                <c:pt idx="173">
                  <c:v>0.60377358490566002</c:v>
                </c:pt>
                <c:pt idx="174">
                  <c:v>0.64150943396226401</c:v>
                </c:pt>
                <c:pt idx="175">
                  <c:v>0.64150943396226401</c:v>
                </c:pt>
                <c:pt idx="176">
                  <c:v>0.64150943396226401</c:v>
                </c:pt>
                <c:pt idx="177">
                  <c:v>0.64150943396226401</c:v>
                </c:pt>
                <c:pt idx="178">
                  <c:v>0.69811320754716999</c:v>
                </c:pt>
                <c:pt idx="179">
                  <c:v>0.98113207547169801</c:v>
                </c:pt>
                <c:pt idx="180">
                  <c:v>0.98113207547169801</c:v>
                </c:pt>
                <c:pt idx="181">
                  <c:v>0.98113207547169801</c:v>
                </c:pt>
                <c:pt idx="182">
                  <c:v>0.98113207547169801</c:v>
                </c:pt>
                <c:pt idx="183">
                  <c:v>0.98113207547169801</c:v>
                </c:pt>
                <c:pt idx="184">
                  <c:v>0.98113207547169801</c:v>
                </c:pt>
                <c:pt idx="185">
                  <c:v>0.98113207547169801</c:v>
                </c:pt>
                <c:pt idx="186">
                  <c:v>0.98113207547169801</c:v>
                </c:pt>
                <c:pt idx="187">
                  <c:v>0.98113207547169801</c:v>
                </c:pt>
                <c:pt idx="188">
                  <c:v>1</c:v>
                </c:pt>
                <c:pt idx="189">
                  <c:v>1</c:v>
                </c:pt>
                <c:pt idx="190">
                  <c:v>1</c:v>
                </c:pt>
                <c:pt idx="191">
                  <c:v>1</c:v>
                </c:pt>
                <c:pt idx="192">
                  <c:v>1</c:v>
                </c:pt>
                <c:pt idx="193">
                  <c:v>1</c:v>
                </c:pt>
                <c:pt idx="194">
                  <c:v>0.98113207547169801</c:v>
                </c:pt>
                <c:pt idx="195">
                  <c:v>0.98113207547169801</c:v>
                </c:pt>
                <c:pt idx="196">
                  <c:v>0.98113207547169801</c:v>
                </c:pt>
                <c:pt idx="197">
                  <c:v>0.98113207547169801</c:v>
                </c:pt>
                <c:pt idx="198">
                  <c:v>0.98113207547169801</c:v>
                </c:pt>
                <c:pt idx="199">
                  <c:v>0.96226415094339601</c:v>
                </c:pt>
                <c:pt idx="200">
                  <c:v>0.96226415094339601</c:v>
                </c:pt>
                <c:pt idx="201">
                  <c:v>0.96226415094339601</c:v>
                </c:pt>
                <c:pt idx="202">
                  <c:v>0.96226415094339601</c:v>
                </c:pt>
                <c:pt idx="203">
                  <c:v>0.96226415094339601</c:v>
                </c:pt>
                <c:pt idx="204">
                  <c:v>0.96226415094339601</c:v>
                </c:pt>
                <c:pt idx="205">
                  <c:v>0.96226415094339601</c:v>
                </c:pt>
                <c:pt idx="206">
                  <c:v>0.96226415094339601</c:v>
                </c:pt>
                <c:pt idx="207">
                  <c:v>0.96226415094339601</c:v>
                </c:pt>
                <c:pt idx="208">
                  <c:v>0.96226415094339601</c:v>
                </c:pt>
                <c:pt idx="209">
                  <c:v>0.96226415094339601</c:v>
                </c:pt>
                <c:pt idx="210">
                  <c:v>0.96226415094339601</c:v>
                </c:pt>
                <c:pt idx="211">
                  <c:v>0.96226415094339601</c:v>
                </c:pt>
                <c:pt idx="212">
                  <c:v>0.92452830188679203</c:v>
                </c:pt>
                <c:pt idx="213">
                  <c:v>0.92452830188679203</c:v>
                </c:pt>
                <c:pt idx="214">
                  <c:v>0.90566037735849103</c:v>
                </c:pt>
                <c:pt idx="215">
                  <c:v>0.90566037735849103</c:v>
                </c:pt>
                <c:pt idx="216">
                  <c:v>0.90566037735849103</c:v>
                </c:pt>
                <c:pt idx="217">
                  <c:v>0.90566037735849103</c:v>
                </c:pt>
                <c:pt idx="218">
                  <c:v>1.88679245283019E-2</c:v>
                </c:pt>
                <c:pt idx="219">
                  <c:v>0</c:v>
                </c:pt>
                <c:pt idx="220">
                  <c:v>0</c:v>
                </c:pt>
                <c:pt idx="221">
                  <c:v>0</c:v>
                </c:pt>
                <c:pt idx="222">
                  <c:v>0</c:v>
                </c:pt>
                <c:pt idx="223">
                  <c:v>0</c:v>
                </c:pt>
              </c:numCache>
            </c:numRef>
          </c:yVal>
          <c:smooth val="1"/>
          <c:extLst xmlns:c16r2="http://schemas.microsoft.com/office/drawing/2015/06/chart">
            <c:ext xmlns:c16="http://schemas.microsoft.com/office/drawing/2014/chart" uri="{C3380CC4-5D6E-409C-BE32-E72D297353CC}">
              <c16:uniqueId val="{00000000-AC1F-42A6-AF3C-92ECA968BE69}"/>
            </c:ext>
          </c:extLst>
        </c:ser>
        <c:ser>
          <c:idx val="2"/>
          <c:order val="1"/>
          <c:tx>
            <c:strRef>
              <c:f>'[G-type_ADMhist_template.xlsx]compactregion'!$C$1</c:f>
              <c:strCache>
                <c:ptCount val="1"/>
                <c:pt idx="0">
                  <c:v>activesites</c:v>
                </c:pt>
              </c:strCache>
            </c:strRef>
          </c:tx>
          <c:spPr>
            <a:ln w="19050" cap="rnd" cmpd="sng">
              <a:solidFill>
                <a:schemeClr val="accent6"/>
              </a:solidFill>
              <a:round/>
            </a:ln>
            <a:effectLst/>
          </c:spPr>
          <c:marker>
            <c:symbol val="none"/>
          </c:marker>
          <c:xVal>
            <c:numRef>
              <c:f>'[G-type_ADMhist_template.xlsx]compactregion'!$C$2:$C$18</c:f>
              <c:numCache>
                <c:formatCode>General</c:formatCode>
                <c:ptCount val="17"/>
              </c:numCache>
            </c:numRef>
          </c:xVal>
          <c:yVal>
            <c:numRef>
              <c:f>'[G-type_ADMhist_template.xlsx]compactregion'!$D$2:$D$18</c:f>
              <c:numCache>
                <c:formatCode>General</c:formatCode>
                <c:ptCount val="17"/>
                <c:pt idx="0">
                  <c:v>1</c:v>
                </c:pt>
                <c:pt idx="1">
                  <c:v>0</c:v>
                </c:pt>
                <c:pt idx="3">
                  <c:v>1</c:v>
                </c:pt>
                <c:pt idx="4">
                  <c:v>0</c:v>
                </c:pt>
                <c:pt idx="6">
                  <c:v>1</c:v>
                </c:pt>
                <c:pt idx="7">
                  <c:v>0</c:v>
                </c:pt>
                <c:pt idx="9">
                  <c:v>1</c:v>
                </c:pt>
                <c:pt idx="10">
                  <c:v>0</c:v>
                </c:pt>
                <c:pt idx="12">
                  <c:v>1</c:v>
                </c:pt>
                <c:pt idx="13">
                  <c:v>0</c:v>
                </c:pt>
                <c:pt idx="15">
                  <c:v>1</c:v>
                </c:pt>
                <c:pt idx="16">
                  <c:v>0</c:v>
                </c:pt>
              </c:numCache>
            </c:numRef>
          </c:yVal>
          <c:smooth val="1"/>
          <c:extLst xmlns:c16r2="http://schemas.microsoft.com/office/drawing/2015/06/chart">
            <c:ext xmlns:c16="http://schemas.microsoft.com/office/drawing/2014/chart" uri="{C3380CC4-5D6E-409C-BE32-E72D297353CC}">
              <c16:uniqueId val="{00000001-AC1F-42A6-AF3C-92ECA968BE69}"/>
            </c:ext>
          </c:extLst>
        </c:ser>
        <c:ser>
          <c:idx val="3"/>
          <c:order val="2"/>
          <c:tx>
            <c:strRef>
              <c:f>'[G-type_ADMhist_template.xlsx]compactregion'!$E$1</c:f>
              <c:strCache>
                <c:ptCount val="1"/>
                <c:pt idx="0">
                  <c:v>Ca binding</c:v>
                </c:pt>
              </c:strCache>
            </c:strRef>
          </c:tx>
          <c:spPr>
            <a:ln w="19050" cap="rnd" cmpd="sng">
              <a:solidFill>
                <a:schemeClr val="accent4"/>
              </a:solidFill>
              <a:round/>
            </a:ln>
            <a:effectLst/>
          </c:spPr>
          <c:marker>
            <c:symbol val="none"/>
          </c:marker>
          <c:xVal>
            <c:numRef>
              <c:f>'[G-type_ADMhist_template.xlsx]compactregion'!$E$2:$E$33</c:f>
              <c:numCache>
                <c:formatCode>General</c:formatCode>
                <c:ptCount val="32"/>
              </c:numCache>
            </c:numRef>
          </c:xVal>
          <c:yVal>
            <c:numRef>
              <c:f>'[G-type_ADMhist_template.xlsx]compactregion'!$F$2:$F$33</c:f>
              <c:numCache>
                <c:formatCode>General</c:formatCode>
                <c:ptCount val="32"/>
                <c:pt idx="0">
                  <c:v>1</c:v>
                </c:pt>
                <c:pt idx="1">
                  <c:v>0</c:v>
                </c:pt>
                <c:pt idx="3">
                  <c:v>1</c:v>
                </c:pt>
                <c:pt idx="4">
                  <c:v>0</c:v>
                </c:pt>
                <c:pt idx="6">
                  <c:v>1</c:v>
                </c:pt>
                <c:pt idx="7">
                  <c:v>0</c:v>
                </c:pt>
                <c:pt idx="9">
                  <c:v>1</c:v>
                </c:pt>
                <c:pt idx="10">
                  <c:v>0</c:v>
                </c:pt>
                <c:pt idx="12">
                  <c:v>1</c:v>
                </c:pt>
                <c:pt idx="13">
                  <c:v>0</c:v>
                </c:pt>
                <c:pt idx="15">
                  <c:v>1</c:v>
                </c:pt>
                <c:pt idx="16">
                  <c:v>0</c:v>
                </c:pt>
                <c:pt idx="18">
                  <c:v>1</c:v>
                </c:pt>
                <c:pt idx="19">
                  <c:v>0</c:v>
                </c:pt>
                <c:pt idx="21">
                  <c:v>1</c:v>
                </c:pt>
                <c:pt idx="22">
                  <c:v>0</c:v>
                </c:pt>
                <c:pt idx="24">
                  <c:v>1</c:v>
                </c:pt>
                <c:pt idx="25">
                  <c:v>0</c:v>
                </c:pt>
                <c:pt idx="27">
                  <c:v>1</c:v>
                </c:pt>
                <c:pt idx="28">
                  <c:v>0</c:v>
                </c:pt>
                <c:pt idx="30">
                  <c:v>1</c:v>
                </c:pt>
                <c:pt idx="31">
                  <c:v>0</c:v>
                </c:pt>
              </c:numCache>
            </c:numRef>
          </c:yVal>
          <c:smooth val="1"/>
          <c:extLst xmlns:c16r2="http://schemas.microsoft.com/office/drawing/2015/06/chart">
            <c:ext xmlns:c16="http://schemas.microsoft.com/office/drawing/2014/chart" uri="{C3380CC4-5D6E-409C-BE32-E72D297353CC}">
              <c16:uniqueId val="{00000002-AC1F-42A6-AF3C-92ECA968BE69}"/>
            </c:ext>
          </c:extLst>
        </c:ser>
        <c:ser>
          <c:idx val="0"/>
          <c:order val="3"/>
          <c:spPr>
            <a:ln w="19050" cap="rnd">
              <a:solidFill>
                <a:srgbClr val="FF0000"/>
              </a:solidFill>
              <a:prstDash val="dash"/>
              <a:round/>
            </a:ln>
            <a:effectLst/>
          </c:spPr>
          <c:marker>
            <c:symbol val="none"/>
          </c:marker>
          <c:xVal>
            <c:numRef>
              <c:f>'[G-type_ADMhist_template.xlsx]compactregion'!$N$2:$N$3</c:f>
              <c:numCache>
                <c:formatCode>General</c:formatCode>
                <c:ptCount val="2"/>
                <c:pt idx="0">
                  <c:v>1</c:v>
                </c:pt>
                <c:pt idx="1">
                  <c:v>300</c:v>
                </c:pt>
              </c:numCache>
            </c:numRef>
          </c:xVal>
          <c:yVal>
            <c:numRef>
              <c:f>'[G-type_ADMhist_template.xlsx]compactregion'!$M$2:$M$3</c:f>
              <c:numCache>
                <c:formatCode>General</c:formatCode>
                <c:ptCount val="2"/>
                <c:pt idx="0">
                  <c:v>0.7</c:v>
                </c:pt>
                <c:pt idx="1">
                  <c:v>0.7</c:v>
                </c:pt>
              </c:numCache>
            </c:numRef>
          </c:yVal>
          <c:smooth val="1"/>
          <c:extLst xmlns:c16r2="http://schemas.microsoft.com/office/drawing/2015/06/chart">
            <c:ext xmlns:c16="http://schemas.microsoft.com/office/drawing/2014/chart" uri="{C3380CC4-5D6E-409C-BE32-E72D297353CC}">
              <c16:uniqueId val="{00000003-AC1F-42A6-AF3C-92ECA968BE69}"/>
            </c:ext>
          </c:extLst>
        </c:ser>
        <c:dLbls>
          <c:showLegendKey val="0"/>
          <c:showVal val="0"/>
          <c:showCatName val="0"/>
          <c:showSerName val="0"/>
          <c:showPercent val="0"/>
          <c:showBubbleSize val="0"/>
        </c:dLbls>
        <c:axId val="36089216"/>
        <c:axId val="36089792"/>
      </c:scatterChart>
      <c:valAx>
        <c:axId val="36089216"/>
        <c:scaling>
          <c:orientation val="minMax"/>
          <c:max val="225"/>
          <c:min val="1"/>
        </c:scaling>
        <c:delete val="0"/>
        <c:axPos val="b"/>
        <c:numFmt formatCode="General" sourceLinked="1"/>
        <c:majorTickMark val="none"/>
        <c:minorTickMark val="none"/>
        <c:tickLblPos val="none"/>
        <c:spPr>
          <a:noFill/>
          <a:ln w="19050" cap="flat" cmpd="sng" algn="ctr">
            <a:solidFill>
              <a:schemeClr val="tx1"/>
            </a:solidFill>
            <a:round/>
          </a:ln>
          <a:effectLst/>
        </c:spPr>
        <c:txPr>
          <a:bodyPr rot="-60000000" vert="horz"/>
          <a:lstStyle/>
          <a:p>
            <a:pPr>
              <a:defRPr lang="ja-JP"/>
            </a:pPr>
            <a:endParaRPr lang="en-US"/>
          </a:p>
        </c:txPr>
        <c:crossAx val="36089792"/>
        <c:crosses val="autoZero"/>
        <c:crossBetween val="midCat"/>
      </c:valAx>
      <c:valAx>
        <c:axId val="36089792"/>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19050" cap="flat" cmpd="sng" algn="ctr">
            <a:solidFill>
              <a:schemeClr val="tx1"/>
            </a:solidFill>
            <a:round/>
          </a:ln>
          <a:effectLst/>
        </c:spPr>
        <c:txPr>
          <a:bodyPr rot="-60000000" vert="horz"/>
          <a:lstStyle/>
          <a:p>
            <a:pPr>
              <a:defRPr lang="ja-JP" sz="1200"/>
            </a:pPr>
            <a:endParaRPr lang="en-US"/>
          </a:p>
        </c:txPr>
        <c:crossAx val="36089216"/>
        <c:crosses val="autoZero"/>
        <c:crossBetween val="midCat"/>
        <c:majorUnit val="0.70000000000000007"/>
      </c:valAx>
      <c:spPr>
        <a:noFill/>
        <a:ln>
          <a:noFill/>
        </a:ln>
        <a:effectLst/>
      </c:spPr>
    </c:plotArea>
    <c:plotVisOnly val="1"/>
    <c:dispBlanksAs val="gap"/>
    <c:showDLblsOverMax val="0"/>
  </c:chart>
  <c:spPr>
    <a:noFill/>
    <a:ln>
      <a:noFill/>
    </a:ln>
    <a:effectLst/>
  </c:spPr>
  <c:txPr>
    <a:bodyPr/>
    <a:lstStyle/>
    <a:p>
      <a:pPr>
        <a:defRPr b="1"/>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scatterChart>
        <c:scatterStyle val="lineMarker"/>
        <c:varyColors val="0"/>
        <c:ser>
          <c:idx val="0"/>
          <c:order val="0"/>
          <c:spPr>
            <a:ln w="47625">
              <a:noFill/>
            </a:ln>
            <a:effectLst/>
          </c:spPr>
          <c:marker>
            <c:symbol val="circle"/>
            <c:size val="2"/>
            <c:spPr>
              <a:solidFill>
                <a:srgbClr val="000000"/>
              </a:solidFill>
              <a:ln>
                <a:noFill/>
              </a:ln>
              <a:effectLst/>
            </c:spPr>
          </c:marker>
          <c:xVal>
            <c:numRef>
              <c:f>Correl.csv!$A$1:$A$1892</c:f>
              <c:numCache>
                <c:formatCode>General</c:formatCode>
                <c:ptCount val="1892"/>
                <c:pt idx="0">
                  <c:v>99.459459459459481</c:v>
                </c:pt>
                <c:pt idx="1">
                  <c:v>96.756756756756104</c:v>
                </c:pt>
                <c:pt idx="2">
                  <c:v>96.216216216216225</c:v>
                </c:pt>
                <c:pt idx="3">
                  <c:v>83.783783783783718</c:v>
                </c:pt>
                <c:pt idx="4">
                  <c:v>84.32432432432428</c:v>
                </c:pt>
                <c:pt idx="5">
                  <c:v>82.702702702702155</c:v>
                </c:pt>
                <c:pt idx="6">
                  <c:v>83.783783783783718</c:v>
                </c:pt>
                <c:pt idx="7">
                  <c:v>84.32432432432428</c:v>
                </c:pt>
                <c:pt idx="8">
                  <c:v>82.162162162162119</c:v>
                </c:pt>
                <c:pt idx="9">
                  <c:v>93.513513513513502</c:v>
                </c:pt>
                <c:pt idx="10">
                  <c:v>83.783783783783718</c:v>
                </c:pt>
                <c:pt idx="11">
                  <c:v>84.32432432432428</c:v>
                </c:pt>
                <c:pt idx="12">
                  <c:v>83.24324324324364</c:v>
                </c:pt>
                <c:pt idx="13">
                  <c:v>91.351351351350985</c:v>
                </c:pt>
                <c:pt idx="14">
                  <c:v>91.891891891891689</c:v>
                </c:pt>
                <c:pt idx="15">
                  <c:v>83.24324324324364</c:v>
                </c:pt>
                <c:pt idx="16">
                  <c:v>83.783783783783718</c:v>
                </c:pt>
                <c:pt idx="17">
                  <c:v>81.6216216216216</c:v>
                </c:pt>
                <c:pt idx="18">
                  <c:v>90.270270270270302</c:v>
                </c:pt>
                <c:pt idx="19">
                  <c:v>90.810810810810779</c:v>
                </c:pt>
                <c:pt idx="20">
                  <c:v>96.756756756756104</c:v>
                </c:pt>
                <c:pt idx="21">
                  <c:v>80.978260869565204</c:v>
                </c:pt>
                <c:pt idx="22">
                  <c:v>80.434782608695699</c:v>
                </c:pt>
                <c:pt idx="23">
                  <c:v>81.521739130433986</c:v>
                </c:pt>
                <c:pt idx="24">
                  <c:v>79.891304347826079</c:v>
                </c:pt>
                <c:pt idx="25">
                  <c:v>78.260869565217959</c:v>
                </c:pt>
                <c:pt idx="26">
                  <c:v>79.891304347826079</c:v>
                </c:pt>
                <c:pt idx="27">
                  <c:v>78.260869565217959</c:v>
                </c:pt>
                <c:pt idx="28">
                  <c:v>67.777777777777558</c:v>
                </c:pt>
                <c:pt idx="29">
                  <c:v>67.777777777777558</c:v>
                </c:pt>
                <c:pt idx="30">
                  <c:v>67.2222222222222</c:v>
                </c:pt>
                <c:pt idx="31">
                  <c:v>68.888888888888204</c:v>
                </c:pt>
                <c:pt idx="32">
                  <c:v>68.888888888888204</c:v>
                </c:pt>
                <c:pt idx="33">
                  <c:v>68.333333333333059</c:v>
                </c:pt>
                <c:pt idx="34">
                  <c:v>68.888888888888204</c:v>
                </c:pt>
                <c:pt idx="35">
                  <c:v>63.8888888888889</c:v>
                </c:pt>
                <c:pt idx="36">
                  <c:v>67.2222222222222</c:v>
                </c:pt>
                <c:pt idx="37">
                  <c:v>67.2222222222222</c:v>
                </c:pt>
                <c:pt idx="38">
                  <c:v>66.6666666666667</c:v>
                </c:pt>
                <c:pt idx="39">
                  <c:v>68.888888888888204</c:v>
                </c:pt>
                <c:pt idx="40">
                  <c:v>68.888888888888204</c:v>
                </c:pt>
                <c:pt idx="41">
                  <c:v>68.888888888888204</c:v>
                </c:pt>
                <c:pt idx="42">
                  <c:v>70.555555555555358</c:v>
                </c:pt>
                <c:pt idx="43">
                  <c:v>63.3333333333333</c:v>
                </c:pt>
                <c:pt idx="44">
                  <c:v>93.922651933701488</c:v>
                </c:pt>
                <c:pt idx="45">
                  <c:v>66.298342541436085</c:v>
                </c:pt>
                <c:pt idx="46">
                  <c:v>66.298342541436085</c:v>
                </c:pt>
                <c:pt idx="47">
                  <c:v>65.745856353590597</c:v>
                </c:pt>
                <c:pt idx="48">
                  <c:v>66.298342541436085</c:v>
                </c:pt>
                <c:pt idx="49">
                  <c:v>66.298342541436085</c:v>
                </c:pt>
                <c:pt idx="50">
                  <c:v>65.193370165745819</c:v>
                </c:pt>
                <c:pt idx="51">
                  <c:v>65.193370165745819</c:v>
                </c:pt>
                <c:pt idx="52">
                  <c:v>64.6408839779006</c:v>
                </c:pt>
                <c:pt idx="53">
                  <c:v>77.348066298342786</c:v>
                </c:pt>
                <c:pt idx="54">
                  <c:v>77.348066298342786</c:v>
                </c:pt>
                <c:pt idx="55">
                  <c:v>65.745856353590597</c:v>
                </c:pt>
                <c:pt idx="56">
                  <c:v>65.745856353590597</c:v>
                </c:pt>
                <c:pt idx="57">
                  <c:v>65.193370165745819</c:v>
                </c:pt>
                <c:pt idx="58">
                  <c:v>65.193370165745819</c:v>
                </c:pt>
                <c:pt idx="59">
                  <c:v>65.193370165745819</c:v>
                </c:pt>
                <c:pt idx="60">
                  <c:v>66.850828729281588</c:v>
                </c:pt>
                <c:pt idx="61">
                  <c:v>67.95580110497238</c:v>
                </c:pt>
                <c:pt idx="62">
                  <c:v>64.088397790054728</c:v>
                </c:pt>
                <c:pt idx="63">
                  <c:v>70.165745856352771</c:v>
                </c:pt>
                <c:pt idx="64">
                  <c:v>71.270718232043535</c:v>
                </c:pt>
                <c:pt idx="65">
                  <c:v>66.483516483516524</c:v>
                </c:pt>
                <c:pt idx="66">
                  <c:v>61.878453038674003</c:v>
                </c:pt>
                <c:pt idx="67">
                  <c:v>61.878453038674003</c:v>
                </c:pt>
                <c:pt idx="68">
                  <c:v>61.878453038674003</c:v>
                </c:pt>
                <c:pt idx="69">
                  <c:v>63.53591160221</c:v>
                </c:pt>
                <c:pt idx="70">
                  <c:v>64.088397790054728</c:v>
                </c:pt>
                <c:pt idx="71">
                  <c:v>62.983425414364334</c:v>
                </c:pt>
                <c:pt idx="72">
                  <c:v>64.088397790054728</c:v>
                </c:pt>
                <c:pt idx="73">
                  <c:v>62.983425414364334</c:v>
                </c:pt>
                <c:pt idx="74">
                  <c:v>72.375690607734356</c:v>
                </c:pt>
                <c:pt idx="75">
                  <c:v>73.480662983425404</c:v>
                </c:pt>
                <c:pt idx="76">
                  <c:v>70.165745856352771</c:v>
                </c:pt>
                <c:pt idx="77">
                  <c:v>64.088397790054728</c:v>
                </c:pt>
                <c:pt idx="78">
                  <c:v>64.444444444444642</c:v>
                </c:pt>
                <c:pt idx="79">
                  <c:v>64.444444444444642</c:v>
                </c:pt>
                <c:pt idx="80">
                  <c:v>63.3333333333333</c:v>
                </c:pt>
                <c:pt idx="81">
                  <c:v>67.2222222222222</c:v>
                </c:pt>
                <c:pt idx="82">
                  <c:v>66.1111111111111</c:v>
                </c:pt>
                <c:pt idx="83">
                  <c:v>67.2222222222222</c:v>
                </c:pt>
                <c:pt idx="84">
                  <c:v>68.888888888888204</c:v>
                </c:pt>
                <c:pt idx="85">
                  <c:v>62.7777777777778</c:v>
                </c:pt>
                <c:pt idx="86">
                  <c:v>76.795580110496644</c:v>
                </c:pt>
                <c:pt idx="87">
                  <c:v>77.900552486187806</c:v>
                </c:pt>
                <c:pt idx="88">
                  <c:v>70.718232044198899</c:v>
                </c:pt>
                <c:pt idx="89">
                  <c:v>71.270718232043535</c:v>
                </c:pt>
                <c:pt idx="90">
                  <c:v>72.928176795579859</c:v>
                </c:pt>
                <c:pt idx="91">
                  <c:v>61.325966850828713</c:v>
                </c:pt>
                <c:pt idx="92">
                  <c:v>61.325966850828713</c:v>
                </c:pt>
                <c:pt idx="93">
                  <c:v>60.773480662983395</c:v>
                </c:pt>
                <c:pt idx="94">
                  <c:v>64.6408839779006</c:v>
                </c:pt>
                <c:pt idx="95">
                  <c:v>65.193370165745819</c:v>
                </c:pt>
                <c:pt idx="96">
                  <c:v>64.088397790054728</c:v>
                </c:pt>
                <c:pt idx="97">
                  <c:v>65.193370165745819</c:v>
                </c:pt>
                <c:pt idx="98">
                  <c:v>62.983425414364334</c:v>
                </c:pt>
                <c:pt idx="99">
                  <c:v>71.823204419889478</c:v>
                </c:pt>
                <c:pt idx="100">
                  <c:v>72.928176795579859</c:v>
                </c:pt>
                <c:pt idx="101">
                  <c:v>69.060773480663002</c:v>
                </c:pt>
                <c:pt idx="102">
                  <c:v>64.6408839779006</c:v>
                </c:pt>
                <c:pt idx="103">
                  <c:v>94.50549450549407</c:v>
                </c:pt>
                <c:pt idx="104">
                  <c:v>73.480662983425404</c:v>
                </c:pt>
                <c:pt idx="105">
                  <c:v>61.748633879781401</c:v>
                </c:pt>
                <c:pt idx="106">
                  <c:v>61.748633879781401</c:v>
                </c:pt>
                <c:pt idx="107">
                  <c:v>61.202185792349844</c:v>
                </c:pt>
                <c:pt idx="108">
                  <c:v>62.84153005464465</c:v>
                </c:pt>
                <c:pt idx="109">
                  <c:v>61.748633879781401</c:v>
                </c:pt>
                <c:pt idx="110">
                  <c:v>63.934426229508198</c:v>
                </c:pt>
                <c:pt idx="111">
                  <c:v>65.573770491803089</c:v>
                </c:pt>
                <c:pt idx="112">
                  <c:v>60.109289617486048</c:v>
                </c:pt>
                <c:pt idx="113">
                  <c:v>75.690607734806548</c:v>
                </c:pt>
                <c:pt idx="114">
                  <c:v>76.24309392265188</c:v>
                </c:pt>
                <c:pt idx="115">
                  <c:v>69.61325966850859</c:v>
                </c:pt>
                <c:pt idx="116">
                  <c:v>68.508287292817698</c:v>
                </c:pt>
                <c:pt idx="117">
                  <c:v>72.527472527472085</c:v>
                </c:pt>
                <c:pt idx="118">
                  <c:v>76.795580110496644</c:v>
                </c:pt>
                <c:pt idx="119">
                  <c:v>71.978021978021772</c:v>
                </c:pt>
                <c:pt idx="120">
                  <c:v>59.444444444444045</c:v>
                </c:pt>
                <c:pt idx="121">
                  <c:v>59.444444444444045</c:v>
                </c:pt>
                <c:pt idx="122">
                  <c:v>59.444444444444045</c:v>
                </c:pt>
                <c:pt idx="123">
                  <c:v>60.5555555555556</c:v>
                </c:pt>
                <c:pt idx="124">
                  <c:v>61.666666666666323</c:v>
                </c:pt>
                <c:pt idx="125">
                  <c:v>59.444444444444045</c:v>
                </c:pt>
                <c:pt idx="126">
                  <c:v>59.444444444444045</c:v>
                </c:pt>
                <c:pt idx="127">
                  <c:v>56.666666666666323</c:v>
                </c:pt>
                <c:pt idx="128">
                  <c:v>73.480662983425404</c:v>
                </c:pt>
                <c:pt idx="129">
                  <c:v>73.480662983425404</c:v>
                </c:pt>
                <c:pt idx="130">
                  <c:v>68.508287292817698</c:v>
                </c:pt>
                <c:pt idx="131">
                  <c:v>61.878453038674003</c:v>
                </c:pt>
                <c:pt idx="132">
                  <c:v>76.24309392265188</c:v>
                </c:pt>
                <c:pt idx="133">
                  <c:v>72.375690607734356</c:v>
                </c:pt>
                <c:pt idx="134">
                  <c:v>75.138121546961088</c:v>
                </c:pt>
                <c:pt idx="135">
                  <c:v>69.61325966850859</c:v>
                </c:pt>
                <c:pt idx="136">
                  <c:v>63.3333333333333</c:v>
                </c:pt>
                <c:pt idx="137">
                  <c:v>63.3333333333333</c:v>
                </c:pt>
                <c:pt idx="138">
                  <c:v>62.222222222222321</c:v>
                </c:pt>
                <c:pt idx="139">
                  <c:v>65</c:v>
                </c:pt>
                <c:pt idx="140">
                  <c:v>64.444444444444642</c:v>
                </c:pt>
                <c:pt idx="141">
                  <c:v>65.555555555555358</c:v>
                </c:pt>
                <c:pt idx="142">
                  <c:v>67.2222222222222</c:v>
                </c:pt>
                <c:pt idx="143">
                  <c:v>62.222222222222321</c:v>
                </c:pt>
                <c:pt idx="144">
                  <c:v>73.480662983425404</c:v>
                </c:pt>
                <c:pt idx="145">
                  <c:v>74.585635359115983</c:v>
                </c:pt>
                <c:pt idx="146">
                  <c:v>66.850828729281588</c:v>
                </c:pt>
                <c:pt idx="147">
                  <c:v>71.270718232043535</c:v>
                </c:pt>
                <c:pt idx="148">
                  <c:v>67.95580110497238</c:v>
                </c:pt>
                <c:pt idx="149">
                  <c:v>83.425414364640901</c:v>
                </c:pt>
                <c:pt idx="150">
                  <c:v>69.61325966850859</c:v>
                </c:pt>
                <c:pt idx="151">
                  <c:v>76.24309392265188</c:v>
                </c:pt>
                <c:pt idx="152">
                  <c:v>64.088397790054728</c:v>
                </c:pt>
                <c:pt idx="153">
                  <c:v>61.452513966480403</c:v>
                </c:pt>
                <c:pt idx="154">
                  <c:v>61.452513966480403</c:v>
                </c:pt>
                <c:pt idx="155">
                  <c:v>61.452513966480403</c:v>
                </c:pt>
                <c:pt idx="156">
                  <c:v>63.687150837988966</c:v>
                </c:pt>
                <c:pt idx="157">
                  <c:v>63.128491620111866</c:v>
                </c:pt>
                <c:pt idx="158">
                  <c:v>63.128491620111866</c:v>
                </c:pt>
                <c:pt idx="159">
                  <c:v>63.687150837988966</c:v>
                </c:pt>
                <c:pt idx="160">
                  <c:v>62.011173184357496</c:v>
                </c:pt>
                <c:pt idx="161">
                  <c:v>72.777777777777558</c:v>
                </c:pt>
                <c:pt idx="162">
                  <c:v>73.888888888888204</c:v>
                </c:pt>
                <c:pt idx="163">
                  <c:v>69.444444444444642</c:v>
                </c:pt>
                <c:pt idx="164">
                  <c:v>65</c:v>
                </c:pt>
                <c:pt idx="165">
                  <c:v>85</c:v>
                </c:pt>
                <c:pt idx="166">
                  <c:v>72.2222222222222</c:v>
                </c:pt>
                <c:pt idx="167">
                  <c:v>85.555555555555358</c:v>
                </c:pt>
                <c:pt idx="168">
                  <c:v>74.444444444444642</c:v>
                </c:pt>
                <c:pt idx="169">
                  <c:v>75.555555555555358</c:v>
                </c:pt>
                <c:pt idx="170">
                  <c:v>65.555555555555358</c:v>
                </c:pt>
                <c:pt idx="171">
                  <c:v>55.865921787709496</c:v>
                </c:pt>
                <c:pt idx="172">
                  <c:v>55.865921787709496</c:v>
                </c:pt>
                <c:pt idx="173">
                  <c:v>54.748603351955303</c:v>
                </c:pt>
                <c:pt idx="174">
                  <c:v>55.307262569831963</c:v>
                </c:pt>
                <c:pt idx="175">
                  <c:v>56.983240223463532</c:v>
                </c:pt>
                <c:pt idx="176">
                  <c:v>55.865921787709496</c:v>
                </c:pt>
                <c:pt idx="177">
                  <c:v>55.307262569831963</c:v>
                </c:pt>
                <c:pt idx="178">
                  <c:v>55.307262569831963</c:v>
                </c:pt>
                <c:pt idx="179">
                  <c:v>53.932584269662591</c:v>
                </c:pt>
                <c:pt idx="180">
                  <c:v>55.056179775280896</c:v>
                </c:pt>
                <c:pt idx="181">
                  <c:v>53.3333333333333</c:v>
                </c:pt>
                <c:pt idx="182">
                  <c:v>53.631284916201096</c:v>
                </c:pt>
                <c:pt idx="183">
                  <c:v>53.631284916201096</c:v>
                </c:pt>
                <c:pt idx="184">
                  <c:v>55.617977528089902</c:v>
                </c:pt>
                <c:pt idx="185">
                  <c:v>54.748603351955303</c:v>
                </c:pt>
                <c:pt idx="186">
                  <c:v>52.513966480446577</c:v>
                </c:pt>
                <c:pt idx="187">
                  <c:v>51.685393258427013</c:v>
                </c:pt>
                <c:pt idx="188">
                  <c:v>55.056179775280896</c:v>
                </c:pt>
                <c:pt idx="189">
                  <c:v>54.237288135593197</c:v>
                </c:pt>
                <c:pt idx="190">
                  <c:v>60.5555555555556</c:v>
                </c:pt>
                <c:pt idx="191">
                  <c:v>60</c:v>
                </c:pt>
                <c:pt idx="192">
                  <c:v>59.444444444444045</c:v>
                </c:pt>
                <c:pt idx="193">
                  <c:v>61.666666666666323</c:v>
                </c:pt>
                <c:pt idx="194">
                  <c:v>61.1111111111111</c:v>
                </c:pt>
                <c:pt idx="195">
                  <c:v>62.222222222222321</c:v>
                </c:pt>
                <c:pt idx="196">
                  <c:v>63.8888888888889</c:v>
                </c:pt>
                <c:pt idx="197">
                  <c:v>59.444444444444045</c:v>
                </c:pt>
                <c:pt idx="198">
                  <c:v>71.270718232043535</c:v>
                </c:pt>
                <c:pt idx="199">
                  <c:v>71.823204419889478</c:v>
                </c:pt>
                <c:pt idx="200">
                  <c:v>69.61325966850859</c:v>
                </c:pt>
                <c:pt idx="201">
                  <c:v>66.850828729281588</c:v>
                </c:pt>
                <c:pt idx="202">
                  <c:v>67.403314917127105</c:v>
                </c:pt>
                <c:pt idx="203">
                  <c:v>83.425414364640901</c:v>
                </c:pt>
                <c:pt idx="204">
                  <c:v>67.95580110497238</c:v>
                </c:pt>
                <c:pt idx="205">
                  <c:v>72.928176795579859</c:v>
                </c:pt>
                <c:pt idx="206">
                  <c:v>66.850828729281588</c:v>
                </c:pt>
                <c:pt idx="207">
                  <c:v>79.005524861878527</c:v>
                </c:pt>
                <c:pt idx="208">
                  <c:v>66.1111111111111</c:v>
                </c:pt>
                <c:pt idx="209">
                  <c:v>53.370786516853897</c:v>
                </c:pt>
                <c:pt idx="210">
                  <c:v>55.367231638418097</c:v>
                </c:pt>
                <c:pt idx="211">
                  <c:v>55.367231638418097</c:v>
                </c:pt>
                <c:pt idx="212">
                  <c:v>54.802259887005597</c:v>
                </c:pt>
                <c:pt idx="213">
                  <c:v>55.932203389830498</c:v>
                </c:pt>
                <c:pt idx="214">
                  <c:v>57.62711864406802</c:v>
                </c:pt>
                <c:pt idx="215">
                  <c:v>57.062146892655413</c:v>
                </c:pt>
                <c:pt idx="216">
                  <c:v>56.497175141242899</c:v>
                </c:pt>
                <c:pt idx="217">
                  <c:v>54.237288135593197</c:v>
                </c:pt>
                <c:pt idx="218">
                  <c:v>60.451977401129874</c:v>
                </c:pt>
                <c:pt idx="219">
                  <c:v>60.451977401129874</c:v>
                </c:pt>
                <c:pt idx="220">
                  <c:v>57.541899441340412</c:v>
                </c:pt>
                <c:pt idx="221">
                  <c:v>55.617977528089902</c:v>
                </c:pt>
                <c:pt idx="222">
                  <c:v>58.192090395480321</c:v>
                </c:pt>
                <c:pt idx="223">
                  <c:v>61.581920903954803</c:v>
                </c:pt>
                <c:pt idx="224">
                  <c:v>58.192090395480321</c:v>
                </c:pt>
                <c:pt idx="225">
                  <c:v>56.497175141242899</c:v>
                </c:pt>
                <c:pt idx="226">
                  <c:v>55.932203389830498</c:v>
                </c:pt>
                <c:pt idx="227">
                  <c:v>58.7570621468927</c:v>
                </c:pt>
                <c:pt idx="228">
                  <c:v>59.659090909090899</c:v>
                </c:pt>
                <c:pt idx="229">
                  <c:v>61.666666666666323</c:v>
                </c:pt>
                <c:pt idx="230">
                  <c:v>58.7570621468927</c:v>
                </c:pt>
                <c:pt idx="231">
                  <c:v>56.497175141242899</c:v>
                </c:pt>
                <c:pt idx="232">
                  <c:v>56.497175141242899</c:v>
                </c:pt>
                <c:pt idx="233">
                  <c:v>56.497175141242899</c:v>
                </c:pt>
                <c:pt idx="234">
                  <c:v>56.497175141242899</c:v>
                </c:pt>
                <c:pt idx="235">
                  <c:v>58.192090395480321</c:v>
                </c:pt>
                <c:pt idx="236">
                  <c:v>58.7570621468927</c:v>
                </c:pt>
                <c:pt idx="237">
                  <c:v>58.192090395480321</c:v>
                </c:pt>
                <c:pt idx="238">
                  <c:v>54.237288135593197</c:v>
                </c:pt>
                <c:pt idx="239">
                  <c:v>61.581920903954803</c:v>
                </c:pt>
                <c:pt idx="240">
                  <c:v>62.146892655366933</c:v>
                </c:pt>
                <c:pt idx="241">
                  <c:v>58.659217877094996</c:v>
                </c:pt>
                <c:pt idx="242">
                  <c:v>57.865168539325921</c:v>
                </c:pt>
                <c:pt idx="243">
                  <c:v>58.7570621468927</c:v>
                </c:pt>
                <c:pt idx="244">
                  <c:v>60.451977401129874</c:v>
                </c:pt>
                <c:pt idx="245">
                  <c:v>58.7570621468927</c:v>
                </c:pt>
                <c:pt idx="246">
                  <c:v>55.367231638418097</c:v>
                </c:pt>
                <c:pt idx="247">
                  <c:v>57.62711864406802</c:v>
                </c:pt>
                <c:pt idx="248">
                  <c:v>57.62711864406802</c:v>
                </c:pt>
                <c:pt idx="249">
                  <c:v>59.090909090909221</c:v>
                </c:pt>
                <c:pt idx="250">
                  <c:v>61.666666666666323</c:v>
                </c:pt>
                <c:pt idx="251">
                  <c:v>58.192090395480321</c:v>
                </c:pt>
                <c:pt idx="252">
                  <c:v>87.777777777777558</c:v>
                </c:pt>
                <c:pt idx="253">
                  <c:v>56.353591160220944</c:v>
                </c:pt>
                <c:pt idx="254">
                  <c:v>56.353591160220944</c:v>
                </c:pt>
                <c:pt idx="255">
                  <c:v>56.353591160220944</c:v>
                </c:pt>
                <c:pt idx="256">
                  <c:v>54.1436464088398</c:v>
                </c:pt>
                <c:pt idx="257">
                  <c:v>56.353591160220944</c:v>
                </c:pt>
                <c:pt idx="258">
                  <c:v>55.801104972375711</c:v>
                </c:pt>
                <c:pt idx="259">
                  <c:v>55.248618784530521</c:v>
                </c:pt>
                <c:pt idx="260">
                  <c:v>54.1436464088398</c:v>
                </c:pt>
                <c:pt idx="261">
                  <c:v>59.668508287292802</c:v>
                </c:pt>
                <c:pt idx="262">
                  <c:v>61.325966850828713</c:v>
                </c:pt>
                <c:pt idx="263">
                  <c:v>63.934426229508198</c:v>
                </c:pt>
                <c:pt idx="264">
                  <c:v>59.3406593406593</c:v>
                </c:pt>
                <c:pt idx="265">
                  <c:v>60.773480662983395</c:v>
                </c:pt>
                <c:pt idx="266">
                  <c:v>58.011049723756628</c:v>
                </c:pt>
                <c:pt idx="267">
                  <c:v>60.773480662983395</c:v>
                </c:pt>
                <c:pt idx="268">
                  <c:v>58.011049723756628</c:v>
                </c:pt>
                <c:pt idx="269">
                  <c:v>60.220994475138099</c:v>
                </c:pt>
                <c:pt idx="270">
                  <c:v>55.801104972375711</c:v>
                </c:pt>
                <c:pt idx="271">
                  <c:v>61.666666666666323</c:v>
                </c:pt>
                <c:pt idx="272">
                  <c:v>56.666666666666323</c:v>
                </c:pt>
                <c:pt idx="273">
                  <c:v>60.773480662983395</c:v>
                </c:pt>
                <c:pt idx="274">
                  <c:v>60.335195530726303</c:v>
                </c:pt>
                <c:pt idx="275">
                  <c:v>62.569832402234596</c:v>
                </c:pt>
                <c:pt idx="276">
                  <c:v>55.307262569831963</c:v>
                </c:pt>
                <c:pt idx="277">
                  <c:v>55.307262569831963</c:v>
                </c:pt>
                <c:pt idx="278">
                  <c:v>55.307262569831963</c:v>
                </c:pt>
                <c:pt idx="279">
                  <c:v>54.189944134078203</c:v>
                </c:pt>
                <c:pt idx="280">
                  <c:v>54.748603351955303</c:v>
                </c:pt>
                <c:pt idx="281">
                  <c:v>55.307262569831963</c:v>
                </c:pt>
                <c:pt idx="282">
                  <c:v>56.424581005586333</c:v>
                </c:pt>
                <c:pt idx="283">
                  <c:v>52.513966480446577</c:v>
                </c:pt>
                <c:pt idx="284">
                  <c:v>56.424581005586333</c:v>
                </c:pt>
                <c:pt idx="285">
                  <c:v>56.424581005586333</c:v>
                </c:pt>
                <c:pt idx="286">
                  <c:v>58.011049723756628</c:v>
                </c:pt>
                <c:pt idx="287">
                  <c:v>61.1111111111111</c:v>
                </c:pt>
                <c:pt idx="288">
                  <c:v>58.659217877094996</c:v>
                </c:pt>
                <c:pt idx="289">
                  <c:v>61.452513966480403</c:v>
                </c:pt>
                <c:pt idx="290">
                  <c:v>58.100558659217896</c:v>
                </c:pt>
                <c:pt idx="291">
                  <c:v>57.541899441340412</c:v>
                </c:pt>
                <c:pt idx="292">
                  <c:v>59.776536312849359</c:v>
                </c:pt>
                <c:pt idx="293">
                  <c:v>58.659217877094996</c:v>
                </c:pt>
                <c:pt idx="294">
                  <c:v>57.303370786516901</c:v>
                </c:pt>
                <c:pt idx="295">
                  <c:v>55</c:v>
                </c:pt>
                <c:pt idx="296">
                  <c:v>59.776536312849359</c:v>
                </c:pt>
                <c:pt idx="297">
                  <c:v>55.865921787709496</c:v>
                </c:pt>
                <c:pt idx="298">
                  <c:v>56.424581005586333</c:v>
                </c:pt>
                <c:pt idx="299">
                  <c:v>60.773480662983395</c:v>
                </c:pt>
                <c:pt idx="300">
                  <c:v>58.3333333333333</c:v>
                </c:pt>
                <c:pt idx="301">
                  <c:v>58.3333333333333</c:v>
                </c:pt>
                <c:pt idx="302">
                  <c:v>57.222222222222321</c:v>
                </c:pt>
                <c:pt idx="303">
                  <c:v>57.7777777777778</c:v>
                </c:pt>
                <c:pt idx="304">
                  <c:v>57.7777777777778</c:v>
                </c:pt>
                <c:pt idx="305">
                  <c:v>60</c:v>
                </c:pt>
                <c:pt idx="306">
                  <c:v>59.444444444444045</c:v>
                </c:pt>
                <c:pt idx="307">
                  <c:v>56.1111111111111</c:v>
                </c:pt>
                <c:pt idx="308">
                  <c:v>67.403314917127105</c:v>
                </c:pt>
                <c:pt idx="309">
                  <c:v>68.508287292817698</c:v>
                </c:pt>
                <c:pt idx="310">
                  <c:v>65.745856353590597</c:v>
                </c:pt>
                <c:pt idx="311">
                  <c:v>65.745856353590597</c:v>
                </c:pt>
                <c:pt idx="312">
                  <c:v>61.878453038674003</c:v>
                </c:pt>
                <c:pt idx="313">
                  <c:v>76.24309392265188</c:v>
                </c:pt>
                <c:pt idx="314">
                  <c:v>62.430939226519413</c:v>
                </c:pt>
                <c:pt idx="315">
                  <c:v>65.745856353590597</c:v>
                </c:pt>
                <c:pt idx="316">
                  <c:v>61.878453038674003</c:v>
                </c:pt>
                <c:pt idx="317">
                  <c:v>74.033149171270722</c:v>
                </c:pt>
                <c:pt idx="318">
                  <c:v>61.666666666666323</c:v>
                </c:pt>
                <c:pt idx="319">
                  <c:v>48.314606741572945</c:v>
                </c:pt>
                <c:pt idx="320">
                  <c:v>76.24309392265188</c:v>
                </c:pt>
                <c:pt idx="321">
                  <c:v>54.237288135593197</c:v>
                </c:pt>
                <c:pt idx="322">
                  <c:v>55.932203389830498</c:v>
                </c:pt>
                <c:pt idx="323">
                  <c:v>56.353591160220944</c:v>
                </c:pt>
                <c:pt idx="324">
                  <c:v>53.631284916201096</c:v>
                </c:pt>
                <c:pt idx="325">
                  <c:v>56.353591160220944</c:v>
                </c:pt>
                <c:pt idx="326">
                  <c:v>55.801104972375711</c:v>
                </c:pt>
                <c:pt idx="327">
                  <c:v>55.801104972375711</c:v>
                </c:pt>
                <c:pt idx="328">
                  <c:v>55.248618784530521</c:v>
                </c:pt>
                <c:pt idx="329">
                  <c:v>55.248618784530521</c:v>
                </c:pt>
                <c:pt idx="330">
                  <c:v>55.801104972375711</c:v>
                </c:pt>
                <c:pt idx="331">
                  <c:v>55.248618784530521</c:v>
                </c:pt>
                <c:pt idx="332">
                  <c:v>54.1436464088398</c:v>
                </c:pt>
                <c:pt idx="333">
                  <c:v>57.458563535911544</c:v>
                </c:pt>
                <c:pt idx="334">
                  <c:v>59.116022099447271</c:v>
                </c:pt>
                <c:pt idx="335">
                  <c:v>63.934426229508198</c:v>
                </c:pt>
                <c:pt idx="336">
                  <c:v>56.043956043956001</c:v>
                </c:pt>
                <c:pt idx="337">
                  <c:v>59.116022099447271</c:v>
                </c:pt>
                <c:pt idx="338">
                  <c:v>58.563535911602202</c:v>
                </c:pt>
                <c:pt idx="339">
                  <c:v>59.116022099447271</c:v>
                </c:pt>
                <c:pt idx="340">
                  <c:v>59.116022099447271</c:v>
                </c:pt>
                <c:pt idx="341">
                  <c:v>55.248618784530521</c:v>
                </c:pt>
                <c:pt idx="342">
                  <c:v>59.116022099447271</c:v>
                </c:pt>
                <c:pt idx="343">
                  <c:v>59.444444444444045</c:v>
                </c:pt>
                <c:pt idx="344">
                  <c:v>53.8888888888889</c:v>
                </c:pt>
                <c:pt idx="345">
                  <c:v>56.906077348066297</c:v>
                </c:pt>
                <c:pt idx="346">
                  <c:v>51.39664804469254</c:v>
                </c:pt>
                <c:pt idx="347">
                  <c:v>53.072625698324003</c:v>
                </c:pt>
                <c:pt idx="348">
                  <c:v>59.562841530054598</c:v>
                </c:pt>
                <c:pt idx="349">
                  <c:v>51.933701657458379</c:v>
                </c:pt>
                <c:pt idx="350">
                  <c:v>54.696132596685267</c:v>
                </c:pt>
                <c:pt idx="351">
                  <c:v>54.857142857142591</c:v>
                </c:pt>
                <c:pt idx="352">
                  <c:v>54.857142857142591</c:v>
                </c:pt>
                <c:pt idx="353">
                  <c:v>55.428571428571537</c:v>
                </c:pt>
                <c:pt idx="354">
                  <c:v>53.142857142857103</c:v>
                </c:pt>
                <c:pt idx="355">
                  <c:v>54.857142857142591</c:v>
                </c:pt>
                <c:pt idx="356">
                  <c:v>55.428571428571537</c:v>
                </c:pt>
                <c:pt idx="357">
                  <c:v>54.857142857142591</c:v>
                </c:pt>
                <c:pt idx="358">
                  <c:v>54.285714285714299</c:v>
                </c:pt>
                <c:pt idx="359">
                  <c:v>56</c:v>
                </c:pt>
                <c:pt idx="360">
                  <c:v>57.142857142857103</c:v>
                </c:pt>
                <c:pt idx="361">
                  <c:v>58.192090395480321</c:v>
                </c:pt>
                <c:pt idx="362">
                  <c:v>60.227272727272712</c:v>
                </c:pt>
                <c:pt idx="363">
                  <c:v>58.285714285714299</c:v>
                </c:pt>
                <c:pt idx="364">
                  <c:v>60</c:v>
                </c:pt>
                <c:pt idx="365">
                  <c:v>58.285714285714299</c:v>
                </c:pt>
                <c:pt idx="366">
                  <c:v>58.285714285714299</c:v>
                </c:pt>
                <c:pt idx="367">
                  <c:v>59.428571428571537</c:v>
                </c:pt>
                <c:pt idx="368">
                  <c:v>58.857142857142591</c:v>
                </c:pt>
                <c:pt idx="369">
                  <c:v>58.620689655172178</c:v>
                </c:pt>
                <c:pt idx="370">
                  <c:v>59.090909090909221</c:v>
                </c:pt>
                <c:pt idx="371">
                  <c:v>60.571428571428363</c:v>
                </c:pt>
                <c:pt idx="372">
                  <c:v>60.571428571428363</c:v>
                </c:pt>
                <c:pt idx="373">
                  <c:v>62.285714285714299</c:v>
                </c:pt>
                <c:pt idx="374">
                  <c:v>70.056497175141118</c:v>
                </c:pt>
                <c:pt idx="375">
                  <c:v>73.480662983425404</c:v>
                </c:pt>
                <c:pt idx="376">
                  <c:v>56</c:v>
                </c:pt>
                <c:pt idx="377">
                  <c:v>54.802259887005597</c:v>
                </c:pt>
                <c:pt idx="378">
                  <c:v>52.513966480446577</c:v>
                </c:pt>
                <c:pt idx="379">
                  <c:v>52.513966480446577</c:v>
                </c:pt>
                <c:pt idx="380">
                  <c:v>53.631284916201096</c:v>
                </c:pt>
                <c:pt idx="381">
                  <c:v>52.513966480446577</c:v>
                </c:pt>
                <c:pt idx="382">
                  <c:v>54.189944134078203</c:v>
                </c:pt>
                <c:pt idx="383">
                  <c:v>54.189944134078203</c:v>
                </c:pt>
                <c:pt idx="384">
                  <c:v>53.631284916201096</c:v>
                </c:pt>
                <c:pt idx="385">
                  <c:v>53.631284916201096</c:v>
                </c:pt>
                <c:pt idx="386">
                  <c:v>57.541899441340412</c:v>
                </c:pt>
                <c:pt idx="387">
                  <c:v>57.541899441340412</c:v>
                </c:pt>
                <c:pt idx="388">
                  <c:v>59.668508287292802</c:v>
                </c:pt>
                <c:pt idx="389">
                  <c:v>57.222222222222321</c:v>
                </c:pt>
                <c:pt idx="390">
                  <c:v>58.659217877094996</c:v>
                </c:pt>
                <c:pt idx="391">
                  <c:v>55.865921787709496</c:v>
                </c:pt>
                <c:pt idx="392">
                  <c:v>59.217877094972096</c:v>
                </c:pt>
                <c:pt idx="393">
                  <c:v>55.865921787709496</c:v>
                </c:pt>
                <c:pt idx="394">
                  <c:v>56.983240223463532</c:v>
                </c:pt>
                <c:pt idx="395">
                  <c:v>55.307262569831963</c:v>
                </c:pt>
                <c:pt idx="396">
                  <c:v>58.426966292134921</c:v>
                </c:pt>
                <c:pt idx="397">
                  <c:v>56.666666666666323</c:v>
                </c:pt>
                <c:pt idx="398">
                  <c:v>56.983240223463532</c:v>
                </c:pt>
                <c:pt idx="399">
                  <c:v>60.893854748603296</c:v>
                </c:pt>
                <c:pt idx="400">
                  <c:v>64.804469273743024</c:v>
                </c:pt>
                <c:pt idx="401">
                  <c:v>64.088397790054728</c:v>
                </c:pt>
                <c:pt idx="402">
                  <c:v>65.405405405405403</c:v>
                </c:pt>
                <c:pt idx="403">
                  <c:v>54.189944134078203</c:v>
                </c:pt>
                <c:pt idx="404">
                  <c:v>59.116022099447271</c:v>
                </c:pt>
                <c:pt idx="405">
                  <c:v>74.585635359115983</c:v>
                </c:pt>
                <c:pt idx="406">
                  <c:v>52.513966480446577</c:v>
                </c:pt>
                <c:pt idx="407">
                  <c:v>52.513966480446577</c:v>
                </c:pt>
                <c:pt idx="408">
                  <c:v>54.189944134078203</c:v>
                </c:pt>
                <c:pt idx="409">
                  <c:v>54.748603351955303</c:v>
                </c:pt>
                <c:pt idx="410">
                  <c:v>55.307262569831963</c:v>
                </c:pt>
                <c:pt idx="411">
                  <c:v>55.865921787709496</c:v>
                </c:pt>
                <c:pt idx="412">
                  <c:v>55.865921787709496</c:v>
                </c:pt>
                <c:pt idx="413">
                  <c:v>54.189944134078203</c:v>
                </c:pt>
                <c:pt idx="414">
                  <c:v>59.217877094972096</c:v>
                </c:pt>
                <c:pt idx="415">
                  <c:v>58.659217877094996</c:v>
                </c:pt>
                <c:pt idx="416">
                  <c:v>59.116022099447271</c:v>
                </c:pt>
                <c:pt idx="417">
                  <c:v>61.666666666666323</c:v>
                </c:pt>
                <c:pt idx="418">
                  <c:v>61.452513966480403</c:v>
                </c:pt>
                <c:pt idx="419">
                  <c:v>60.335195530726303</c:v>
                </c:pt>
                <c:pt idx="420">
                  <c:v>60.893854748603296</c:v>
                </c:pt>
                <c:pt idx="421">
                  <c:v>60.335195530726303</c:v>
                </c:pt>
                <c:pt idx="422">
                  <c:v>60.893854748603296</c:v>
                </c:pt>
                <c:pt idx="423">
                  <c:v>58.659217877094996</c:v>
                </c:pt>
                <c:pt idx="424">
                  <c:v>60.674157303370812</c:v>
                </c:pt>
                <c:pt idx="425">
                  <c:v>56.741573033707901</c:v>
                </c:pt>
                <c:pt idx="426">
                  <c:v>60.335195530726303</c:v>
                </c:pt>
                <c:pt idx="427">
                  <c:v>61.581920903954803</c:v>
                </c:pt>
                <c:pt idx="428">
                  <c:v>62.71186440677954</c:v>
                </c:pt>
                <c:pt idx="429">
                  <c:v>67.032967032966397</c:v>
                </c:pt>
                <c:pt idx="430">
                  <c:v>78.142076502731456</c:v>
                </c:pt>
                <c:pt idx="431">
                  <c:v>55.307262569831963</c:v>
                </c:pt>
                <c:pt idx="432">
                  <c:v>53.038674033149199</c:v>
                </c:pt>
                <c:pt idx="433">
                  <c:v>82.320441988950279</c:v>
                </c:pt>
                <c:pt idx="434">
                  <c:v>73.224043715847301</c:v>
                </c:pt>
                <c:pt idx="435">
                  <c:v>51.977401129943175</c:v>
                </c:pt>
                <c:pt idx="436">
                  <c:v>51.977401129943175</c:v>
                </c:pt>
                <c:pt idx="437">
                  <c:v>53.107344632768395</c:v>
                </c:pt>
                <c:pt idx="438">
                  <c:v>51.977401129943175</c:v>
                </c:pt>
                <c:pt idx="439">
                  <c:v>53.107344632768395</c:v>
                </c:pt>
                <c:pt idx="440">
                  <c:v>53.67231638418108</c:v>
                </c:pt>
                <c:pt idx="441">
                  <c:v>53.107344632768395</c:v>
                </c:pt>
                <c:pt idx="442">
                  <c:v>52.542372881356009</c:v>
                </c:pt>
                <c:pt idx="443">
                  <c:v>56.497175141242899</c:v>
                </c:pt>
                <c:pt idx="444">
                  <c:v>57.062146892655413</c:v>
                </c:pt>
                <c:pt idx="445">
                  <c:v>56.983240223463532</c:v>
                </c:pt>
                <c:pt idx="446">
                  <c:v>58.9887640449438</c:v>
                </c:pt>
                <c:pt idx="447">
                  <c:v>57.62711864406802</c:v>
                </c:pt>
                <c:pt idx="448">
                  <c:v>58.192090395480321</c:v>
                </c:pt>
                <c:pt idx="449">
                  <c:v>57.62711864406802</c:v>
                </c:pt>
                <c:pt idx="450">
                  <c:v>57.62711864406802</c:v>
                </c:pt>
                <c:pt idx="451">
                  <c:v>58.7570621468927</c:v>
                </c:pt>
                <c:pt idx="452">
                  <c:v>57.062146892655413</c:v>
                </c:pt>
                <c:pt idx="453">
                  <c:v>56.818181818181813</c:v>
                </c:pt>
                <c:pt idx="454">
                  <c:v>57.303370786516901</c:v>
                </c:pt>
                <c:pt idx="455">
                  <c:v>60.451977401129874</c:v>
                </c:pt>
                <c:pt idx="456">
                  <c:v>59.322033898305222</c:v>
                </c:pt>
                <c:pt idx="457">
                  <c:v>60.451977401129874</c:v>
                </c:pt>
                <c:pt idx="458">
                  <c:v>67.2222222222222</c:v>
                </c:pt>
                <c:pt idx="459">
                  <c:v>74.316939890710401</c:v>
                </c:pt>
                <c:pt idx="460">
                  <c:v>56.497175141242899</c:v>
                </c:pt>
                <c:pt idx="461">
                  <c:v>54.189944134078203</c:v>
                </c:pt>
                <c:pt idx="462">
                  <c:v>87.2222222222222</c:v>
                </c:pt>
                <c:pt idx="463">
                  <c:v>75.409836065573799</c:v>
                </c:pt>
                <c:pt idx="464">
                  <c:v>87.431693989071562</c:v>
                </c:pt>
                <c:pt idx="465">
                  <c:v>56.896551724138021</c:v>
                </c:pt>
                <c:pt idx="466">
                  <c:v>57.471264367815813</c:v>
                </c:pt>
                <c:pt idx="467">
                  <c:v>56.896551724138021</c:v>
                </c:pt>
                <c:pt idx="468">
                  <c:v>56.321839080459803</c:v>
                </c:pt>
                <c:pt idx="469">
                  <c:v>58.620689655172178</c:v>
                </c:pt>
                <c:pt idx="470">
                  <c:v>59.195402298850794</c:v>
                </c:pt>
                <c:pt idx="471">
                  <c:v>58.045977011494244</c:v>
                </c:pt>
                <c:pt idx="472">
                  <c:v>55.172413793103402</c:v>
                </c:pt>
                <c:pt idx="473">
                  <c:v>56.896551724138021</c:v>
                </c:pt>
                <c:pt idx="474">
                  <c:v>59.195402298850794</c:v>
                </c:pt>
                <c:pt idx="475">
                  <c:v>59.659090909090899</c:v>
                </c:pt>
                <c:pt idx="476">
                  <c:v>54.857142857142591</c:v>
                </c:pt>
                <c:pt idx="477">
                  <c:v>57.471264367815813</c:v>
                </c:pt>
                <c:pt idx="478">
                  <c:v>58.620689655172178</c:v>
                </c:pt>
                <c:pt idx="479">
                  <c:v>58.045977011494244</c:v>
                </c:pt>
                <c:pt idx="480">
                  <c:v>56.896551724138021</c:v>
                </c:pt>
                <c:pt idx="481">
                  <c:v>55.747126436781599</c:v>
                </c:pt>
                <c:pt idx="482">
                  <c:v>56.896551724138021</c:v>
                </c:pt>
                <c:pt idx="483">
                  <c:v>55.491329479768744</c:v>
                </c:pt>
                <c:pt idx="484">
                  <c:v>54.285714285714299</c:v>
                </c:pt>
                <c:pt idx="485">
                  <c:v>59.195402298850794</c:v>
                </c:pt>
                <c:pt idx="486">
                  <c:v>54.022988505747044</c:v>
                </c:pt>
                <c:pt idx="487">
                  <c:v>54.597701149425312</c:v>
                </c:pt>
                <c:pt idx="488">
                  <c:v>58.7570621468927</c:v>
                </c:pt>
                <c:pt idx="489">
                  <c:v>58.3333333333333</c:v>
                </c:pt>
                <c:pt idx="490">
                  <c:v>57.471264367815813</c:v>
                </c:pt>
                <c:pt idx="491">
                  <c:v>52.272727272727302</c:v>
                </c:pt>
                <c:pt idx="492">
                  <c:v>59.090909090909221</c:v>
                </c:pt>
                <c:pt idx="493">
                  <c:v>61.1111111111111</c:v>
                </c:pt>
                <c:pt idx="494">
                  <c:v>60.439560439560395</c:v>
                </c:pt>
                <c:pt idx="495">
                  <c:v>58.3333333333333</c:v>
                </c:pt>
                <c:pt idx="496">
                  <c:v>53.072625698324003</c:v>
                </c:pt>
                <c:pt idx="497">
                  <c:v>53.072625698324003</c:v>
                </c:pt>
                <c:pt idx="498">
                  <c:v>54.189944134078203</c:v>
                </c:pt>
                <c:pt idx="499">
                  <c:v>52.513966480446577</c:v>
                </c:pt>
                <c:pt idx="500">
                  <c:v>53.631284916201096</c:v>
                </c:pt>
                <c:pt idx="501">
                  <c:v>55.307262569831963</c:v>
                </c:pt>
                <c:pt idx="502">
                  <c:v>54.748603351955303</c:v>
                </c:pt>
                <c:pt idx="503">
                  <c:v>53.631284916201096</c:v>
                </c:pt>
                <c:pt idx="504">
                  <c:v>56.983240223463532</c:v>
                </c:pt>
                <c:pt idx="505">
                  <c:v>56.983240223463532</c:v>
                </c:pt>
                <c:pt idx="506">
                  <c:v>56.353591160220944</c:v>
                </c:pt>
                <c:pt idx="507">
                  <c:v>60</c:v>
                </c:pt>
                <c:pt idx="508">
                  <c:v>57.541899441340412</c:v>
                </c:pt>
                <c:pt idx="509">
                  <c:v>58.100558659217896</c:v>
                </c:pt>
                <c:pt idx="510">
                  <c:v>57.541899441340412</c:v>
                </c:pt>
                <c:pt idx="511">
                  <c:v>55.865921787709496</c:v>
                </c:pt>
                <c:pt idx="512">
                  <c:v>56.424581005586333</c:v>
                </c:pt>
                <c:pt idx="513">
                  <c:v>55.865921787709496</c:v>
                </c:pt>
                <c:pt idx="514">
                  <c:v>58.9887640449438</c:v>
                </c:pt>
                <c:pt idx="515">
                  <c:v>55.617977528089902</c:v>
                </c:pt>
                <c:pt idx="516">
                  <c:v>59.217877094972096</c:v>
                </c:pt>
                <c:pt idx="517">
                  <c:v>60.451977401129874</c:v>
                </c:pt>
                <c:pt idx="518">
                  <c:v>61.581920903954803</c:v>
                </c:pt>
                <c:pt idx="519">
                  <c:v>67.032967032966397</c:v>
                </c:pt>
                <c:pt idx="520">
                  <c:v>72.677595628415304</c:v>
                </c:pt>
                <c:pt idx="521">
                  <c:v>54.748603351955303</c:v>
                </c:pt>
                <c:pt idx="522">
                  <c:v>54.696132596685267</c:v>
                </c:pt>
                <c:pt idx="523">
                  <c:v>86.187845303867348</c:v>
                </c:pt>
                <c:pt idx="524">
                  <c:v>78.142076502731456</c:v>
                </c:pt>
                <c:pt idx="525">
                  <c:v>82.010582010581288</c:v>
                </c:pt>
                <c:pt idx="526">
                  <c:v>84.153005464480515</c:v>
                </c:pt>
                <c:pt idx="527">
                  <c:v>55.494505494505503</c:v>
                </c:pt>
                <c:pt idx="528">
                  <c:v>52.486187845303895</c:v>
                </c:pt>
                <c:pt idx="529">
                  <c:v>52.486187845303895</c:v>
                </c:pt>
                <c:pt idx="530">
                  <c:v>53.591160220994503</c:v>
                </c:pt>
                <c:pt idx="531">
                  <c:v>51.381215469612791</c:v>
                </c:pt>
                <c:pt idx="532">
                  <c:v>53.038674033149199</c:v>
                </c:pt>
                <c:pt idx="533">
                  <c:v>53.038674033149199</c:v>
                </c:pt>
                <c:pt idx="534">
                  <c:v>52.486187845303895</c:v>
                </c:pt>
                <c:pt idx="535">
                  <c:v>49.723756906077504</c:v>
                </c:pt>
                <c:pt idx="536">
                  <c:v>54.1436464088398</c:v>
                </c:pt>
                <c:pt idx="537">
                  <c:v>55.801104972375711</c:v>
                </c:pt>
                <c:pt idx="538">
                  <c:v>54.0983606557377</c:v>
                </c:pt>
                <c:pt idx="539">
                  <c:v>57.142857142857103</c:v>
                </c:pt>
                <c:pt idx="540">
                  <c:v>56.353591160220944</c:v>
                </c:pt>
                <c:pt idx="541">
                  <c:v>56.353591160220944</c:v>
                </c:pt>
                <c:pt idx="542">
                  <c:v>56.353591160220944</c:v>
                </c:pt>
                <c:pt idx="543">
                  <c:v>55.248618784530521</c:v>
                </c:pt>
                <c:pt idx="544">
                  <c:v>56.353591160220944</c:v>
                </c:pt>
                <c:pt idx="545">
                  <c:v>54.696132596685267</c:v>
                </c:pt>
                <c:pt idx="546">
                  <c:v>56.666666666666323</c:v>
                </c:pt>
                <c:pt idx="547">
                  <c:v>58.3333333333333</c:v>
                </c:pt>
                <c:pt idx="548">
                  <c:v>59.668508287292802</c:v>
                </c:pt>
                <c:pt idx="549">
                  <c:v>59.776536312849359</c:v>
                </c:pt>
                <c:pt idx="550">
                  <c:v>63.687150837988966</c:v>
                </c:pt>
                <c:pt idx="551">
                  <c:v>65.217391304347927</c:v>
                </c:pt>
                <c:pt idx="552">
                  <c:v>69.189189189189179</c:v>
                </c:pt>
                <c:pt idx="553">
                  <c:v>53.591160220994503</c:v>
                </c:pt>
                <c:pt idx="554">
                  <c:v>53.551912568305994</c:v>
                </c:pt>
                <c:pt idx="555">
                  <c:v>80.662983425414382</c:v>
                </c:pt>
                <c:pt idx="556">
                  <c:v>72.432432432431682</c:v>
                </c:pt>
                <c:pt idx="557">
                  <c:v>78.306878306877636</c:v>
                </c:pt>
                <c:pt idx="558">
                  <c:v>79.891304347826079</c:v>
                </c:pt>
                <c:pt idx="559">
                  <c:v>55.978260869565197</c:v>
                </c:pt>
                <c:pt idx="560">
                  <c:v>77.777777777777558</c:v>
                </c:pt>
                <c:pt idx="561">
                  <c:v>51.933701657458379</c:v>
                </c:pt>
                <c:pt idx="562">
                  <c:v>51.933701657458379</c:v>
                </c:pt>
                <c:pt idx="563">
                  <c:v>53.038674033149199</c:v>
                </c:pt>
                <c:pt idx="564">
                  <c:v>51.381215469612791</c:v>
                </c:pt>
                <c:pt idx="565">
                  <c:v>53.038674033149199</c:v>
                </c:pt>
                <c:pt idx="566">
                  <c:v>53.591160220994503</c:v>
                </c:pt>
                <c:pt idx="567">
                  <c:v>53.038674033149199</c:v>
                </c:pt>
                <c:pt idx="568">
                  <c:v>51.381215469612791</c:v>
                </c:pt>
                <c:pt idx="569">
                  <c:v>56.353591160220944</c:v>
                </c:pt>
                <c:pt idx="570">
                  <c:v>57.458563535911544</c:v>
                </c:pt>
                <c:pt idx="571">
                  <c:v>56.284153005464496</c:v>
                </c:pt>
                <c:pt idx="572">
                  <c:v>59.890109890110011</c:v>
                </c:pt>
                <c:pt idx="573">
                  <c:v>58.011049723756628</c:v>
                </c:pt>
                <c:pt idx="574">
                  <c:v>58.011049723756628</c:v>
                </c:pt>
                <c:pt idx="575">
                  <c:v>57.458563535911544</c:v>
                </c:pt>
                <c:pt idx="576">
                  <c:v>56.353591160220944</c:v>
                </c:pt>
                <c:pt idx="577">
                  <c:v>56.906077348066297</c:v>
                </c:pt>
                <c:pt idx="578">
                  <c:v>56.353591160220944</c:v>
                </c:pt>
                <c:pt idx="579">
                  <c:v>57.7777777777778</c:v>
                </c:pt>
                <c:pt idx="580">
                  <c:v>58.8888888888889</c:v>
                </c:pt>
                <c:pt idx="581">
                  <c:v>59.116022099447271</c:v>
                </c:pt>
                <c:pt idx="582">
                  <c:v>59.776536312849359</c:v>
                </c:pt>
                <c:pt idx="583">
                  <c:v>63.687150837988966</c:v>
                </c:pt>
                <c:pt idx="584">
                  <c:v>64.130434782608589</c:v>
                </c:pt>
                <c:pt idx="585">
                  <c:v>71.351351351350985</c:v>
                </c:pt>
                <c:pt idx="586">
                  <c:v>54.1436464088398</c:v>
                </c:pt>
                <c:pt idx="587">
                  <c:v>54.644808743169399</c:v>
                </c:pt>
                <c:pt idx="588">
                  <c:v>81.767955801105316</c:v>
                </c:pt>
                <c:pt idx="589">
                  <c:v>76.216216216216225</c:v>
                </c:pt>
                <c:pt idx="590">
                  <c:v>80.423280423280403</c:v>
                </c:pt>
                <c:pt idx="591">
                  <c:v>80.434782608695699</c:v>
                </c:pt>
                <c:pt idx="592">
                  <c:v>58.152173913043498</c:v>
                </c:pt>
                <c:pt idx="593">
                  <c:v>79.894179894179899</c:v>
                </c:pt>
                <c:pt idx="594">
                  <c:v>94.764397905759182</c:v>
                </c:pt>
                <c:pt idx="595">
                  <c:v>51.1111111111111</c:v>
                </c:pt>
                <c:pt idx="596">
                  <c:v>51.1111111111111</c:v>
                </c:pt>
                <c:pt idx="597">
                  <c:v>51.666666666666323</c:v>
                </c:pt>
                <c:pt idx="598">
                  <c:v>51.1111111111111</c:v>
                </c:pt>
                <c:pt idx="599">
                  <c:v>52.222222222222321</c:v>
                </c:pt>
                <c:pt idx="600">
                  <c:v>54.444444444444045</c:v>
                </c:pt>
                <c:pt idx="601">
                  <c:v>53.8888888888889</c:v>
                </c:pt>
                <c:pt idx="602">
                  <c:v>52.222222222222321</c:v>
                </c:pt>
                <c:pt idx="603">
                  <c:v>54.444444444444045</c:v>
                </c:pt>
                <c:pt idx="604">
                  <c:v>55.5555555555556</c:v>
                </c:pt>
                <c:pt idx="605">
                  <c:v>54.945054945054913</c:v>
                </c:pt>
                <c:pt idx="606">
                  <c:v>56.906077348066297</c:v>
                </c:pt>
                <c:pt idx="607">
                  <c:v>55.5555555555556</c:v>
                </c:pt>
                <c:pt idx="608">
                  <c:v>55.5555555555556</c:v>
                </c:pt>
                <c:pt idx="609">
                  <c:v>55</c:v>
                </c:pt>
                <c:pt idx="610">
                  <c:v>54.444444444444045</c:v>
                </c:pt>
                <c:pt idx="611">
                  <c:v>55.5555555555556</c:v>
                </c:pt>
                <c:pt idx="612">
                  <c:v>53.8888888888889</c:v>
                </c:pt>
                <c:pt idx="613">
                  <c:v>56.424581005586333</c:v>
                </c:pt>
                <c:pt idx="614">
                  <c:v>53.631284916201096</c:v>
                </c:pt>
                <c:pt idx="615">
                  <c:v>58.3333333333333</c:v>
                </c:pt>
                <c:pt idx="616">
                  <c:v>57.865168539325921</c:v>
                </c:pt>
                <c:pt idx="617">
                  <c:v>58.426966292134921</c:v>
                </c:pt>
                <c:pt idx="618">
                  <c:v>65.573770491803089</c:v>
                </c:pt>
                <c:pt idx="619">
                  <c:v>70.652173913043114</c:v>
                </c:pt>
                <c:pt idx="620">
                  <c:v>53.8888888888889</c:v>
                </c:pt>
                <c:pt idx="621">
                  <c:v>52.747252747252801</c:v>
                </c:pt>
                <c:pt idx="622">
                  <c:v>80.110497237568367</c:v>
                </c:pt>
                <c:pt idx="623">
                  <c:v>72.2826086956522</c:v>
                </c:pt>
                <c:pt idx="624">
                  <c:v>78.306878306877636</c:v>
                </c:pt>
                <c:pt idx="625">
                  <c:v>80.434782608695699</c:v>
                </c:pt>
                <c:pt idx="626">
                  <c:v>54.644808743169399</c:v>
                </c:pt>
                <c:pt idx="627">
                  <c:v>91.005291005290999</c:v>
                </c:pt>
                <c:pt idx="628">
                  <c:v>73.157894736842081</c:v>
                </c:pt>
                <c:pt idx="629">
                  <c:v>74.21052631578948</c:v>
                </c:pt>
                <c:pt idx="630">
                  <c:v>50</c:v>
                </c:pt>
                <c:pt idx="631">
                  <c:v>50</c:v>
                </c:pt>
                <c:pt idx="632">
                  <c:v>50</c:v>
                </c:pt>
                <c:pt idx="633">
                  <c:v>48.8888888888889</c:v>
                </c:pt>
                <c:pt idx="634">
                  <c:v>50</c:v>
                </c:pt>
                <c:pt idx="635">
                  <c:v>51.666666666666323</c:v>
                </c:pt>
                <c:pt idx="636">
                  <c:v>51.1111111111111</c:v>
                </c:pt>
                <c:pt idx="637">
                  <c:v>48.3333333333333</c:v>
                </c:pt>
                <c:pt idx="638">
                  <c:v>56.1111111111111</c:v>
                </c:pt>
                <c:pt idx="639">
                  <c:v>55.5555555555556</c:v>
                </c:pt>
                <c:pt idx="640">
                  <c:v>52.747252747252801</c:v>
                </c:pt>
                <c:pt idx="641">
                  <c:v>55.801104972375711</c:v>
                </c:pt>
                <c:pt idx="642">
                  <c:v>55</c:v>
                </c:pt>
                <c:pt idx="643">
                  <c:v>53.3333333333333</c:v>
                </c:pt>
                <c:pt idx="644">
                  <c:v>55</c:v>
                </c:pt>
                <c:pt idx="645">
                  <c:v>57.222222222222321</c:v>
                </c:pt>
                <c:pt idx="646">
                  <c:v>51.1111111111111</c:v>
                </c:pt>
                <c:pt idx="647">
                  <c:v>52.222222222222321</c:v>
                </c:pt>
                <c:pt idx="648">
                  <c:v>56.666666666666323</c:v>
                </c:pt>
                <c:pt idx="649">
                  <c:v>53.072625698324003</c:v>
                </c:pt>
                <c:pt idx="650">
                  <c:v>54.444444444444045</c:v>
                </c:pt>
                <c:pt idx="651">
                  <c:v>58.426966292134921</c:v>
                </c:pt>
                <c:pt idx="652">
                  <c:v>58.9887640449438</c:v>
                </c:pt>
                <c:pt idx="653">
                  <c:v>58.4699453551913</c:v>
                </c:pt>
                <c:pt idx="654">
                  <c:v>61.413043478260576</c:v>
                </c:pt>
                <c:pt idx="655">
                  <c:v>52.222222222222321</c:v>
                </c:pt>
                <c:pt idx="656">
                  <c:v>53.296703296703313</c:v>
                </c:pt>
                <c:pt idx="657">
                  <c:v>68.333333333333059</c:v>
                </c:pt>
                <c:pt idx="658">
                  <c:v>66.847826086956502</c:v>
                </c:pt>
                <c:pt idx="659">
                  <c:v>69.148936170212778</c:v>
                </c:pt>
                <c:pt idx="660">
                  <c:v>69.94535519125678</c:v>
                </c:pt>
                <c:pt idx="661">
                  <c:v>53.551912568305994</c:v>
                </c:pt>
                <c:pt idx="662">
                  <c:v>70.212765957446749</c:v>
                </c:pt>
                <c:pt idx="663">
                  <c:v>66.842105263157904</c:v>
                </c:pt>
                <c:pt idx="664">
                  <c:v>68.421052631578902</c:v>
                </c:pt>
                <c:pt idx="665">
                  <c:v>69.312169312169218</c:v>
                </c:pt>
                <c:pt idx="666">
                  <c:v>51.744186046511601</c:v>
                </c:pt>
                <c:pt idx="667">
                  <c:v>51.744186046511601</c:v>
                </c:pt>
                <c:pt idx="668">
                  <c:v>52.325581395348799</c:v>
                </c:pt>
                <c:pt idx="669">
                  <c:v>50</c:v>
                </c:pt>
                <c:pt idx="670">
                  <c:v>49.418604651162376</c:v>
                </c:pt>
                <c:pt idx="671">
                  <c:v>51.744186046511601</c:v>
                </c:pt>
                <c:pt idx="672">
                  <c:v>51.162790697674403</c:v>
                </c:pt>
                <c:pt idx="673">
                  <c:v>47.674418604651201</c:v>
                </c:pt>
                <c:pt idx="674">
                  <c:v>52.325581395348799</c:v>
                </c:pt>
                <c:pt idx="675">
                  <c:v>54.069767441860321</c:v>
                </c:pt>
                <c:pt idx="676">
                  <c:v>49.132947976878611</c:v>
                </c:pt>
                <c:pt idx="677">
                  <c:v>56.647398843930603</c:v>
                </c:pt>
                <c:pt idx="678">
                  <c:v>54.069767441860321</c:v>
                </c:pt>
                <c:pt idx="679">
                  <c:v>55.232558139535172</c:v>
                </c:pt>
                <c:pt idx="680">
                  <c:v>54.651162790697541</c:v>
                </c:pt>
                <c:pt idx="681">
                  <c:v>55.232558139535172</c:v>
                </c:pt>
                <c:pt idx="682">
                  <c:v>52.906976744186103</c:v>
                </c:pt>
                <c:pt idx="683">
                  <c:v>55.813953488371993</c:v>
                </c:pt>
                <c:pt idx="684">
                  <c:v>56.140350877193001</c:v>
                </c:pt>
                <c:pt idx="685">
                  <c:v>50</c:v>
                </c:pt>
                <c:pt idx="686">
                  <c:v>56.976744186046218</c:v>
                </c:pt>
                <c:pt idx="687">
                  <c:v>55.5555555555556</c:v>
                </c:pt>
                <c:pt idx="688">
                  <c:v>53.216374269005911</c:v>
                </c:pt>
                <c:pt idx="689">
                  <c:v>58.620689655172178</c:v>
                </c:pt>
                <c:pt idx="690">
                  <c:v>58.7570621468927</c:v>
                </c:pt>
                <c:pt idx="691">
                  <c:v>53.488372093023301</c:v>
                </c:pt>
                <c:pt idx="692">
                  <c:v>50.289017341040498</c:v>
                </c:pt>
                <c:pt idx="693">
                  <c:v>62.857142857142591</c:v>
                </c:pt>
                <c:pt idx="694">
                  <c:v>62.71186440677954</c:v>
                </c:pt>
                <c:pt idx="695">
                  <c:v>60.220994475138099</c:v>
                </c:pt>
                <c:pt idx="696">
                  <c:v>60.112359550561813</c:v>
                </c:pt>
                <c:pt idx="697">
                  <c:v>59.459459459459204</c:v>
                </c:pt>
                <c:pt idx="698">
                  <c:v>60.220994475138099</c:v>
                </c:pt>
                <c:pt idx="699">
                  <c:v>60.220994475138099</c:v>
                </c:pt>
                <c:pt idx="700">
                  <c:v>60.773480662983395</c:v>
                </c:pt>
                <c:pt idx="701">
                  <c:v>58.011049723756628</c:v>
                </c:pt>
                <c:pt idx="702">
                  <c:v>53.8888888888889</c:v>
                </c:pt>
                <c:pt idx="703">
                  <c:v>50.828729281767998</c:v>
                </c:pt>
                <c:pt idx="704">
                  <c:v>50.828729281767998</c:v>
                </c:pt>
                <c:pt idx="705">
                  <c:v>51.933701657458379</c:v>
                </c:pt>
                <c:pt idx="706">
                  <c:v>50.828729281767998</c:v>
                </c:pt>
                <c:pt idx="707">
                  <c:v>52.486187845303895</c:v>
                </c:pt>
                <c:pt idx="708">
                  <c:v>53.038674033149199</c:v>
                </c:pt>
                <c:pt idx="709">
                  <c:v>52.486187845303895</c:v>
                </c:pt>
                <c:pt idx="710">
                  <c:v>49.723756906077504</c:v>
                </c:pt>
                <c:pt idx="711">
                  <c:v>54.1436464088398</c:v>
                </c:pt>
                <c:pt idx="712">
                  <c:v>54.1436464088398</c:v>
                </c:pt>
                <c:pt idx="713">
                  <c:v>53.005464480874274</c:v>
                </c:pt>
                <c:pt idx="714">
                  <c:v>59.3406593406593</c:v>
                </c:pt>
                <c:pt idx="715">
                  <c:v>58.011049723756628</c:v>
                </c:pt>
                <c:pt idx="716">
                  <c:v>56.906077348066297</c:v>
                </c:pt>
                <c:pt idx="717">
                  <c:v>57.458563535911544</c:v>
                </c:pt>
                <c:pt idx="718">
                  <c:v>55.801104972375711</c:v>
                </c:pt>
                <c:pt idx="719">
                  <c:v>55.801104972375711</c:v>
                </c:pt>
                <c:pt idx="720">
                  <c:v>54.696132596685267</c:v>
                </c:pt>
                <c:pt idx="721">
                  <c:v>58.3333333333333</c:v>
                </c:pt>
                <c:pt idx="722">
                  <c:v>57.222222222222321</c:v>
                </c:pt>
                <c:pt idx="723">
                  <c:v>56.906077348066297</c:v>
                </c:pt>
                <c:pt idx="724">
                  <c:v>61.452513966480403</c:v>
                </c:pt>
                <c:pt idx="725">
                  <c:v>62.569832402234596</c:v>
                </c:pt>
                <c:pt idx="726">
                  <c:v>64.673913043478279</c:v>
                </c:pt>
                <c:pt idx="727">
                  <c:v>74.193548387096385</c:v>
                </c:pt>
                <c:pt idx="728">
                  <c:v>52.486187845303895</c:v>
                </c:pt>
                <c:pt idx="729">
                  <c:v>51.912568306010911</c:v>
                </c:pt>
                <c:pt idx="730">
                  <c:v>85.0828729281764</c:v>
                </c:pt>
                <c:pt idx="731">
                  <c:v>74.054054054053978</c:v>
                </c:pt>
                <c:pt idx="732">
                  <c:v>81.481481481481481</c:v>
                </c:pt>
                <c:pt idx="733">
                  <c:v>85.326086956520825</c:v>
                </c:pt>
                <c:pt idx="734">
                  <c:v>54.347826086956196</c:v>
                </c:pt>
                <c:pt idx="735">
                  <c:v>86.772486772485735</c:v>
                </c:pt>
                <c:pt idx="736">
                  <c:v>79.581151832460037</c:v>
                </c:pt>
                <c:pt idx="737">
                  <c:v>79.581151832460037</c:v>
                </c:pt>
                <c:pt idx="738">
                  <c:v>81.052631578947398</c:v>
                </c:pt>
                <c:pt idx="739">
                  <c:v>65.789473684210805</c:v>
                </c:pt>
                <c:pt idx="740">
                  <c:v>59.668508287292802</c:v>
                </c:pt>
                <c:pt idx="741">
                  <c:v>49.710982658959502</c:v>
                </c:pt>
                <c:pt idx="742">
                  <c:v>49.710982658959502</c:v>
                </c:pt>
                <c:pt idx="743">
                  <c:v>50.289017341040498</c:v>
                </c:pt>
                <c:pt idx="744">
                  <c:v>50.289017341040498</c:v>
                </c:pt>
                <c:pt idx="745">
                  <c:v>52.023121387283197</c:v>
                </c:pt>
                <c:pt idx="746">
                  <c:v>52.601156069364144</c:v>
                </c:pt>
                <c:pt idx="747">
                  <c:v>52.023121387283197</c:v>
                </c:pt>
                <c:pt idx="748">
                  <c:v>49.132947976878611</c:v>
                </c:pt>
                <c:pt idx="749">
                  <c:v>53.757225433525996</c:v>
                </c:pt>
                <c:pt idx="750">
                  <c:v>54.335260115606772</c:v>
                </c:pt>
                <c:pt idx="751">
                  <c:v>54.285714285714299</c:v>
                </c:pt>
                <c:pt idx="752">
                  <c:v>54.022988505747044</c:v>
                </c:pt>
                <c:pt idx="753">
                  <c:v>58.381502890173401</c:v>
                </c:pt>
                <c:pt idx="754">
                  <c:v>54.335260115606772</c:v>
                </c:pt>
                <c:pt idx="755">
                  <c:v>58.381502890173401</c:v>
                </c:pt>
                <c:pt idx="756">
                  <c:v>52.601156069364144</c:v>
                </c:pt>
                <c:pt idx="757">
                  <c:v>56.06936416184957</c:v>
                </c:pt>
                <c:pt idx="758">
                  <c:v>53.757225433525996</c:v>
                </c:pt>
                <c:pt idx="759">
                  <c:v>57.803468208092234</c:v>
                </c:pt>
                <c:pt idx="760">
                  <c:v>58.959537572254071</c:v>
                </c:pt>
                <c:pt idx="761">
                  <c:v>54.913294797687591</c:v>
                </c:pt>
                <c:pt idx="762">
                  <c:v>57.558139534883821</c:v>
                </c:pt>
                <c:pt idx="763">
                  <c:v>59.883720930232379</c:v>
                </c:pt>
                <c:pt idx="764">
                  <c:v>63.428571428571537</c:v>
                </c:pt>
                <c:pt idx="765">
                  <c:v>65.168539325842701</c:v>
                </c:pt>
                <c:pt idx="766">
                  <c:v>49.710982658959502</c:v>
                </c:pt>
                <c:pt idx="767">
                  <c:v>56</c:v>
                </c:pt>
                <c:pt idx="768">
                  <c:v>79.310344827585538</c:v>
                </c:pt>
                <c:pt idx="769">
                  <c:v>75.842696629213805</c:v>
                </c:pt>
                <c:pt idx="770">
                  <c:v>74.576271186440067</c:v>
                </c:pt>
                <c:pt idx="771">
                  <c:v>76.704545454545524</c:v>
                </c:pt>
                <c:pt idx="772">
                  <c:v>59.537572254335302</c:v>
                </c:pt>
                <c:pt idx="773">
                  <c:v>77.401129943503207</c:v>
                </c:pt>
                <c:pt idx="774">
                  <c:v>75.418994413407802</c:v>
                </c:pt>
                <c:pt idx="775">
                  <c:v>78.21229050279328</c:v>
                </c:pt>
                <c:pt idx="776">
                  <c:v>73.033707865168481</c:v>
                </c:pt>
                <c:pt idx="777">
                  <c:v>63.687150837988966</c:v>
                </c:pt>
                <c:pt idx="778">
                  <c:v>60</c:v>
                </c:pt>
                <c:pt idx="779">
                  <c:v>75.418994413407802</c:v>
                </c:pt>
                <c:pt idx="780">
                  <c:v>50.276243093922702</c:v>
                </c:pt>
                <c:pt idx="781">
                  <c:v>50.276243093922702</c:v>
                </c:pt>
                <c:pt idx="782">
                  <c:v>50.276243093922702</c:v>
                </c:pt>
                <c:pt idx="783">
                  <c:v>51.381215469612791</c:v>
                </c:pt>
                <c:pt idx="784">
                  <c:v>51.933701657458379</c:v>
                </c:pt>
                <c:pt idx="785">
                  <c:v>51.933701657458379</c:v>
                </c:pt>
                <c:pt idx="786">
                  <c:v>51.933701657458379</c:v>
                </c:pt>
                <c:pt idx="787">
                  <c:v>49.723756906077504</c:v>
                </c:pt>
                <c:pt idx="788">
                  <c:v>53.038674033149199</c:v>
                </c:pt>
                <c:pt idx="789">
                  <c:v>54.696132596685267</c:v>
                </c:pt>
                <c:pt idx="790">
                  <c:v>55.191256830601112</c:v>
                </c:pt>
                <c:pt idx="791">
                  <c:v>56.043956043956001</c:v>
                </c:pt>
                <c:pt idx="792">
                  <c:v>58.011049723756628</c:v>
                </c:pt>
                <c:pt idx="793">
                  <c:v>55.248618784530521</c:v>
                </c:pt>
                <c:pt idx="794">
                  <c:v>58.011049723756628</c:v>
                </c:pt>
                <c:pt idx="795">
                  <c:v>53.591160220994503</c:v>
                </c:pt>
                <c:pt idx="796">
                  <c:v>58.011049723756628</c:v>
                </c:pt>
                <c:pt idx="797">
                  <c:v>53.591160220994503</c:v>
                </c:pt>
                <c:pt idx="798">
                  <c:v>58.3333333333333</c:v>
                </c:pt>
                <c:pt idx="799">
                  <c:v>53.3333333333333</c:v>
                </c:pt>
                <c:pt idx="800">
                  <c:v>57.458563535911544</c:v>
                </c:pt>
                <c:pt idx="801">
                  <c:v>54.748603351955303</c:v>
                </c:pt>
                <c:pt idx="802">
                  <c:v>56.983240223463532</c:v>
                </c:pt>
                <c:pt idx="803">
                  <c:v>61.956521739130345</c:v>
                </c:pt>
                <c:pt idx="804">
                  <c:v>69.189189189189179</c:v>
                </c:pt>
                <c:pt idx="805">
                  <c:v>54.1436464088398</c:v>
                </c:pt>
                <c:pt idx="806">
                  <c:v>53.005464480874274</c:v>
                </c:pt>
                <c:pt idx="807">
                  <c:v>79.558011049723689</c:v>
                </c:pt>
                <c:pt idx="808">
                  <c:v>69.729729729729698</c:v>
                </c:pt>
                <c:pt idx="809">
                  <c:v>75.132275132274444</c:v>
                </c:pt>
                <c:pt idx="810">
                  <c:v>76.630434782608589</c:v>
                </c:pt>
                <c:pt idx="811">
                  <c:v>55.978260869565197</c:v>
                </c:pt>
                <c:pt idx="812">
                  <c:v>75.661375661375942</c:v>
                </c:pt>
                <c:pt idx="813">
                  <c:v>77.486910994764401</c:v>
                </c:pt>
                <c:pt idx="814">
                  <c:v>76.963350785340708</c:v>
                </c:pt>
                <c:pt idx="815">
                  <c:v>72.105263157894285</c:v>
                </c:pt>
                <c:pt idx="816">
                  <c:v>67.368421052630936</c:v>
                </c:pt>
                <c:pt idx="817">
                  <c:v>60.773480662983395</c:v>
                </c:pt>
                <c:pt idx="818">
                  <c:v>72.774869109947886</c:v>
                </c:pt>
                <c:pt idx="819">
                  <c:v>74.860335195530155</c:v>
                </c:pt>
                <c:pt idx="820">
                  <c:v>50.276243093922702</c:v>
                </c:pt>
                <c:pt idx="821">
                  <c:v>50.276243093922702</c:v>
                </c:pt>
                <c:pt idx="822">
                  <c:v>51.381215469612791</c:v>
                </c:pt>
                <c:pt idx="823">
                  <c:v>51.933701657458379</c:v>
                </c:pt>
                <c:pt idx="824">
                  <c:v>50.828729281767998</c:v>
                </c:pt>
                <c:pt idx="825">
                  <c:v>53.038674033149199</c:v>
                </c:pt>
                <c:pt idx="826">
                  <c:v>51.933701657458379</c:v>
                </c:pt>
                <c:pt idx="827">
                  <c:v>50.828729281767998</c:v>
                </c:pt>
                <c:pt idx="828">
                  <c:v>53.038674033149199</c:v>
                </c:pt>
                <c:pt idx="829">
                  <c:v>54.1436464088398</c:v>
                </c:pt>
                <c:pt idx="830">
                  <c:v>53.551912568305994</c:v>
                </c:pt>
                <c:pt idx="831">
                  <c:v>56.593406593406371</c:v>
                </c:pt>
                <c:pt idx="832">
                  <c:v>56.906077348066297</c:v>
                </c:pt>
                <c:pt idx="833">
                  <c:v>53.038674033149199</c:v>
                </c:pt>
                <c:pt idx="834">
                  <c:v>55.801104972375711</c:v>
                </c:pt>
                <c:pt idx="835">
                  <c:v>53.591160220994503</c:v>
                </c:pt>
                <c:pt idx="836">
                  <c:v>51.933701657458379</c:v>
                </c:pt>
                <c:pt idx="837">
                  <c:v>51.933701657458379</c:v>
                </c:pt>
                <c:pt idx="838">
                  <c:v>57.7777777777778</c:v>
                </c:pt>
                <c:pt idx="839">
                  <c:v>54.444444444444045</c:v>
                </c:pt>
                <c:pt idx="840">
                  <c:v>55.801104972375711</c:v>
                </c:pt>
                <c:pt idx="841">
                  <c:v>61.452513966480403</c:v>
                </c:pt>
                <c:pt idx="842">
                  <c:v>62.569832402234596</c:v>
                </c:pt>
                <c:pt idx="843">
                  <c:v>60.326086956521713</c:v>
                </c:pt>
                <c:pt idx="844">
                  <c:v>65.405405405405403</c:v>
                </c:pt>
                <c:pt idx="845">
                  <c:v>50.276243093922702</c:v>
                </c:pt>
                <c:pt idx="846">
                  <c:v>50.819672131147279</c:v>
                </c:pt>
                <c:pt idx="847">
                  <c:v>73.480662983425404</c:v>
                </c:pt>
                <c:pt idx="848">
                  <c:v>72.97297297297257</c:v>
                </c:pt>
                <c:pt idx="849">
                  <c:v>76.719576719576679</c:v>
                </c:pt>
                <c:pt idx="850">
                  <c:v>76.086956521739083</c:v>
                </c:pt>
                <c:pt idx="851">
                  <c:v>54.8913043478261</c:v>
                </c:pt>
                <c:pt idx="852">
                  <c:v>75.661375661375942</c:v>
                </c:pt>
                <c:pt idx="853">
                  <c:v>75.916230366492101</c:v>
                </c:pt>
                <c:pt idx="854">
                  <c:v>76.963350785340708</c:v>
                </c:pt>
                <c:pt idx="855">
                  <c:v>71.052631578947398</c:v>
                </c:pt>
                <c:pt idx="856">
                  <c:v>68.421052631578902</c:v>
                </c:pt>
                <c:pt idx="857">
                  <c:v>60.773480662983395</c:v>
                </c:pt>
                <c:pt idx="858">
                  <c:v>77.486910994764401</c:v>
                </c:pt>
                <c:pt idx="859">
                  <c:v>72.067039106145202</c:v>
                </c:pt>
                <c:pt idx="860">
                  <c:v>72.774869109947886</c:v>
                </c:pt>
                <c:pt idx="861">
                  <c:v>52.571428571428363</c:v>
                </c:pt>
                <c:pt idx="862">
                  <c:v>52.571428571428363</c:v>
                </c:pt>
                <c:pt idx="863">
                  <c:v>52</c:v>
                </c:pt>
                <c:pt idx="864">
                  <c:v>52.571428571428363</c:v>
                </c:pt>
                <c:pt idx="865">
                  <c:v>52.571428571428363</c:v>
                </c:pt>
                <c:pt idx="866">
                  <c:v>52.571428571428363</c:v>
                </c:pt>
                <c:pt idx="867">
                  <c:v>53.142857142857103</c:v>
                </c:pt>
                <c:pt idx="868">
                  <c:v>52</c:v>
                </c:pt>
                <c:pt idx="869">
                  <c:v>56.571428571428363</c:v>
                </c:pt>
                <c:pt idx="870">
                  <c:v>58.285714285714299</c:v>
                </c:pt>
                <c:pt idx="871">
                  <c:v>56.497175141242899</c:v>
                </c:pt>
                <c:pt idx="872">
                  <c:v>59.659090909090899</c:v>
                </c:pt>
                <c:pt idx="873">
                  <c:v>56</c:v>
                </c:pt>
                <c:pt idx="874">
                  <c:v>61.142857142857103</c:v>
                </c:pt>
                <c:pt idx="875">
                  <c:v>56</c:v>
                </c:pt>
                <c:pt idx="876">
                  <c:v>57.142857142857103</c:v>
                </c:pt>
                <c:pt idx="877">
                  <c:v>56</c:v>
                </c:pt>
                <c:pt idx="878">
                  <c:v>58.285714285714299</c:v>
                </c:pt>
                <c:pt idx="879">
                  <c:v>56.321839080459803</c:v>
                </c:pt>
                <c:pt idx="880">
                  <c:v>53.97727272727257</c:v>
                </c:pt>
                <c:pt idx="881">
                  <c:v>58.285714285714299</c:v>
                </c:pt>
                <c:pt idx="882">
                  <c:v>51.428571428571537</c:v>
                </c:pt>
                <c:pt idx="883">
                  <c:v>52.571428571428363</c:v>
                </c:pt>
                <c:pt idx="884">
                  <c:v>52.808988764044898</c:v>
                </c:pt>
                <c:pt idx="885">
                  <c:v>53.107344632768395</c:v>
                </c:pt>
                <c:pt idx="886">
                  <c:v>53.142857142857103</c:v>
                </c:pt>
                <c:pt idx="887">
                  <c:v>51.977401129943175</c:v>
                </c:pt>
                <c:pt idx="888">
                  <c:v>55.491329479768744</c:v>
                </c:pt>
                <c:pt idx="889">
                  <c:v>54.802259887005597</c:v>
                </c:pt>
                <c:pt idx="890">
                  <c:v>53.072625698324003</c:v>
                </c:pt>
                <c:pt idx="891">
                  <c:v>52.542372881356009</c:v>
                </c:pt>
                <c:pt idx="892">
                  <c:v>49.171270718231995</c:v>
                </c:pt>
                <c:pt idx="893">
                  <c:v>53.072625698324003</c:v>
                </c:pt>
                <c:pt idx="894">
                  <c:v>51.933701657458379</c:v>
                </c:pt>
                <c:pt idx="895">
                  <c:v>54.696132596685267</c:v>
                </c:pt>
                <c:pt idx="896">
                  <c:v>52.222222222222321</c:v>
                </c:pt>
                <c:pt idx="897">
                  <c:v>45</c:v>
                </c:pt>
                <c:pt idx="898">
                  <c:v>49.438202247191121</c:v>
                </c:pt>
                <c:pt idx="899">
                  <c:v>53.038674033149199</c:v>
                </c:pt>
                <c:pt idx="900">
                  <c:v>53.529411764705912</c:v>
                </c:pt>
                <c:pt idx="901">
                  <c:v>49.171270718231995</c:v>
                </c:pt>
                <c:pt idx="902">
                  <c:v>45.303867403314342</c:v>
                </c:pt>
                <c:pt idx="903">
                  <c:v>50</c:v>
                </c:pt>
                <c:pt idx="904">
                  <c:v>50</c:v>
                </c:pt>
                <c:pt idx="905">
                  <c:v>50</c:v>
                </c:pt>
                <c:pt idx="906">
                  <c:v>50</c:v>
                </c:pt>
                <c:pt idx="907">
                  <c:v>51.123595505617999</c:v>
                </c:pt>
                <c:pt idx="908">
                  <c:v>51.123595505617999</c:v>
                </c:pt>
                <c:pt idx="909">
                  <c:v>51.123595505617999</c:v>
                </c:pt>
                <c:pt idx="910">
                  <c:v>48.876404494381944</c:v>
                </c:pt>
                <c:pt idx="911">
                  <c:v>56.741573033707901</c:v>
                </c:pt>
                <c:pt idx="912">
                  <c:v>57.303370786516901</c:v>
                </c:pt>
                <c:pt idx="913">
                  <c:v>53.3333333333333</c:v>
                </c:pt>
                <c:pt idx="914">
                  <c:v>56.983240223463532</c:v>
                </c:pt>
                <c:pt idx="915">
                  <c:v>53.932584269662591</c:v>
                </c:pt>
                <c:pt idx="916">
                  <c:v>56.741573033707901</c:v>
                </c:pt>
                <c:pt idx="917">
                  <c:v>53.932584269662591</c:v>
                </c:pt>
                <c:pt idx="918">
                  <c:v>57.303370786516901</c:v>
                </c:pt>
                <c:pt idx="919">
                  <c:v>55.617977528089902</c:v>
                </c:pt>
                <c:pt idx="920">
                  <c:v>54.49438202247201</c:v>
                </c:pt>
                <c:pt idx="921">
                  <c:v>54.802259887005597</c:v>
                </c:pt>
                <c:pt idx="922">
                  <c:v>55.617977528089902</c:v>
                </c:pt>
                <c:pt idx="923">
                  <c:v>59.55056179775255</c:v>
                </c:pt>
                <c:pt idx="924">
                  <c:v>58.192090395480321</c:v>
                </c:pt>
                <c:pt idx="925">
                  <c:v>59.322033898305222</c:v>
                </c:pt>
                <c:pt idx="926">
                  <c:v>65.745856353590597</c:v>
                </c:pt>
                <c:pt idx="927">
                  <c:v>71.428571428571288</c:v>
                </c:pt>
                <c:pt idx="928">
                  <c:v>53.932584269662591</c:v>
                </c:pt>
                <c:pt idx="929">
                  <c:v>50</c:v>
                </c:pt>
                <c:pt idx="930">
                  <c:v>83.333333333333059</c:v>
                </c:pt>
                <c:pt idx="931">
                  <c:v>70.879120879120848</c:v>
                </c:pt>
                <c:pt idx="932">
                  <c:v>78.723404255319224</c:v>
                </c:pt>
                <c:pt idx="933">
                  <c:v>79.670329670329679</c:v>
                </c:pt>
                <c:pt idx="934">
                  <c:v>55.801104972375711</c:v>
                </c:pt>
                <c:pt idx="935">
                  <c:v>79.78723404255318</c:v>
                </c:pt>
                <c:pt idx="936">
                  <c:v>76.595744680851098</c:v>
                </c:pt>
                <c:pt idx="937">
                  <c:v>77.659574468085083</c:v>
                </c:pt>
                <c:pt idx="938">
                  <c:v>76.063829787234027</c:v>
                </c:pt>
                <c:pt idx="939">
                  <c:v>67.37967914438444</c:v>
                </c:pt>
                <c:pt idx="940">
                  <c:v>58.8888888888889</c:v>
                </c:pt>
                <c:pt idx="941">
                  <c:v>77.127659574468098</c:v>
                </c:pt>
                <c:pt idx="942">
                  <c:v>71.022727272726584</c:v>
                </c:pt>
                <c:pt idx="943">
                  <c:v>73.936170212765788</c:v>
                </c:pt>
                <c:pt idx="944">
                  <c:v>70.212765957446749</c:v>
                </c:pt>
                <c:pt idx="945">
                  <c:v>50.561797752808999</c:v>
                </c:pt>
                <c:pt idx="946">
                  <c:v>43.859649122806871</c:v>
                </c:pt>
                <c:pt idx="947">
                  <c:v>43.859649122806871</c:v>
                </c:pt>
                <c:pt idx="948">
                  <c:v>44.444444444444045</c:v>
                </c:pt>
                <c:pt idx="949">
                  <c:v>46.198830409356702</c:v>
                </c:pt>
                <c:pt idx="950">
                  <c:v>46.198830409356702</c:v>
                </c:pt>
                <c:pt idx="951">
                  <c:v>47.953216374268997</c:v>
                </c:pt>
                <c:pt idx="952">
                  <c:v>47.368421052631334</c:v>
                </c:pt>
                <c:pt idx="953">
                  <c:v>40.935672514619903</c:v>
                </c:pt>
                <c:pt idx="954">
                  <c:v>41.176470588235297</c:v>
                </c:pt>
                <c:pt idx="955">
                  <c:v>42.941176470588196</c:v>
                </c:pt>
                <c:pt idx="956">
                  <c:v>39.534883720930196</c:v>
                </c:pt>
                <c:pt idx="957">
                  <c:v>41.520467836257296</c:v>
                </c:pt>
                <c:pt idx="958">
                  <c:v>43.274853801169598</c:v>
                </c:pt>
                <c:pt idx="959">
                  <c:v>42.941176470588196</c:v>
                </c:pt>
                <c:pt idx="960">
                  <c:v>43.859649122806871</c:v>
                </c:pt>
                <c:pt idx="961">
                  <c:v>41.520467836257296</c:v>
                </c:pt>
                <c:pt idx="962">
                  <c:v>41.764705882352963</c:v>
                </c:pt>
                <c:pt idx="963">
                  <c:v>41.176470588235297</c:v>
                </c:pt>
                <c:pt idx="964">
                  <c:v>43.78698224852095</c:v>
                </c:pt>
                <c:pt idx="965">
                  <c:v>47.058823529411796</c:v>
                </c:pt>
                <c:pt idx="966">
                  <c:v>44.117647058823167</c:v>
                </c:pt>
                <c:pt idx="967">
                  <c:v>44.047619047618944</c:v>
                </c:pt>
                <c:pt idx="968">
                  <c:v>44.642857142857103</c:v>
                </c:pt>
                <c:pt idx="969">
                  <c:v>44.767441860465098</c:v>
                </c:pt>
                <c:pt idx="970">
                  <c:v>41.764705882352963</c:v>
                </c:pt>
                <c:pt idx="971">
                  <c:v>38.235294117647044</c:v>
                </c:pt>
                <c:pt idx="972">
                  <c:v>39.534883720930196</c:v>
                </c:pt>
                <c:pt idx="973">
                  <c:v>43.373493975903472</c:v>
                </c:pt>
                <c:pt idx="974">
                  <c:v>42.941176470588196</c:v>
                </c:pt>
                <c:pt idx="975">
                  <c:v>43.529411764705912</c:v>
                </c:pt>
                <c:pt idx="976">
                  <c:v>41.666666666666323</c:v>
                </c:pt>
                <c:pt idx="977">
                  <c:v>43.636363636363598</c:v>
                </c:pt>
                <c:pt idx="978">
                  <c:v>42.352941176470544</c:v>
                </c:pt>
                <c:pt idx="979">
                  <c:v>43.604651162790503</c:v>
                </c:pt>
                <c:pt idx="980">
                  <c:v>43.023255813953512</c:v>
                </c:pt>
                <c:pt idx="981">
                  <c:v>42.690058479532198</c:v>
                </c:pt>
                <c:pt idx="982">
                  <c:v>39.181286549707266</c:v>
                </c:pt>
                <c:pt idx="983">
                  <c:v>45.679012345679205</c:v>
                </c:pt>
                <c:pt idx="984">
                  <c:v>41.279069767441896</c:v>
                </c:pt>
                <c:pt idx="985">
                  <c:v>41.818181818181813</c:v>
                </c:pt>
                <c:pt idx="986">
                  <c:v>40.697674418604421</c:v>
                </c:pt>
                <c:pt idx="987">
                  <c:v>36.6279069767442</c:v>
                </c:pt>
                <c:pt idx="988">
                  <c:v>37.951807228915563</c:v>
                </c:pt>
                <c:pt idx="989">
                  <c:v>43.195266272189521</c:v>
                </c:pt>
                <c:pt idx="990">
                  <c:v>46.198830409356702</c:v>
                </c:pt>
                <c:pt idx="991">
                  <c:v>46.198830409356702</c:v>
                </c:pt>
                <c:pt idx="992">
                  <c:v>47.953216374268997</c:v>
                </c:pt>
                <c:pt idx="993">
                  <c:v>45.614035087719245</c:v>
                </c:pt>
                <c:pt idx="994">
                  <c:v>46.783625730994103</c:v>
                </c:pt>
                <c:pt idx="995">
                  <c:v>46.783625730994103</c:v>
                </c:pt>
                <c:pt idx="996">
                  <c:v>46.783625730994103</c:v>
                </c:pt>
                <c:pt idx="997">
                  <c:v>43.274853801169598</c:v>
                </c:pt>
                <c:pt idx="998">
                  <c:v>41.764705882352963</c:v>
                </c:pt>
                <c:pt idx="999">
                  <c:v>42.941176470588196</c:v>
                </c:pt>
                <c:pt idx="1000">
                  <c:v>41.279069767441896</c:v>
                </c:pt>
                <c:pt idx="1001">
                  <c:v>40.935672514619903</c:v>
                </c:pt>
                <c:pt idx="1002">
                  <c:v>40.935672514619903</c:v>
                </c:pt>
                <c:pt idx="1003">
                  <c:v>40.588235294117602</c:v>
                </c:pt>
                <c:pt idx="1004">
                  <c:v>39.766081871344944</c:v>
                </c:pt>
                <c:pt idx="1005">
                  <c:v>40.350877192982175</c:v>
                </c:pt>
                <c:pt idx="1006">
                  <c:v>41.764705882352963</c:v>
                </c:pt>
                <c:pt idx="1007">
                  <c:v>40.588235294117602</c:v>
                </c:pt>
                <c:pt idx="1008">
                  <c:v>41.420118343195504</c:v>
                </c:pt>
                <c:pt idx="1009">
                  <c:v>41.764705882352963</c:v>
                </c:pt>
                <c:pt idx="1010">
                  <c:v>41.764705882352963</c:v>
                </c:pt>
                <c:pt idx="1011">
                  <c:v>43.452380952380999</c:v>
                </c:pt>
                <c:pt idx="1012">
                  <c:v>42.857142857142591</c:v>
                </c:pt>
                <c:pt idx="1013">
                  <c:v>44.186046511627794</c:v>
                </c:pt>
                <c:pt idx="1014">
                  <c:v>42.941176470588196</c:v>
                </c:pt>
                <c:pt idx="1015">
                  <c:v>37.058823529411796</c:v>
                </c:pt>
                <c:pt idx="1016">
                  <c:v>39.534883720930196</c:v>
                </c:pt>
                <c:pt idx="1017">
                  <c:v>42.771084337349272</c:v>
                </c:pt>
                <c:pt idx="1018">
                  <c:v>42.352941176470544</c:v>
                </c:pt>
                <c:pt idx="1019">
                  <c:v>43.529411764705912</c:v>
                </c:pt>
                <c:pt idx="1020">
                  <c:v>41.666666666666323</c:v>
                </c:pt>
                <c:pt idx="1021">
                  <c:v>42.424242424242067</c:v>
                </c:pt>
                <c:pt idx="1022">
                  <c:v>41.764705882352963</c:v>
                </c:pt>
                <c:pt idx="1023">
                  <c:v>41.860465116279101</c:v>
                </c:pt>
                <c:pt idx="1024">
                  <c:v>41.860465116279101</c:v>
                </c:pt>
                <c:pt idx="1025">
                  <c:v>43.859649122806871</c:v>
                </c:pt>
                <c:pt idx="1026">
                  <c:v>36.842105263157912</c:v>
                </c:pt>
                <c:pt idx="1027">
                  <c:v>43.827160493827144</c:v>
                </c:pt>
                <c:pt idx="1028">
                  <c:v>39.534883720930196</c:v>
                </c:pt>
                <c:pt idx="1029">
                  <c:v>40.606060606060574</c:v>
                </c:pt>
                <c:pt idx="1030">
                  <c:v>40.116279069767067</c:v>
                </c:pt>
                <c:pt idx="1031">
                  <c:v>35.465116279069967</c:v>
                </c:pt>
                <c:pt idx="1032">
                  <c:v>37.951807228915563</c:v>
                </c:pt>
                <c:pt idx="1033">
                  <c:v>42.011834319526471</c:v>
                </c:pt>
                <c:pt idx="1034">
                  <c:v>74.137931034482136</c:v>
                </c:pt>
                <c:pt idx="1035">
                  <c:v>48.295454545454511</c:v>
                </c:pt>
                <c:pt idx="1036">
                  <c:v>48.295454545454511</c:v>
                </c:pt>
                <c:pt idx="1037">
                  <c:v>48.295454545454511</c:v>
                </c:pt>
                <c:pt idx="1038">
                  <c:v>47.727272727272712</c:v>
                </c:pt>
                <c:pt idx="1039">
                  <c:v>48.863636363636104</c:v>
                </c:pt>
                <c:pt idx="1040">
                  <c:v>48.295454545454511</c:v>
                </c:pt>
                <c:pt idx="1041">
                  <c:v>47.159090909090899</c:v>
                </c:pt>
                <c:pt idx="1042">
                  <c:v>47.727272727272712</c:v>
                </c:pt>
                <c:pt idx="1043">
                  <c:v>47.159090909090899</c:v>
                </c:pt>
                <c:pt idx="1044">
                  <c:v>49.431818181818144</c:v>
                </c:pt>
                <c:pt idx="1045">
                  <c:v>50.561797752808999</c:v>
                </c:pt>
                <c:pt idx="1046">
                  <c:v>53.67231638418108</c:v>
                </c:pt>
                <c:pt idx="1047">
                  <c:v>48.295454545454511</c:v>
                </c:pt>
                <c:pt idx="1048">
                  <c:v>49.431818181818144</c:v>
                </c:pt>
                <c:pt idx="1049">
                  <c:v>49.431818181818144</c:v>
                </c:pt>
                <c:pt idx="1050">
                  <c:v>50</c:v>
                </c:pt>
                <c:pt idx="1051">
                  <c:v>50.568181818182005</c:v>
                </c:pt>
                <c:pt idx="1052">
                  <c:v>48.295454545454511</c:v>
                </c:pt>
                <c:pt idx="1053">
                  <c:v>50.285714285714299</c:v>
                </c:pt>
                <c:pt idx="1054">
                  <c:v>48.295454545454511</c:v>
                </c:pt>
                <c:pt idx="1055">
                  <c:v>51.704545454545496</c:v>
                </c:pt>
                <c:pt idx="1056">
                  <c:v>50.285714285714299</c:v>
                </c:pt>
                <c:pt idx="1057">
                  <c:v>49.714285714285701</c:v>
                </c:pt>
                <c:pt idx="1058">
                  <c:v>53.3333333333333</c:v>
                </c:pt>
                <c:pt idx="1059">
                  <c:v>53.8888888888889</c:v>
                </c:pt>
                <c:pt idx="1060">
                  <c:v>50</c:v>
                </c:pt>
                <c:pt idx="1061">
                  <c:v>49.438202247191121</c:v>
                </c:pt>
                <c:pt idx="1062">
                  <c:v>56.1111111111111</c:v>
                </c:pt>
                <c:pt idx="1063">
                  <c:v>57.7777777777778</c:v>
                </c:pt>
                <c:pt idx="1064">
                  <c:v>54.301075268817144</c:v>
                </c:pt>
                <c:pt idx="1065">
                  <c:v>56.1111111111111</c:v>
                </c:pt>
                <c:pt idx="1066">
                  <c:v>56.353591160220944</c:v>
                </c:pt>
                <c:pt idx="1067">
                  <c:v>57.526881720430097</c:v>
                </c:pt>
                <c:pt idx="1068">
                  <c:v>53.225806451612591</c:v>
                </c:pt>
                <c:pt idx="1069">
                  <c:v>53.763440860214999</c:v>
                </c:pt>
                <c:pt idx="1070">
                  <c:v>56.451612903225801</c:v>
                </c:pt>
                <c:pt idx="1071">
                  <c:v>52.4324324324324</c:v>
                </c:pt>
                <c:pt idx="1072">
                  <c:v>55</c:v>
                </c:pt>
                <c:pt idx="1073">
                  <c:v>53.225806451612591</c:v>
                </c:pt>
                <c:pt idx="1074">
                  <c:v>52.298850574712596</c:v>
                </c:pt>
                <c:pt idx="1075">
                  <c:v>53.763440860214999</c:v>
                </c:pt>
                <c:pt idx="1076">
                  <c:v>53.225806451612591</c:v>
                </c:pt>
                <c:pt idx="1077">
                  <c:v>47.45762711864365</c:v>
                </c:pt>
                <c:pt idx="1078">
                  <c:v>54.594594594594597</c:v>
                </c:pt>
                <c:pt idx="1079">
                  <c:v>42.261904761904802</c:v>
                </c:pt>
                <c:pt idx="1080">
                  <c:v>40.476190476190496</c:v>
                </c:pt>
                <c:pt idx="1081">
                  <c:v>42.105263157894548</c:v>
                </c:pt>
                <c:pt idx="1082">
                  <c:v>42.105263157894548</c:v>
                </c:pt>
                <c:pt idx="1083">
                  <c:v>43.274853801169598</c:v>
                </c:pt>
                <c:pt idx="1084">
                  <c:v>45.029239766082</c:v>
                </c:pt>
                <c:pt idx="1085">
                  <c:v>43.859649122806871</c:v>
                </c:pt>
                <c:pt idx="1086">
                  <c:v>43.859649122806871</c:v>
                </c:pt>
                <c:pt idx="1087">
                  <c:v>43.859649122806871</c:v>
                </c:pt>
                <c:pt idx="1088">
                  <c:v>40.935672514619903</c:v>
                </c:pt>
                <c:pt idx="1089">
                  <c:v>40</c:v>
                </c:pt>
                <c:pt idx="1090">
                  <c:v>41.176470588235297</c:v>
                </c:pt>
                <c:pt idx="1091">
                  <c:v>39.534883720930196</c:v>
                </c:pt>
                <c:pt idx="1092">
                  <c:v>39.766081871344944</c:v>
                </c:pt>
                <c:pt idx="1093">
                  <c:v>42.105263157894548</c:v>
                </c:pt>
                <c:pt idx="1094">
                  <c:v>42.352941176470544</c:v>
                </c:pt>
                <c:pt idx="1095">
                  <c:v>40.350877192982175</c:v>
                </c:pt>
                <c:pt idx="1096">
                  <c:v>40.935672514619903</c:v>
                </c:pt>
                <c:pt idx="1097">
                  <c:v>40</c:v>
                </c:pt>
                <c:pt idx="1098">
                  <c:v>40.588235294117602</c:v>
                </c:pt>
                <c:pt idx="1099">
                  <c:v>40.828402366863912</c:v>
                </c:pt>
                <c:pt idx="1100">
                  <c:v>44.705882352941202</c:v>
                </c:pt>
                <c:pt idx="1101">
                  <c:v>41.176470588235297</c:v>
                </c:pt>
                <c:pt idx="1102">
                  <c:v>45.8333333333333</c:v>
                </c:pt>
                <c:pt idx="1103">
                  <c:v>44.642857142857103</c:v>
                </c:pt>
                <c:pt idx="1104">
                  <c:v>41.860465116279101</c:v>
                </c:pt>
                <c:pt idx="1105">
                  <c:v>44.117647058823167</c:v>
                </c:pt>
                <c:pt idx="1106">
                  <c:v>37.647058823529413</c:v>
                </c:pt>
                <c:pt idx="1107">
                  <c:v>41.860465116279101</c:v>
                </c:pt>
                <c:pt idx="1108">
                  <c:v>47.590361445783095</c:v>
                </c:pt>
                <c:pt idx="1109">
                  <c:v>42.941176470588196</c:v>
                </c:pt>
                <c:pt idx="1110">
                  <c:v>45.294117647058997</c:v>
                </c:pt>
                <c:pt idx="1111">
                  <c:v>44.047619047618944</c:v>
                </c:pt>
                <c:pt idx="1112">
                  <c:v>41.818181818181813</c:v>
                </c:pt>
                <c:pt idx="1113">
                  <c:v>42.941176470588196</c:v>
                </c:pt>
                <c:pt idx="1114">
                  <c:v>43.604651162790503</c:v>
                </c:pt>
                <c:pt idx="1115">
                  <c:v>43.604651162790503</c:v>
                </c:pt>
                <c:pt idx="1116">
                  <c:v>42.690058479532198</c:v>
                </c:pt>
                <c:pt idx="1117">
                  <c:v>39.766081871344944</c:v>
                </c:pt>
                <c:pt idx="1118">
                  <c:v>42.592592592592602</c:v>
                </c:pt>
                <c:pt idx="1119">
                  <c:v>43.604651162790503</c:v>
                </c:pt>
                <c:pt idx="1120">
                  <c:v>42.424242424242067</c:v>
                </c:pt>
                <c:pt idx="1121">
                  <c:v>40.697674418604421</c:v>
                </c:pt>
                <c:pt idx="1122">
                  <c:v>38.3720930232558</c:v>
                </c:pt>
                <c:pt idx="1123">
                  <c:v>38.554216867469897</c:v>
                </c:pt>
                <c:pt idx="1124">
                  <c:v>44.970414201183395</c:v>
                </c:pt>
                <c:pt idx="1125">
                  <c:v>75.862068965517224</c:v>
                </c:pt>
                <c:pt idx="1126">
                  <c:v>70.114942528735583</c:v>
                </c:pt>
                <c:pt idx="1127">
                  <c:v>40.476190476190496</c:v>
                </c:pt>
                <c:pt idx="1128">
                  <c:v>43.859649122806871</c:v>
                </c:pt>
                <c:pt idx="1129">
                  <c:v>44.444444444444045</c:v>
                </c:pt>
                <c:pt idx="1130">
                  <c:v>44.444444444444045</c:v>
                </c:pt>
                <c:pt idx="1131">
                  <c:v>43.274853801169598</c:v>
                </c:pt>
                <c:pt idx="1132">
                  <c:v>44.444444444444045</c:v>
                </c:pt>
                <c:pt idx="1133">
                  <c:v>43.859649122806871</c:v>
                </c:pt>
                <c:pt idx="1134">
                  <c:v>43.274853801169598</c:v>
                </c:pt>
                <c:pt idx="1135">
                  <c:v>42.690058479532198</c:v>
                </c:pt>
                <c:pt idx="1136">
                  <c:v>37.647058823529413</c:v>
                </c:pt>
                <c:pt idx="1137">
                  <c:v>38.235294117647044</c:v>
                </c:pt>
                <c:pt idx="1138">
                  <c:v>37.790697674418595</c:v>
                </c:pt>
                <c:pt idx="1139">
                  <c:v>35.087719298245595</c:v>
                </c:pt>
                <c:pt idx="1140">
                  <c:v>37.426900584795298</c:v>
                </c:pt>
                <c:pt idx="1141">
                  <c:v>35.882352941176563</c:v>
                </c:pt>
                <c:pt idx="1142">
                  <c:v>36.842105263157912</c:v>
                </c:pt>
                <c:pt idx="1143">
                  <c:v>35.087719298245595</c:v>
                </c:pt>
                <c:pt idx="1144">
                  <c:v>35.882352941176563</c:v>
                </c:pt>
                <c:pt idx="1145">
                  <c:v>35.882352941176563</c:v>
                </c:pt>
                <c:pt idx="1146">
                  <c:v>36.686390532544401</c:v>
                </c:pt>
                <c:pt idx="1147">
                  <c:v>37.209302325581596</c:v>
                </c:pt>
                <c:pt idx="1148">
                  <c:v>35.294117647058997</c:v>
                </c:pt>
                <c:pt idx="1149">
                  <c:v>40</c:v>
                </c:pt>
                <c:pt idx="1150">
                  <c:v>39.411764705881978</c:v>
                </c:pt>
                <c:pt idx="1151">
                  <c:v>38.3720930232558</c:v>
                </c:pt>
                <c:pt idx="1152">
                  <c:v>36.046511627907002</c:v>
                </c:pt>
                <c:pt idx="1153">
                  <c:v>35.294117647058997</c:v>
                </c:pt>
                <c:pt idx="1154">
                  <c:v>33.139534883720913</c:v>
                </c:pt>
                <c:pt idx="1155">
                  <c:v>37.5</c:v>
                </c:pt>
                <c:pt idx="1156">
                  <c:v>36.046511627907002</c:v>
                </c:pt>
                <c:pt idx="1157">
                  <c:v>40.588235294117602</c:v>
                </c:pt>
                <c:pt idx="1158">
                  <c:v>38.596491228070263</c:v>
                </c:pt>
                <c:pt idx="1159">
                  <c:v>38.690476190476211</c:v>
                </c:pt>
                <c:pt idx="1160">
                  <c:v>36.470588235294045</c:v>
                </c:pt>
                <c:pt idx="1161">
                  <c:v>38.3720930232558</c:v>
                </c:pt>
                <c:pt idx="1162">
                  <c:v>36.6279069767442</c:v>
                </c:pt>
                <c:pt idx="1163">
                  <c:v>37.426900584795298</c:v>
                </c:pt>
                <c:pt idx="1164">
                  <c:v>30.994152046783586</c:v>
                </c:pt>
                <c:pt idx="1165">
                  <c:v>36.969696969696763</c:v>
                </c:pt>
                <c:pt idx="1166">
                  <c:v>38.3720930232558</c:v>
                </c:pt>
                <c:pt idx="1167">
                  <c:v>35.5421686746988</c:v>
                </c:pt>
                <c:pt idx="1168">
                  <c:v>35.465116279069967</c:v>
                </c:pt>
                <c:pt idx="1169">
                  <c:v>33.139534883720913</c:v>
                </c:pt>
                <c:pt idx="1170">
                  <c:v>31.9526627218935</c:v>
                </c:pt>
                <c:pt idx="1171">
                  <c:v>35.502958579881813</c:v>
                </c:pt>
                <c:pt idx="1172">
                  <c:v>43.274853801169598</c:v>
                </c:pt>
                <c:pt idx="1173">
                  <c:v>39.766081871344944</c:v>
                </c:pt>
                <c:pt idx="1174">
                  <c:v>34.523809523809497</c:v>
                </c:pt>
                <c:pt idx="1175">
                  <c:v>43.859649122806871</c:v>
                </c:pt>
                <c:pt idx="1176">
                  <c:v>42.857142857142591</c:v>
                </c:pt>
                <c:pt idx="1177">
                  <c:v>43.452380952380999</c:v>
                </c:pt>
                <c:pt idx="1178">
                  <c:v>43.452380952380999</c:v>
                </c:pt>
                <c:pt idx="1179">
                  <c:v>41.071428571428363</c:v>
                </c:pt>
                <c:pt idx="1180">
                  <c:v>42.261904761904802</c:v>
                </c:pt>
                <c:pt idx="1181">
                  <c:v>42.261904761904802</c:v>
                </c:pt>
                <c:pt idx="1182">
                  <c:v>41.666666666666323</c:v>
                </c:pt>
                <c:pt idx="1183">
                  <c:v>42.261904761904802</c:v>
                </c:pt>
                <c:pt idx="1184">
                  <c:v>35.329341317365298</c:v>
                </c:pt>
                <c:pt idx="1185">
                  <c:v>35.928143712575142</c:v>
                </c:pt>
                <c:pt idx="1186">
                  <c:v>35.502958579881813</c:v>
                </c:pt>
                <c:pt idx="1187">
                  <c:v>35.119047619047194</c:v>
                </c:pt>
                <c:pt idx="1188">
                  <c:v>37.5</c:v>
                </c:pt>
                <c:pt idx="1189">
                  <c:v>35.329341317365298</c:v>
                </c:pt>
                <c:pt idx="1190">
                  <c:v>36.904761904761898</c:v>
                </c:pt>
                <c:pt idx="1191">
                  <c:v>35.119047619047194</c:v>
                </c:pt>
                <c:pt idx="1192">
                  <c:v>34.730538922156072</c:v>
                </c:pt>
                <c:pt idx="1193">
                  <c:v>35.928143712575142</c:v>
                </c:pt>
                <c:pt idx="1194">
                  <c:v>36.144578313253</c:v>
                </c:pt>
                <c:pt idx="1195">
                  <c:v>36.094674556212638</c:v>
                </c:pt>
                <c:pt idx="1196">
                  <c:v>34.730538922156072</c:v>
                </c:pt>
                <c:pt idx="1197">
                  <c:v>38.323353293413199</c:v>
                </c:pt>
                <c:pt idx="1198">
                  <c:v>38.323353293413199</c:v>
                </c:pt>
                <c:pt idx="1199">
                  <c:v>36.686390532544401</c:v>
                </c:pt>
                <c:pt idx="1200">
                  <c:v>34.911242603550122</c:v>
                </c:pt>
                <c:pt idx="1201">
                  <c:v>36.526946107784397</c:v>
                </c:pt>
                <c:pt idx="1202">
                  <c:v>32.544378698224911</c:v>
                </c:pt>
                <c:pt idx="1203">
                  <c:v>36.363636363636104</c:v>
                </c:pt>
                <c:pt idx="1204">
                  <c:v>34.911242603550122</c:v>
                </c:pt>
                <c:pt idx="1205">
                  <c:v>39.520958083832298</c:v>
                </c:pt>
                <c:pt idx="1206">
                  <c:v>38.690476190476211</c:v>
                </c:pt>
                <c:pt idx="1207">
                  <c:v>36.904761904761898</c:v>
                </c:pt>
                <c:pt idx="1208">
                  <c:v>37.125748502994121</c:v>
                </c:pt>
                <c:pt idx="1209">
                  <c:v>37.278106508875972</c:v>
                </c:pt>
                <c:pt idx="1210">
                  <c:v>36.686390532544401</c:v>
                </c:pt>
                <c:pt idx="1211">
                  <c:v>38.095238095238102</c:v>
                </c:pt>
                <c:pt idx="1212">
                  <c:v>32.738095238095404</c:v>
                </c:pt>
                <c:pt idx="1213">
                  <c:v>34.545454545454497</c:v>
                </c:pt>
                <c:pt idx="1214">
                  <c:v>35.502958579881813</c:v>
                </c:pt>
                <c:pt idx="1215">
                  <c:v>34.355828220858903</c:v>
                </c:pt>
                <c:pt idx="1216">
                  <c:v>34.911242603550122</c:v>
                </c:pt>
                <c:pt idx="1217">
                  <c:v>33.136094674556198</c:v>
                </c:pt>
                <c:pt idx="1218">
                  <c:v>33.727810650887598</c:v>
                </c:pt>
                <c:pt idx="1219">
                  <c:v>36.144578313253</c:v>
                </c:pt>
                <c:pt idx="1220">
                  <c:v>39.880952380952401</c:v>
                </c:pt>
                <c:pt idx="1221">
                  <c:v>38.690476190476211</c:v>
                </c:pt>
                <c:pt idx="1222">
                  <c:v>33.3333333333333</c:v>
                </c:pt>
                <c:pt idx="1223">
                  <c:v>39.880952380952401</c:v>
                </c:pt>
                <c:pt idx="1224">
                  <c:v>78.947368421052872</c:v>
                </c:pt>
                <c:pt idx="1225">
                  <c:v>41.436464088397457</c:v>
                </c:pt>
                <c:pt idx="1226">
                  <c:v>41.436464088397457</c:v>
                </c:pt>
                <c:pt idx="1227">
                  <c:v>41.436464088397457</c:v>
                </c:pt>
                <c:pt idx="1228">
                  <c:v>41.988950276243095</c:v>
                </c:pt>
                <c:pt idx="1229">
                  <c:v>40.331491712706963</c:v>
                </c:pt>
                <c:pt idx="1230">
                  <c:v>40.883977900552445</c:v>
                </c:pt>
                <c:pt idx="1231">
                  <c:v>41.436464088397457</c:v>
                </c:pt>
                <c:pt idx="1232">
                  <c:v>43.093922651933703</c:v>
                </c:pt>
                <c:pt idx="1233">
                  <c:v>44.134078212290497</c:v>
                </c:pt>
                <c:pt idx="1234">
                  <c:v>44.692737430167611</c:v>
                </c:pt>
                <c:pt idx="1235">
                  <c:v>45.856353591160094</c:v>
                </c:pt>
                <c:pt idx="1236">
                  <c:v>46.1111111111111</c:v>
                </c:pt>
                <c:pt idx="1237">
                  <c:v>43.3333333333333</c:v>
                </c:pt>
                <c:pt idx="1238">
                  <c:v>46.368715083798911</c:v>
                </c:pt>
                <c:pt idx="1239">
                  <c:v>44.444444444444045</c:v>
                </c:pt>
                <c:pt idx="1240">
                  <c:v>43.646408839779063</c:v>
                </c:pt>
                <c:pt idx="1241">
                  <c:v>43.575418994413411</c:v>
                </c:pt>
                <c:pt idx="1242">
                  <c:v>47.486033519553096</c:v>
                </c:pt>
                <c:pt idx="1243">
                  <c:v>44.382022471909991</c:v>
                </c:pt>
                <c:pt idx="1244">
                  <c:v>39.664804469273271</c:v>
                </c:pt>
                <c:pt idx="1245">
                  <c:v>44.692737430167611</c:v>
                </c:pt>
                <c:pt idx="1246">
                  <c:v>40.112994350282278</c:v>
                </c:pt>
                <c:pt idx="1247">
                  <c:v>39.548022598870112</c:v>
                </c:pt>
                <c:pt idx="1248">
                  <c:v>41.988950276243095</c:v>
                </c:pt>
                <c:pt idx="1249">
                  <c:v>47.540983606557397</c:v>
                </c:pt>
                <c:pt idx="1250">
                  <c:v>39.664804469273271</c:v>
                </c:pt>
                <c:pt idx="1251">
                  <c:v>44.198895027624303</c:v>
                </c:pt>
                <c:pt idx="1252">
                  <c:v>46.067415730337103</c:v>
                </c:pt>
                <c:pt idx="1253">
                  <c:v>44.505494505494234</c:v>
                </c:pt>
                <c:pt idx="1254">
                  <c:v>44.505494505494234</c:v>
                </c:pt>
                <c:pt idx="1255">
                  <c:v>45</c:v>
                </c:pt>
                <c:pt idx="1256">
                  <c:v>39.664804469273271</c:v>
                </c:pt>
                <c:pt idx="1257">
                  <c:v>43.956043956043779</c:v>
                </c:pt>
                <c:pt idx="1258">
                  <c:v>43.478260869565197</c:v>
                </c:pt>
                <c:pt idx="1259">
                  <c:v>44.565217391304301</c:v>
                </c:pt>
                <c:pt idx="1260">
                  <c:v>43.715846994535511</c:v>
                </c:pt>
                <c:pt idx="1261">
                  <c:v>37.704918032787013</c:v>
                </c:pt>
                <c:pt idx="1262">
                  <c:v>39.204545454545496</c:v>
                </c:pt>
                <c:pt idx="1263">
                  <c:v>43.243243243243072</c:v>
                </c:pt>
                <c:pt idx="1264">
                  <c:v>43.75</c:v>
                </c:pt>
                <c:pt idx="1265">
                  <c:v>43.478260869565197</c:v>
                </c:pt>
                <c:pt idx="1266">
                  <c:v>39.673913043478422</c:v>
                </c:pt>
                <c:pt idx="1267">
                  <c:v>41.714285714285701</c:v>
                </c:pt>
                <c:pt idx="1268">
                  <c:v>44.751381215469472</c:v>
                </c:pt>
                <c:pt idx="1269">
                  <c:v>33.720930232558381</c:v>
                </c:pt>
                <c:pt idx="1270">
                  <c:v>31.976744186046499</c:v>
                </c:pt>
                <c:pt idx="1271">
                  <c:v>38.547486033519348</c:v>
                </c:pt>
                <c:pt idx="1272">
                  <c:v>31.395348837209205</c:v>
                </c:pt>
                <c:pt idx="1273">
                  <c:v>30.4093567251462</c:v>
                </c:pt>
                <c:pt idx="1274">
                  <c:v>33.928571428571537</c:v>
                </c:pt>
                <c:pt idx="1275">
                  <c:v>44.444444444444045</c:v>
                </c:pt>
                <c:pt idx="1276">
                  <c:v>44.444444444444045</c:v>
                </c:pt>
                <c:pt idx="1277">
                  <c:v>45.029239766082</c:v>
                </c:pt>
                <c:pt idx="1278">
                  <c:v>42.690058479532198</c:v>
                </c:pt>
                <c:pt idx="1279">
                  <c:v>44.444444444444045</c:v>
                </c:pt>
                <c:pt idx="1280">
                  <c:v>43.859649122806871</c:v>
                </c:pt>
                <c:pt idx="1281">
                  <c:v>43.274853801169598</c:v>
                </c:pt>
                <c:pt idx="1282">
                  <c:v>43.274853801169598</c:v>
                </c:pt>
                <c:pt idx="1283">
                  <c:v>39.411764705881978</c:v>
                </c:pt>
                <c:pt idx="1284">
                  <c:v>39.411764705881978</c:v>
                </c:pt>
                <c:pt idx="1285">
                  <c:v>37.209302325581596</c:v>
                </c:pt>
                <c:pt idx="1286">
                  <c:v>39.181286549707266</c:v>
                </c:pt>
                <c:pt idx="1287">
                  <c:v>38.596491228070263</c:v>
                </c:pt>
                <c:pt idx="1288">
                  <c:v>39.411764705881978</c:v>
                </c:pt>
                <c:pt idx="1289">
                  <c:v>39.181286549707266</c:v>
                </c:pt>
                <c:pt idx="1290">
                  <c:v>39.181286549707266</c:v>
                </c:pt>
                <c:pt idx="1291">
                  <c:v>34.705882352941202</c:v>
                </c:pt>
                <c:pt idx="1292">
                  <c:v>38.823529411764518</c:v>
                </c:pt>
                <c:pt idx="1293">
                  <c:v>39.053254437869796</c:v>
                </c:pt>
                <c:pt idx="1294">
                  <c:v>37.209302325581596</c:v>
                </c:pt>
                <c:pt idx="1295">
                  <c:v>38.235294117647044</c:v>
                </c:pt>
                <c:pt idx="1296">
                  <c:v>42.352941176470544</c:v>
                </c:pt>
                <c:pt idx="1297">
                  <c:v>41.176470588235297</c:v>
                </c:pt>
                <c:pt idx="1298">
                  <c:v>38.3720930232558</c:v>
                </c:pt>
                <c:pt idx="1299">
                  <c:v>37.209302325581596</c:v>
                </c:pt>
                <c:pt idx="1300">
                  <c:v>40</c:v>
                </c:pt>
                <c:pt idx="1301">
                  <c:v>34.883720930232379</c:v>
                </c:pt>
                <c:pt idx="1302">
                  <c:v>36.904761904761898</c:v>
                </c:pt>
                <c:pt idx="1303">
                  <c:v>37.790697674418595</c:v>
                </c:pt>
                <c:pt idx="1304">
                  <c:v>38.235294117647044</c:v>
                </c:pt>
                <c:pt idx="1305">
                  <c:v>37.426900584795298</c:v>
                </c:pt>
                <c:pt idx="1306">
                  <c:v>38.690476190476211</c:v>
                </c:pt>
                <c:pt idx="1307">
                  <c:v>37.647058823529413</c:v>
                </c:pt>
                <c:pt idx="1308">
                  <c:v>39.534883720930196</c:v>
                </c:pt>
                <c:pt idx="1309">
                  <c:v>37.790697674418595</c:v>
                </c:pt>
                <c:pt idx="1310">
                  <c:v>38.596491228070263</c:v>
                </c:pt>
                <c:pt idx="1311">
                  <c:v>32.163742690058513</c:v>
                </c:pt>
                <c:pt idx="1312">
                  <c:v>40</c:v>
                </c:pt>
                <c:pt idx="1313">
                  <c:v>37.209302325581596</c:v>
                </c:pt>
                <c:pt idx="1314">
                  <c:v>34.337349397590344</c:v>
                </c:pt>
                <c:pt idx="1315">
                  <c:v>36.6279069767442</c:v>
                </c:pt>
                <c:pt idx="1316">
                  <c:v>32.558139534883821</c:v>
                </c:pt>
                <c:pt idx="1317">
                  <c:v>34.911242603550122</c:v>
                </c:pt>
                <c:pt idx="1318">
                  <c:v>36.094674556212638</c:v>
                </c:pt>
                <c:pt idx="1319">
                  <c:v>42.105263157894548</c:v>
                </c:pt>
                <c:pt idx="1320">
                  <c:v>39.181286549707266</c:v>
                </c:pt>
                <c:pt idx="1321">
                  <c:v>36.309523809523803</c:v>
                </c:pt>
                <c:pt idx="1322">
                  <c:v>39.766081871344944</c:v>
                </c:pt>
                <c:pt idx="1323">
                  <c:v>69.54022988505794</c:v>
                </c:pt>
                <c:pt idx="1324">
                  <c:v>69.590643274853804</c:v>
                </c:pt>
                <c:pt idx="1325">
                  <c:v>33.918128654970921</c:v>
                </c:pt>
                <c:pt idx="1326">
                  <c:v>43.406593406593345</c:v>
                </c:pt>
                <c:pt idx="1327">
                  <c:v>43.406593406593345</c:v>
                </c:pt>
                <c:pt idx="1328">
                  <c:v>42.307692307691994</c:v>
                </c:pt>
                <c:pt idx="1329">
                  <c:v>42.857142857142591</c:v>
                </c:pt>
                <c:pt idx="1330">
                  <c:v>41.208791208791212</c:v>
                </c:pt>
                <c:pt idx="1331">
                  <c:v>40.109890109890095</c:v>
                </c:pt>
                <c:pt idx="1332">
                  <c:v>40.659340659340323</c:v>
                </c:pt>
                <c:pt idx="1333">
                  <c:v>45.054945054945044</c:v>
                </c:pt>
                <c:pt idx="1334">
                  <c:v>45.303867403314342</c:v>
                </c:pt>
                <c:pt idx="1335">
                  <c:v>46.408839779005497</c:v>
                </c:pt>
                <c:pt idx="1336">
                  <c:v>49.180327868852444</c:v>
                </c:pt>
                <c:pt idx="1337">
                  <c:v>47.252747252746978</c:v>
                </c:pt>
                <c:pt idx="1338">
                  <c:v>46.153846153845834</c:v>
                </c:pt>
                <c:pt idx="1339">
                  <c:v>45.856353591160094</c:v>
                </c:pt>
                <c:pt idx="1340">
                  <c:v>46.153846153845834</c:v>
                </c:pt>
                <c:pt idx="1341">
                  <c:v>43.956043956043779</c:v>
                </c:pt>
                <c:pt idx="1342">
                  <c:v>45.856353591160094</c:v>
                </c:pt>
                <c:pt idx="1343">
                  <c:v>46.961325966850922</c:v>
                </c:pt>
                <c:pt idx="1344">
                  <c:v>47.222222222222321</c:v>
                </c:pt>
                <c:pt idx="1345">
                  <c:v>41.988950276243095</c:v>
                </c:pt>
                <c:pt idx="1346">
                  <c:v>44.198895027624303</c:v>
                </c:pt>
                <c:pt idx="1347">
                  <c:v>38.547486033519348</c:v>
                </c:pt>
                <c:pt idx="1348">
                  <c:v>37.988826815642049</c:v>
                </c:pt>
                <c:pt idx="1349">
                  <c:v>42.076502732240399</c:v>
                </c:pt>
                <c:pt idx="1350">
                  <c:v>44.864864864864664</c:v>
                </c:pt>
                <c:pt idx="1351">
                  <c:v>40.331491712706963</c:v>
                </c:pt>
                <c:pt idx="1352">
                  <c:v>47.540983606557397</c:v>
                </c:pt>
                <c:pt idx="1353">
                  <c:v>41.666666666666323</c:v>
                </c:pt>
                <c:pt idx="1354">
                  <c:v>41.847826086956196</c:v>
                </c:pt>
                <c:pt idx="1355">
                  <c:v>42.3913043478261</c:v>
                </c:pt>
                <c:pt idx="1356">
                  <c:v>41.208791208791212</c:v>
                </c:pt>
                <c:pt idx="1357">
                  <c:v>39.226519337016612</c:v>
                </c:pt>
                <c:pt idx="1358">
                  <c:v>42.3913043478261</c:v>
                </c:pt>
                <c:pt idx="1359">
                  <c:v>38.172043010752702</c:v>
                </c:pt>
                <c:pt idx="1360">
                  <c:v>40.322580645161302</c:v>
                </c:pt>
                <c:pt idx="1361">
                  <c:v>42.162162162162211</c:v>
                </c:pt>
                <c:pt idx="1362">
                  <c:v>38.378378378378521</c:v>
                </c:pt>
                <c:pt idx="1363">
                  <c:v>38.764044943820203</c:v>
                </c:pt>
                <c:pt idx="1364">
                  <c:v>39.572192513369011</c:v>
                </c:pt>
                <c:pt idx="1365">
                  <c:v>42.696629213483099</c:v>
                </c:pt>
                <c:pt idx="1366">
                  <c:v>40.322580645161302</c:v>
                </c:pt>
                <c:pt idx="1367">
                  <c:v>36.559139784946197</c:v>
                </c:pt>
                <c:pt idx="1368">
                  <c:v>46.327683615818941</c:v>
                </c:pt>
                <c:pt idx="1369">
                  <c:v>40.437158469945345</c:v>
                </c:pt>
                <c:pt idx="1370">
                  <c:v>32.947976878612323</c:v>
                </c:pt>
                <c:pt idx="1371">
                  <c:v>33.526011560693341</c:v>
                </c:pt>
                <c:pt idx="1372">
                  <c:v>39.226519337016612</c:v>
                </c:pt>
                <c:pt idx="1373">
                  <c:v>33.526011560693341</c:v>
                </c:pt>
                <c:pt idx="1374">
                  <c:v>26.589595375722489</c:v>
                </c:pt>
                <c:pt idx="1375">
                  <c:v>30</c:v>
                </c:pt>
                <c:pt idx="1376">
                  <c:v>66.13756613756567</c:v>
                </c:pt>
                <c:pt idx="1377">
                  <c:v>31.791907514450905</c:v>
                </c:pt>
                <c:pt idx="1378">
                  <c:v>39.779005524862008</c:v>
                </c:pt>
                <c:pt idx="1379">
                  <c:v>39.779005524862008</c:v>
                </c:pt>
                <c:pt idx="1380">
                  <c:v>39.779005524862008</c:v>
                </c:pt>
                <c:pt idx="1381">
                  <c:v>40.883977900552445</c:v>
                </c:pt>
                <c:pt idx="1382">
                  <c:v>40.331491712706963</c:v>
                </c:pt>
                <c:pt idx="1383">
                  <c:v>40.883977900552445</c:v>
                </c:pt>
                <c:pt idx="1384">
                  <c:v>40.883977900552445</c:v>
                </c:pt>
                <c:pt idx="1385">
                  <c:v>40.883977900552445</c:v>
                </c:pt>
                <c:pt idx="1386">
                  <c:v>41.988950276243095</c:v>
                </c:pt>
                <c:pt idx="1387">
                  <c:v>42.541436464088179</c:v>
                </c:pt>
                <c:pt idx="1388">
                  <c:v>39.890710382513866</c:v>
                </c:pt>
                <c:pt idx="1389">
                  <c:v>44.505494505494234</c:v>
                </c:pt>
                <c:pt idx="1390">
                  <c:v>38.121546961326004</c:v>
                </c:pt>
                <c:pt idx="1391">
                  <c:v>43.093922651933703</c:v>
                </c:pt>
                <c:pt idx="1392">
                  <c:v>39.226519337016612</c:v>
                </c:pt>
                <c:pt idx="1393">
                  <c:v>41.436464088397457</c:v>
                </c:pt>
                <c:pt idx="1394">
                  <c:v>41.988950276243095</c:v>
                </c:pt>
                <c:pt idx="1395">
                  <c:v>40.331491712706963</c:v>
                </c:pt>
                <c:pt idx="1396">
                  <c:v>41.1111111111111</c:v>
                </c:pt>
                <c:pt idx="1397">
                  <c:v>36.666666666666323</c:v>
                </c:pt>
                <c:pt idx="1398">
                  <c:v>40.883977900552445</c:v>
                </c:pt>
                <c:pt idx="1399">
                  <c:v>39.106145251396363</c:v>
                </c:pt>
                <c:pt idx="1400">
                  <c:v>38.547486033519348</c:v>
                </c:pt>
                <c:pt idx="1401">
                  <c:v>36.756756756756801</c:v>
                </c:pt>
                <c:pt idx="1402">
                  <c:v>38.674033149171422</c:v>
                </c:pt>
                <c:pt idx="1403">
                  <c:v>38.674033149171422</c:v>
                </c:pt>
                <c:pt idx="1404">
                  <c:v>39.34426229508199</c:v>
                </c:pt>
                <c:pt idx="1405">
                  <c:v>41.8079096045198</c:v>
                </c:pt>
                <c:pt idx="1406">
                  <c:v>40.331491712706963</c:v>
                </c:pt>
                <c:pt idx="1407">
                  <c:v>39.459459459459204</c:v>
                </c:pt>
                <c:pt idx="1408">
                  <c:v>39.444444444444045</c:v>
                </c:pt>
                <c:pt idx="1409">
                  <c:v>34.806629834254096</c:v>
                </c:pt>
                <c:pt idx="1410">
                  <c:v>41.081081081080796</c:v>
                </c:pt>
                <c:pt idx="1411">
                  <c:v>40.106951871657799</c:v>
                </c:pt>
                <c:pt idx="1412">
                  <c:v>39.037433155080144</c:v>
                </c:pt>
                <c:pt idx="1413">
                  <c:v>38.709677419354797</c:v>
                </c:pt>
                <c:pt idx="1414">
                  <c:v>34.408602150537597</c:v>
                </c:pt>
                <c:pt idx="1415">
                  <c:v>34.269662921348299</c:v>
                </c:pt>
                <c:pt idx="1416">
                  <c:v>37.967914438502703</c:v>
                </c:pt>
                <c:pt idx="1417">
                  <c:v>40</c:v>
                </c:pt>
                <c:pt idx="1418">
                  <c:v>38.502673796791399</c:v>
                </c:pt>
                <c:pt idx="1419">
                  <c:v>38.502673796791399</c:v>
                </c:pt>
                <c:pt idx="1420">
                  <c:v>50.549450549450498</c:v>
                </c:pt>
                <c:pt idx="1421">
                  <c:v>40.2173913043478</c:v>
                </c:pt>
                <c:pt idx="1422">
                  <c:v>33.139534883720913</c:v>
                </c:pt>
                <c:pt idx="1423">
                  <c:v>33.720930232558381</c:v>
                </c:pt>
                <c:pt idx="1424">
                  <c:v>38.378378378378521</c:v>
                </c:pt>
                <c:pt idx="1425">
                  <c:v>30.813953488372135</c:v>
                </c:pt>
                <c:pt idx="1426">
                  <c:v>23.837209302325586</c:v>
                </c:pt>
                <c:pt idx="1427">
                  <c:v>24.8520710059172</c:v>
                </c:pt>
                <c:pt idx="1428">
                  <c:v>34.806629834254096</c:v>
                </c:pt>
                <c:pt idx="1429">
                  <c:v>26.162790697674389</c:v>
                </c:pt>
                <c:pt idx="1430">
                  <c:v>35.519125683060096</c:v>
                </c:pt>
                <c:pt idx="1431">
                  <c:v>43.78698224852095</c:v>
                </c:pt>
                <c:pt idx="1432">
                  <c:v>43.78698224852095</c:v>
                </c:pt>
                <c:pt idx="1433">
                  <c:v>43.78698224852095</c:v>
                </c:pt>
                <c:pt idx="1434">
                  <c:v>44.378698224852101</c:v>
                </c:pt>
                <c:pt idx="1435">
                  <c:v>43.195266272189521</c:v>
                </c:pt>
                <c:pt idx="1436">
                  <c:v>43.195266272189521</c:v>
                </c:pt>
                <c:pt idx="1437">
                  <c:v>42.603550295858113</c:v>
                </c:pt>
                <c:pt idx="1438">
                  <c:v>42.603550295858113</c:v>
                </c:pt>
                <c:pt idx="1439">
                  <c:v>43.113772455089801</c:v>
                </c:pt>
                <c:pt idx="1440">
                  <c:v>44.311377245509</c:v>
                </c:pt>
                <c:pt idx="1441">
                  <c:v>45.562130177514959</c:v>
                </c:pt>
                <c:pt idx="1442">
                  <c:v>44.047619047618944</c:v>
                </c:pt>
                <c:pt idx="1443">
                  <c:v>40.476190476190496</c:v>
                </c:pt>
                <c:pt idx="1444">
                  <c:v>41.916167664670503</c:v>
                </c:pt>
                <c:pt idx="1445">
                  <c:v>41.071428571428363</c:v>
                </c:pt>
                <c:pt idx="1446">
                  <c:v>39.053254437869796</c:v>
                </c:pt>
                <c:pt idx="1447">
                  <c:v>40.718562874251511</c:v>
                </c:pt>
                <c:pt idx="1448">
                  <c:v>42.514970059879992</c:v>
                </c:pt>
                <c:pt idx="1449">
                  <c:v>40.361445783132218</c:v>
                </c:pt>
                <c:pt idx="1450">
                  <c:v>43.113772455089801</c:v>
                </c:pt>
                <c:pt idx="1451">
                  <c:v>38.922155688622937</c:v>
                </c:pt>
                <c:pt idx="1452">
                  <c:v>36.969696969696763</c:v>
                </c:pt>
                <c:pt idx="1453">
                  <c:v>35.757575757575921</c:v>
                </c:pt>
                <c:pt idx="1454">
                  <c:v>41.420118343195504</c:v>
                </c:pt>
                <c:pt idx="1455">
                  <c:v>43.859649122806871</c:v>
                </c:pt>
                <c:pt idx="1456">
                  <c:v>35.329341317365298</c:v>
                </c:pt>
                <c:pt idx="1457">
                  <c:v>40.828402366863912</c:v>
                </c:pt>
                <c:pt idx="1458">
                  <c:v>40.350877192982175</c:v>
                </c:pt>
                <c:pt idx="1459">
                  <c:v>41.520467836257296</c:v>
                </c:pt>
                <c:pt idx="1460">
                  <c:v>40.46242774566457</c:v>
                </c:pt>
                <c:pt idx="1461">
                  <c:v>40</c:v>
                </c:pt>
                <c:pt idx="1462">
                  <c:v>39.285714285714299</c:v>
                </c:pt>
                <c:pt idx="1463">
                  <c:v>40.46242774566457</c:v>
                </c:pt>
                <c:pt idx="1464">
                  <c:v>39.306358381502903</c:v>
                </c:pt>
                <c:pt idx="1465">
                  <c:v>39.884393063583744</c:v>
                </c:pt>
                <c:pt idx="1466">
                  <c:v>41.040462427745375</c:v>
                </c:pt>
                <c:pt idx="1467">
                  <c:v>36.6279069767442</c:v>
                </c:pt>
                <c:pt idx="1468">
                  <c:v>38.922155688622937</c:v>
                </c:pt>
                <c:pt idx="1469">
                  <c:v>38.728323699422013</c:v>
                </c:pt>
                <c:pt idx="1470">
                  <c:v>39.393939393939412</c:v>
                </c:pt>
                <c:pt idx="1471">
                  <c:v>40.46242774566457</c:v>
                </c:pt>
                <c:pt idx="1472">
                  <c:v>36.994219653179201</c:v>
                </c:pt>
                <c:pt idx="1473">
                  <c:v>38.650306748466299</c:v>
                </c:pt>
                <c:pt idx="1474">
                  <c:v>38.3720930232558</c:v>
                </c:pt>
                <c:pt idx="1475">
                  <c:v>29.813664596273288</c:v>
                </c:pt>
                <c:pt idx="1476">
                  <c:v>29.19254658385081</c:v>
                </c:pt>
                <c:pt idx="1477">
                  <c:v>31.791907514450905</c:v>
                </c:pt>
                <c:pt idx="1478">
                  <c:v>27.950310559006187</c:v>
                </c:pt>
                <c:pt idx="1479">
                  <c:v>27.044025157232731</c:v>
                </c:pt>
                <c:pt idx="1480">
                  <c:v>28.846153846153786</c:v>
                </c:pt>
                <c:pt idx="1481">
                  <c:v>62.146892655366933</c:v>
                </c:pt>
                <c:pt idx="1482">
                  <c:v>28.930817610062899</c:v>
                </c:pt>
                <c:pt idx="1483">
                  <c:v>53.97727272727257</c:v>
                </c:pt>
                <c:pt idx="1484">
                  <c:v>33.727810650887598</c:v>
                </c:pt>
                <c:pt idx="1485">
                  <c:v>40.116279069767067</c:v>
                </c:pt>
                <c:pt idx="1486">
                  <c:v>40.116279069767067</c:v>
                </c:pt>
                <c:pt idx="1487">
                  <c:v>40.116279069767067</c:v>
                </c:pt>
                <c:pt idx="1488">
                  <c:v>40.116279069767067</c:v>
                </c:pt>
                <c:pt idx="1489">
                  <c:v>38.953488372092771</c:v>
                </c:pt>
                <c:pt idx="1490">
                  <c:v>38.953488372092771</c:v>
                </c:pt>
                <c:pt idx="1491">
                  <c:v>39.534883720930196</c:v>
                </c:pt>
                <c:pt idx="1492">
                  <c:v>41.279069767441896</c:v>
                </c:pt>
                <c:pt idx="1493">
                  <c:v>42.690058479532198</c:v>
                </c:pt>
                <c:pt idx="1494">
                  <c:v>43.274853801169598</c:v>
                </c:pt>
                <c:pt idx="1495">
                  <c:v>41.618497109826379</c:v>
                </c:pt>
                <c:pt idx="1496">
                  <c:v>41.279069767441896</c:v>
                </c:pt>
                <c:pt idx="1497">
                  <c:v>40.697674418604421</c:v>
                </c:pt>
                <c:pt idx="1498">
                  <c:v>42.690058479532198</c:v>
                </c:pt>
                <c:pt idx="1499">
                  <c:v>41.279069767441896</c:v>
                </c:pt>
                <c:pt idx="1500">
                  <c:v>39.534883720930196</c:v>
                </c:pt>
                <c:pt idx="1501">
                  <c:v>39.181286549707266</c:v>
                </c:pt>
                <c:pt idx="1502">
                  <c:v>42.105263157894548</c:v>
                </c:pt>
                <c:pt idx="1503">
                  <c:v>40.588235294117602</c:v>
                </c:pt>
                <c:pt idx="1504">
                  <c:v>38.596491228070263</c:v>
                </c:pt>
                <c:pt idx="1505">
                  <c:v>40.350877192982175</c:v>
                </c:pt>
                <c:pt idx="1506">
                  <c:v>37.869822485206797</c:v>
                </c:pt>
                <c:pt idx="1507">
                  <c:v>37.869822485206797</c:v>
                </c:pt>
                <c:pt idx="1508">
                  <c:v>41.040462427745375</c:v>
                </c:pt>
                <c:pt idx="1509">
                  <c:v>43.604651162790503</c:v>
                </c:pt>
                <c:pt idx="1510">
                  <c:v>35.672514619883003</c:v>
                </c:pt>
                <c:pt idx="1511">
                  <c:v>41.040462427745375</c:v>
                </c:pt>
                <c:pt idx="1512">
                  <c:v>41.317365269460971</c:v>
                </c:pt>
                <c:pt idx="1513">
                  <c:v>40.935672514619903</c:v>
                </c:pt>
                <c:pt idx="1514">
                  <c:v>39.181286549707266</c:v>
                </c:pt>
                <c:pt idx="1515">
                  <c:v>39.644970414201197</c:v>
                </c:pt>
                <c:pt idx="1516">
                  <c:v>37.125748502994121</c:v>
                </c:pt>
                <c:pt idx="1517">
                  <c:v>40.935672514619903</c:v>
                </c:pt>
                <c:pt idx="1518">
                  <c:v>38.728323699422013</c:v>
                </c:pt>
                <c:pt idx="1519">
                  <c:v>39.306358381502903</c:v>
                </c:pt>
                <c:pt idx="1520">
                  <c:v>38.3720930232558</c:v>
                </c:pt>
                <c:pt idx="1521">
                  <c:v>36.046511627907002</c:v>
                </c:pt>
                <c:pt idx="1522">
                  <c:v>37.195121951219498</c:v>
                </c:pt>
                <c:pt idx="1523">
                  <c:v>39.655172413793096</c:v>
                </c:pt>
                <c:pt idx="1524">
                  <c:v>40</c:v>
                </c:pt>
                <c:pt idx="1525">
                  <c:v>35.8381502890173</c:v>
                </c:pt>
                <c:pt idx="1526">
                  <c:v>37.572254335260098</c:v>
                </c:pt>
                <c:pt idx="1527">
                  <c:v>39.520958083832298</c:v>
                </c:pt>
                <c:pt idx="1528">
                  <c:v>39.411764705881978</c:v>
                </c:pt>
                <c:pt idx="1529">
                  <c:v>32.727272727272712</c:v>
                </c:pt>
                <c:pt idx="1530">
                  <c:v>32.727272727272712</c:v>
                </c:pt>
                <c:pt idx="1531">
                  <c:v>35.714285714285701</c:v>
                </c:pt>
                <c:pt idx="1532">
                  <c:v>33.3333333333333</c:v>
                </c:pt>
                <c:pt idx="1533">
                  <c:v>31.288343558282079</c:v>
                </c:pt>
                <c:pt idx="1534">
                  <c:v>33.75</c:v>
                </c:pt>
                <c:pt idx="1535">
                  <c:v>66.1016949152542</c:v>
                </c:pt>
                <c:pt idx="1536">
                  <c:v>31.9018404907975</c:v>
                </c:pt>
                <c:pt idx="1537">
                  <c:v>54.237288135593197</c:v>
                </c:pt>
                <c:pt idx="1538">
                  <c:v>35.260115606936544</c:v>
                </c:pt>
                <c:pt idx="1539">
                  <c:v>57.058823529411796</c:v>
                </c:pt>
                <c:pt idx="1540">
                  <c:v>40.46242774566457</c:v>
                </c:pt>
                <c:pt idx="1541">
                  <c:v>40.46242774566457</c:v>
                </c:pt>
                <c:pt idx="1542">
                  <c:v>40.46242774566457</c:v>
                </c:pt>
                <c:pt idx="1543">
                  <c:v>40.46242774566457</c:v>
                </c:pt>
                <c:pt idx="1544">
                  <c:v>39.884393063583744</c:v>
                </c:pt>
                <c:pt idx="1545">
                  <c:v>39.884393063583744</c:v>
                </c:pt>
                <c:pt idx="1546">
                  <c:v>39.306358381502903</c:v>
                </c:pt>
                <c:pt idx="1547">
                  <c:v>42.774566473988344</c:v>
                </c:pt>
                <c:pt idx="1548">
                  <c:v>39.181286549707266</c:v>
                </c:pt>
                <c:pt idx="1549">
                  <c:v>40.935672514619903</c:v>
                </c:pt>
                <c:pt idx="1550">
                  <c:v>40.46242774566457</c:v>
                </c:pt>
                <c:pt idx="1551">
                  <c:v>40.697674418604421</c:v>
                </c:pt>
                <c:pt idx="1552">
                  <c:v>38.3720930232558</c:v>
                </c:pt>
                <c:pt idx="1553">
                  <c:v>39.181286549707266</c:v>
                </c:pt>
                <c:pt idx="1554">
                  <c:v>38.953488372092771</c:v>
                </c:pt>
                <c:pt idx="1555">
                  <c:v>36.994219653179201</c:v>
                </c:pt>
                <c:pt idx="1556">
                  <c:v>38.596491228070263</c:v>
                </c:pt>
                <c:pt idx="1557">
                  <c:v>41.520467836257296</c:v>
                </c:pt>
                <c:pt idx="1558">
                  <c:v>38.823529411764518</c:v>
                </c:pt>
                <c:pt idx="1559">
                  <c:v>38.596491228070263</c:v>
                </c:pt>
                <c:pt idx="1560">
                  <c:v>39.181286549707266</c:v>
                </c:pt>
                <c:pt idx="1561">
                  <c:v>36.094674556212638</c:v>
                </c:pt>
                <c:pt idx="1562">
                  <c:v>34.319526627218664</c:v>
                </c:pt>
                <c:pt idx="1563">
                  <c:v>39.884393063583744</c:v>
                </c:pt>
                <c:pt idx="1564">
                  <c:v>42.285714285714299</c:v>
                </c:pt>
                <c:pt idx="1565">
                  <c:v>36.257309941520511</c:v>
                </c:pt>
                <c:pt idx="1566">
                  <c:v>39.306358381502903</c:v>
                </c:pt>
                <c:pt idx="1567">
                  <c:v>39.306358381502903</c:v>
                </c:pt>
                <c:pt idx="1568">
                  <c:v>39.428571428571537</c:v>
                </c:pt>
                <c:pt idx="1569">
                  <c:v>38.418079096045197</c:v>
                </c:pt>
                <c:pt idx="1570">
                  <c:v>39.080459770114899</c:v>
                </c:pt>
                <c:pt idx="1571">
                  <c:v>37.209302325581596</c:v>
                </c:pt>
                <c:pt idx="1572">
                  <c:v>40.112994350282278</c:v>
                </c:pt>
                <c:pt idx="1573">
                  <c:v>38.418079096045197</c:v>
                </c:pt>
                <c:pt idx="1574">
                  <c:v>38.983050847457598</c:v>
                </c:pt>
                <c:pt idx="1575">
                  <c:v>40.112994350282278</c:v>
                </c:pt>
                <c:pt idx="1576">
                  <c:v>34.090909090909221</c:v>
                </c:pt>
                <c:pt idx="1577">
                  <c:v>36.842105263157912</c:v>
                </c:pt>
                <c:pt idx="1578">
                  <c:v>37.288135593220311</c:v>
                </c:pt>
                <c:pt idx="1579">
                  <c:v>38.461538461538495</c:v>
                </c:pt>
                <c:pt idx="1580">
                  <c:v>37.853107344632797</c:v>
                </c:pt>
                <c:pt idx="1581">
                  <c:v>35.593220338983237</c:v>
                </c:pt>
                <c:pt idx="1582">
                  <c:v>40.119760479041844</c:v>
                </c:pt>
                <c:pt idx="1583">
                  <c:v>36.363636363636104</c:v>
                </c:pt>
                <c:pt idx="1584">
                  <c:v>30.909090909090899</c:v>
                </c:pt>
                <c:pt idx="1585">
                  <c:v>29.696969696969699</c:v>
                </c:pt>
                <c:pt idx="1586">
                  <c:v>34.482758620689829</c:v>
                </c:pt>
                <c:pt idx="1587">
                  <c:v>30.909090909090899</c:v>
                </c:pt>
                <c:pt idx="1588">
                  <c:v>28.220858895705501</c:v>
                </c:pt>
                <c:pt idx="1589">
                  <c:v>30.625</c:v>
                </c:pt>
                <c:pt idx="1590">
                  <c:v>64.088397790054728</c:v>
                </c:pt>
                <c:pt idx="1591">
                  <c:v>28.834355828220968</c:v>
                </c:pt>
                <c:pt idx="1592">
                  <c:v>56.1111111111111</c:v>
                </c:pt>
                <c:pt idx="1593">
                  <c:v>32.947976878612323</c:v>
                </c:pt>
                <c:pt idx="1594">
                  <c:v>72.2222222222222</c:v>
                </c:pt>
                <c:pt idx="1595">
                  <c:v>59.195402298850794</c:v>
                </c:pt>
                <c:pt idx="1596">
                  <c:v>42.352941176470544</c:v>
                </c:pt>
                <c:pt idx="1597">
                  <c:v>42.352941176470544</c:v>
                </c:pt>
                <c:pt idx="1598">
                  <c:v>42.352941176470544</c:v>
                </c:pt>
                <c:pt idx="1599">
                  <c:v>43.529411764705912</c:v>
                </c:pt>
                <c:pt idx="1600">
                  <c:v>42.941176470588196</c:v>
                </c:pt>
                <c:pt idx="1601">
                  <c:v>42.941176470588196</c:v>
                </c:pt>
                <c:pt idx="1602">
                  <c:v>42.941176470588196</c:v>
                </c:pt>
                <c:pt idx="1603">
                  <c:v>42.941176470588196</c:v>
                </c:pt>
                <c:pt idx="1604">
                  <c:v>42.603550295858113</c:v>
                </c:pt>
                <c:pt idx="1605">
                  <c:v>43.195266272189521</c:v>
                </c:pt>
                <c:pt idx="1606">
                  <c:v>43.274853801169598</c:v>
                </c:pt>
                <c:pt idx="1607">
                  <c:v>42.941176470588196</c:v>
                </c:pt>
                <c:pt idx="1608">
                  <c:v>41.764705882352963</c:v>
                </c:pt>
                <c:pt idx="1609">
                  <c:v>44.378698224852101</c:v>
                </c:pt>
                <c:pt idx="1610">
                  <c:v>42.941176470588196</c:v>
                </c:pt>
                <c:pt idx="1611">
                  <c:v>40.588235294117602</c:v>
                </c:pt>
                <c:pt idx="1612">
                  <c:v>42.011834319526471</c:v>
                </c:pt>
                <c:pt idx="1613">
                  <c:v>43.78698224852095</c:v>
                </c:pt>
                <c:pt idx="1614">
                  <c:v>41.666666666666323</c:v>
                </c:pt>
                <c:pt idx="1615">
                  <c:v>39.053254437869796</c:v>
                </c:pt>
                <c:pt idx="1616">
                  <c:v>42.011834319526471</c:v>
                </c:pt>
                <c:pt idx="1617">
                  <c:v>34.131736526946099</c:v>
                </c:pt>
                <c:pt idx="1618">
                  <c:v>35.928143712575142</c:v>
                </c:pt>
                <c:pt idx="1619">
                  <c:v>40.350877192982175</c:v>
                </c:pt>
                <c:pt idx="1620">
                  <c:v>46.153846153845834</c:v>
                </c:pt>
                <c:pt idx="1621">
                  <c:v>37.869822485206797</c:v>
                </c:pt>
                <c:pt idx="1622">
                  <c:v>44.444444444444045</c:v>
                </c:pt>
                <c:pt idx="1623">
                  <c:v>42.514970059879992</c:v>
                </c:pt>
                <c:pt idx="1624">
                  <c:v>42.011834319526471</c:v>
                </c:pt>
                <c:pt idx="1625">
                  <c:v>40.935672514619903</c:v>
                </c:pt>
                <c:pt idx="1626">
                  <c:v>42.261904761904802</c:v>
                </c:pt>
                <c:pt idx="1627">
                  <c:v>36.969696969696763</c:v>
                </c:pt>
                <c:pt idx="1628">
                  <c:v>45.614035087719245</c:v>
                </c:pt>
                <c:pt idx="1629">
                  <c:v>40.935672514619903</c:v>
                </c:pt>
                <c:pt idx="1630">
                  <c:v>41.520467836257296</c:v>
                </c:pt>
                <c:pt idx="1631">
                  <c:v>43.274853801169598</c:v>
                </c:pt>
                <c:pt idx="1632">
                  <c:v>37.058823529411796</c:v>
                </c:pt>
                <c:pt idx="1633">
                  <c:v>37.804878048780445</c:v>
                </c:pt>
                <c:pt idx="1634">
                  <c:v>42.690058479532198</c:v>
                </c:pt>
                <c:pt idx="1635">
                  <c:v>41.717791411042576</c:v>
                </c:pt>
                <c:pt idx="1636">
                  <c:v>40.350877192982175</c:v>
                </c:pt>
                <c:pt idx="1637">
                  <c:v>38.596491228070263</c:v>
                </c:pt>
                <c:pt idx="1638">
                  <c:v>41.212121212121367</c:v>
                </c:pt>
                <c:pt idx="1639">
                  <c:v>40</c:v>
                </c:pt>
                <c:pt idx="1640">
                  <c:v>32.515337423312772</c:v>
                </c:pt>
                <c:pt idx="1641">
                  <c:v>30.6748466257669</c:v>
                </c:pt>
                <c:pt idx="1642">
                  <c:v>38.690476190476211</c:v>
                </c:pt>
                <c:pt idx="1643">
                  <c:v>31.288343558282079</c:v>
                </c:pt>
                <c:pt idx="1644">
                  <c:v>31.055900621118031</c:v>
                </c:pt>
                <c:pt idx="1645">
                  <c:v>32.911392405063033</c:v>
                </c:pt>
                <c:pt idx="1646">
                  <c:v>62.068965517241374</c:v>
                </c:pt>
                <c:pt idx="1647">
                  <c:v>32.29813664596292</c:v>
                </c:pt>
                <c:pt idx="1648">
                  <c:v>53.448275862069003</c:v>
                </c:pt>
                <c:pt idx="1649">
                  <c:v>38.011695906432585</c:v>
                </c:pt>
                <c:pt idx="1650">
                  <c:v>59.411764705881978</c:v>
                </c:pt>
                <c:pt idx="1651">
                  <c:v>79.310344827585538</c:v>
                </c:pt>
                <c:pt idx="1652">
                  <c:v>62.643678160919499</c:v>
                </c:pt>
                <c:pt idx="1653">
                  <c:v>44.910179640718596</c:v>
                </c:pt>
                <c:pt idx="1654">
                  <c:v>44.910179640718596</c:v>
                </c:pt>
                <c:pt idx="1655">
                  <c:v>44.311377245509</c:v>
                </c:pt>
                <c:pt idx="1656">
                  <c:v>41.916167664670503</c:v>
                </c:pt>
                <c:pt idx="1657">
                  <c:v>42.514970059879992</c:v>
                </c:pt>
                <c:pt idx="1658">
                  <c:v>42.514970059879992</c:v>
                </c:pt>
                <c:pt idx="1659">
                  <c:v>42.514970059879992</c:v>
                </c:pt>
                <c:pt idx="1660">
                  <c:v>42.514970059879992</c:v>
                </c:pt>
                <c:pt idx="1661">
                  <c:v>40.243902439024403</c:v>
                </c:pt>
                <c:pt idx="1662">
                  <c:v>41.463414634146297</c:v>
                </c:pt>
                <c:pt idx="1663">
                  <c:v>40.361445783132218</c:v>
                </c:pt>
                <c:pt idx="1664">
                  <c:v>44.242424242424313</c:v>
                </c:pt>
                <c:pt idx="1665">
                  <c:v>44.242424242424313</c:v>
                </c:pt>
                <c:pt idx="1666">
                  <c:v>42.682926829268297</c:v>
                </c:pt>
                <c:pt idx="1667">
                  <c:v>44.242424242424313</c:v>
                </c:pt>
                <c:pt idx="1668">
                  <c:v>43.373493975903472</c:v>
                </c:pt>
                <c:pt idx="1669">
                  <c:v>40.853658536585399</c:v>
                </c:pt>
                <c:pt idx="1670">
                  <c:v>45.731707317073202</c:v>
                </c:pt>
                <c:pt idx="1671">
                  <c:v>42.331288343558299</c:v>
                </c:pt>
                <c:pt idx="1672">
                  <c:v>39.634146341463399</c:v>
                </c:pt>
                <c:pt idx="1673">
                  <c:v>40.243902439024403</c:v>
                </c:pt>
                <c:pt idx="1674">
                  <c:v>37.654320987654245</c:v>
                </c:pt>
                <c:pt idx="1675">
                  <c:v>36.419753086419803</c:v>
                </c:pt>
                <c:pt idx="1676">
                  <c:v>37.349397590361178</c:v>
                </c:pt>
                <c:pt idx="1677">
                  <c:v>42.261904761904802</c:v>
                </c:pt>
                <c:pt idx="1678">
                  <c:v>39.024390243902403</c:v>
                </c:pt>
                <c:pt idx="1679">
                  <c:v>37.349397590361178</c:v>
                </c:pt>
                <c:pt idx="1680">
                  <c:v>41.071428571428363</c:v>
                </c:pt>
                <c:pt idx="1681">
                  <c:v>36.904761904761898</c:v>
                </c:pt>
                <c:pt idx="1682">
                  <c:v>40</c:v>
                </c:pt>
                <c:pt idx="1683">
                  <c:v>41.317365269460971</c:v>
                </c:pt>
                <c:pt idx="1684">
                  <c:v>38.181818181818144</c:v>
                </c:pt>
                <c:pt idx="1685">
                  <c:v>41.176470588235297</c:v>
                </c:pt>
                <c:pt idx="1686">
                  <c:v>40.588235294117602</c:v>
                </c:pt>
                <c:pt idx="1687">
                  <c:v>40.588235294117602</c:v>
                </c:pt>
                <c:pt idx="1688">
                  <c:v>41.764705882352963</c:v>
                </c:pt>
                <c:pt idx="1689">
                  <c:v>36.094674556212638</c:v>
                </c:pt>
                <c:pt idx="1690">
                  <c:v>40.853658536585399</c:v>
                </c:pt>
                <c:pt idx="1691">
                  <c:v>40</c:v>
                </c:pt>
                <c:pt idx="1692">
                  <c:v>36.419753086419803</c:v>
                </c:pt>
                <c:pt idx="1693">
                  <c:v>37.647058823529413</c:v>
                </c:pt>
                <c:pt idx="1694">
                  <c:v>37.058823529411796</c:v>
                </c:pt>
                <c:pt idx="1695">
                  <c:v>37.5</c:v>
                </c:pt>
                <c:pt idx="1696">
                  <c:v>37.278106508875972</c:v>
                </c:pt>
                <c:pt idx="1697">
                  <c:v>30.379746835442891</c:v>
                </c:pt>
                <c:pt idx="1698">
                  <c:v>29.746835443038005</c:v>
                </c:pt>
                <c:pt idx="1699">
                  <c:v>37.647058823529413</c:v>
                </c:pt>
                <c:pt idx="1700">
                  <c:v>28.481012658227783</c:v>
                </c:pt>
                <c:pt idx="1701">
                  <c:v>30.769230769230788</c:v>
                </c:pt>
                <c:pt idx="1702">
                  <c:v>33.986928104575213</c:v>
                </c:pt>
                <c:pt idx="1703">
                  <c:v>53.448275862069003</c:v>
                </c:pt>
                <c:pt idx="1704">
                  <c:v>33.3333333333333</c:v>
                </c:pt>
                <c:pt idx="1705">
                  <c:v>43.930635838150437</c:v>
                </c:pt>
                <c:pt idx="1706">
                  <c:v>29.518072289156599</c:v>
                </c:pt>
                <c:pt idx="1707">
                  <c:v>54.237288135593197</c:v>
                </c:pt>
                <c:pt idx="1708">
                  <c:v>49.7041420118343</c:v>
                </c:pt>
                <c:pt idx="1709">
                  <c:v>55.932203389830498</c:v>
                </c:pt>
                <c:pt idx="1710">
                  <c:v>51.479289940828401</c:v>
                </c:pt>
                <c:pt idx="1711">
                  <c:v>40.606060606060574</c:v>
                </c:pt>
                <c:pt idx="1712">
                  <c:v>40.606060606060574</c:v>
                </c:pt>
                <c:pt idx="1713">
                  <c:v>40.606060606060574</c:v>
                </c:pt>
                <c:pt idx="1714">
                  <c:v>39.393939393939412</c:v>
                </c:pt>
                <c:pt idx="1715">
                  <c:v>38.787878787878803</c:v>
                </c:pt>
                <c:pt idx="1716">
                  <c:v>39.393939393939412</c:v>
                </c:pt>
                <c:pt idx="1717">
                  <c:v>38.181818181818144</c:v>
                </c:pt>
                <c:pt idx="1718">
                  <c:v>41.818181818181813</c:v>
                </c:pt>
                <c:pt idx="1719">
                  <c:v>42.0731707317073</c:v>
                </c:pt>
                <c:pt idx="1720">
                  <c:v>42.0731707317073</c:v>
                </c:pt>
                <c:pt idx="1721">
                  <c:v>39.759036144578467</c:v>
                </c:pt>
                <c:pt idx="1722">
                  <c:v>41.818181818181813</c:v>
                </c:pt>
                <c:pt idx="1723">
                  <c:v>40</c:v>
                </c:pt>
                <c:pt idx="1724">
                  <c:v>43.902439024390198</c:v>
                </c:pt>
                <c:pt idx="1725">
                  <c:v>39.393939393939412</c:v>
                </c:pt>
                <c:pt idx="1726">
                  <c:v>40</c:v>
                </c:pt>
                <c:pt idx="1727">
                  <c:v>39.634146341463399</c:v>
                </c:pt>
                <c:pt idx="1728">
                  <c:v>42.682926829268297</c:v>
                </c:pt>
                <c:pt idx="1729">
                  <c:v>39.263803680981603</c:v>
                </c:pt>
                <c:pt idx="1730">
                  <c:v>37.804878048780445</c:v>
                </c:pt>
                <c:pt idx="1731">
                  <c:v>42.0731707317073</c:v>
                </c:pt>
                <c:pt idx="1732">
                  <c:v>35.802469135802241</c:v>
                </c:pt>
                <c:pt idx="1733">
                  <c:v>38.271604938271601</c:v>
                </c:pt>
                <c:pt idx="1734">
                  <c:v>39.156626506024097</c:v>
                </c:pt>
                <c:pt idx="1735">
                  <c:v>43.902439024390198</c:v>
                </c:pt>
                <c:pt idx="1736">
                  <c:v>39.634146341463399</c:v>
                </c:pt>
                <c:pt idx="1737">
                  <c:v>40.963855421686397</c:v>
                </c:pt>
                <c:pt idx="1738">
                  <c:v>41.463414634146297</c:v>
                </c:pt>
                <c:pt idx="1739">
                  <c:v>40.243902439024403</c:v>
                </c:pt>
                <c:pt idx="1740">
                  <c:v>39.156626506024097</c:v>
                </c:pt>
                <c:pt idx="1741">
                  <c:v>41.717791411042576</c:v>
                </c:pt>
                <c:pt idx="1742">
                  <c:v>36.645962732919436</c:v>
                </c:pt>
                <c:pt idx="1743">
                  <c:v>41.566265060240944</c:v>
                </c:pt>
                <c:pt idx="1744">
                  <c:v>40.361445783132218</c:v>
                </c:pt>
                <c:pt idx="1745">
                  <c:v>40.963855421686397</c:v>
                </c:pt>
                <c:pt idx="1746">
                  <c:v>39.759036144578467</c:v>
                </c:pt>
                <c:pt idx="1747">
                  <c:v>35.757575757575921</c:v>
                </c:pt>
                <c:pt idx="1748">
                  <c:v>37.5</c:v>
                </c:pt>
                <c:pt idx="1749">
                  <c:v>40.361445783132218</c:v>
                </c:pt>
                <c:pt idx="1750">
                  <c:v>37.974683544303744</c:v>
                </c:pt>
                <c:pt idx="1751">
                  <c:v>37.951807228915563</c:v>
                </c:pt>
                <c:pt idx="1752">
                  <c:v>35.5421686746988</c:v>
                </c:pt>
                <c:pt idx="1753">
                  <c:v>41.875</c:v>
                </c:pt>
                <c:pt idx="1754">
                  <c:v>39.393939393939412</c:v>
                </c:pt>
                <c:pt idx="1755">
                  <c:v>34.177215189873401</c:v>
                </c:pt>
                <c:pt idx="1756">
                  <c:v>33.544303797468345</c:v>
                </c:pt>
                <c:pt idx="1757">
                  <c:v>37.951807228915563</c:v>
                </c:pt>
                <c:pt idx="1758">
                  <c:v>32.911392405063033</c:v>
                </c:pt>
                <c:pt idx="1759">
                  <c:v>31.410256410256487</c:v>
                </c:pt>
                <c:pt idx="1760">
                  <c:v>31.372549019607789</c:v>
                </c:pt>
                <c:pt idx="1761">
                  <c:v>58.823529411764518</c:v>
                </c:pt>
                <c:pt idx="1762">
                  <c:v>33.3333333333333</c:v>
                </c:pt>
                <c:pt idx="1763">
                  <c:v>50.588235294117602</c:v>
                </c:pt>
                <c:pt idx="1764">
                  <c:v>34.337349397590344</c:v>
                </c:pt>
                <c:pt idx="1765">
                  <c:v>53.529411764705912</c:v>
                </c:pt>
                <c:pt idx="1766">
                  <c:v>77.514792899408278</c:v>
                </c:pt>
                <c:pt idx="1767">
                  <c:v>60.588235294117602</c:v>
                </c:pt>
                <c:pt idx="1768">
                  <c:v>73.372781065088105</c:v>
                </c:pt>
                <c:pt idx="1769">
                  <c:v>52.071005917159937</c:v>
                </c:pt>
                <c:pt idx="1770">
                  <c:v>40.331491712706963</c:v>
                </c:pt>
                <c:pt idx="1771">
                  <c:v>40.331491712706963</c:v>
                </c:pt>
                <c:pt idx="1772">
                  <c:v>40.883977900552445</c:v>
                </c:pt>
                <c:pt idx="1773">
                  <c:v>40.883977900552445</c:v>
                </c:pt>
                <c:pt idx="1774">
                  <c:v>40.331491712706963</c:v>
                </c:pt>
                <c:pt idx="1775">
                  <c:v>42.541436464088179</c:v>
                </c:pt>
                <c:pt idx="1776">
                  <c:v>41.436464088397457</c:v>
                </c:pt>
                <c:pt idx="1777">
                  <c:v>38.121546961326004</c:v>
                </c:pt>
                <c:pt idx="1778">
                  <c:v>43.093922651933703</c:v>
                </c:pt>
                <c:pt idx="1779">
                  <c:v>44.198895027624303</c:v>
                </c:pt>
                <c:pt idx="1780">
                  <c:v>43.715846994535511</c:v>
                </c:pt>
                <c:pt idx="1781">
                  <c:v>44.505494505494234</c:v>
                </c:pt>
                <c:pt idx="1782">
                  <c:v>43.646408839779063</c:v>
                </c:pt>
                <c:pt idx="1783">
                  <c:v>42.541436464088179</c:v>
                </c:pt>
                <c:pt idx="1784">
                  <c:v>43.093922651933703</c:v>
                </c:pt>
                <c:pt idx="1785">
                  <c:v>44.751381215469472</c:v>
                </c:pt>
                <c:pt idx="1786">
                  <c:v>44.198895027624303</c:v>
                </c:pt>
                <c:pt idx="1787">
                  <c:v>40.331491712706963</c:v>
                </c:pt>
                <c:pt idx="1788">
                  <c:v>45</c:v>
                </c:pt>
                <c:pt idx="1789">
                  <c:v>39.444444444444045</c:v>
                </c:pt>
                <c:pt idx="1790">
                  <c:v>44.751381215469472</c:v>
                </c:pt>
                <c:pt idx="1791">
                  <c:v>46.368715083798911</c:v>
                </c:pt>
                <c:pt idx="1792">
                  <c:v>48.044692737430196</c:v>
                </c:pt>
                <c:pt idx="1793">
                  <c:v>48.369565217391298</c:v>
                </c:pt>
                <c:pt idx="1794">
                  <c:v>53.513513513513445</c:v>
                </c:pt>
                <c:pt idx="1795">
                  <c:v>41.988950276243095</c:v>
                </c:pt>
                <c:pt idx="1796">
                  <c:v>43.169398907103997</c:v>
                </c:pt>
                <c:pt idx="1797">
                  <c:v>56.353591160220944</c:v>
                </c:pt>
                <c:pt idx="1798">
                  <c:v>56.756756756756801</c:v>
                </c:pt>
                <c:pt idx="1799">
                  <c:v>59.259259259259295</c:v>
                </c:pt>
                <c:pt idx="1800">
                  <c:v>58.695652173913011</c:v>
                </c:pt>
                <c:pt idx="1801">
                  <c:v>44.021739130434959</c:v>
                </c:pt>
                <c:pt idx="1802">
                  <c:v>59.259259259259295</c:v>
                </c:pt>
                <c:pt idx="1803">
                  <c:v>60.732984293193702</c:v>
                </c:pt>
                <c:pt idx="1804">
                  <c:v>60.732984293193702</c:v>
                </c:pt>
                <c:pt idx="1805">
                  <c:v>57.894736842105466</c:v>
                </c:pt>
                <c:pt idx="1806">
                  <c:v>58.421052631579137</c:v>
                </c:pt>
                <c:pt idx="1807">
                  <c:v>49.171270718231995</c:v>
                </c:pt>
                <c:pt idx="1808">
                  <c:v>58.638743455497163</c:v>
                </c:pt>
                <c:pt idx="1809">
                  <c:v>53.631284916201096</c:v>
                </c:pt>
                <c:pt idx="1810">
                  <c:v>59.685863874345394</c:v>
                </c:pt>
                <c:pt idx="1811">
                  <c:v>73.298429319371706</c:v>
                </c:pt>
                <c:pt idx="1812">
                  <c:v>37.016574585635134</c:v>
                </c:pt>
                <c:pt idx="1813">
                  <c:v>54.787234042553202</c:v>
                </c:pt>
                <c:pt idx="1814">
                  <c:v>33.720930232558381</c:v>
                </c:pt>
                <c:pt idx="1815">
                  <c:v>30.813953488372135</c:v>
                </c:pt>
                <c:pt idx="1816">
                  <c:v>46.774193548387103</c:v>
                </c:pt>
                <c:pt idx="1817">
                  <c:v>33.139534883720913</c:v>
                </c:pt>
                <c:pt idx="1818">
                  <c:v>24.41860465116271</c:v>
                </c:pt>
                <c:pt idx="1819">
                  <c:v>23.668639053254338</c:v>
                </c:pt>
                <c:pt idx="1820">
                  <c:v>32.065217391304301</c:v>
                </c:pt>
                <c:pt idx="1821">
                  <c:v>26.162790697674389</c:v>
                </c:pt>
                <c:pt idx="1822">
                  <c:v>29.569892473118287</c:v>
                </c:pt>
                <c:pt idx="1823">
                  <c:v>29.946524064170983</c:v>
                </c:pt>
                <c:pt idx="1824">
                  <c:v>28.323699421965205</c:v>
                </c:pt>
                <c:pt idx="1825">
                  <c:v>30.635838150289068</c:v>
                </c:pt>
                <c:pt idx="1826">
                  <c:v>27.118644067796605</c:v>
                </c:pt>
                <c:pt idx="1827">
                  <c:v>32.748538011695913</c:v>
                </c:pt>
                <c:pt idx="1828">
                  <c:v>28.823529411764689</c:v>
                </c:pt>
                <c:pt idx="1829">
                  <c:v>30.722891566265087</c:v>
                </c:pt>
                <c:pt idx="1830">
                  <c:v>34.883720930232379</c:v>
                </c:pt>
                <c:pt idx="1831">
                  <c:v>34.883720930232379</c:v>
                </c:pt>
                <c:pt idx="1832">
                  <c:v>34.883720930232379</c:v>
                </c:pt>
                <c:pt idx="1833">
                  <c:v>33.720930232558381</c:v>
                </c:pt>
                <c:pt idx="1834">
                  <c:v>34.302325581395344</c:v>
                </c:pt>
                <c:pt idx="1835">
                  <c:v>34.302325581395344</c:v>
                </c:pt>
                <c:pt idx="1836">
                  <c:v>33.720930232558381</c:v>
                </c:pt>
                <c:pt idx="1837">
                  <c:v>36.046511627907002</c:v>
                </c:pt>
                <c:pt idx="1838">
                  <c:v>35.087719298245595</c:v>
                </c:pt>
                <c:pt idx="1839">
                  <c:v>36.257309941520511</c:v>
                </c:pt>
                <c:pt idx="1840">
                  <c:v>38.150289017340704</c:v>
                </c:pt>
                <c:pt idx="1841">
                  <c:v>34.883720930232379</c:v>
                </c:pt>
                <c:pt idx="1842">
                  <c:v>36.046511627907002</c:v>
                </c:pt>
                <c:pt idx="1843">
                  <c:v>39.181286549707266</c:v>
                </c:pt>
                <c:pt idx="1844">
                  <c:v>36.046511627907002</c:v>
                </c:pt>
                <c:pt idx="1845">
                  <c:v>34.883720930232379</c:v>
                </c:pt>
                <c:pt idx="1846">
                  <c:v>35.672514619883003</c:v>
                </c:pt>
                <c:pt idx="1847">
                  <c:v>37.426900584795298</c:v>
                </c:pt>
                <c:pt idx="1848">
                  <c:v>33.529411764705912</c:v>
                </c:pt>
                <c:pt idx="1849">
                  <c:v>36.257309941520511</c:v>
                </c:pt>
                <c:pt idx="1850">
                  <c:v>36.842105263157912</c:v>
                </c:pt>
                <c:pt idx="1851">
                  <c:v>37.278106508875972</c:v>
                </c:pt>
                <c:pt idx="1852">
                  <c:v>36.094674556212638</c:v>
                </c:pt>
                <c:pt idx="1853">
                  <c:v>36.994219653179201</c:v>
                </c:pt>
                <c:pt idx="1854">
                  <c:v>40.116279069767067</c:v>
                </c:pt>
                <c:pt idx="1855">
                  <c:v>34.502923976608201</c:v>
                </c:pt>
                <c:pt idx="1856">
                  <c:v>41.618497109826379</c:v>
                </c:pt>
                <c:pt idx="1857">
                  <c:v>38.690476190476211</c:v>
                </c:pt>
                <c:pt idx="1858">
                  <c:v>37.790697674418595</c:v>
                </c:pt>
                <c:pt idx="1859">
                  <c:v>37.790697674418595</c:v>
                </c:pt>
                <c:pt idx="1860">
                  <c:v>38.235294117647044</c:v>
                </c:pt>
                <c:pt idx="1861">
                  <c:v>35.502958579881813</c:v>
                </c:pt>
                <c:pt idx="1862">
                  <c:v>38.3720930232558</c:v>
                </c:pt>
                <c:pt idx="1863">
                  <c:v>37.356321839080444</c:v>
                </c:pt>
                <c:pt idx="1864">
                  <c:v>37.931034482758363</c:v>
                </c:pt>
                <c:pt idx="1865">
                  <c:v>38.150289017340704</c:v>
                </c:pt>
                <c:pt idx="1866">
                  <c:v>35.260115606936544</c:v>
                </c:pt>
                <c:pt idx="1867">
                  <c:v>36.144578313253</c:v>
                </c:pt>
                <c:pt idx="1868">
                  <c:v>36.206896551723972</c:v>
                </c:pt>
                <c:pt idx="1869">
                  <c:v>38.554216867469897</c:v>
                </c:pt>
                <c:pt idx="1870">
                  <c:v>36.206896551723972</c:v>
                </c:pt>
                <c:pt idx="1871">
                  <c:v>34.482758620689829</c:v>
                </c:pt>
                <c:pt idx="1872">
                  <c:v>38.323353293413199</c:v>
                </c:pt>
                <c:pt idx="1873">
                  <c:v>36.842105263157912</c:v>
                </c:pt>
                <c:pt idx="1874">
                  <c:v>30.909090909090899</c:v>
                </c:pt>
                <c:pt idx="1875">
                  <c:v>30.303030303030287</c:v>
                </c:pt>
                <c:pt idx="1876">
                  <c:v>34.911242603550122</c:v>
                </c:pt>
                <c:pt idx="1877">
                  <c:v>30.909090909090899</c:v>
                </c:pt>
                <c:pt idx="1878">
                  <c:v>28.220858895705501</c:v>
                </c:pt>
                <c:pt idx="1879">
                  <c:v>30</c:v>
                </c:pt>
                <c:pt idx="1880">
                  <c:v>57.865168539325921</c:v>
                </c:pt>
                <c:pt idx="1881">
                  <c:v>31.288343558282079</c:v>
                </c:pt>
                <c:pt idx="1882">
                  <c:v>51.685393258427013</c:v>
                </c:pt>
                <c:pt idx="1883">
                  <c:v>31.791907514450905</c:v>
                </c:pt>
                <c:pt idx="1884">
                  <c:v>56.976744186046218</c:v>
                </c:pt>
                <c:pt idx="1885">
                  <c:v>61.363636363636104</c:v>
                </c:pt>
                <c:pt idx="1886">
                  <c:v>61.931818181818144</c:v>
                </c:pt>
                <c:pt idx="1887">
                  <c:v>64.942528735632223</c:v>
                </c:pt>
                <c:pt idx="1888">
                  <c:v>48.538011695906398</c:v>
                </c:pt>
                <c:pt idx="1889">
                  <c:v>65.882352941176478</c:v>
                </c:pt>
                <c:pt idx="1890">
                  <c:v>28.735632183907878</c:v>
                </c:pt>
              </c:numCache>
            </c:numRef>
          </c:xVal>
          <c:yVal>
            <c:numRef>
              <c:f>Correl.csv!$B$1:$B$1892</c:f>
              <c:numCache>
                <c:formatCode>General</c:formatCode>
                <c:ptCount val="1892"/>
                <c:pt idx="0">
                  <c:v>1</c:v>
                </c:pt>
                <c:pt idx="1">
                  <c:v>1</c:v>
                </c:pt>
                <c:pt idx="2">
                  <c:v>1</c:v>
                </c:pt>
                <c:pt idx="3">
                  <c:v>0.89729729729729701</c:v>
                </c:pt>
                <c:pt idx="4">
                  <c:v>0.89729729729729701</c:v>
                </c:pt>
                <c:pt idx="5">
                  <c:v>0.89729729729729701</c:v>
                </c:pt>
                <c:pt idx="6">
                  <c:v>0.9459459459459455</c:v>
                </c:pt>
                <c:pt idx="7">
                  <c:v>0.9459459459459455</c:v>
                </c:pt>
                <c:pt idx="8">
                  <c:v>0.9459459459459455</c:v>
                </c:pt>
                <c:pt idx="9">
                  <c:v>0.95135135135135096</c:v>
                </c:pt>
                <c:pt idx="10">
                  <c:v>1</c:v>
                </c:pt>
                <c:pt idx="11">
                  <c:v>1</c:v>
                </c:pt>
                <c:pt idx="12">
                  <c:v>1</c:v>
                </c:pt>
                <c:pt idx="13">
                  <c:v>0.89729729729729701</c:v>
                </c:pt>
                <c:pt idx="14">
                  <c:v>0.9459459459459455</c:v>
                </c:pt>
                <c:pt idx="15">
                  <c:v>0.96756756756756757</c:v>
                </c:pt>
                <c:pt idx="16">
                  <c:v>0.96756756756756757</c:v>
                </c:pt>
                <c:pt idx="17">
                  <c:v>0.96756756756756757</c:v>
                </c:pt>
                <c:pt idx="18">
                  <c:v>0.86486486486486502</c:v>
                </c:pt>
                <c:pt idx="19">
                  <c:v>0.91351351351351462</c:v>
                </c:pt>
                <c:pt idx="20">
                  <c:v>0.96756756756756757</c:v>
                </c:pt>
                <c:pt idx="21">
                  <c:v>0.79891304347826098</c:v>
                </c:pt>
                <c:pt idx="22">
                  <c:v>0.79891304347826098</c:v>
                </c:pt>
                <c:pt idx="23">
                  <c:v>0.79891304347826098</c:v>
                </c:pt>
                <c:pt idx="24">
                  <c:v>0.80434782608695699</c:v>
                </c:pt>
                <c:pt idx="25">
                  <c:v>0.85326086956521696</c:v>
                </c:pt>
                <c:pt idx="26">
                  <c:v>0.79891304347826098</c:v>
                </c:pt>
                <c:pt idx="27">
                  <c:v>0.76630434782608703</c:v>
                </c:pt>
                <c:pt idx="28">
                  <c:v>0.68888888888889088</c:v>
                </c:pt>
                <c:pt idx="29">
                  <c:v>0.68888888888889088</c:v>
                </c:pt>
                <c:pt idx="30">
                  <c:v>0.68888888888889088</c:v>
                </c:pt>
                <c:pt idx="31">
                  <c:v>0.69444444444444464</c:v>
                </c:pt>
                <c:pt idx="32">
                  <c:v>0.74444444444444613</c:v>
                </c:pt>
                <c:pt idx="33">
                  <c:v>0.68888888888889088</c:v>
                </c:pt>
                <c:pt idx="34">
                  <c:v>0.65555555555555811</c:v>
                </c:pt>
                <c:pt idx="35">
                  <c:v>0.67222222222222205</c:v>
                </c:pt>
                <c:pt idx="36">
                  <c:v>0.86111111111111105</c:v>
                </c:pt>
                <c:pt idx="37">
                  <c:v>0.86111111111111105</c:v>
                </c:pt>
                <c:pt idx="38">
                  <c:v>0.86111111111111105</c:v>
                </c:pt>
                <c:pt idx="39">
                  <c:v>0.86666666666666703</c:v>
                </c:pt>
                <c:pt idx="40">
                  <c:v>0.91666666666666696</c:v>
                </c:pt>
                <c:pt idx="41">
                  <c:v>0.86111111111111105</c:v>
                </c:pt>
                <c:pt idx="42">
                  <c:v>0.82777777777777861</c:v>
                </c:pt>
                <c:pt idx="43">
                  <c:v>0.77777777777778012</c:v>
                </c:pt>
                <c:pt idx="44">
                  <c:v>0.82320441988950488</c:v>
                </c:pt>
                <c:pt idx="45">
                  <c:v>0.80110497237569311</c:v>
                </c:pt>
                <c:pt idx="46">
                  <c:v>0.80110497237569311</c:v>
                </c:pt>
                <c:pt idx="47">
                  <c:v>0.80110497237569311</c:v>
                </c:pt>
                <c:pt idx="48">
                  <c:v>0.80662983425414825</c:v>
                </c:pt>
                <c:pt idx="49">
                  <c:v>0.85635359116022058</c:v>
                </c:pt>
                <c:pt idx="50">
                  <c:v>0.80110497237569311</c:v>
                </c:pt>
                <c:pt idx="51">
                  <c:v>0.7679558011049753</c:v>
                </c:pt>
                <c:pt idx="52">
                  <c:v>0.71823204419889564</c:v>
                </c:pt>
                <c:pt idx="53">
                  <c:v>0.88397790055248604</c:v>
                </c:pt>
                <c:pt idx="54">
                  <c:v>0.86187845303867827</c:v>
                </c:pt>
                <c:pt idx="55">
                  <c:v>0.88397790055248604</c:v>
                </c:pt>
                <c:pt idx="56">
                  <c:v>0.88397790055248604</c:v>
                </c:pt>
                <c:pt idx="57">
                  <c:v>0.88397790055248604</c:v>
                </c:pt>
                <c:pt idx="58">
                  <c:v>0.77900552486188013</c:v>
                </c:pt>
                <c:pt idx="59">
                  <c:v>0.82872928176795557</c:v>
                </c:pt>
                <c:pt idx="60">
                  <c:v>0.88397790055248604</c:v>
                </c:pt>
                <c:pt idx="61">
                  <c:v>0.91712707182320397</c:v>
                </c:pt>
                <c:pt idx="62">
                  <c:v>0.69060773480662996</c:v>
                </c:pt>
                <c:pt idx="63">
                  <c:v>0.73480662983425349</c:v>
                </c:pt>
                <c:pt idx="64">
                  <c:v>0.9116022099447505</c:v>
                </c:pt>
                <c:pt idx="65">
                  <c:v>0.7747252747252783</c:v>
                </c:pt>
                <c:pt idx="66">
                  <c:v>0.76243093922651961</c:v>
                </c:pt>
                <c:pt idx="67">
                  <c:v>0.76243093922651961</c:v>
                </c:pt>
                <c:pt idx="68">
                  <c:v>0.76243093922651961</c:v>
                </c:pt>
                <c:pt idx="69">
                  <c:v>0.72375690607734799</c:v>
                </c:pt>
                <c:pt idx="70">
                  <c:v>0.70718232044198859</c:v>
                </c:pt>
                <c:pt idx="71">
                  <c:v>0.76243093922651961</c:v>
                </c:pt>
                <c:pt idx="72">
                  <c:v>0.79558011049723587</c:v>
                </c:pt>
                <c:pt idx="73">
                  <c:v>0.60220994475138101</c:v>
                </c:pt>
                <c:pt idx="74">
                  <c:v>0.59116022099447496</c:v>
                </c:pt>
                <c:pt idx="75">
                  <c:v>0.65745856353591203</c:v>
                </c:pt>
                <c:pt idx="76">
                  <c:v>0.59668508287292588</c:v>
                </c:pt>
                <c:pt idx="77">
                  <c:v>0.74585635359116065</c:v>
                </c:pt>
                <c:pt idx="78">
                  <c:v>0.93333333333333302</c:v>
                </c:pt>
                <c:pt idx="79">
                  <c:v>0.93333333333333302</c:v>
                </c:pt>
                <c:pt idx="80">
                  <c:v>0.93333333333333302</c:v>
                </c:pt>
                <c:pt idx="81">
                  <c:v>0.82777777777777861</c:v>
                </c:pt>
                <c:pt idx="82">
                  <c:v>0.87777777777777988</c:v>
                </c:pt>
                <c:pt idx="83">
                  <c:v>0.93333333333333302</c:v>
                </c:pt>
                <c:pt idx="84">
                  <c:v>0.96666666666666701</c:v>
                </c:pt>
                <c:pt idx="85">
                  <c:v>0.73888888888889148</c:v>
                </c:pt>
                <c:pt idx="86">
                  <c:v>0.674033149171271</c:v>
                </c:pt>
                <c:pt idx="87">
                  <c:v>0.850828729281768</c:v>
                </c:pt>
                <c:pt idx="88">
                  <c:v>0.79005524861878784</c:v>
                </c:pt>
                <c:pt idx="89">
                  <c:v>0.93922651933701651</c:v>
                </c:pt>
                <c:pt idx="90">
                  <c:v>0.79558011049723587</c:v>
                </c:pt>
                <c:pt idx="91">
                  <c:v>0.70165745856354012</c:v>
                </c:pt>
                <c:pt idx="92">
                  <c:v>0.70165745856354012</c:v>
                </c:pt>
                <c:pt idx="93">
                  <c:v>0.70165745856354012</c:v>
                </c:pt>
                <c:pt idx="94">
                  <c:v>0.59668508287292588</c:v>
                </c:pt>
                <c:pt idx="95">
                  <c:v>0.64640883977900665</c:v>
                </c:pt>
                <c:pt idx="96">
                  <c:v>0.70165745856354012</c:v>
                </c:pt>
                <c:pt idx="97">
                  <c:v>0.73480662983425349</c:v>
                </c:pt>
                <c:pt idx="98">
                  <c:v>0.78453038674032816</c:v>
                </c:pt>
                <c:pt idx="99">
                  <c:v>0.57458563535911789</c:v>
                </c:pt>
                <c:pt idx="100">
                  <c:v>0.59668508287292588</c:v>
                </c:pt>
                <c:pt idx="101">
                  <c:v>0.53591160220994505</c:v>
                </c:pt>
                <c:pt idx="102">
                  <c:v>0.68508287292817949</c:v>
                </c:pt>
                <c:pt idx="103">
                  <c:v>0.81868131868132088</c:v>
                </c:pt>
                <c:pt idx="104">
                  <c:v>0.73480662983425349</c:v>
                </c:pt>
                <c:pt idx="105">
                  <c:v>0.96721311475409799</c:v>
                </c:pt>
                <c:pt idx="106">
                  <c:v>0.96721311475409799</c:v>
                </c:pt>
                <c:pt idx="107">
                  <c:v>0.96721311475409799</c:v>
                </c:pt>
                <c:pt idx="108">
                  <c:v>0.86338797814207602</c:v>
                </c:pt>
                <c:pt idx="109">
                  <c:v>0.91256830601092687</c:v>
                </c:pt>
                <c:pt idx="110">
                  <c:v>0.96721311475409799</c:v>
                </c:pt>
                <c:pt idx="111">
                  <c:v>1</c:v>
                </c:pt>
                <c:pt idx="112">
                  <c:v>0.76502732240437565</c:v>
                </c:pt>
                <c:pt idx="113">
                  <c:v>0.65193370165745901</c:v>
                </c:pt>
                <c:pt idx="114">
                  <c:v>0.82872928176795557</c:v>
                </c:pt>
                <c:pt idx="115">
                  <c:v>0.7679558011049753</c:v>
                </c:pt>
                <c:pt idx="116">
                  <c:v>0.91712707182320397</c:v>
                </c:pt>
                <c:pt idx="117">
                  <c:v>0.79120879120879162</c:v>
                </c:pt>
                <c:pt idx="118">
                  <c:v>0.96685082872928263</c:v>
                </c:pt>
                <c:pt idx="119">
                  <c:v>0.73076923076923161</c:v>
                </c:pt>
                <c:pt idx="120">
                  <c:v>0.52222222222222159</c:v>
                </c:pt>
                <c:pt idx="121">
                  <c:v>0.52222222222222159</c:v>
                </c:pt>
                <c:pt idx="122">
                  <c:v>0.52222222222222159</c:v>
                </c:pt>
                <c:pt idx="123">
                  <c:v>0.594444444444444</c:v>
                </c:pt>
                <c:pt idx="124">
                  <c:v>0.57777777777777861</c:v>
                </c:pt>
                <c:pt idx="125">
                  <c:v>0.52222222222222159</c:v>
                </c:pt>
                <c:pt idx="126">
                  <c:v>0.48888888888889176</c:v>
                </c:pt>
                <c:pt idx="127">
                  <c:v>0.71666666666666701</c:v>
                </c:pt>
                <c:pt idx="128">
                  <c:v>0.70165745856354012</c:v>
                </c:pt>
                <c:pt idx="129">
                  <c:v>0.52486187845304089</c:v>
                </c:pt>
                <c:pt idx="130">
                  <c:v>0.66298342541436561</c:v>
                </c:pt>
                <c:pt idx="131">
                  <c:v>0.43646408839779177</c:v>
                </c:pt>
                <c:pt idx="132">
                  <c:v>0.69060773480662996</c:v>
                </c:pt>
                <c:pt idx="133">
                  <c:v>0.48618784530386877</c:v>
                </c:pt>
                <c:pt idx="134">
                  <c:v>0.75138121546961512</c:v>
                </c:pt>
                <c:pt idx="135">
                  <c:v>0.48618784530386877</c:v>
                </c:pt>
                <c:pt idx="136">
                  <c:v>0.82777777777777861</c:v>
                </c:pt>
                <c:pt idx="137">
                  <c:v>0.82777777777777861</c:v>
                </c:pt>
                <c:pt idx="138">
                  <c:v>0.82777777777777861</c:v>
                </c:pt>
                <c:pt idx="139">
                  <c:v>0.72222222222222199</c:v>
                </c:pt>
                <c:pt idx="140">
                  <c:v>0.77222222222222203</c:v>
                </c:pt>
                <c:pt idx="141">
                  <c:v>0.82777777777777861</c:v>
                </c:pt>
                <c:pt idx="142">
                  <c:v>0.86111111111111105</c:v>
                </c:pt>
                <c:pt idx="143">
                  <c:v>0.82222222222222197</c:v>
                </c:pt>
                <c:pt idx="144">
                  <c:v>0.65745856353591203</c:v>
                </c:pt>
                <c:pt idx="145">
                  <c:v>0.77900552486188013</c:v>
                </c:pt>
                <c:pt idx="146">
                  <c:v>0.71823204419889564</c:v>
                </c:pt>
                <c:pt idx="147">
                  <c:v>0.86740331491712697</c:v>
                </c:pt>
                <c:pt idx="148">
                  <c:v>0.70165745856354012</c:v>
                </c:pt>
                <c:pt idx="149">
                  <c:v>0.88397790055248604</c:v>
                </c:pt>
                <c:pt idx="150">
                  <c:v>0.81767955801105063</c:v>
                </c:pt>
                <c:pt idx="151">
                  <c:v>0.86187845303867827</c:v>
                </c:pt>
                <c:pt idx="152">
                  <c:v>0.56906077348066297</c:v>
                </c:pt>
                <c:pt idx="153">
                  <c:v>0.95530726256983411</c:v>
                </c:pt>
                <c:pt idx="154">
                  <c:v>0.95530726256983411</c:v>
                </c:pt>
                <c:pt idx="155">
                  <c:v>0.95530726256983411</c:v>
                </c:pt>
                <c:pt idx="156">
                  <c:v>0.84916201117318613</c:v>
                </c:pt>
                <c:pt idx="157">
                  <c:v>0.89944134078212257</c:v>
                </c:pt>
                <c:pt idx="158">
                  <c:v>0.95530726256983411</c:v>
                </c:pt>
                <c:pt idx="159">
                  <c:v>0.988826815642458</c:v>
                </c:pt>
                <c:pt idx="160">
                  <c:v>0.75977653631285136</c:v>
                </c:pt>
                <c:pt idx="161">
                  <c:v>0.66666666666666763</c:v>
                </c:pt>
                <c:pt idx="162">
                  <c:v>0.84444444444444589</c:v>
                </c:pt>
                <c:pt idx="163">
                  <c:v>0.78333333333333299</c:v>
                </c:pt>
                <c:pt idx="164">
                  <c:v>0.93333333333333302</c:v>
                </c:pt>
                <c:pt idx="165">
                  <c:v>0.81111111111111101</c:v>
                </c:pt>
                <c:pt idx="166">
                  <c:v>0.9833333333333325</c:v>
                </c:pt>
                <c:pt idx="167">
                  <c:v>0.750000000000002</c:v>
                </c:pt>
                <c:pt idx="168">
                  <c:v>0.98888888888888904</c:v>
                </c:pt>
                <c:pt idx="169">
                  <c:v>0.5</c:v>
                </c:pt>
                <c:pt idx="170">
                  <c:v>0.87777777777777988</c:v>
                </c:pt>
                <c:pt idx="171">
                  <c:v>0.85474860335195713</c:v>
                </c:pt>
                <c:pt idx="172">
                  <c:v>0.85474860335195713</c:v>
                </c:pt>
                <c:pt idx="173">
                  <c:v>0.85474860335195713</c:v>
                </c:pt>
                <c:pt idx="174">
                  <c:v>0.86033519553072602</c:v>
                </c:pt>
                <c:pt idx="175">
                  <c:v>0.91061452513966457</c:v>
                </c:pt>
                <c:pt idx="176">
                  <c:v>0.85474860335195713</c:v>
                </c:pt>
                <c:pt idx="177">
                  <c:v>0.82122905027933213</c:v>
                </c:pt>
                <c:pt idx="178">
                  <c:v>0.78212290502793025</c:v>
                </c:pt>
                <c:pt idx="179">
                  <c:v>0.80898876404494358</c:v>
                </c:pt>
                <c:pt idx="180">
                  <c:v>0.98876404494381998</c:v>
                </c:pt>
                <c:pt idx="181">
                  <c:v>0.86111111111111105</c:v>
                </c:pt>
                <c:pt idx="182">
                  <c:v>0.89944134078212257</c:v>
                </c:pt>
                <c:pt idx="183">
                  <c:v>0.65363128491620104</c:v>
                </c:pt>
                <c:pt idx="184">
                  <c:v>0.85955056179775002</c:v>
                </c:pt>
                <c:pt idx="185">
                  <c:v>0.60335195530726249</c:v>
                </c:pt>
                <c:pt idx="186">
                  <c:v>0.82122905027933213</c:v>
                </c:pt>
                <c:pt idx="187">
                  <c:v>0.52808988764044962</c:v>
                </c:pt>
                <c:pt idx="188">
                  <c:v>0.78651685393258397</c:v>
                </c:pt>
                <c:pt idx="189">
                  <c:v>0.84180790960452212</c:v>
                </c:pt>
                <c:pt idx="190">
                  <c:v>0.71666666666666701</c:v>
                </c:pt>
                <c:pt idx="191">
                  <c:v>0.71666666666666701</c:v>
                </c:pt>
                <c:pt idx="192">
                  <c:v>0.71666666666666701</c:v>
                </c:pt>
                <c:pt idx="193">
                  <c:v>0.61111111111111105</c:v>
                </c:pt>
                <c:pt idx="194">
                  <c:v>0.66111111111111165</c:v>
                </c:pt>
                <c:pt idx="195">
                  <c:v>0.71666666666666701</c:v>
                </c:pt>
                <c:pt idx="196">
                  <c:v>0.750000000000002</c:v>
                </c:pt>
                <c:pt idx="197">
                  <c:v>0.72222222222222199</c:v>
                </c:pt>
                <c:pt idx="198">
                  <c:v>0.75690607734806836</c:v>
                </c:pt>
                <c:pt idx="199">
                  <c:v>0.66850828729281864</c:v>
                </c:pt>
                <c:pt idx="200">
                  <c:v>0.80662983425414825</c:v>
                </c:pt>
                <c:pt idx="201">
                  <c:v>0.75690607734806836</c:v>
                </c:pt>
                <c:pt idx="202">
                  <c:v>0.60220994475138101</c:v>
                </c:pt>
                <c:pt idx="203">
                  <c:v>0.78453038674032816</c:v>
                </c:pt>
                <c:pt idx="204">
                  <c:v>0.71823204419889564</c:v>
                </c:pt>
                <c:pt idx="205">
                  <c:v>0.75138121546961512</c:v>
                </c:pt>
                <c:pt idx="206">
                  <c:v>0.66850828729281864</c:v>
                </c:pt>
                <c:pt idx="207">
                  <c:v>0.8895027624309364</c:v>
                </c:pt>
                <c:pt idx="208">
                  <c:v>0.76666666666666705</c:v>
                </c:pt>
                <c:pt idx="209">
                  <c:v>0.68539325842696597</c:v>
                </c:pt>
                <c:pt idx="210">
                  <c:v>0.83615819209039688</c:v>
                </c:pt>
                <c:pt idx="211">
                  <c:v>0.83615819209039688</c:v>
                </c:pt>
                <c:pt idx="212">
                  <c:v>0.83615819209039688</c:v>
                </c:pt>
                <c:pt idx="213">
                  <c:v>0.83050847457627164</c:v>
                </c:pt>
                <c:pt idx="214">
                  <c:v>0.88135593220339248</c:v>
                </c:pt>
                <c:pt idx="215">
                  <c:v>0.83615819209039688</c:v>
                </c:pt>
                <c:pt idx="216">
                  <c:v>0.80225988700564999</c:v>
                </c:pt>
                <c:pt idx="217">
                  <c:v>0.9322033898305061</c:v>
                </c:pt>
                <c:pt idx="218">
                  <c:v>0.72316384180790716</c:v>
                </c:pt>
                <c:pt idx="219">
                  <c:v>0.83615819209039688</c:v>
                </c:pt>
                <c:pt idx="220">
                  <c:v>0.76536312849161958</c:v>
                </c:pt>
                <c:pt idx="221">
                  <c:v>0.75280898876404501</c:v>
                </c:pt>
                <c:pt idx="222">
                  <c:v>0.65536723163842048</c:v>
                </c:pt>
                <c:pt idx="223">
                  <c:v>0.80790960451977811</c:v>
                </c:pt>
                <c:pt idx="224">
                  <c:v>0.76271186440678285</c:v>
                </c:pt>
                <c:pt idx="225">
                  <c:v>0.80790960451977811</c:v>
                </c:pt>
                <c:pt idx="226">
                  <c:v>0.677966101694915</c:v>
                </c:pt>
                <c:pt idx="227">
                  <c:v>0.88135593220339248</c:v>
                </c:pt>
                <c:pt idx="228">
                  <c:v>0.82386363636363813</c:v>
                </c:pt>
                <c:pt idx="229">
                  <c:v>0.82777777777777861</c:v>
                </c:pt>
                <c:pt idx="230">
                  <c:v>0.77966101694915724</c:v>
                </c:pt>
                <c:pt idx="231">
                  <c:v>0.88135593220339248</c:v>
                </c:pt>
                <c:pt idx="232">
                  <c:v>0.88135593220339248</c:v>
                </c:pt>
                <c:pt idx="233">
                  <c:v>0.88135593220339248</c:v>
                </c:pt>
                <c:pt idx="234">
                  <c:v>0.90960451977401102</c:v>
                </c:pt>
                <c:pt idx="235">
                  <c:v>0.92655367231638464</c:v>
                </c:pt>
                <c:pt idx="236">
                  <c:v>0.88135593220339248</c:v>
                </c:pt>
                <c:pt idx="237">
                  <c:v>0.84745762711864403</c:v>
                </c:pt>
                <c:pt idx="238">
                  <c:v>0.79661016949152497</c:v>
                </c:pt>
                <c:pt idx="239">
                  <c:v>0.69491525423728862</c:v>
                </c:pt>
                <c:pt idx="240">
                  <c:v>0.87570621468926813</c:v>
                </c:pt>
                <c:pt idx="241">
                  <c:v>0.81564245810056113</c:v>
                </c:pt>
                <c:pt idx="242">
                  <c:v>0.797752808988764</c:v>
                </c:pt>
                <c:pt idx="243">
                  <c:v>0.67231638418079098</c:v>
                </c:pt>
                <c:pt idx="244">
                  <c:v>0.84745762711864403</c:v>
                </c:pt>
                <c:pt idx="245">
                  <c:v>0.62146892655367436</c:v>
                </c:pt>
                <c:pt idx="246">
                  <c:v>0.84745762711864403</c:v>
                </c:pt>
                <c:pt idx="247">
                  <c:v>0.53672316384180796</c:v>
                </c:pt>
                <c:pt idx="248">
                  <c:v>0.75141242937853103</c:v>
                </c:pt>
                <c:pt idx="249">
                  <c:v>0.86363636363636398</c:v>
                </c:pt>
                <c:pt idx="250">
                  <c:v>0.87777777777777988</c:v>
                </c:pt>
                <c:pt idx="251">
                  <c:v>0.63841807909604498</c:v>
                </c:pt>
                <c:pt idx="252">
                  <c:v>0.85000000000000064</c:v>
                </c:pt>
                <c:pt idx="253">
                  <c:v>0.8895027624309364</c:v>
                </c:pt>
                <c:pt idx="254">
                  <c:v>0.8895027624309364</c:v>
                </c:pt>
                <c:pt idx="255">
                  <c:v>0.8895027624309364</c:v>
                </c:pt>
                <c:pt idx="256">
                  <c:v>0.850828729281768</c:v>
                </c:pt>
                <c:pt idx="257">
                  <c:v>0.83425414364640904</c:v>
                </c:pt>
                <c:pt idx="258">
                  <c:v>0.8895027624309364</c:v>
                </c:pt>
                <c:pt idx="259">
                  <c:v>0.92265193370165699</c:v>
                </c:pt>
                <c:pt idx="260">
                  <c:v>0.69613259668508365</c:v>
                </c:pt>
                <c:pt idx="261">
                  <c:v>0.66298342541436561</c:v>
                </c:pt>
                <c:pt idx="262">
                  <c:v>0.83977900552486484</c:v>
                </c:pt>
                <c:pt idx="263">
                  <c:v>0.78142076502731916</c:v>
                </c:pt>
                <c:pt idx="264">
                  <c:v>0.92857142857142905</c:v>
                </c:pt>
                <c:pt idx="265">
                  <c:v>0.81767955801105063</c:v>
                </c:pt>
                <c:pt idx="266">
                  <c:v>0.94475138121547064</c:v>
                </c:pt>
                <c:pt idx="267">
                  <c:v>0.69060773480662996</c:v>
                </c:pt>
                <c:pt idx="268">
                  <c:v>0.92265193370165699</c:v>
                </c:pt>
                <c:pt idx="269">
                  <c:v>0.50828729281767959</c:v>
                </c:pt>
                <c:pt idx="270">
                  <c:v>0.87292817679558377</c:v>
                </c:pt>
                <c:pt idx="271">
                  <c:v>0.93888888888889088</c:v>
                </c:pt>
                <c:pt idx="272">
                  <c:v>0.83888888888889113</c:v>
                </c:pt>
                <c:pt idx="273">
                  <c:v>0.76243093922651961</c:v>
                </c:pt>
                <c:pt idx="274">
                  <c:v>0.75418994413408036</c:v>
                </c:pt>
                <c:pt idx="275">
                  <c:v>0.80446927374301702</c:v>
                </c:pt>
                <c:pt idx="276">
                  <c:v>0.75418994413408036</c:v>
                </c:pt>
                <c:pt idx="277">
                  <c:v>0.75418994413408036</c:v>
                </c:pt>
                <c:pt idx="278">
                  <c:v>0.75418994413408036</c:v>
                </c:pt>
                <c:pt idx="279">
                  <c:v>0.71508379888268159</c:v>
                </c:pt>
                <c:pt idx="280">
                  <c:v>0.69832402234636903</c:v>
                </c:pt>
                <c:pt idx="281">
                  <c:v>0.75418994413408036</c:v>
                </c:pt>
                <c:pt idx="282">
                  <c:v>0.78770949720670635</c:v>
                </c:pt>
                <c:pt idx="283">
                  <c:v>0.67039106145251648</c:v>
                </c:pt>
                <c:pt idx="284">
                  <c:v>0.60335195530726249</c:v>
                </c:pt>
                <c:pt idx="285">
                  <c:v>0.78212290502793025</c:v>
                </c:pt>
                <c:pt idx="286">
                  <c:v>0.64640883977900665</c:v>
                </c:pt>
                <c:pt idx="287">
                  <c:v>0.87222222222222201</c:v>
                </c:pt>
                <c:pt idx="288">
                  <c:v>0.68156424581005326</c:v>
                </c:pt>
                <c:pt idx="289">
                  <c:v>0.82122905027933213</c:v>
                </c:pt>
                <c:pt idx="290">
                  <c:v>0.66480446927374548</c:v>
                </c:pt>
                <c:pt idx="291">
                  <c:v>0.78770949720670635</c:v>
                </c:pt>
                <c:pt idx="292">
                  <c:v>0.48044692737430389</c:v>
                </c:pt>
                <c:pt idx="293">
                  <c:v>0.82681564245810524</c:v>
                </c:pt>
                <c:pt idx="294">
                  <c:v>0.80337078651685401</c:v>
                </c:pt>
                <c:pt idx="295">
                  <c:v>0.78333333333333299</c:v>
                </c:pt>
                <c:pt idx="296">
                  <c:v>0.72625698324022259</c:v>
                </c:pt>
                <c:pt idx="297">
                  <c:v>0.69832402234636903</c:v>
                </c:pt>
                <c:pt idx="298">
                  <c:v>0.67039106145251648</c:v>
                </c:pt>
                <c:pt idx="299">
                  <c:v>0.86740331491712697</c:v>
                </c:pt>
                <c:pt idx="300">
                  <c:v>0.71666666666666701</c:v>
                </c:pt>
                <c:pt idx="301">
                  <c:v>0.71666666666666701</c:v>
                </c:pt>
                <c:pt idx="302">
                  <c:v>0.71666666666666701</c:v>
                </c:pt>
                <c:pt idx="303">
                  <c:v>0.61111111111111105</c:v>
                </c:pt>
                <c:pt idx="304">
                  <c:v>0.66111111111111165</c:v>
                </c:pt>
                <c:pt idx="305">
                  <c:v>0.71666666666666701</c:v>
                </c:pt>
                <c:pt idx="306">
                  <c:v>0.750000000000002</c:v>
                </c:pt>
                <c:pt idx="307">
                  <c:v>0.66666666666666763</c:v>
                </c:pt>
                <c:pt idx="308">
                  <c:v>0.71270718232044261</c:v>
                </c:pt>
                <c:pt idx="309">
                  <c:v>0.69060773480662996</c:v>
                </c:pt>
                <c:pt idx="310">
                  <c:v>0.80662983425414825</c:v>
                </c:pt>
                <c:pt idx="311">
                  <c:v>0.77900552486188013</c:v>
                </c:pt>
                <c:pt idx="312">
                  <c:v>0.6353591160221016</c:v>
                </c:pt>
                <c:pt idx="313">
                  <c:v>0.77348066298342688</c:v>
                </c:pt>
                <c:pt idx="314">
                  <c:v>0.70718232044198859</c:v>
                </c:pt>
                <c:pt idx="315">
                  <c:v>0.75138121546961512</c:v>
                </c:pt>
                <c:pt idx="316">
                  <c:v>0.65745856353591203</c:v>
                </c:pt>
                <c:pt idx="317">
                  <c:v>0.7679558011049753</c:v>
                </c:pt>
                <c:pt idx="318">
                  <c:v>0.76666666666666705</c:v>
                </c:pt>
                <c:pt idx="319">
                  <c:v>0.68539325842696597</c:v>
                </c:pt>
                <c:pt idx="320">
                  <c:v>0.85635359116022058</c:v>
                </c:pt>
                <c:pt idx="321">
                  <c:v>0.65536723163842048</c:v>
                </c:pt>
                <c:pt idx="322">
                  <c:v>0.62711864406779705</c:v>
                </c:pt>
                <c:pt idx="323">
                  <c:v>0.76243093922651961</c:v>
                </c:pt>
                <c:pt idx="324">
                  <c:v>0.73743016759776459</c:v>
                </c:pt>
                <c:pt idx="325">
                  <c:v>0.74585635359116065</c:v>
                </c:pt>
                <c:pt idx="326">
                  <c:v>0.74585635359116065</c:v>
                </c:pt>
                <c:pt idx="327">
                  <c:v>0.74585635359116065</c:v>
                </c:pt>
                <c:pt idx="328">
                  <c:v>0.850828729281768</c:v>
                </c:pt>
                <c:pt idx="329">
                  <c:v>0.80110497237569311</c:v>
                </c:pt>
                <c:pt idx="330">
                  <c:v>0.74585635359116065</c:v>
                </c:pt>
                <c:pt idx="331">
                  <c:v>0.71270718232044261</c:v>
                </c:pt>
                <c:pt idx="332">
                  <c:v>0.82872928176795557</c:v>
                </c:pt>
                <c:pt idx="333">
                  <c:v>0.57458563535911789</c:v>
                </c:pt>
                <c:pt idx="334">
                  <c:v>0.75138121546961512</c:v>
                </c:pt>
                <c:pt idx="335">
                  <c:v>0.69398907103825103</c:v>
                </c:pt>
                <c:pt idx="336">
                  <c:v>0.66483516483516503</c:v>
                </c:pt>
                <c:pt idx="337">
                  <c:v>0.71823204419889564</c:v>
                </c:pt>
                <c:pt idx="338">
                  <c:v>0.71270718232044261</c:v>
                </c:pt>
                <c:pt idx="339">
                  <c:v>0.69060773480662996</c:v>
                </c:pt>
                <c:pt idx="340">
                  <c:v>0.71270718232044261</c:v>
                </c:pt>
                <c:pt idx="341">
                  <c:v>0.74033149171270696</c:v>
                </c:pt>
                <c:pt idx="342">
                  <c:v>0.69613259668508365</c:v>
                </c:pt>
                <c:pt idx="343">
                  <c:v>0.72777777777777863</c:v>
                </c:pt>
                <c:pt idx="344">
                  <c:v>0.750000000000002</c:v>
                </c:pt>
                <c:pt idx="345">
                  <c:v>0.58563535911602149</c:v>
                </c:pt>
                <c:pt idx="346">
                  <c:v>0.79888268156424558</c:v>
                </c:pt>
                <c:pt idx="347">
                  <c:v>0.79329608938547502</c:v>
                </c:pt>
                <c:pt idx="348">
                  <c:v>0.73770491803278948</c:v>
                </c:pt>
                <c:pt idx="349">
                  <c:v>0.70165745856354012</c:v>
                </c:pt>
                <c:pt idx="350">
                  <c:v>0.68508287292817949</c:v>
                </c:pt>
                <c:pt idx="351">
                  <c:v>0.86285714285714299</c:v>
                </c:pt>
                <c:pt idx="352">
                  <c:v>0.86285714285714299</c:v>
                </c:pt>
                <c:pt idx="353">
                  <c:v>0.86285714285714299</c:v>
                </c:pt>
                <c:pt idx="354">
                  <c:v>0.75428571428571611</c:v>
                </c:pt>
                <c:pt idx="355">
                  <c:v>0.80571428571428549</c:v>
                </c:pt>
                <c:pt idx="356">
                  <c:v>0.86285714285714299</c:v>
                </c:pt>
                <c:pt idx="357">
                  <c:v>0.89714285714285702</c:v>
                </c:pt>
                <c:pt idx="358">
                  <c:v>0.77714285714285936</c:v>
                </c:pt>
                <c:pt idx="359">
                  <c:v>0.62857142857143111</c:v>
                </c:pt>
                <c:pt idx="360">
                  <c:v>0.81142857142857361</c:v>
                </c:pt>
                <c:pt idx="361">
                  <c:v>0.75141242937853103</c:v>
                </c:pt>
                <c:pt idx="362">
                  <c:v>0.90340909090909105</c:v>
                </c:pt>
                <c:pt idx="363">
                  <c:v>0.72000000000000064</c:v>
                </c:pt>
                <c:pt idx="364">
                  <c:v>0.9314285714285736</c:v>
                </c:pt>
                <c:pt idx="365">
                  <c:v>0.77142857142857524</c:v>
                </c:pt>
                <c:pt idx="366">
                  <c:v>0.89714285714285702</c:v>
                </c:pt>
                <c:pt idx="367">
                  <c:v>0.51428571428571401</c:v>
                </c:pt>
                <c:pt idx="368">
                  <c:v>0.93714285714285761</c:v>
                </c:pt>
                <c:pt idx="369">
                  <c:v>0.91379310344827835</c:v>
                </c:pt>
                <c:pt idx="370">
                  <c:v>0.82386363636363813</c:v>
                </c:pt>
                <c:pt idx="371">
                  <c:v>0.83428571428571463</c:v>
                </c:pt>
                <c:pt idx="372">
                  <c:v>0.80571428571428549</c:v>
                </c:pt>
                <c:pt idx="373">
                  <c:v>0.77714285714285936</c:v>
                </c:pt>
                <c:pt idx="374">
                  <c:v>0.90960451977401102</c:v>
                </c:pt>
                <c:pt idx="375">
                  <c:v>0.8895027624309364</c:v>
                </c:pt>
                <c:pt idx="376">
                  <c:v>0.82285714285714251</c:v>
                </c:pt>
                <c:pt idx="377">
                  <c:v>0.74011299435028199</c:v>
                </c:pt>
                <c:pt idx="378">
                  <c:v>0.92737430167597801</c:v>
                </c:pt>
                <c:pt idx="379">
                  <c:v>0.92737430167597801</c:v>
                </c:pt>
                <c:pt idx="380">
                  <c:v>0.92737430167597801</c:v>
                </c:pt>
                <c:pt idx="381">
                  <c:v>0.93296089385474901</c:v>
                </c:pt>
                <c:pt idx="382">
                  <c:v>0.98324022346368911</c:v>
                </c:pt>
                <c:pt idx="383">
                  <c:v>0.92737430167597801</c:v>
                </c:pt>
                <c:pt idx="384">
                  <c:v>0.89385474860335201</c:v>
                </c:pt>
                <c:pt idx="385">
                  <c:v>0.85474860335195713</c:v>
                </c:pt>
                <c:pt idx="386">
                  <c:v>0.75418994413408036</c:v>
                </c:pt>
                <c:pt idx="387">
                  <c:v>0.93296089385474901</c:v>
                </c:pt>
                <c:pt idx="388">
                  <c:v>0.87292817679558377</c:v>
                </c:pt>
                <c:pt idx="389">
                  <c:v>0.84444444444444589</c:v>
                </c:pt>
                <c:pt idx="390">
                  <c:v>0.72067039106145203</c:v>
                </c:pt>
                <c:pt idx="391">
                  <c:v>0.89385474860335201</c:v>
                </c:pt>
                <c:pt idx="392">
                  <c:v>0.67039106145251648</c:v>
                </c:pt>
                <c:pt idx="393">
                  <c:v>0.89385474860335201</c:v>
                </c:pt>
                <c:pt idx="394">
                  <c:v>0.59776536312849204</c:v>
                </c:pt>
                <c:pt idx="395">
                  <c:v>0.79888268156424558</c:v>
                </c:pt>
                <c:pt idx="396">
                  <c:v>0.91011235955056158</c:v>
                </c:pt>
                <c:pt idx="397">
                  <c:v>0.93333333333333302</c:v>
                </c:pt>
                <c:pt idx="398">
                  <c:v>0.68715083798882948</c:v>
                </c:pt>
                <c:pt idx="399">
                  <c:v>0.89385474860335201</c:v>
                </c:pt>
                <c:pt idx="400">
                  <c:v>0.94413407821229001</c:v>
                </c:pt>
                <c:pt idx="401">
                  <c:v>0.850828729281768</c:v>
                </c:pt>
                <c:pt idx="402">
                  <c:v>0.72432432432432403</c:v>
                </c:pt>
                <c:pt idx="403">
                  <c:v>0.67597765363128937</c:v>
                </c:pt>
                <c:pt idx="404">
                  <c:v>0.81767955801105063</c:v>
                </c:pt>
                <c:pt idx="405">
                  <c:v>0.82872928176795557</c:v>
                </c:pt>
                <c:pt idx="406">
                  <c:v>0.69273743016760003</c:v>
                </c:pt>
                <c:pt idx="407">
                  <c:v>0.69273743016760003</c:v>
                </c:pt>
                <c:pt idx="408">
                  <c:v>0.69273743016760003</c:v>
                </c:pt>
                <c:pt idx="409">
                  <c:v>0.65363128491620104</c:v>
                </c:pt>
                <c:pt idx="410">
                  <c:v>0.63687150837989237</c:v>
                </c:pt>
                <c:pt idx="411">
                  <c:v>0.69273743016760003</c:v>
                </c:pt>
                <c:pt idx="412">
                  <c:v>0.72625698324022259</c:v>
                </c:pt>
                <c:pt idx="413">
                  <c:v>0.59776536312849204</c:v>
                </c:pt>
                <c:pt idx="414">
                  <c:v>0.74301675977653558</c:v>
                </c:pt>
                <c:pt idx="415">
                  <c:v>0.72067039106145203</c:v>
                </c:pt>
                <c:pt idx="416">
                  <c:v>0.78453038674032816</c:v>
                </c:pt>
                <c:pt idx="417">
                  <c:v>0.81111111111111101</c:v>
                </c:pt>
                <c:pt idx="418">
                  <c:v>0.62011173184357749</c:v>
                </c:pt>
                <c:pt idx="419">
                  <c:v>0.75977653631285136</c:v>
                </c:pt>
                <c:pt idx="420">
                  <c:v>0.59217877094972049</c:v>
                </c:pt>
                <c:pt idx="421">
                  <c:v>0.72625698324022259</c:v>
                </c:pt>
                <c:pt idx="422">
                  <c:v>0.60893854748603304</c:v>
                </c:pt>
                <c:pt idx="423">
                  <c:v>0.75418994413408036</c:v>
                </c:pt>
                <c:pt idx="424">
                  <c:v>0.74157303370786498</c:v>
                </c:pt>
                <c:pt idx="425">
                  <c:v>0.71910112359550848</c:v>
                </c:pt>
                <c:pt idx="426">
                  <c:v>0.85474860335195713</c:v>
                </c:pt>
                <c:pt idx="427">
                  <c:v>0.63276836158192096</c:v>
                </c:pt>
                <c:pt idx="428">
                  <c:v>0.60451977401129897</c:v>
                </c:pt>
                <c:pt idx="429">
                  <c:v>0.80769230769230804</c:v>
                </c:pt>
                <c:pt idx="430">
                  <c:v>0.86338797814207602</c:v>
                </c:pt>
                <c:pt idx="431">
                  <c:v>0.87709497206704112</c:v>
                </c:pt>
                <c:pt idx="432">
                  <c:v>0.64088397790055363</c:v>
                </c:pt>
                <c:pt idx="433">
                  <c:v>0.82872928176795557</c:v>
                </c:pt>
                <c:pt idx="434">
                  <c:v>0.66120218579234669</c:v>
                </c:pt>
                <c:pt idx="435">
                  <c:v>0.7909604519774005</c:v>
                </c:pt>
                <c:pt idx="436">
                  <c:v>0.7909604519774005</c:v>
                </c:pt>
                <c:pt idx="437">
                  <c:v>0.7909604519774005</c:v>
                </c:pt>
                <c:pt idx="438">
                  <c:v>0.75141242937853103</c:v>
                </c:pt>
                <c:pt idx="439">
                  <c:v>0.73446327683615797</c:v>
                </c:pt>
                <c:pt idx="440">
                  <c:v>0.7909604519774005</c:v>
                </c:pt>
                <c:pt idx="441">
                  <c:v>0.82485875706214762</c:v>
                </c:pt>
                <c:pt idx="442">
                  <c:v>0.71186440677966101</c:v>
                </c:pt>
                <c:pt idx="443">
                  <c:v>0.63841807909604498</c:v>
                </c:pt>
                <c:pt idx="444">
                  <c:v>0.81920903954802549</c:v>
                </c:pt>
                <c:pt idx="445">
                  <c:v>0.68156424581005326</c:v>
                </c:pt>
                <c:pt idx="446">
                  <c:v>0.91011235955056158</c:v>
                </c:pt>
                <c:pt idx="447">
                  <c:v>0.71751412429378503</c:v>
                </c:pt>
                <c:pt idx="448">
                  <c:v>0.85875706214689584</c:v>
                </c:pt>
                <c:pt idx="449">
                  <c:v>0.70621468926553699</c:v>
                </c:pt>
                <c:pt idx="450">
                  <c:v>0.82485875706214762</c:v>
                </c:pt>
                <c:pt idx="451">
                  <c:v>0.51977401129943712</c:v>
                </c:pt>
                <c:pt idx="452">
                  <c:v>0.87005649717514288</c:v>
                </c:pt>
                <c:pt idx="453">
                  <c:v>0.8409090909090936</c:v>
                </c:pt>
                <c:pt idx="454">
                  <c:v>0.82022471910112404</c:v>
                </c:pt>
                <c:pt idx="455">
                  <c:v>0.76836158192090187</c:v>
                </c:pt>
                <c:pt idx="456">
                  <c:v>0.74011299435028199</c:v>
                </c:pt>
                <c:pt idx="457">
                  <c:v>0.70621468926553699</c:v>
                </c:pt>
                <c:pt idx="458">
                  <c:v>0.905555555555556</c:v>
                </c:pt>
                <c:pt idx="459">
                  <c:v>0.96174863387978526</c:v>
                </c:pt>
                <c:pt idx="460">
                  <c:v>0.77401129943502989</c:v>
                </c:pt>
                <c:pt idx="461">
                  <c:v>0.73743016759776459</c:v>
                </c:pt>
                <c:pt idx="462">
                  <c:v>0.92777777777777803</c:v>
                </c:pt>
                <c:pt idx="463">
                  <c:v>0.75956284153005449</c:v>
                </c:pt>
                <c:pt idx="464">
                  <c:v>0.90163934426229497</c:v>
                </c:pt>
                <c:pt idx="465">
                  <c:v>0.90804597701149636</c:v>
                </c:pt>
                <c:pt idx="466">
                  <c:v>0.90804597701149636</c:v>
                </c:pt>
                <c:pt idx="467">
                  <c:v>0.90804597701149636</c:v>
                </c:pt>
                <c:pt idx="468">
                  <c:v>0.83333333333333304</c:v>
                </c:pt>
                <c:pt idx="469">
                  <c:v>0.85057471264368212</c:v>
                </c:pt>
                <c:pt idx="470">
                  <c:v>0.90804597701149636</c:v>
                </c:pt>
                <c:pt idx="471">
                  <c:v>0.94252873563218464</c:v>
                </c:pt>
                <c:pt idx="472">
                  <c:v>0.74137931034483084</c:v>
                </c:pt>
                <c:pt idx="473">
                  <c:v>0.6609195402298883</c:v>
                </c:pt>
                <c:pt idx="474">
                  <c:v>0.83333333333333304</c:v>
                </c:pt>
                <c:pt idx="475">
                  <c:v>0.73863636363636398</c:v>
                </c:pt>
                <c:pt idx="476">
                  <c:v>0.92571428571428549</c:v>
                </c:pt>
                <c:pt idx="477">
                  <c:v>0.79885057471264187</c:v>
                </c:pt>
                <c:pt idx="478">
                  <c:v>0.94252873563218464</c:v>
                </c:pt>
                <c:pt idx="479">
                  <c:v>0.73563218390804597</c:v>
                </c:pt>
                <c:pt idx="480">
                  <c:v>0.94252873563218464</c:v>
                </c:pt>
                <c:pt idx="481">
                  <c:v>0.51149425287356365</c:v>
                </c:pt>
                <c:pt idx="482">
                  <c:v>0.86781609195402298</c:v>
                </c:pt>
                <c:pt idx="483">
                  <c:v>0.959537572254335</c:v>
                </c:pt>
                <c:pt idx="484">
                  <c:v>0.82285714285714251</c:v>
                </c:pt>
                <c:pt idx="485">
                  <c:v>0.7528735632183936</c:v>
                </c:pt>
                <c:pt idx="486">
                  <c:v>0.79310344827586199</c:v>
                </c:pt>
                <c:pt idx="487">
                  <c:v>0.82183908045977261</c:v>
                </c:pt>
                <c:pt idx="488">
                  <c:v>0.9322033898305061</c:v>
                </c:pt>
                <c:pt idx="489">
                  <c:v>0.83333333333333304</c:v>
                </c:pt>
                <c:pt idx="490">
                  <c:v>0.71839080459770288</c:v>
                </c:pt>
                <c:pt idx="491">
                  <c:v>0.7159090909090936</c:v>
                </c:pt>
                <c:pt idx="492">
                  <c:v>0.875000000000002</c:v>
                </c:pt>
                <c:pt idx="493">
                  <c:v>0.87222222222222201</c:v>
                </c:pt>
                <c:pt idx="494">
                  <c:v>0.7747252747252783</c:v>
                </c:pt>
                <c:pt idx="495">
                  <c:v>0.87222222222222201</c:v>
                </c:pt>
                <c:pt idx="496">
                  <c:v>0.87709497206704112</c:v>
                </c:pt>
                <c:pt idx="497">
                  <c:v>0.87709497206704112</c:v>
                </c:pt>
                <c:pt idx="498">
                  <c:v>0.87709497206704112</c:v>
                </c:pt>
                <c:pt idx="499">
                  <c:v>0.77094972067039524</c:v>
                </c:pt>
                <c:pt idx="500">
                  <c:v>0.82122905027933213</c:v>
                </c:pt>
                <c:pt idx="501">
                  <c:v>0.87709497206704112</c:v>
                </c:pt>
                <c:pt idx="502">
                  <c:v>0.91061452513966457</c:v>
                </c:pt>
                <c:pt idx="503">
                  <c:v>0.68156424581005326</c:v>
                </c:pt>
                <c:pt idx="504">
                  <c:v>0.72625698324022259</c:v>
                </c:pt>
                <c:pt idx="505">
                  <c:v>0.90502793296089612</c:v>
                </c:pt>
                <c:pt idx="506">
                  <c:v>0.7679558011049753</c:v>
                </c:pt>
                <c:pt idx="507">
                  <c:v>0.99444444444444402</c:v>
                </c:pt>
                <c:pt idx="508">
                  <c:v>0.73743016759776459</c:v>
                </c:pt>
                <c:pt idx="509">
                  <c:v>0.94413407821229001</c:v>
                </c:pt>
                <c:pt idx="510">
                  <c:v>0.67597765363128937</c:v>
                </c:pt>
                <c:pt idx="511">
                  <c:v>0.91061452513966457</c:v>
                </c:pt>
                <c:pt idx="512">
                  <c:v>0.42458100558659201</c:v>
                </c:pt>
                <c:pt idx="513">
                  <c:v>0.86033519553072602</c:v>
                </c:pt>
                <c:pt idx="514">
                  <c:v>0.92696629213483261</c:v>
                </c:pt>
                <c:pt idx="515">
                  <c:v>0.90449438202247201</c:v>
                </c:pt>
                <c:pt idx="516">
                  <c:v>0.75977653631285136</c:v>
                </c:pt>
                <c:pt idx="517">
                  <c:v>0.74011299435028199</c:v>
                </c:pt>
                <c:pt idx="518">
                  <c:v>0.7909604519774005</c:v>
                </c:pt>
                <c:pt idx="519">
                  <c:v>0.92307692307692257</c:v>
                </c:pt>
                <c:pt idx="520">
                  <c:v>0.87978142076502763</c:v>
                </c:pt>
                <c:pt idx="521">
                  <c:v>0.77094972067039524</c:v>
                </c:pt>
                <c:pt idx="522">
                  <c:v>0.65745856353591203</c:v>
                </c:pt>
                <c:pt idx="523">
                  <c:v>0.9116022099447505</c:v>
                </c:pt>
                <c:pt idx="524">
                  <c:v>0.84153005464481112</c:v>
                </c:pt>
                <c:pt idx="525">
                  <c:v>0.82539682539682502</c:v>
                </c:pt>
                <c:pt idx="526">
                  <c:v>0.91803278688524326</c:v>
                </c:pt>
                <c:pt idx="527">
                  <c:v>0.92307692307692257</c:v>
                </c:pt>
                <c:pt idx="528">
                  <c:v>0.83425414364640904</c:v>
                </c:pt>
                <c:pt idx="529">
                  <c:v>0.83425414364640904</c:v>
                </c:pt>
                <c:pt idx="530">
                  <c:v>0.83425414364640904</c:v>
                </c:pt>
                <c:pt idx="531">
                  <c:v>0.79558011049723587</c:v>
                </c:pt>
                <c:pt idx="532">
                  <c:v>0.77900552486188013</c:v>
                </c:pt>
                <c:pt idx="533">
                  <c:v>0.83425414364640904</c:v>
                </c:pt>
                <c:pt idx="534">
                  <c:v>0.86740331491712697</c:v>
                </c:pt>
                <c:pt idx="535">
                  <c:v>0.64088397790055363</c:v>
                </c:pt>
                <c:pt idx="536">
                  <c:v>0.68508287292817949</c:v>
                </c:pt>
                <c:pt idx="537">
                  <c:v>0.86187845303867827</c:v>
                </c:pt>
                <c:pt idx="538">
                  <c:v>0.72677595628415737</c:v>
                </c:pt>
                <c:pt idx="539">
                  <c:v>0.95054945054945383</c:v>
                </c:pt>
                <c:pt idx="540">
                  <c:v>0.78453038674032816</c:v>
                </c:pt>
                <c:pt idx="541">
                  <c:v>0.90055248618784456</c:v>
                </c:pt>
                <c:pt idx="542">
                  <c:v>0.6353591160221016</c:v>
                </c:pt>
                <c:pt idx="543">
                  <c:v>0.86740331491712697</c:v>
                </c:pt>
                <c:pt idx="544">
                  <c:v>0.475138121546961</c:v>
                </c:pt>
                <c:pt idx="545">
                  <c:v>0.81767955801105063</c:v>
                </c:pt>
                <c:pt idx="546">
                  <c:v>0.88333333333333297</c:v>
                </c:pt>
                <c:pt idx="547">
                  <c:v>0.86111111111111105</c:v>
                </c:pt>
                <c:pt idx="548">
                  <c:v>0.71823204419889564</c:v>
                </c:pt>
                <c:pt idx="549">
                  <c:v>0.69832402234636903</c:v>
                </c:pt>
                <c:pt idx="550">
                  <c:v>0.74860335195530703</c:v>
                </c:pt>
                <c:pt idx="551">
                  <c:v>0.94565217391304301</c:v>
                </c:pt>
                <c:pt idx="552">
                  <c:v>0.90270270270270259</c:v>
                </c:pt>
                <c:pt idx="553">
                  <c:v>0.72928176795580102</c:v>
                </c:pt>
                <c:pt idx="554">
                  <c:v>0.70491803278688736</c:v>
                </c:pt>
                <c:pt idx="555">
                  <c:v>0.86740331491712697</c:v>
                </c:pt>
                <c:pt idx="556">
                  <c:v>0.8</c:v>
                </c:pt>
                <c:pt idx="557">
                  <c:v>0.84656084656084762</c:v>
                </c:pt>
                <c:pt idx="558">
                  <c:v>0.94021739130434756</c:v>
                </c:pt>
                <c:pt idx="559">
                  <c:v>0.91304347826087284</c:v>
                </c:pt>
                <c:pt idx="560">
                  <c:v>0.95767195767196012</c:v>
                </c:pt>
                <c:pt idx="561">
                  <c:v>0.84530386740331565</c:v>
                </c:pt>
                <c:pt idx="562">
                  <c:v>0.84530386740331565</c:v>
                </c:pt>
                <c:pt idx="563">
                  <c:v>0.84530386740331565</c:v>
                </c:pt>
                <c:pt idx="564">
                  <c:v>0.80662983425414825</c:v>
                </c:pt>
                <c:pt idx="565">
                  <c:v>0.79005524861878784</c:v>
                </c:pt>
                <c:pt idx="566">
                  <c:v>0.84530386740331565</c:v>
                </c:pt>
                <c:pt idx="567">
                  <c:v>0.87845303867403512</c:v>
                </c:pt>
                <c:pt idx="568">
                  <c:v>0.65193370165745901</c:v>
                </c:pt>
                <c:pt idx="569">
                  <c:v>0.69613259668508365</c:v>
                </c:pt>
                <c:pt idx="570">
                  <c:v>0.87292817679558377</c:v>
                </c:pt>
                <c:pt idx="571">
                  <c:v>0.73770491803278948</c:v>
                </c:pt>
                <c:pt idx="572">
                  <c:v>0.96153846153846201</c:v>
                </c:pt>
                <c:pt idx="573">
                  <c:v>0.77348066298342688</c:v>
                </c:pt>
                <c:pt idx="574">
                  <c:v>0.9116022099447505</c:v>
                </c:pt>
                <c:pt idx="575">
                  <c:v>0.64640883977900665</c:v>
                </c:pt>
                <c:pt idx="576">
                  <c:v>0.87845303867403512</c:v>
                </c:pt>
                <c:pt idx="577">
                  <c:v>0.46408839779005712</c:v>
                </c:pt>
                <c:pt idx="578">
                  <c:v>0.82872928176795557</c:v>
                </c:pt>
                <c:pt idx="579">
                  <c:v>0.89444444444444404</c:v>
                </c:pt>
                <c:pt idx="580">
                  <c:v>0.87222222222222201</c:v>
                </c:pt>
                <c:pt idx="581">
                  <c:v>0.72928176795580102</c:v>
                </c:pt>
                <c:pt idx="582">
                  <c:v>0.70949720670391103</c:v>
                </c:pt>
                <c:pt idx="583">
                  <c:v>0.75977653631285136</c:v>
                </c:pt>
                <c:pt idx="584">
                  <c:v>0.95652173913043503</c:v>
                </c:pt>
                <c:pt idx="585">
                  <c:v>0.91351351351351462</c:v>
                </c:pt>
                <c:pt idx="586">
                  <c:v>0.74033149171270696</c:v>
                </c:pt>
                <c:pt idx="587">
                  <c:v>0.69398907103825103</c:v>
                </c:pt>
                <c:pt idx="588">
                  <c:v>0.87845303867403512</c:v>
                </c:pt>
                <c:pt idx="589">
                  <c:v>0.81081081081081163</c:v>
                </c:pt>
                <c:pt idx="590">
                  <c:v>0.85714285714285765</c:v>
                </c:pt>
                <c:pt idx="591">
                  <c:v>0.95108695652173902</c:v>
                </c:pt>
                <c:pt idx="592">
                  <c:v>0.92391304347826098</c:v>
                </c:pt>
                <c:pt idx="593">
                  <c:v>0.96825396825396759</c:v>
                </c:pt>
                <c:pt idx="594">
                  <c:v>0.98952879581151587</c:v>
                </c:pt>
                <c:pt idx="595">
                  <c:v>0.84444444444444589</c:v>
                </c:pt>
                <c:pt idx="596">
                  <c:v>0.84444444444444589</c:v>
                </c:pt>
                <c:pt idx="597">
                  <c:v>0.84444444444444589</c:v>
                </c:pt>
                <c:pt idx="598">
                  <c:v>0.80555555555555602</c:v>
                </c:pt>
                <c:pt idx="599">
                  <c:v>0.78888888888888964</c:v>
                </c:pt>
                <c:pt idx="600">
                  <c:v>0.84444444444444589</c:v>
                </c:pt>
                <c:pt idx="601">
                  <c:v>0.87777777777777988</c:v>
                </c:pt>
                <c:pt idx="602">
                  <c:v>0.65000000000000224</c:v>
                </c:pt>
                <c:pt idx="603">
                  <c:v>0.69444444444444464</c:v>
                </c:pt>
                <c:pt idx="604">
                  <c:v>0.87222222222222201</c:v>
                </c:pt>
                <c:pt idx="605">
                  <c:v>0.73626373626373665</c:v>
                </c:pt>
                <c:pt idx="606">
                  <c:v>0.96132596685082905</c:v>
                </c:pt>
                <c:pt idx="607">
                  <c:v>0.77222222222222203</c:v>
                </c:pt>
                <c:pt idx="608">
                  <c:v>0.91111111111111098</c:v>
                </c:pt>
                <c:pt idx="609">
                  <c:v>0.64444444444444648</c:v>
                </c:pt>
                <c:pt idx="610">
                  <c:v>0.87777777777777988</c:v>
                </c:pt>
                <c:pt idx="611">
                  <c:v>0.46111111111111075</c:v>
                </c:pt>
                <c:pt idx="612">
                  <c:v>0.82777777777777861</c:v>
                </c:pt>
                <c:pt idx="613">
                  <c:v>0.89385474860335201</c:v>
                </c:pt>
                <c:pt idx="614">
                  <c:v>0.87150837988826757</c:v>
                </c:pt>
                <c:pt idx="615">
                  <c:v>0.72777777777777863</c:v>
                </c:pt>
                <c:pt idx="616">
                  <c:v>0.70786516853932602</c:v>
                </c:pt>
                <c:pt idx="617">
                  <c:v>0.75842696629213502</c:v>
                </c:pt>
                <c:pt idx="618">
                  <c:v>0.95628415300546399</c:v>
                </c:pt>
                <c:pt idx="619">
                  <c:v>0.91304347826087284</c:v>
                </c:pt>
                <c:pt idx="620">
                  <c:v>0.73888888888889148</c:v>
                </c:pt>
                <c:pt idx="621">
                  <c:v>0.69230769230769262</c:v>
                </c:pt>
                <c:pt idx="622">
                  <c:v>0.87845303867403512</c:v>
                </c:pt>
                <c:pt idx="623">
                  <c:v>0.809782608695652</c:v>
                </c:pt>
                <c:pt idx="624">
                  <c:v>0.85714285714285765</c:v>
                </c:pt>
                <c:pt idx="625">
                  <c:v>0.95108695652173902</c:v>
                </c:pt>
                <c:pt idx="626">
                  <c:v>0.92349726775956298</c:v>
                </c:pt>
                <c:pt idx="627">
                  <c:v>0.96825396825396759</c:v>
                </c:pt>
                <c:pt idx="628">
                  <c:v>0.98947368421052551</c:v>
                </c:pt>
                <c:pt idx="629">
                  <c:v>1</c:v>
                </c:pt>
                <c:pt idx="630">
                  <c:v>0.85000000000000064</c:v>
                </c:pt>
                <c:pt idx="631">
                  <c:v>0.85000000000000064</c:v>
                </c:pt>
                <c:pt idx="632">
                  <c:v>0.85000000000000064</c:v>
                </c:pt>
                <c:pt idx="633">
                  <c:v>0.91111111111111098</c:v>
                </c:pt>
                <c:pt idx="634">
                  <c:v>0.89444444444444404</c:v>
                </c:pt>
                <c:pt idx="635">
                  <c:v>0.85000000000000064</c:v>
                </c:pt>
                <c:pt idx="636">
                  <c:v>0.81666666666666698</c:v>
                </c:pt>
                <c:pt idx="637">
                  <c:v>0.86666666666666703</c:v>
                </c:pt>
                <c:pt idx="638">
                  <c:v>0.66111111111111165</c:v>
                </c:pt>
                <c:pt idx="639">
                  <c:v>0.83888888888889113</c:v>
                </c:pt>
                <c:pt idx="640">
                  <c:v>0.78021978021978</c:v>
                </c:pt>
                <c:pt idx="641">
                  <c:v>0.76243093922651961</c:v>
                </c:pt>
                <c:pt idx="642">
                  <c:v>0.70555555555555605</c:v>
                </c:pt>
                <c:pt idx="643">
                  <c:v>0.81111111111111101</c:v>
                </c:pt>
                <c:pt idx="644">
                  <c:v>0.68888888888889088</c:v>
                </c:pt>
                <c:pt idx="645">
                  <c:v>0.81666666666666698</c:v>
                </c:pt>
                <c:pt idx="646">
                  <c:v>0.67222222222222205</c:v>
                </c:pt>
                <c:pt idx="647">
                  <c:v>0.79444444444444462</c:v>
                </c:pt>
                <c:pt idx="648">
                  <c:v>0.82777777777777861</c:v>
                </c:pt>
                <c:pt idx="649">
                  <c:v>0.83798882681564202</c:v>
                </c:pt>
                <c:pt idx="650">
                  <c:v>0.68333333333333302</c:v>
                </c:pt>
                <c:pt idx="651">
                  <c:v>0.89887640449438388</c:v>
                </c:pt>
                <c:pt idx="652">
                  <c:v>0.85955056179775002</c:v>
                </c:pt>
                <c:pt idx="653">
                  <c:v>0.83060109289617912</c:v>
                </c:pt>
                <c:pt idx="654">
                  <c:v>0.80434782608695699</c:v>
                </c:pt>
                <c:pt idx="655">
                  <c:v>0.68333333333333302</c:v>
                </c:pt>
                <c:pt idx="656">
                  <c:v>0.90109890109890101</c:v>
                </c:pt>
                <c:pt idx="657">
                  <c:v>0.84444444444444589</c:v>
                </c:pt>
                <c:pt idx="658">
                  <c:v>0.90760869565217683</c:v>
                </c:pt>
                <c:pt idx="659">
                  <c:v>0.7446808510638333</c:v>
                </c:pt>
                <c:pt idx="660">
                  <c:v>0.83606557377049262</c:v>
                </c:pt>
                <c:pt idx="661">
                  <c:v>0.81967213114754101</c:v>
                </c:pt>
                <c:pt idx="662">
                  <c:v>0.76063829787234005</c:v>
                </c:pt>
                <c:pt idx="663">
                  <c:v>0.78421052631578902</c:v>
                </c:pt>
                <c:pt idx="664">
                  <c:v>0.79473684210526296</c:v>
                </c:pt>
                <c:pt idx="665">
                  <c:v>0.7936507936507966</c:v>
                </c:pt>
                <c:pt idx="666">
                  <c:v>0.83139534883720856</c:v>
                </c:pt>
                <c:pt idx="667">
                  <c:v>0.83139534883720856</c:v>
                </c:pt>
                <c:pt idx="668">
                  <c:v>0.83139534883720856</c:v>
                </c:pt>
                <c:pt idx="669">
                  <c:v>0.79069767441860772</c:v>
                </c:pt>
                <c:pt idx="670">
                  <c:v>0.77325581395349341</c:v>
                </c:pt>
                <c:pt idx="671">
                  <c:v>0.83139534883720856</c:v>
                </c:pt>
                <c:pt idx="672">
                  <c:v>0.86627906976744196</c:v>
                </c:pt>
                <c:pt idx="673">
                  <c:v>0.82558139534883701</c:v>
                </c:pt>
                <c:pt idx="674">
                  <c:v>0.59302325581395188</c:v>
                </c:pt>
                <c:pt idx="675">
                  <c:v>0.72093023255814337</c:v>
                </c:pt>
                <c:pt idx="676">
                  <c:v>0.65895953757225612</c:v>
                </c:pt>
                <c:pt idx="677">
                  <c:v>0.81502890173410403</c:v>
                </c:pt>
                <c:pt idx="678">
                  <c:v>0.77906976744186163</c:v>
                </c:pt>
                <c:pt idx="679">
                  <c:v>0.86627906976744196</c:v>
                </c:pt>
                <c:pt idx="680">
                  <c:v>0.81976744186046457</c:v>
                </c:pt>
                <c:pt idx="681">
                  <c:v>0.86627906976744196</c:v>
                </c:pt>
                <c:pt idx="682">
                  <c:v>0.62790697674418861</c:v>
                </c:pt>
                <c:pt idx="683">
                  <c:v>0.91860465116279288</c:v>
                </c:pt>
                <c:pt idx="684">
                  <c:v>0.88304093567251563</c:v>
                </c:pt>
                <c:pt idx="685">
                  <c:v>0.72093023255814337</c:v>
                </c:pt>
                <c:pt idx="686">
                  <c:v>0.81395348837209303</c:v>
                </c:pt>
                <c:pt idx="687">
                  <c:v>0.85964912280701988</c:v>
                </c:pt>
                <c:pt idx="688">
                  <c:v>0.74269005847953684</c:v>
                </c:pt>
                <c:pt idx="689">
                  <c:v>0.88505747126436796</c:v>
                </c:pt>
                <c:pt idx="690">
                  <c:v>0.85875706214689584</c:v>
                </c:pt>
                <c:pt idx="691">
                  <c:v>0.73255813953488635</c:v>
                </c:pt>
                <c:pt idx="692">
                  <c:v>0.78612716763005797</c:v>
                </c:pt>
                <c:pt idx="693">
                  <c:v>0.90285714285714258</c:v>
                </c:pt>
                <c:pt idx="694">
                  <c:v>0.79661016949152497</c:v>
                </c:pt>
                <c:pt idx="695">
                  <c:v>0.77900552486188013</c:v>
                </c:pt>
                <c:pt idx="696">
                  <c:v>0.89325842696629199</c:v>
                </c:pt>
                <c:pt idx="697">
                  <c:v>0.85945945945946112</c:v>
                </c:pt>
                <c:pt idx="698">
                  <c:v>0.79558011049723587</c:v>
                </c:pt>
                <c:pt idx="699">
                  <c:v>0.81767955801105063</c:v>
                </c:pt>
                <c:pt idx="700">
                  <c:v>0.82872928176795557</c:v>
                </c:pt>
                <c:pt idx="701">
                  <c:v>0.82872928176795557</c:v>
                </c:pt>
                <c:pt idx="702">
                  <c:v>0.87777777777777988</c:v>
                </c:pt>
                <c:pt idx="703">
                  <c:v>0.82872928176795557</c:v>
                </c:pt>
                <c:pt idx="704">
                  <c:v>0.82872928176795557</c:v>
                </c:pt>
                <c:pt idx="705">
                  <c:v>0.82872928176795557</c:v>
                </c:pt>
                <c:pt idx="706">
                  <c:v>0.72375690607734799</c:v>
                </c:pt>
                <c:pt idx="707">
                  <c:v>0.77348066298342688</c:v>
                </c:pt>
                <c:pt idx="708">
                  <c:v>0.82872928176795557</c:v>
                </c:pt>
                <c:pt idx="709">
                  <c:v>0.86187845303867827</c:v>
                </c:pt>
                <c:pt idx="710">
                  <c:v>0.73480662983425349</c:v>
                </c:pt>
                <c:pt idx="711">
                  <c:v>0.67955801104972613</c:v>
                </c:pt>
                <c:pt idx="712">
                  <c:v>0.85635359116022058</c:v>
                </c:pt>
                <c:pt idx="713">
                  <c:v>0.72131147540983664</c:v>
                </c:pt>
                <c:pt idx="714">
                  <c:v>0.94505494505494458</c:v>
                </c:pt>
                <c:pt idx="715">
                  <c:v>0.69060773480662996</c:v>
                </c:pt>
                <c:pt idx="716">
                  <c:v>0.89502762430939264</c:v>
                </c:pt>
                <c:pt idx="717">
                  <c:v>0.72928176795580102</c:v>
                </c:pt>
                <c:pt idx="718">
                  <c:v>0.86187845303867827</c:v>
                </c:pt>
                <c:pt idx="719">
                  <c:v>0.48066298342541536</c:v>
                </c:pt>
                <c:pt idx="720">
                  <c:v>0.8895027624309364</c:v>
                </c:pt>
                <c:pt idx="721">
                  <c:v>0.87777777777777988</c:v>
                </c:pt>
                <c:pt idx="722">
                  <c:v>0.85555555555555662</c:v>
                </c:pt>
                <c:pt idx="723">
                  <c:v>0.79005524861878784</c:v>
                </c:pt>
                <c:pt idx="724">
                  <c:v>0.77094972067039524</c:v>
                </c:pt>
                <c:pt idx="725">
                  <c:v>0.74301675977653558</c:v>
                </c:pt>
                <c:pt idx="726">
                  <c:v>0.875000000000002</c:v>
                </c:pt>
                <c:pt idx="727">
                  <c:v>0.93010752688171949</c:v>
                </c:pt>
                <c:pt idx="728">
                  <c:v>0.81215469613259961</c:v>
                </c:pt>
                <c:pt idx="729">
                  <c:v>0.71038251366120198</c:v>
                </c:pt>
                <c:pt idx="730">
                  <c:v>0.96132596685082905</c:v>
                </c:pt>
                <c:pt idx="731">
                  <c:v>0.79459459459459736</c:v>
                </c:pt>
                <c:pt idx="732">
                  <c:v>0.87301587301587724</c:v>
                </c:pt>
                <c:pt idx="733">
                  <c:v>0.96739130434782605</c:v>
                </c:pt>
                <c:pt idx="734">
                  <c:v>0.875000000000002</c:v>
                </c:pt>
                <c:pt idx="735">
                  <c:v>0.952380952380952</c:v>
                </c:pt>
                <c:pt idx="736">
                  <c:v>0.9109947643979055</c:v>
                </c:pt>
                <c:pt idx="737">
                  <c:v>0.92146596858638696</c:v>
                </c:pt>
                <c:pt idx="738">
                  <c:v>0.92105263157894701</c:v>
                </c:pt>
                <c:pt idx="739">
                  <c:v>0.81052631578947398</c:v>
                </c:pt>
                <c:pt idx="740">
                  <c:v>0.84530386740331565</c:v>
                </c:pt>
                <c:pt idx="741">
                  <c:v>0.87861271676300812</c:v>
                </c:pt>
                <c:pt idx="742">
                  <c:v>0.87861271676300812</c:v>
                </c:pt>
                <c:pt idx="743">
                  <c:v>0.87861271676300812</c:v>
                </c:pt>
                <c:pt idx="744">
                  <c:v>0.88439306358381564</c:v>
                </c:pt>
                <c:pt idx="745">
                  <c:v>0.9364161849710948</c:v>
                </c:pt>
                <c:pt idx="746">
                  <c:v>0.87861271676300812</c:v>
                </c:pt>
                <c:pt idx="747">
                  <c:v>0.84393063583815064</c:v>
                </c:pt>
                <c:pt idx="748">
                  <c:v>0.80346820809248598</c:v>
                </c:pt>
                <c:pt idx="749">
                  <c:v>0.81502890173410403</c:v>
                </c:pt>
                <c:pt idx="750">
                  <c:v>0.9248554913294833</c:v>
                </c:pt>
                <c:pt idx="751">
                  <c:v>0.93714285714285761</c:v>
                </c:pt>
                <c:pt idx="752">
                  <c:v>0.83333333333333304</c:v>
                </c:pt>
                <c:pt idx="753">
                  <c:v>0.64739884393063662</c:v>
                </c:pt>
                <c:pt idx="754">
                  <c:v>0.86127167630058366</c:v>
                </c:pt>
                <c:pt idx="755">
                  <c:v>0.59537572254335303</c:v>
                </c:pt>
                <c:pt idx="756">
                  <c:v>0.84393063583815064</c:v>
                </c:pt>
                <c:pt idx="757">
                  <c:v>0.59537572254335303</c:v>
                </c:pt>
                <c:pt idx="758">
                  <c:v>0.78612716763005797</c:v>
                </c:pt>
                <c:pt idx="759">
                  <c:v>0.84393063583815064</c:v>
                </c:pt>
                <c:pt idx="760">
                  <c:v>0.9364161849710948</c:v>
                </c:pt>
                <c:pt idx="761">
                  <c:v>0.75722543352601623</c:v>
                </c:pt>
                <c:pt idx="762">
                  <c:v>0.83139534883720856</c:v>
                </c:pt>
                <c:pt idx="763">
                  <c:v>0.87790697674418861</c:v>
                </c:pt>
                <c:pt idx="764">
                  <c:v>0.84000000000000064</c:v>
                </c:pt>
                <c:pt idx="765">
                  <c:v>0.71910112359550848</c:v>
                </c:pt>
                <c:pt idx="766">
                  <c:v>0.73410404624277736</c:v>
                </c:pt>
                <c:pt idx="767">
                  <c:v>0.75428571428571611</c:v>
                </c:pt>
                <c:pt idx="768">
                  <c:v>0.82758620689655149</c:v>
                </c:pt>
                <c:pt idx="769">
                  <c:v>0.93820224719101097</c:v>
                </c:pt>
                <c:pt idx="770">
                  <c:v>0.72881355932203351</c:v>
                </c:pt>
                <c:pt idx="771">
                  <c:v>0.75568181818182212</c:v>
                </c:pt>
                <c:pt idx="772">
                  <c:v>0.80346820809248598</c:v>
                </c:pt>
                <c:pt idx="773">
                  <c:v>0.84180790960452212</c:v>
                </c:pt>
                <c:pt idx="774">
                  <c:v>0.79888268156424558</c:v>
                </c:pt>
                <c:pt idx="775">
                  <c:v>0.81005586592178802</c:v>
                </c:pt>
                <c:pt idx="776">
                  <c:v>0.80898876404494358</c:v>
                </c:pt>
                <c:pt idx="777">
                  <c:v>0.84916201117318613</c:v>
                </c:pt>
                <c:pt idx="778">
                  <c:v>0.72941176470588198</c:v>
                </c:pt>
                <c:pt idx="779">
                  <c:v>0.79329608938547502</c:v>
                </c:pt>
                <c:pt idx="780">
                  <c:v>0.86740331491712697</c:v>
                </c:pt>
                <c:pt idx="781">
                  <c:v>0.86740331491712697</c:v>
                </c:pt>
                <c:pt idx="782">
                  <c:v>0.86740331491712697</c:v>
                </c:pt>
                <c:pt idx="783">
                  <c:v>0.87292817679558377</c:v>
                </c:pt>
                <c:pt idx="784">
                  <c:v>0.92265193370165699</c:v>
                </c:pt>
                <c:pt idx="785">
                  <c:v>0.86740331491712697</c:v>
                </c:pt>
                <c:pt idx="786">
                  <c:v>0.83425414364640904</c:v>
                </c:pt>
                <c:pt idx="787">
                  <c:v>0.78453038674032816</c:v>
                </c:pt>
                <c:pt idx="788">
                  <c:v>0.75138121546961512</c:v>
                </c:pt>
                <c:pt idx="789">
                  <c:v>0.92817679558011001</c:v>
                </c:pt>
                <c:pt idx="790">
                  <c:v>0.86885245901639363</c:v>
                </c:pt>
                <c:pt idx="791">
                  <c:v>0.84065934065934311</c:v>
                </c:pt>
                <c:pt idx="792">
                  <c:v>0.66298342541436561</c:v>
                </c:pt>
                <c:pt idx="793">
                  <c:v>0.86740331491712697</c:v>
                </c:pt>
                <c:pt idx="794">
                  <c:v>0.60220994475138101</c:v>
                </c:pt>
                <c:pt idx="795">
                  <c:v>0.83425414364640904</c:v>
                </c:pt>
                <c:pt idx="796">
                  <c:v>0.53038674033149158</c:v>
                </c:pt>
                <c:pt idx="797">
                  <c:v>0.78453038674032816</c:v>
                </c:pt>
                <c:pt idx="798">
                  <c:v>0.85000000000000064</c:v>
                </c:pt>
                <c:pt idx="799">
                  <c:v>0.93888888888889088</c:v>
                </c:pt>
                <c:pt idx="800">
                  <c:v>0.68508287292817949</c:v>
                </c:pt>
                <c:pt idx="801">
                  <c:v>0.83240223463687313</c:v>
                </c:pt>
                <c:pt idx="802">
                  <c:v>0.88268156424581001</c:v>
                </c:pt>
                <c:pt idx="803">
                  <c:v>0.84782608695652262</c:v>
                </c:pt>
                <c:pt idx="804">
                  <c:v>0.78378378378378399</c:v>
                </c:pt>
                <c:pt idx="805">
                  <c:v>0.674033149171271</c:v>
                </c:pt>
                <c:pt idx="806">
                  <c:v>0.75956284153005449</c:v>
                </c:pt>
                <c:pt idx="807">
                  <c:v>0.83425414364640904</c:v>
                </c:pt>
                <c:pt idx="808">
                  <c:v>0.94054054054054104</c:v>
                </c:pt>
                <c:pt idx="809">
                  <c:v>0.67724867724868254</c:v>
                </c:pt>
                <c:pt idx="810">
                  <c:v>0.76630434782608703</c:v>
                </c:pt>
                <c:pt idx="811">
                  <c:v>0.81521739130434756</c:v>
                </c:pt>
                <c:pt idx="812">
                  <c:v>0.85185185185185264</c:v>
                </c:pt>
                <c:pt idx="813">
                  <c:v>0.81151832460732787</c:v>
                </c:pt>
                <c:pt idx="814">
                  <c:v>0.821989528795812</c:v>
                </c:pt>
                <c:pt idx="815">
                  <c:v>0.82105263157894703</c:v>
                </c:pt>
                <c:pt idx="816">
                  <c:v>0.84736842105263011</c:v>
                </c:pt>
                <c:pt idx="817">
                  <c:v>0.71823204419889564</c:v>
                </c:pt>
                <c:pt idx="818">
                  <c:v>0.80628272251308963</c:v>
                </c:pt>
                <c:pt idx="819">
                  <c:v>0.94413407821229001</c:v>
                </c:pt>
                <c:pt idx="820">
                  <c:v>0.91712707182320397</c:v>
                </c:pt>
                <c:pt idx="821">
                  <c:v>0.91712707182320397</c:v>
                </c:pt>
                <c:pt idx="822">
                  <c:v>0.91712707182320397</c:v>
                </c:pt>
                <c:pt idx="823">
                  <c:v>0.87845303867403512</c:v>
                </c:pt>
                <c:pt idx="824">
                  <c:v>0.86187845303867827</c:v>
                </c:pt>
                <c:pt idx="825">
                  <c:v>0.91712707182320397</c:v>
                </c:pt>
                <c:pt idx="826">
                  <c:v>0.950276243093923</c:v>
                </c:pt>
                <c:pt idx="827">
                  <c:v>0.72375690607734799</c:v>
                </c:pt>
                <c:pt idx="828">
                  <c:v>0.6353591160221016</c:v>
                </c:pt>
                <c:pt idx="829">
                  <c:v>0.81215469613259961</c:v>
                </c:pt>
                <c:pt idx="830">
                  <c:v>0.75409836065573865</c:v>
                </c:pt>
                <c:pt idx="831">
                  <c:v>0.90109890109890101</c:v>
                </c:pt>
                <c:pt idx="832">
                  <c:v>0.84530386740331565</c:v>
                </c:pt>
                <c:pt idx="833">
                  <c:v>0.950276243093923</c:v>
                </c:pt>
                <c:pt idx="834">
                  <c:v>0.71823204419889564</c:v>
                </c:pt>
                <c:pt idx="835">
                  <c:v>0.950276243093923</c:v>
                </c:pt>
                <c:pt idx="836">
                  <c:v>0.53591160220994505</c:v>
                </c:pt>
                <c:pt idx="837">
                  <c:v>0.84530386740331565</c:v>
                </c:pt>
                <c:pt idx="838">
                  <c:v>0.96666666666666701</c:v>
                </c:pt>
                <c:pt idx="839">
                  <c:v>0.81111111111111101</c:v>
                </c:pt>
                <c:pt idx="840">
                  <c:v>0.73480662983425349</c:v>
                </c:pt>
                <c:pt idx="841">
                  <c:v>0.78212290502793025</c:v>
                </c:pt>
                <c:pt idx="842">
                  <c:v>0.83240223463687313</c:v>
                </c:pt>
                <c:pt idx="843">
                  <c:v>0.97282608695652262</c:v>
                </c:pt>
                <c:pt idx="844">
                  <c:v>0.84324324324324362</c:v>
                </c:pt>
                <c:pt idx="845">
                  <c:v>0.73480662983425349</c:v>
                </c:pt>
                <c:pt idx="846">
                  <c:v>0.76502732240437565</c:v>
                </c:pt>
                <c:pt idx="847">
                  <c:v>0.88397790055248604</c:v>
                </c:pt>
                <c:pt idx="848">
                  <c:v>0.88108108108108096</c:v>
                </c:pt>
                <c:pt idx="849">
                  <c:v>0.78835978835978804</c:v>
                </c:pt>
                <c:pt idx="850">
                  <c:v>0.88043478260869601</c:v>
                </c:pt>
                <c:pt idx="851">
                  <c:v>0.96195652173912949</c:v>
                </c:pt>
                <c:pt idx="852">
                  <c:v>0.89947089947089964</c:v>
                </c:pt>
                <c:pt idx="853">
                  <c:v>0.92146596858638696</c:v>
                </c:pt>
                <c:pt idx="854">
                  <c:v>0.93193717277486898</c:v>
                </c:pt>
                <c:pt idx="855">
                  <c:v>0.93157894736842162</c:v>
                </c:pt>
                <c:pt idx="856">
                  <c:v>0.86315789473684201</c:v>
                </c:pt>
                <c:pt idx="857">
                  <c:v>0.90055248618784456</c:v>
                </c:pt>
                <c:pt idx="858">
                  <c:v>0.85340314136125439</c:v>
                </c:pt>
                <c:pt idx="859">
                  <c:v>0.81564245810056113</c:v>
                </c:pt>
                <c:pt idx="860">
                  <c:v>0.82722513089005201</c:v>
                </c:pt>
                <c:pt idx="861">
                  <c:v>0.82285714285714251</c:v>
                </c:pt>
                <c:pt idx="862">
                  <c:v>0.82285714285714251</c:v>
                </c:pt>
                <c:pt idx="863">
                  <c:v>0.82285714285714251</c:v>
                </c:pt>
                <c:pt idx="864">
                  <c:v>0.82857142857142962</c:v>
                </c:pt>
                <c:pt idx="865">
                  <c:v>0.88</c:v>
                </c:pt>
                <c:pt idx="866">
                  <c:v>0.82285714285714251</c:v>
                </c:pt>
                <c:pt idx="867">
                  <c:v>0.78857142857142903</c:v>
                </c:pt>
                <c:pt idx="868">
                  <c:v>0.77142857142857524</c:v>
                </c:pt>
                <c:pt idx="869">
                  <c:v>0.86285714285714299</c:v>
                </c:pt>
                <c:pt idx="870">
                  <c:v>0.82857142857142962</c:v>
                </c:pt>
                <c:pt idx="871">
                  <c:v>0.97175141242938468</c:v>
                </c:pt>
                <c:pt idx="872">
                  <c:v>0.73863636363636398</c:v>
                </c:pt>
                <c:pt idx="873">
                  <c:v>0.61142857142857443</c:v>
                </c:pt>
                <c:pt idx="874">
                  <c:v>0.78857142857142903</c:v>
                </c:pt>
                <c:pt idx="875">
                  <c:v>0.58285714285714041</c:v>
                </c:pt>
                <c:pt idx="876">
                  <c:v>0.78857142857142903</c:v>
                </c:pt>
                <c:pt idx="877">
                  <c:v>0.71428571428571463</c:v>
                </c:pt>
                <c:pt idx="878">
                  <c:v>0.71428571428571463</c:v>
                </c:pt>
                <c:pt idx="879">
                  <c:v>0.80459770114942497</c:v>
                </c:pt>
                <c:pt idx="880">
                  <c:v>0.82954545454545736</c:v>
                </c:pt>
                <c:pt idx="881">
                  <c:v>0.80571428571428549</c:v>
                </c:pt>
                <c:pt idx="882">
                  <c:v>0.81142857142857361</c:v>
                </c:pt>
                <c:pt idx="883">
                  <c:v>0.84000000000000064</c:v>
                </c:pt>
                <c:pt idx="884">
                  <c:v>0.74719101123595688</c:v>
                </c:pt>
                <c:pt idx="885">
                  <c:v>0.61016949152542588</c:v>
                </c:pt>
                <c:pt idx="886">
                  <c:v>0.77142857142857524</c:v>
                </c:pt>
                <c:pt idx="887">
                  <c:v>0.71186440677966101</c:v>
                </c:pt>
                <c:pt idx="888">
                  <c:v>0.71676300578034657</c:v>
                </c:pt>
                <c:pt idx="889">
                  <c:v>0.89830508474576087</c:v>
                </c:pt>
                <c:pt idx="890">
                  <c:v>0.75418994413408036</c:v>
                </c:pt>
                <c:pt idx="891">
                  <c:v>0.64971751412429612</c:v>
                </c:pt>
                <c:pt idx="892">
                  <c:v>0.77348066298342688</c:v>
                </c:pt>
                <c:pt idx="893">
                  <c:v>0.73743016759776459</c:v>
                </c:pt>
                <c:pt idx="894">
                  <c:v>0.69613259668508365</c:v>
                </c:pt>
                <c:pt idx="895">
                  <c:v>0.70718232044198859</c:v>
                </c:pt>
                <c:pt idx="896">
                  <c:v>0.70555555555555605</c:v>
                </c:pt>
                <c:pt idx="897">
                  <c:v>0.8</c:v>
                </c:pt>
                <c:pt idx="898">
                  <c:v>0.66853932584269649</c:v>
                </c:pt>
                <c:pt idx="899">
                  <c:v>0.69060773480662996</c:v>
                </c:pt>
                <c:pt idx="900">
                  <c:v>0.90588235294117603</c:v>
                </c:pt>
                <c:pt idx="901">
                  <c:v>0.83977900552486484</c:v>
                </c:pt>
                <c:pt idx="902">
                  <c:v>0.77900552486188013</c:v>
                </c:pt>
                <c:pt idx="903">
                  <c:v>0.80337078651685401</c:v>
                </c:pt>
                <c:pt idx="904">
                  <c:v>0.80337078651685401</c:v>
                </c:pt>
                <c:pt idx="905">
                  <c:v>0.80337078651685401</c:v>
                </c:pt>
                <c:pt idx="906">
                  <c:v>0.76404494382022503</c:v>
                </c:pt>
                <c:pt idx="907">
                  <c:v>0.74719101123595688</c:v>
                </c:pt>
                <c:pt idx="908">
                  <c:v>0.80337078651685401</c:v>
                </c:pt>
                <c:pt idx="909">
                  <c:v>0.8370786516853963</c:v>
                </c:pt>
                <c:pt idx="910">
                  <c:v>0.70786516853932602</c:v>
                </c:pt>
                <c:pt idx="911">
                  <c:v>0.62921348314606651</c:v>
                </c:pt>
                <c:pt idx="912">
                  <c:v>0.80898876404494358</c:v>
                </c:pt>
                <c:pt idx="913">
                  <c:v>0.69444444444444464</c:v>
                </c:pt>
                <c:pt idx="914">
                  <c:v>0.89944134078212257</c:v>
                </c:pt>
                <c:pt idx="915">
                  <c:v>0.73033707865168562</c:v>
                </c:pt>
                <c:pt idx="916">
                  <c:v>0.87078651685393305</c:v>
                </c:pt>
                <c:pt idx="917">
                  <c:v>0.70224719101123556</c:v>
                </c:pt>
                <c:pt idx="918">
                  <c:v>0.8370786516853963</c:v>
                </c:pt>
                <c:pt idx="919">
                  <c:v>0.51685393258427248</c:v>
                </c:pt>
                <c:pt idx="920">
                  <c:v>0.86516853932584303</c:v>
                </c:pt>
                <c:pt idx="921">
                  <c:v>0.85310734463276749</c:v>
                </c:pt>
                <c:pt idx="922">
                  <c:v>0.82022471910112404</c:v>
                </c:pt>
                <c:pt idx="923">
                  <c:v>0.76404494382022503</c:v>
                </c:pt>
                <c:pt idx="924">
                  <c:v>0.74576271186440701</c:v>
                </c:pt>
                <c:pt idx="925">
                  <c:v>0.71751412429378503</c:v>
                </c:pt>
                <c:pt idx="926">
                  <c:v>0.91712707182320397</c:v>
                </c:pt>
                <c:pt idx="927">
                  <c:v>0.95054945054945383</c:v>
                </c:pt>
                <c:pt idx="928">
                  <c:v>0.78651685393258397</c:v>
                </c:pt>
                <c:pt idx="929">
                  <c:v>0.750000000000002</c:v>
                </c:pt>
                <c:pt idx="930">
                  <c:v>0.93888888888889088</c:v>
                </c:pt>
                <c:pt idx="931">
                  <c:v>0.7692307692307685</c:v>
                </c:pt>
                <c:pt idx="932">
                  <c:v>0.89361702127659604</c:v>
                </c:pt>
                <c:pt idx="933">
                  <c:v>0.98901098901098616</c:v>
                </c:pt>
                <c:pt idx="934">
                  <c:v>0.86187845303867827</c:v>
                </c:pt>
                <c:pt idx="935">
                  <c:v>0.909574468085106</c:v>
                </c:pt>
                <c:pt idx="936">
                  <c:v>0.93085106382978888</c:v>
                </c:pt>
                <c:pt idx="937">
                  <c:v>0.94148936170212516</c:v>
                </c:pt>
                <c:pt idx="938">
                  <c:v>0.94148936170212516</c:v>
                </c:pt>
                <c:pt idx="939">
                  <c:v>0.85026737967914401</c:v>
                </c:pt>
                <c:pt idx="940">
                  <c:v>0.88888888888888962</c:v>
                </c:pt>
                <c:pt idx="941">
                  <c:v>0.95744680851063801</c:v>
                </c:pt>
                <c:pt idx="942">
                  <c:v>0.76704545454545925</c:v>
                </c:pt>
                <c:pt idx="943">
                  <c:v>0.78191489361702105</c:v>
                </c:pt>
                <c:pt idx="944">
                  <c:v>0.89361702127659604</c:v>
                </c:pt>
                <c:pt idx="945">
                  <c:v>0.66292134831460936</c:v>
                </c:pt>
                <c:pt idx="946">
                  <c:v>0.85380116959064301</c:v>
                </c:pt>
                <c:pt idx="947">
                  <c:v>0.85380116959064301</c:v>
                </c:pt>
                <c:pt idx="948">
                  <c:v>0.85380116959064301</c:v>
                </c:pt>
                <c:pt idx="949">
                  <c:v>0.74269005847953684</c:v>
                </c:pt>
                <c:pt idx="950">
                  <c:v>0.79532163742690165</c:v>
                </c:pt>
                <c:pt idx="951">
                  <c:v>0.85380116959064301</c:v>
                </c:pt>
                <c:pt idx="952">
                  <c:v>0.88888888888888962</c:v>
                </c:pt>
                <c:pt idx="953">
                  <c:v>0.6608187134502953</c:v>
                </c:pt>
                <c:pt idx="954">
                  <c:v>0.75294117647059366</c:v>
                </c:pt>
                <c:pt idx="955">
                  <c:v>0.74705882352941577</c:v>
                </c:pt>
                <c:pt idx="956">
                  <c:v>0.87790697674418861</c:v>
                </c:pt>
                <c:pt idx="957">
                  <c:v>0.84210526315789735</c:v>
                </c:pt>
                <c:pt idx="958">
                  <c:v>0.713450292397661</c:v>
                </c:pt>
                <c:pt idx="959">
                  <c:v>0.89411764705882402</c:v>
                </c:pt>
                <c:pt idx="960">
                  <c:v>0.6608187134502953</c:v>
                </c:pt>
                <c:pt idx="961">
                  <c:v>0.88888888888888962</c:v>
                </c:pt>
                <c:pt idx="962">
                  <c:v>0.58823529411764486</c:v>
                </c:pt>
                <c:pt idx="963">
                  <c:v>0.79411764705882304</c:v>
                </c:pt>
                <c:pt idx="964">
                  <c:v>0.91124260355029663</c:v>
                </c:pt>
                <c:pt idx="965">
                  <c:v>0.74705882352941577</c:v>
                </c:pt>
                <c:pt idx="966">
                  <c:v>0.87058823529411988</c:v>
                </c:pt>
                <c:pt idx="967">
                  <c:v>0.72619047619048027</c:v>
                </c:pt>
                <c:pt idx="968">
                  <c:v>0.76785714285714302</c:v>
                </c:pt>
                <c:pt idx="969">
                  <c:v>0.84883720930232598</c:v>
                </c:pt>
                <c:pt idx="970">
                  <c:v>0.71176470588235075</c:v>
                </c:pt>
                <c:pt idx="971">
                  <c:v>0.85882352941176499</c:v>
                </c:pt>
                <c:pt idx="972">
                  <c:v>0.63953488372092959</c:v>
                </c:pt>
                <c:pt idx="973">
                  <c:v>0.82530120481927705</c:v>
                </c:pt>
                <c:pt idx="974">
                  <c:v>0.81764705882353184</c:v>
                </c:pt>
                <c:pt idx="975">
                  <c:v>0.84117647058823564</c:v>
                </c:pt>
                <c:pt idx="976">
                  <c:v>0.750000000000002</c:v>
                </c:pt>
                <c:pt idx="977">
                  <c:v>0.86666666666666703</c:v>
                </c:pt>
                <c:pt idx="978">
                  <c:v>0.83529411764705963</c:v>
                </c:pt>
                <c:pt idx="979">
                  <c:v>0.79069767441860772</c:v>
                </c:pt>
                <c:pt idx="980">
                  <c:v>0.80232558139534849</c:v>
                </c:pt>
                <c:pt idx="981">
                  <c:v>0.80116959064327564</c:v>
                </c:pt>
                <c:pt idx="982">
                  <c:v>0.74269005847953684</c:v>
                </c:pt>
                <c:pt idx="983">
                  <c:v>0.79629629629629661</c:v>
                </c:pt>
                <c:pt idx="984">
                  <c:v>0.79069767441860772</c:v>
                </c:pt>
                <c:pt idx="985">
                  <c:v>0.824242424242424</c:v>
                </c:pt>
                <c:pt idx="986">
                  <c:v>0.75581395348837577</c:v>
                </c:pt>
                <c:pt idx="987">
                  <c:v>0.87790697674418861</c:v>
                </c:pt>
                <c:pt idx="988">
                  <c:v>0.90361445783132499</c:v>
                </c:pt>
                <c:pt idx="989">
                  <c:v>0.76331360946745597</c:v>
                </c:pt>
                <c:pt idx="990">
                  <c:v>0.74269005847953684</c:v>
                </c:pt>
                <c:pt idx="991">
                  <c:v>0.74269005847953684</c:v>
                </c:pt>
                <c:pt idx="992">
                  <c:v>0.74269005847953684</c:v>
                </c:pt>
                <c:pt idx="993">
                  <c:v>0.77192982456140724</c:v>
                </c:pt>
                <c:pt idx="994">
                  <c:v>0.80116959064327564</c:v>
                </c:pt>
                <c:pt idx="995">
                  <c:v>0.74269005847953684</c:v>
                </c:pt>
                <c:pt idx="996">
                  <c:v>0.70760233918128701</c:v>
                </c:pt>
                <c:pt idx="997">
                  <c:v>0.66666666666666763</c:v>
                </c:pt>
                <c:pt idx="998">
                  <c:v>0.80588235294117605</c:v>
                </c:pt>
                <c:pt idx="999">
                  <c:v>0.8</c:v>
                </c:pt>
                <c:pt idx="1000">
                  <c:v>0.93023255813953498</c:v>
                </c:pt>
                <c:pt idx="1001">
                  <c:v>0.70760233918128701</c:v>
                </c:pt>
                <c:pt idx="1002">
                  <c:v>0.55555555555555602</c:v>
                </c:pt>
                <c:pt idx="1003">
                  <c:v>0.72352941176470664</c:v>
                </c:pt>
                <c:pt idx="1004">
                  <c:v>0.47953216374269142</c:v>
                </c:pt>
                <c:pt idx="1005">
                  <c:v>0.70760233918128701</c:v>
                </c:pt>
                <c:pt idx="1006">
                  <c:v>0.61764705882353277</c:v>
                </c:pt>
                <c:pt idx="1007">
                  <c:v>0.65882352941176503</c:v>
                </c:pt>
                <c:pt idx="1008">
                  <c:v>0.72781065088757613</c:v>
                </c:pt>
                <c:pt idx="1009">
                  <c:v>0.8</c:v>
                </c:pt>
                <c:pt idx="1010">
                  <c:v>0.73529411764705965</c:v>
                </c:pt>
                <c:pt idx="1011">
                  <c:v>0.72023809523809712</c:v>
                </c:pt>
                <c:pt idx="1012">
                  <c:v>0.76190476190476197</c:v>
                </c:pt>
                <c:pt idx="1013">
                  <c:v>0.73837209302325602</c:v>
                </c:pt>
                <c:pt idx="1014">
                  <c:v>0.60000000000000064</c:v>
                </c:pt>
                <c:pt idx="1015">
                  <c:v>0.72352941176470664</c:v>
                </c:pt>
                <c:pt idx="1016">
                  <c:v>0.66860465116279477</c:v>
                </c:pt>
                <c:pt idx="1017">
                  <c:v>0.686746987951807</c:v>
                </c:pt>
                <c:pt idx="1018">
                  <c:v>0.82352941176470662</c:v>
                </c:pt>
                <c:pt idx="1019">
                  <c:v>0.72941176470588198</c:v>
                </c:pt>
                <c:pt idx="1020">
                  <c:v>0.63690476190476197</c:v>
                </c:pt>
                <c:pt idx="1021">
                  <c:v>0.70303030303030301</c:v>
                </c:pt>
                <c:pt idx="1022">
                  <c:v>0.70000000000000062</c:v>
                </c:pt>
                <c:pt idx="1023">
                  <c:v>0.68023255813953498</c:v>
                </c:pt>
                <c:pt idx="1024">
                  <c:v>0.69186046511627897</c:v>
                </c:pt>
                <c:pt idx="1025">
                  <c:v>0.69005847953216404</c:v>
                </c:pt>
                <c:pt idx="1026">
                  <c:v>0.76023391812865504</c:v>
                </c:pt>
                <c:pt idx="1027">
                  <c:v>0.62962962962963342</c:v>
                </c:pt>
                <c:pt idx="1028">
                  <c:v>0.65697674418604601</c:v>
                </c:pt>
                <c:pt idx="1029">
                  <c:v>0.87878787878788112</c:v>
                </c:pt>
                <c:pt idx="1030">
                  <c:v>0.80813953488372103</c:v>
                </c:pt>
                <c:pt idx="1031">
                  <c:v>0.72093023255814337</c:v>
                </c:pt>
                <c:pt idx="1032">
                  <c:v>0.90963855421686701</c:v>
                </c:pt>
                <c:pt idx="1033">
                  <c:v>0.65088757396449948</c:v>
                </c:pt>
                <c:pt idx="1034">
                  <c:v>0.82183908045977261</c:v>
                </c:pt>
                <c:pt idx="1035">
                  <c:v>0.82386363636363813</c:v>
                </c:pt>
                <c:pt idx="1036">
                  <c:v>0.82386363636363813</c:v>
                </c:pt>
                <c:pt idx="1037">
                  <c:v>0.82386363636363813</c:v>
                </c:pt>
                <c:pt idx="1038">
                  <c:v>0.7159090909090936</c:v>
                </c:pt>
                <c:pt idx="1039">
                  <c:v>0.76704545454545925</c:v>
                </c:pt>
                <c:pt idx="1040">
                  <c:v>0.82386363636363813</c:v>
                </c:pt>
                <c:pt idx="1041">
                  <c:v>0.85795454545454564</c:v>
                </c:pt>
                <c:pt idx="1042">
                  <c:v>0.625000000000002</c:v>
                </c:pt>
                <c:pt idx="1043">
                  <c:v>0.53409090909090851</c:v>
                </c:pt>
                <c:pt idx="1044">
                  <c:v>0.7159090909090936</c:v>
                </c:pt>
                <c:pt idx="1045">
                  <c:v>0.65730337078651702</c:v>
                </c:pt>
                <c:pt idx="1046">
                  <c:v>0.80790960451977811</c:v>
                </c:pt>
                <c:pt idx="1047">
                  <c:v>0.68181818181818199</c:v>
                </c:pt>
                <c:pt idx="1048">
                  <c:v>0.85795454545454564</c:v>
                </c:pt>
                <c:pt idx="1049">
                  <c:v>0.61931818181818199</c:v>
                </c:pt>
                <c:pt idx="1050">
                  <c:v>0.85795454545454564</c:v>
                </c:pt>
                <c:pt idx="1051">
                  <c:v>0.36363636363636431</c:v>
                </c:pt>
                <c:pt idx="1052">
                  <c:v>0.750000000000002</c:v>
                </c:pt>
                <c:pt idx="1053">
                  <c:v>0.87428571428571589</c:v>
                </c:pt>
                <c:pt idx="1054">
                  <c:v>0.7159090909090936</c:v>
                </c:pt>
                <c:pt idx="1055">
                  <c:v>0.63636363636363813</c:v>
                </c:pt>
                <c:pt idx="1056">
                  <c:v>0.6857142857142855</c:v>
                </c:pt>
                <c:pt idx="1057">
                  <c:v>0.73714285714285765</c:v>
                </c:pt>
                <c:pt idx="1058">
                  <c:v>0.81666666666666698</c:v>
                </c:pt>
                <c:pt idx="1059">
                  <c:v>0.68333333333333302</c:v>
                </c:pt>
                <c:pt idx="1060">
                  <c:v>0.63636363636363813</c:v>
                </c:pt>
                <c:pt idx="1061">
                  <c:v>0.601123595505618</c:v>
                </c:pt>
                <c:pt idx="1062">
                  <c:v>0.79444444444444462</c:v>
                </c:pt>
                <c:pt idx="1063">
                  <c:v>0.78888888888888964</c:v>
                </c:pt>
                <c:pt idx="1064">
                  <c:v>0.63440860215054085</c:v>
                </c:pt>
                <c:pt idx="1065">
                  <c:v>0.72222222222222199</c:v>
                </c:pt>
                <c:pt idx="1066">
                  <c:v>0.84530386740331565</c:v>
                </c:pt>
                <c:pt idx="1067">
                  <c:v>0.81182795698924703</c:v>
                </c:pt>
                <c:pt idx="1068">
                  <c:v>0.76881720430107736</c:v>
                </c:pt>
                <c:pt idx="1069">
                  <c:v>0.77956989247312225</c:v>
                </c:pt>
                <c:pt idx="1070">
                  <c:v>0.77956989247312225</c:v>
                </c:pt>
                <c:pt idx="1071">
                  <c:v>0.70810810810810865</c:v>
                </c:pt>
                <c:pt idx="1072">
                  <c:v>0.73888888888889148</c:v>
                </c:pt>
                <c:pt idx="1073">
                  <c:v>0.76344086021505464</c:v>
                </c:pt>
                <c:pt idx="1074">
                  <c:v>0.71839080459770288</c:v>
                </c:pt>
                <c:pt idx="1075">
                  <c:v>0.73655913978494558</c:v>
                </c:pt>
                <c:pt idx="1076">
                  <c:v>0.84946236559139587</c:v>
                </c:pt>
                <c:pt idx="1077">
                  <c:v>0.68361581920904213</c:v>
                </c:pt>
                <c:pt idx="1078">
                  <c:v>0.74594594594594599</c:v>
                </c:pt>
                <c:pt idx="1079">
                  <c:v>0.80952380952381064</c:v>
                </c:pt>
                <c:pt idx="1080">
                  <c:v>0.625000000000002</c:v>
                </c:pt>
                <c:pt idx="1081">
                  <c:v>0.87134502923976664</c:v>
                </c:pt>
                <c:pt idx="1082">
                  <c:v>0.87134502923976664</c:v>
                </c:pt>
                <c:pt idx="1083">
                  <c:v>0.87134502923976664</c:v>
                </c:pt>
                <c:pt idx="1084">
                  <c:v>0.78362573099415411</c:v>
                </c:pt>
                <c:pt idx="1085">
                  <c:v>0.81286549707602362</c:v>
                </c:pt>
                <c:pt idx="1086">
                  <c:v>0.87134502923976664</c:v>
                </c:pt>
                <c:pt idx="1087">
                  <c:v>0.90643274853801159</c:v>
                </c:pt>
                <c:pt idx="1088">
                  <c:v>0.67836257309941561</c:v>
                </c:pt>
                <c:pt idx="1089">
                  <c:v>0.71176470588235075</c:v>
                </c:pt>
                <c:pt idx="1090">
                  <c:v>0.76470588235294312</c:v>
                </c:pt>
                <c:pt idx="1091">
                  <c:v>0.83720930232558477</c:v>
                </c:pt>
                <c:pt idx="1092">
                  <c:v>0.85964912280701988</c:v>
                </c:pt>
                <c:pt idx="1093">
                  <c:v>0.75438596491228049</c:v>
                </c:pt>
                <c:pt idx="1094">
                  <c:v>0.91176470588235026</c:v>
                </c:pt>
                <c:pt idx="1095">
                  <c:v>0.67836257309941561</c:v>
                </c:pt>
                <c:pt idx="1096">
                  <c:v>0.90643274853801159</c:v>
                </c:pt>
                <c:pt idx="1097">
                  <c:v>0.57058823529411862</c:v>
                </c:pt>
                <c:pt idx="1098">
                  <c:v>0.81176470588235039</c:v>
                </c:pt>
                <c:pt idx="1099">
                  <c:v>0.92899408284023699</c:v>
                </c:pt>
                <c:pt idx="1100">
                  <c:v>0.76470588235294312</c:v>
                </c:pt>
                <c:pt idx="1101">
                  <c:v>0.82941176470588196</c:v>
                </c:pt>
                <c:pt idx="1102">
                  <c:v>0.74404761904761962</c:v>
                </c:pt>
                <c:pt idx="1103">
                  <c:v>0.78571428571428559</c:v>
                </c:pt>
                <c:pt idx="1104">
                  <c:v>0.88953488372092726</c:v>
                </c:pt>
                <c:pt idx="1105">
                  <c:v>0.75294117647059366</c:v>
                </c:pt>
                <c:pt idx="1106">
                  <c:v>0.81764705882353184</c:v>
                </c:pt>
                <c:pt idx="1107">
                  <c:v>0.68023255813953498</c:v>
                </c:pt>
                <c:pt idx="1108">
                  <c:v>0.843373493975904</c:v>
                </c:pt>
                <c:pt idx="1109">
                  <c:v>0.83529411764705963</c:v>
                </c:pt>
                <c:pt idx="1110">
                  <c:v>0.82352941176470662</c:v>
                </c:pt>
                <c:pt idx="1111">
                  <c:v>0.79166666666666696</c:v>
                </c:pt>
                <c:pt idx="1112">
                  <c:v>0.90909090909090851</c:v>
                </c:pt>
                <c:pt idx="1113">
                  <c:v>0.85294117647059353</c:v>
                </c:pt>
                <c:pt idx="1114">
                  <c:v>0.83139534883720856</c:v>
                </c:pt>
                <c:pt idx="1115">
                  <c:v>0.84302325581395399</c:v>
                </c:pt>
                <c:pt idx="1116">
                  <c:v>0.84210526315789735</c:v>
                </c:pt>
                <c:pt idx="1117">
                  <c:v>0.78362573099415411</c:v>
                </c:pt>
                <c:pt idx="1118">
                  <c:v>0.83950617283950602</c:v>
                </c:pt>
                <c:pt idx="1119">
                  <c:v>0.80813953488372103</c:v>
                </c:pt>
                <c:pt idx="1120">
                  <c:v>0.84242424242424263</c:v>
                </c:pt>
                <c:pt idx="1121">
                  <c:v>0.77325581395349341</c:v>
                </c:pt>
                <c:pt idx="1122">
                  <c:v>0.91860465116279288</c:v>
                </c:pt>
                <c:pt idx="1123">
                  <c:v>0.86144578313253062</c:v>
                </c:pt>
                <c:pt idx="1124">
                  <c:v>0.80473372781065056</c:v>
                </c:pt>
                <c:pt idx="1125">
                  <c:v>0.95977011494252962</c:v>
                </c:pt>
                <c:pt idx="1126">
                  <c:v>0.80459770114942497</c:v>
                </c:pt>
                <c:pt idx="1127">
                  <c:v>0.827380952380952</c:v>
                </c:pt>
                <c:pt idx="1128">
                  <c:v>0.87134502923976664</c:v>
                </c:pt>
                <c:pt idx="1129">
                  <c:v>0.87134502923976664</c:v>
                </c:pt>
                <c:pt idx="1130">
                  <c:v>0.87134502923976664</c:v>
                </c:pt>
                <c:pt idx="1131">
                  <c:v>0.85380116959064301</c:v>
                </c:pt>
                <c:pt idx="1132">
                  <c:v>0.87134502923976664</c:v>
                </c:pt>
                <c:pt idx="1133">
                  <c:v>0.87134502923976664</c:v>
                </c:pt>
                <c:pt idx="1134">
                  <c:v>0.83625730994151959</c:v>
                </c:pt>
                <c:pt idx="1135">
                  <c:v>0.75438596491228049</c:v>
                </c:pt>
                <c:pt idx="1136">
                  <c:v>0.75294117647059366</c:v>
                </c:pt>
                <c:pt idx="1137">
                  <c:v>0.82352941176470662</c:v>
                </c:pt>
                <c:pt idx="1138">
                  <c:v>0.87790697674418861</c:v>
                </c:pt>
                <c:pt idx="1139">
                  <c:v>0.78947368421052599</c:v>
                </c:pt>
                <c:pt idx="1140">
                  <c:v>0.69590643274854036</c:v>
                </c:pt>
                <c:pt idx="1141">
                  <c:v>0.84117647058823564</c:v>
                </c:pt>
                <c:pt idx="1142">
                  <c:v>0.62573099415204703</c:v>
                </c:pt>
                <c:pt idx="1143">
                  <c:v>0.83625730994151959</c:v>
                </c:pt>
                <c:pt idx="1144">
                  <c:v>0.64117647058823712</c:v>
                </c:pt>
                <c:pt idx="1145">
                  <c:v>0.75882352941176501</c:v>
                </c:pt>
                <c:pt idx="1146">
                  <c:v>0.85798816568047365</c:v>
                </c:pt>
                <c:pt idx="1147">
                  <c:v>0.82558139534883701</c:v>
                </c:pt>
                <c:pt idx="1148">
                  <c:v>0.75882352941176501</c:v>
                </c:pt>
                <c:pt idx="1149">
                  <c:v>0.81176470588235039</c:v>
                </c:pt>
                <c:pt idx="1150">
                  <c:v>0.84705882352941531</c:v>
                </c:pt>
                <c:pt idx="1151">
                  <c:v>0.83139534883720856</c:v>
                </c:pt>
                <c:pt idx="1152">
                  <c:v>0.69767441860465385</c:v>
                </c:pt>
                <c:pt idx="1153">
                  <c:v>0.72941176470588198</c:v>
                </c:pt>
                <c:pt idx="1154">
                  <c:v>0.750000000000002</c:v>
                </c:pt>
                <c:pt idx="1155">
                  <c:v>0.77380952380952683</c:v>
                </c:pt>
                <c:pt idx="1156">
                  <c:v>0.89534883720930436</c:v>
                </c:pt>
                <c:pt idx="1157">
                  <c:v>0.74705882352941577</c:v>
                </c:pt>
                <c:pt idx="1158">
                  <c:v>0.73684210526315863</c:v>
                </c:pt>
                <c:pt idx="1159">
                  <c:v>0.85119047619048027</c:v>
                </c:pt>
                <c:pt idx="1160">
                  <c:v>0.78235294117647058</c:v>
                </c:pt>
                <c:pt idx="1161">
                  <c:v>0.77325581395349341</c:v>
                </c:pt>
                <c:pt idx="1162">
                  <c:v>0.7848837209302304</c:v>
                </c:pt>
                <c:pt idx="1163">
                  <c:v>0.78362573099415411</c:v>
                </c:pt>
                <c:pt idx="1164">
                  <c:v>0.85380116959064301</c:v>
                </c:pt>
                <c:pt idx="1165">
                  <c:v>0.78181818181818197</c:v>
                </c:pt>
                <c:pt idx="1166">
                  <c:v>0.73837209302325602</c:v>
                </c:pt>
                <c:pt idx="1167">
                  <c:v>0.90361445783132499</c:v>
                </c:pt>
                <c:pt idx="1168">
                  <c:v>0.83139534883720856</c:v>
                </c:pt>
                <c:pt idx="1169">
                  <c:v>0.86046511627907285</c:v>
                </c:pt>
                <c:pt idx="1170">
                  <c:v>0.90532544378698199</c:v>
                </c:pt>
                <c:pt idx="1171">
                  <c:v>0.74556213017751449</c:v>
                </c:pt>
                <c:pt idx="1172">
                  <c:v>0.88888888888888962</c:v>
                </c:pt>
                <c:pt idx="1173">
                  <c:v>0.85964912280701988</c:v>
                </c:pt>
                <c:pt idx="1174">
                  <c:v>0.75595238095238049</c:v>
                </c:pt>
                <c:pt idx="1175">
                  <c:v>0.92982456140351089</c:v>
                </c:pt>
                <c:pt idx="1176">
                  <c:v>0.80357142857142905</c:v>
                </c:pt>
                <c:pt idx="1177">
                  <c:v>0.80357142857142905</c:v>
                </c:pt>
                <c:pt idx="1178">
                  <c:v>0.80357142857142905</c:v>
                </c:pt>
                <c:pt idx="1179">
                  <c:v>0.84523809523809712</c:v>
                </c:pt>
                <c:pt idx="1180">
                  <c:v>0.86309523809524036</c:v>
                </c:pt>
                <c:pt idx="1181">
                  <c:v>0.80357142857142905</c:v>
                </c:pt>
                <c:pt idx="1182">
                  <c:v>0.76785714285714302</c:v>
                </c:pt>
                <c:pt idx="1183">
                  <c:v>0.76190476190476197</c:v>
                </c:pt>
                <c:pt idx="1184">
                  <c:v>0.75449101796407625</c:v>
                </c:pt>
                <c:pt idx="1185">
                  <c:v>0.81437125748503236</c:v>
                </c:pt>
                <c:pt idx="1186">
                  <c:v>0.86982248520710104</c:v>
                </c:pt>
                <c:pt idx="1187">
                  <c:v>0.72023809523809712</c:v>
                </c:pt>
                <c:pt idx="1188">
                  <c:v>0.58928571428571397</c:v>
                </c:pt>
                <c:pt idx="1189">
                  <c:v>0.77245508982035849</c:v>
                </c:pt>
                <c:pt idx="1190">
                  <c:v>0.57142857142857384</c:v>
                </c:pt>
                <c:pt idx="1191">
                  <c:v>0.76785714285714302</c:v>
                </c:pt>
                <c:pt idx="1192">
                  <c:v>0.61077844311377627</c:v>
                </c:pt>
                <c:pt idx="1193">
                  <c:v>0.70658682634730496</c:v>
                </c:pt>
                <c:pt idx="1194">
                  <c:v>0.78915662650602403</c:v>
                </c:pt>
                <c:pt idx="1195">
                  <c:v>0.8165680473372775</c:v>
                </c:pt>
                <c:pt idx="1196">
                  <c:v>0.70658682634730496</c:v>
                </c:pt>
                <c:pt idx="1197">
                  <c:v>0.80838323353293351</c:v>
                </c:pt>
                <c:pt idx="1198">
                  <c:v>0.93413173652694603</c:v>
                </c:pt>
                <c:pt idx="1199">
                  <c:v>0.72781065088757613</c:v>
                </c:pt>
                <c:pt idx="1200">
                  <c:v>0.59171597633136097</c:v>
                </c:pt>
                <c:pt idx="1201">
                  <c:v>0.65868263473054112</c:v>
                </c:pt>
                <c:pt idx="1202">
                  <c:v>0.73964497041420385</c:v>
                </c:pt>
                <c:pt idx="1203">
                  <c:v>0.70303030303030301</c:v>
                </c:pt>
                <c:pt idx="1204">
                  <c:v>0.8875739644970384</c:v>
                </c:pt>
                <c:pt idx="1205">
                  <c:v>0.640718562874252</c:v>
                </c:pt>
                <c:pt idx="1206">
                  <c:v>0.63095238095238049</c:v>
                </c:pt>
                <c:pt idx="1207">
                  <c:v>0.750000000000002</c:v>
                </c:pt>
                <c:pt idx="1208">
                  <c:v>0.71257485029940348</c:v>
                </c:pt>
                <c:pt idx="1209">
                  <c:v>0.66863905325444284</c:v>
                </c:pt>
                <c:pt idx="1210">
                  <c:v>0.68047337278106457</c:v>
                </c:pt>
                <c:pt idx="1211">
                  <c:v>0.6785714285714316</c:v>
                </c:pt>
                <c:pt idx="1212">
                  <c:v>0.79761904761905011</c:v>
                </c:pt>
                <c:pt idx="1213">
                  <c:v>0.6787878787878816</c:v>
                </c:pt>
                <c:pt idx="1214">
                  <c:v>0.66863905325444284</c:v>
                </c:pt>
                <c:pt idx="1215">
                  <c:v>0.89570552147239302</c:v>
                </c:pt>
                <c:pt idx="1216">
                  <c:v>0.82248520710059436</c:v>
                </c:pt>
                <c:pt idx="1217">
                  <c:v>0.75739644970414199</c:v>
                </c:pt>
                <c:pt idx="1218">
                  <c:v>0.89940828402366857</c:v>
                </c:pt>
                <c:pt idx="1219">
                  <c:v>0.6385542168674726</c:v>
                </c:pt>
                <c:pt idx="1220">
                  <c:v>0.82142857142857384</c:v>
                </c:pt>
                <c:pt idx="1221">
                  <c:v>0.827380952380952</c:v>
                </c:pt>
                <c:pt idx="1222">
                  <c:v>0.68484848484848748</c:v>
                </c:pt>
                <c:pt idx="1223">
                  <c:v>0.83928571428571463</c:v>
                </c:pt>
                <c:pt idx="1224">
                  <c:v>0.90058479532163416</c:v>
                </c:pt>
                <c:pt idx="1225">
                  <c:v>0.76243093922651961</c:v>
                </c:pt>
                <c:pt idx="1226">
                  <c:v>0.76243093922651961</c:v>
                </c:pt>
                <c:pt idx="1227">
                  <c:v>0.76243093922651961</c:v>
                </c:pt>
                <c:pt idx="1228">
                  <c:v>0.86740331491712697</c:v>
                </c:pt>
                <c:pt idx="1229">
                  <c:v>0.81767955801105063</c:v>
                </c:pt>
                <c:pt idx="1230">
                  <c:v>0.76243093922651961</c:v>
                </c:pt>
                <c:pt idx="1231">
                  <c:v>0.72928176795580102</c:v>
                </c:pt>
                <c:pt idx="1232">
                  <c:v>0.82872928176795557</c:v>
                </c:pt>
                <c:pt idx="1233">
                  <c:v>0.5642458100558686</c:v>
                </c:pt>
                <c:pt idx="1234">
                  <c:v>0.73184357541899636</c:v>
                </c:pt>
                <c:pt idx="1235">
                  <c:v>0.68508287292817949</c:v>
                </c:pt>
                <c:pt idx="1236">
                  <c:v>0.64444444444444648</c:v>
                </c:pt>
                <c:pt idx="1237">
                  <c:v>0.69444444444444464</c:v>
                </c:pt>
                <c:pt idx="1238">
                  <c:v>0.69273743016760003</c:v>
                </c:pt>
                <c:pt idx="1239">
                  <c:v>0.65555555555555811</c:v>
                </c:pt>
                <c:pt idx="1240">
                  <c:v>0.72928176795580102</c:v>
                </c:pt>
                <c:pt idx="1241">
                  <c:v>0.72067039106145203</c:v>
                </c:pt>
                <c:pt idx="1242">
                  <c:v>0.66480446927374548</c:v>
                </c:pt>
                <c:pt idx="1243">
                  <c:v>0.71348314606741559</c:v>
                </c:pt>
                <c:pt idx="1244">
                  <c:v>0.72625698324022259</c:v>
                </c:pt>
                <c:pt idx="1245">
                  <c:v>0.5642458100558686</c:v>
                </c:pt>
                <c:pt idx="1246">
                  <c:v>0.76836158192090187</c:v>
                </c:pt>
                <c:pt idx="1247">
                  <c:v>0.77401129943502989</c:v>
                </c:pt>
                <c:pt idx="1248">
                  <c:v>0.71823204419889564</c:v>
                </c:pt>
                <c:pt idx="1249">
                  <c:v>0.67213114754098613</c:v>
                </c:pt>
                <c:pt idx="1250">
                  <c:v>0.67597765363128937</c:v>
                </c:pt>
                <c:pt idx="1251">
                  <c:v>0.97237569060773565</c:v>
                </c:pt>
                <c:pt idx="1252">
                  <c:v>0.70786516853932602</c:v>
                </c:pt>
                <c:pt idx="1253">
                  <c:v>0.78571428571428559</c:v>
                </c:pt>
                <c:pt idx="1254">
                  <c:v>0.62087912087912311</c:v>
                </c:pt>
                <c:pt idx="1255">
                  <c:v>0.70555555555555605</c:v>
                </c:pt>
                <c:pt idx="1256">
                  <c:v>0.68715083798882948</c:v>
                </c:pt>
                <c:pt idx="1257">
                  <c:v>0.62637362637362848</c:v>
                </c:pt>
                <c:pt idx="1258">
                  <c:v>0.67391304347826164</c:v>
                </c:pt>
                <c:pt idx="1259">
                  <c:v>0.66304347826087484</c:v>
                </c:pt>
                <c:pt idx="1260">
                  <c:v>0.66120218579234669</c:v>
                </c:pt>
                <c:pt idx="1261">
                  <c:v>0.86338797814207602</c:v>
                </c:pt>
                <c:pt idx="1262">
                  <c:v>0.73295454545454564</c:v>
                </c:pt>
                <c:pt idx="1263">
                  <c:v>0.68108108108108101</c:v>
                </c:pt>
                <c:pt idx="1264">
                  <c:v>0.73295454545454564</c:v>
                </c:pt>
                <c:pt idx="1265">
                  <c:v>0.72826086956521696</c:v>
                </c:pt>
                <c:pt idx="1266">
                  <c:v>0.73369565217391852</c:v>
                </c:pt>
                <c:pt idx="1267">
                  <c:v>0.70285714285714296</c:v>
                </c:pt>
                <c:pt idx="1268">
                  <c:v>0.71823204419889564</c:v>
                </c:pt>
                <c:pt idx="1269">
                  <c:v>0.61627906976744196</c:v>
                </c:pt>
                <c:pt idx="1270">
                  <c:v>0.64534883720930625</c:v>
                </c:pt>
                <c:pt idx="1271">
                  <c:v>0.57541899441340805</c:v>
                </c:pt>
                <c:pt idx="1272">
                  <c:v>0.65116279069767402</c:v>
                </c:pt>
                <c:pt idx="1273">
                  <c:v>0.71929824561403688</c:v>
                </c:pt>
                <c:pt idx="1274">
                  <c:v>0.70833333333333304</c:v>
                </c:pt>
                <c:pt idx="1275">
                  <c:v>0.76608187134503136</c:v>
                </c:pt>
                <c:pt idx="1276">
                  <c:v>0.76608187134503136</c:v>
                </c:pt>
                <c:pt idx="1277">
                  <c:v>0.76608187134503136</c:v>
                </c:pt>
                <c:pt idx="1278">
                  <c:v>0.80701754385964686</c:v>
                </c:pt>
                <c:pt idx="1279">
                  <c:v>0.8245614035087746</c:v>
                </c:pt>
                <c:pt idx="1280">
                  <c:v>0.76608187134503136</c:v>
                </c:pt>
                <c:pt idx="1281">
                  <c:v>0.7309941520467873</c:v>
                </c:pt>
                <c:pt idx="1282">
                  <c:v>0.70760233918128701</c:v>
                </c:pt>
                <c:pt idx="1283">
                  <c:v>0.75294117647059366</c:v>
                </c:pt>
                <c:pt idx="1284">
                  <c:v>0.82352941176470662</c:v>
                </c:pt>
                <c:pt idx="1285">
                  <c:v>0.87790697674418861</c:v>
                </c:pt>
                <c:pt idx="1286">
                  <c:v>0.7309941520467873</c:v>
                </c:pt>
                <c:pt idx="1287">
                  <c:v>0.55555555555555602</c:v>
                </c:pt>
                <c:pt idx="1288">
                  <c:v>0.77058823529412013</c:v>
                </c:pt>
                <c:pt idx="1289">
                  <c:v>0.52046783625730997</c:v>
                </c:pt>
                <c:pt idx="1290">
                  <c:v>0.7309941520467873</c:v>
                </c:pt>
                <c:pt idx="1291">
                  <c:v>0.5588235294117645</c:v>
                </c:pt>
                <c:pt idx="1292">
                  <c:v>0.70000000000000062</c:v>
                </c:pt>
                <c:pt idx="1293">
                  <c:v>0.75147928994082802</c:v>
                </c:pt>
                <c:pt idx="1294">
                  <c:v>0.83720930232558477</c:v>
                </c:pt>
                <c:pt idx="1295">
                  <c:v>0.71176470588235075</c:v>
                </c:pt>
                <c:pt idx="1296">
                  <c:v>0.75294117647059366</c:v>
                </c:pt>
                <c:pt idx="1297">
                  <c:v>0.89411764705882402</c:v>
                </c:pt>
                <c:pt idx="1298">
                  <c:v>0.73837209302325602</c:v>
                </c:pt>
                <c:pt idx="1299">
                  <c:v>0.61627906976744196</c:v>
                </c:pt>
                <c:pt idx="1300">
                  <c:v>0.67058823529412048</c:v>
                </c:pt>
                <c:pt idx="1301">
                  <c:v>0.70348837209302362</c:v>
                </c:pt>
                <c:pt idx="1302">
                  <c:v>0.72619047619048027</c:v>
                </c:pt>
                <c:pt idx="1303">
                  <c:v>0.84883720930232598</c:v>
                </c:pt>
                <c:pt idx="1304">
                  <c:v>0.66470588235294348</c:v>
                </c:pt>
                <c:pt idx="1305">
                  <c:v>0.65497076023391865</c:v>
                </c:pt>
                <c:pt idx="1306">
                  <c:v>0.70833333333333304</c:v>
                </c:pt>
                <c:pt idx="1307">
                  <c:v>0.73529411764705965</c:v>
                </c:pt>
                <c:pt idx="1308">
                  <c:v>0.69186046511627897</c:v>
                </c:pt>
                <c:pt idx="1309">
                  <c:v>0.70348837209302362</c:v>
                </c:pt>
                <c:pt idx="1310">
                  <c:v>0.70175438596491158</c:v>
                </c:pt>
                <c:pt idx="1311">
                  <c:v>0.76023391812865504</c:v>
                </c:pt>
                <c:pt idx="1312">
                  <c:v>0.63636363636363813</c:v>
                </c:pt>
                <c:pt idx="1313">
                  <c:v>0.69186046511627897</c:v>
                </c:pt>
                <c:pt idx="1314">
                  <c:v>0.91566265060241003</c:v>
                </c:pt>
                <c:pt idx="1315">
                  <c:v>0.84302325581395399</c:v>
                </c:pt>
                <c:pt idx="1316">
                  <c:v>0.72093023255814337</c:v>
                </c:pt>
                <c:pt idx="1317">
                  <c:v>0.85798816568047365</c:v>
                </c:pt>
                <c:pt idx="1318">
                  <c:v>0.66272189349112953</c:v>
                </c:pt>
                <c:pt idx="1319">
                  <c:v>0.78362573099415411</c:v>
                </c:pt>
                <c:pt idx="1320">
                  <c:v>0.8245614035087746</c:v>
                </c:pt>
                <c:pt idx="1321">
                  <c:v>0.64880952380952683</c:v>
                </c:pt>
                <c:pt idx="1322">
                  <c:v>0.80116959064327564</c:v>
                </c:pt>
                <c:pt idx="1323">
                  <c:v>0.86206896551723911</c:v>
                </c:pt>
                <c:pt idx="1324">
                  <c:v>0.95906432748538062</c:v>
                </c:pt>
                <c:pt idx="1325">
                  <c:v>0.67251461988304162</c:v>
                </c:pt>
                <c:pt idx="1326">
                  <c:v>0.7747252747252783</c:v>
                </c:pt>
                <c:pt idx="1327">
                  <c:v>0.7747252747252783</c:v>
                </c:pt>
                <c:pt idx="1328">
                  <c:v>0.7747252747252783</c:v>
                </c:pt>
                <c:pt idx="1329">
                  <c:v>0.81318681318681363</c:v>
                </c:pt>
                <c:pt idx="1330">
                  <c:v>0.82967032967033005</c:v>
                </c:pt>
                <c:pt idx="1331">
                  <c:v>0.7747252747252783</c:v>
                </c:pt>
                <c:pt idx="1332">
                  <c:v>0.74175824175824201</c:v>
                </c:pt>
                <c:pt idx="1333">
                  <c:v>0.69230769230769262</c:v>
                </c:pt>
                <c:pt idx="1334">
                  <c:v>0.74033149171270696</c:v>
                </c:pt>
                <c:pt idx="1335">
                  <c:v>0.91712707182320397</c:v>
                </c:pt>
                <c:pt idx="1336">
                  <c:v>0.78142076502731916</c:v>
                </c:pt>
                <c:pt idx="1337">
                  <c:v>0.82967032967033005</c:v>
                </c:pt>
                <c:pt idx="1338">
                  <c:v>0.57692307692308042</c:v>
                </c:pt>
                <c:pt idx="1339">
                  <c:v>0.7679558011049753</c:v>
                </c:pt>
                <c:pt idx="1340">
                  <c:v>0.51648351648351765</c:v>
                </c:pt>
                <c:pt idx="1341">
                  <c:v>0.74175824175824201</c:v>
                </c:pt>
                <c:pt idx="1342">
                  <c:v>0.44198895027624424</c:v>
                </c:pt>
                <c:pt idx="1343">
                  <c:v>0.69613259668508365</c:v>
                </c:pt>
                <c:pt idx="1344">
                  <c:v>0.76111111111111163</c:v>
                </c:pt>
                <c:pt idx="1345">
                  <c:v>0.90607734806629758</c:v>
                </c:pt>
                <c:pt idx="1346">
                  <c:v>0.58563535911602149</c:v>
                </c:pt>
                <c:pt idx="1347">
                  <c:v>0.74301675977653558</c:v>
                </c:pt>
                <c:pt idx="1348">
                  <c:v>0.89385474860335201</c:v>
                </c:pt>
                <c:pt idx="1349">
                  <c:v>0.75956284153005449</c:v>
                </c:pt>
                <c:pt idx="1350">
                  <c:v>0.70810810810810865</c:v>
                </c:pt>
                <c:pt idx="1351">
                  <c:v>0.60773480662983836</c:v>
                </c:pt>
                <c:pt idx="1352">
                  <c:v>0.70491803278688736</c:v>
                </c:pt>
                <c:pt idx="1353">
                  <c:v>0.73333333333333361</c:v>
                </c:pt>
                <c:pt idx="1354">
                  <c:v>0.85326086956521696</c:v>
                </c:pt>
                <c:pt idx="1355">
                  <c:v>0.64673913043478737</c:v>
                </c:pt>
                <c:pt idx="1356">
                  <c:v>0.74175824175824201</c:v>
                </c:pt>
                <c:pt idx="1357">
                  <c:v>0.75690607734806836</c:v>
                </c:pt>
                <c:pt idx="1358">
                  <c:v>0.82608695652173902</c:v>
                </c:pt>
                <c:pt idx="1359">
                  <c:v>0.78494623655914331</c:v>
                </c:pt>
                <c:pt idx="1360">
                  <c:v>0.79569892473118364</c:v>
                </c:pt>
                <c:pt idx="1361">
                  <c:v>0.79459459459459736</c:v>
                </c:pt>
                <c:pt idx="1362">
                  <c:v>0.76216216216216159</c:v>
                </c:pt>
                <c:pt idx="1363">
                  <c:v>0.64606741573033699</c:v>
                </c:pt>
                <c:pt idx="1364">
                  <c:v>0.78074866310160462</c:v>
                </c:pt>
                <c:pt idx="1365">
                  <c:v>0.84269662921348643</c:v>
                </c:pt>
                <c:pt idx="1366">
                  <c:v>0.84946236559139587</c:v>
                </c:pt>
                <c:pt idx="1367">
                  <c:v>0.73655913978494558</c:v>
                </c:pt>
                <c:pt idx="1368">
                  <c:v>0.74576271186440701</c:v>
                </c:pt>
                <c:pt idx="1369">
                  <c:v>0.73224043715847553</c:v>
                </c:pt>
                <c:pt idx="1370">
                  <c:v>0.6647398843930673</c:v>
                </c:pt>
                <c:pt idx="1371">
                  <c:v>0.71676300578034657</c:v>
                </c:pt>
                <c:pt idx="1372">
                  <c:v>0.69613259668508365</c:v>
                </c:pt>
                <c:pt idx="1373">
                  <c:v>0.68208092485549099</c:v>
                </c:pt>
                <c:pt idx="1374">
                  <c:v>0.73988439306358778</c:v>
                </c:pt>
                <c:pt idx="1375">
                  <c:v>0.83529411764705963</c:v>
                </c:pt>
                <c:pt idx="1376">
                  <c:v>0.66137566137566162</c:v>
                </c:pt>
                <c:pt idx="1377">
                  <c:v>0.84393063583815064</c:v>
                </c:pt>
                <c:pt idx="1378">
                  <c:v>0.79005524861878784</c:v>
                </c:pt>
                <c:pt idx="1379">
                  <c:v>0.79005524861878784</c:v>
                </c:pt>
                <c:pt idx="1380">
                  <c:v>0.79005524861878784</c:v>
                </c:pt>
                <c:pt idx="1381">
                  <c:v>0.68508287292817949</c:v>
                </c:pt>
                <c:pt idx="1382">
                  <c:v>0.73480662983425349</c:v>
                </c:pt>
                <c:pt idx="1383">
                  <c:v>0.79005524861878784</c:v>
                </c:pt>
                <c:pt idx="1384">
                  <c:v>0.82320441988950488</c:v>
                </c:pt>
                <c:pt idx="1385">
                  <c:v>0.68508287292817949</c:v>
                </c:pt>
                <c:pt idx="1386">
                  <c:v>0.62983425414364813</c:v>
                </c:pt>
                <c:pt idx="1387">
                  <c:v>0.80662983425414825</c:v>
                </c:pt>
                <c:pt idx="1388">
                  <c:v>0.67213114754098613</c:v>
                </c:pt>
                <c:pt idx="1389">
                  <c:v>0.89560439560439664</c:v>
                </c:pt>
                <c:pt idx="1390">
                  <c:v>0.69613259668508365</c:v>
                </c:pt>
                <c:pt idx="1391">
                  <c:v>0.84530386740331565</c:v>
                </c:pt>
                <c:pt idx="1392">
                  <c:v>0.72375690607734799</c:v>
                </c:pt>
                <c:pt idx="1393">
                  <c:v>0.82320441988950488</c:v>
                </c:pt>
                <c:pt idx="1394">
                  <c:v>0.475138121546961</c:v>
                </c:pt>
                <c:pt idx="1395">
                  <c:v>0.850828729281768</c:v>
                </c:pt>
                <c:pt idx="1396">
                  <c:v>0.82777777777777861</c:v>
                </c:pt>
                <c:pt idx="1397">
                  <c:v>0.80555555555555602</c:v>
                </c:pt>
                <c:pt idx="1398">
                  <c:v>0.75138121546961512</c:v>
                </c:pt>
                <c:pt idx="1399">
                  <c:v>0.73184357541899636</c:v>
                </c:pt>
                <c:pt idx="1400">
                  <c:v>0.69273743016760003</c:v>
                </c:pt>
                <c:pt idx="1401">
                  <c:v>0.821621621621624</c:v>
                </c:pt>
                <c:pt idx="1402">
                  <c:v>0.85635359116022058</c:v>
                </c:pt>
                <c:pt idx="1403">
                  <c:v>0.74033149171270696</c:v>
                </c:pt>
                <c:pt idx="1404">
                  <c:v>0.65027322404371812</c:v>
                </c:pt>
                <c:pt idx="1405">
                  <c:v>0.8870056497175135</c:v>
                </c:pt>
                <c:pt idx="1406">
                  <c:v>0.74033149171270696</c:v>
                </c:pt>
                <c:pt idx="1407">
                  <c:v>0.77837837837838131</c:v>
                </c:pt>
                <c:pt idx="1408">
                  <c:v>0.88888888888888962</c:v>
                </c:pt>
                <c:pt idx="1409">
                  <c:v>0.79558011049723587</c:v>
                </c:pt>
                <c:pt idx="1410">
                  <c:v>0.88108108108108096</c:v>
                </c:pt>
                <c:pt idx="1411">
                  <c:v>0.83957219251336901</c:v>
                </c:pt>
                <c:pt idx="1412">
                  <c:v>0.85026737967914401</c:v>
                </c:pt>
                <c:pt idx="1413">
                  <c:v>0.84946236559139587</c:v>
                </c:pt>
                <c:pt idx="1414">
                  <c:v>0.73655913978494558</c:v>
                </c:pt>
                <c:pt idx="1415">
                  <c:v>0.80337078651685401</c:v>
                </c:pt>
                <c:pt idx="1416">
                  <c:v>0.90909090909090851</c:v>
                </c:pt>
                <c:pt idx="1417">
                  <c:v>0.74857142857143089</c:v>
                </c:pt>
                <c:pt idx="1418">
                  <c:v>0.73262032085561501</c:v>
                </c:pt>
                <c:pt idx="1419">
                  <c:v>0.78074866310160462</c:v>
                </c:pt>
                <c:pt idx="1420">
                  <c:v>0.61538461538461564</c:v>
                </c:pt>
                <c:pt idx="1421">
                  <c:v>0.86413043478260898</c:v>
                </c:pt>
                <c:pt idx="1422">
                  <c:v>0.74418604651162801</c:v>
                </c:pt>
                <c:pt idx="1423">
                  <c:v>0.61046511627907285</c:v>
                </c:pt>
                <c:pt idx="1424">
                  <c:v>0.68108108108108101</c:v>
                </c:pt>
                <c:pt idx="1425">
                  <c:v>0.76162790697674465</c:v>
                </c:pt>
                <c:pt idx="1426">
                  <c:v>0.69186046511627897</c:v>
                </c:pt>
                <c:pt idx="1427">
                  <c:v>0.6213017751479285</c:v>
                </c:pt>
                <c:pt idx="1428">
                  <c:v>0.62983425414364813</c:v>
                </c:pt>
                <c:pt idx="1429">
                  <c:v>0.66860465116279477</c:v>
                </c:pt>
                <c:pt idx="1430">
                  <c:v>0.72677595628415737</c:v>
                </c:pt>
                <c:pt idx="1431">
                  <c:v>0.83431952662721898</c:v>
                </c:pt>
                <c:pt idx="1432">
                  <c:v>0.83431952662721898</c:v>
                </c:pt>
                <c:pt idx="1433">
                  <c:v>0.83431952662721898</c:v>
                </c:pt>
                <c:pt idx="1434">
                  <c:v>0.79289940828402661</c:v>
                </c:pt>
                <c:pt idx="1435">
                  <c:v>0.77514792899408536</c:v>
                </c:pt>
                <c:pt idx="1436">
                  <c:v>0.83431952662721898</c:v>
                </c:pt>
                <c:pt idx="1437">
                  <c:v>0.86982248520710104</c:v>
                </c:pt>
                <c:pt idx="1438">
                  <c:v>0.64497041420118784</c:v>
                </c:pt>
                <c:pt idx="1439">
                  <c:v>0.53892215568862301</c:v>
                </c:pt>
                <c:pt idx="1440">
                  <c:v>0.68263473053892265</c:v>
                </c:pt>
                <c:pt idx="1441">
                  <c:v>0.66863905325444284</c:v>
                </c:pt>
                <c:pt idx="1442">
                  <c:v>0.77976190476190499</c:v>
                </c:pt>
                <c:pt idx="1443">
                  <c:v>0.83333333333333304</c:v>
                </c:pt>
                <c:pt idx="1444">
                  <c:v>0.83233532934131649</c:v>
                </c:pt>
                <c:pt idx="1445">
                  <c:v>0.64880952380952683</c:v>
                </c:pt>
                <c:pt idx="1446">
                  <c:v>0.86982248520710104</c:v>
                </c:pt>
                <c:pt idx="1447">
                  <c:v>0.56287425149700665</c:v>
                </c:pt>
                <c:pt idx="1448">
                  <c:v>0.71856287425149701</c:v>
                </c:pt>
                <c:pt idx="1449">
                  <c:v>0.85542168674698804</c:v>
                </c:pt>
                <c:pt idx="1450">
                  <c:v>0.67664670658683024</c:v>
                </c:pt>
                <c:pt idx="1451">
                  <c:v>0.64670658682634696</c:v>
                </c:pt>
                <c:pt idx="1452">
                  <c:v>0.64848484848484989</c:v>
                </c:pt>
                <c:pt idx="1453">
                  <c:v>0.70303030303030301</c:v>
                </c:pt>
                <c:pt idx="1454">
                  <c:v>0.85798816568047365</c:v>
                </c:pt>
                <c:pt idx="1455">
                  <c:v>0.71929824561403688</c:v>
                </c:pt>
                <c:pt idx="1456">
                  <c:v>0.71856287425149701</c:v>
                </c:pt>
                <c:pt idx="1457">
                  <c:v>0.76331360946745597</c:v>
                </c:pt>
                <c:pt idx="1458">
                  <c:v>0.76608187134503136</c:v>
                </c:pt>
                <c:pt idx="1459">
                  <c:v>0.76023391812865504</c:v>
                </c:pt>
                <c:pt idx="1460">
                  <c:v>0.70520231213872864</c:v>
                </c:pt>
                <c:pt idx="1461">
                  <c:v>0.75882352941176501</c:v>
                </c:pt>
                <c:pt idx="1462">
                  <c:v>0.85119047619048027</c:v>
                </c:pt>
                <c:pt idx="1463">
                  <c:v>0.78034682080924711</c:v>
                </c:pt>
                <c:pt idx="1464">
                  <c:v>0.82658959537572296</c:v>
                </c:pt>
                <c:pt idx="1465">
                  <c:v>0.81502890173410403</c:v>
                </c:pt>
                <c:pt idx="1466">
                  <c:v>0.81502890173410403</c:v>
                </c:pt>
                <c:pt idx="1467">
                  <c:v>0.750000000000002</c:v>
                </c:pt>
                <c:pt idx="1468">
                  <c:v>0.80239520958083865</c:v>
                </c:pt>
                <c:pt idx="1469">
                  <c:v>0.72832369942196451</c:v>
                </c:pt>
                <c:pt idx="1470">
                  <c:v>0.70303030303030301</c:v>
                </c:pt>
                <c:pt idx="1471">
                  <c:v>0.69942196531791856</c:v>
                </c:pt>
                <c:pt idx="1472">
                  <c:v>0.89017341040462405</c:v>
                </c:pt>
                <c:pt idx="1473">
                  <c:v>0.6871165644171775</c:v>
                </c:pt>
                <c:pt idx="1474">
                  <c:v>0.77325581395349341</c:v>
                </c:pt>
                <c:pt idx="1475">
                  <c:v>0.78260869565217683</c:v>
                </c:pt>
                <c:pt idx="1476">
                  <c:v>0.61490683229814125</c:v>
                </c:pt>
                <c:pt idx="1477">
                  <c:v>0.78034682080924711</c:v>
                </c:pt>
                <c:pt idx="1478">
                  <c:v>0.79503105590062051</c:v>
                </c:pt>
                <c:pt idx="1479">
                  <c:v>0.72955974842767302</c:v>
                </c:pt>
                <c:pt idx="1480">
                  <c:v>0.61538461538461564</c:v>
                </c:pt>
                <c:pt idx="1481">
                  <c:v>0.76836158192090187</c:v>
                </c:pt>
                <c:pt idx="1482">
                  <c:v>0.57861635220125796</c:v>
                </c:pt>
                <c:pt idx="1483">
                  <c:v>0.66477272727272763</c:v>
                </c:pt>
                <c:pt idx="1484">
                  <c:v>0.68047337278106457</c:v>
                </c:pt>
                <c:pt idx="1485">
                  <c:v>0.71511627906976649</c:v>
                </c:pt>
                <c:pt idx="1486">
                  <c:v>0.71511627906976649</c:v>
                </c:pt>
                <c:pt idx="1487">
                  <c:v>0.71511627906976649</c:v>
                </c:pt>
                <c:pt idx="1488">
                  <c:v>0.67441860465116465</c:v>
                </c:pt>
                <c:pt idx="1489">
                  <c:v>0.65697674418604601</c:v>
                </c:pt>
                <c:pt idx="1490">
                  <c:v>0.71511627906976649</c:v>
                </c:pt>
                <c:pt idx="1491">
                  <c:v>0.750000000000002</c:v>
                </c:pt>
                <c:pt idx="1492">
                  <c:v>0.63953488372092959</c:v>
                </c:pt>
                <c:pt idx="1493">
                  <c:v>0.51461988304093598</c:v>
                </c:pt>
                <c:pt idx="1494">
                  <c:v>0.64327485380117377</c:v>
                </c:pt>
                <c:pt idx="1495">
                  <c:v>0.64161849710983077</c:v>
                </c:pt>
                <c:pt idx="1496">
                  <c:v>0.73837209302325602</c:v>
                </c:pt>
                <c:pt idx="1497">
                  <c:v>0.80813953488372103</c:v>
                </c:pt>
                <c:pt idx="1498">
                  <c:v>0.78947368421052599</c:v>
                </c:pt>
                <c:pt idx="1499">
                  <c:v>0.73255813953488635</c:v>
                </c:pt>
                <c:pt idx="1500">
                  <c:v>0.750000000000002</c:v>
                </c:pt>
                <c:pt idx="1501">
                  <c:v>0.65497076023391865</c:v>
                </c:pt>
                <c:pt idx="1502">
                  <c:v>0.72514619883040898</c:v>
                </c:pt>
                <c:pt idx="1503">
                  <c:v>0.77058823529412013</c:v>
                </c:pt>
                <c:pt idx="1504">
                  <c:v>0.65497076023391865</c:v>
                </c:pt>
                <c:pt idx="1505">
                  <c:v>0.67836257309941561</c:v>
                </c:pt>
                <c:pt idx="1506">
                  <c:v>0.6213017751479285</c:v>
                </c:pt>
                <c:pt idx="1507">
                  <c:v>0.62721893491124259</c:v>
                </c:pt>
                <c:pt idx="1508">
                  <c:v>0.81502890173410403</c:v>
                </c:pt>
                <c:pt idx="1509">
                  <c:v>0.75581395348837577</c:v>
                </c:pt>
                <c:pt idx="1510">
                  <c:v>0.79532163742690165</c:v>
                </c:pt>
                <c:pt idx="1511">
                  <c:v>0.79190751445086704</c:v>
                </c:pt>
                <c:pt idx="1512">
                  <c:v>0.79640718562874158</c:v>
                </c:pt>
                <c:pt idx="1513">
                  <c:v>0.67836257309941561</c:v>
                </c:pt>
                <c:pt idx="1514">
                  <c:v>0.74853801169590661</c:v>
                </c:pt>
                <c:pt idx="1515">
                  <c:v>0.79289940828402661</c:v>
                </c:pt>
                <c:pt idx="1516">
                  <c:v>0.76646706586826141</c:v>
                </c:pt>
                <c:pt idx="1517">
                  <c:v>0.74269005847953684</c:v>
                </c:pt>
                <c:pt idx="1518">
                  <c:v>0.79190751445086704</c:v>
                </c:pt>
                <c:pt idx="1519">
                  <c:v>0.78034682080924711</c:v>
                </c:pt>
                <c:pt idx="1520">
                  <c:v>0.77906976744186163</c:v>
                </c:pt>
                <c:pt idx="1521">
                  <c:v>0.73255813953488635</c:v>
                </c:pt>
                <c:pt idx="1522">
                  <c:v>0.78048780487804859</c:v>
                </c:pt>
                <c:pt idx="1523">
                  <c:v>0.76436781609195403</c:v>
                </c:pt>
                <c:pt idx="1524">
                  <c:v>0.65454545454545843</c:v>
                </c:pt>
                <c:pt idx="1525">
                  <c:v>0.6647398843930673</c:v>
                </c:pt>
                <c:pt idx="1526">
                  <c:v>0.80924855491329561</c:v>
                </c:pt>
                <c:pt idx="1527">
                  <c:v>0.62275449101796398</c:v>
                </c:pt>
                <c:pt idx="1528">
                  <c:v>0.80588235294117605</c:v>
                </c:pt>
                <c:pt idx="1529">
                  <c:v>0.72121212121211886</c:v>
                </c:pt>
                <c:pt idx="1530">
                  <c:v>0.58181818181818157</c:v>
                </c:pt>
                <c:pt idx="1531">
                  <c:v>0.64285714285714302</c:v>
                </c:pt>
                <c:pt idx="1532">
                  <c:v>0.73333333333333361</c:v>
                </c:pt>
                <c:pt idx="1533">
                  <c:v>0.66871165644172237</c:v>
                </c:pt>
                <c:pt idx="1534">
                  <c:v>0.55625000000000002</c:v>
                </c:pt>
                <c:pt idx="1535">
                  <c:v>0.78531073446327704</c:v>
                </c:pt>
                <c:pt idx="1536">
                  <c:v>0.59509202453987764</c:v>
                </c:pt>
                <c:pt idx="1537">
                  <c:v>0.55932203389830504</c:v>
                </c:pt>
                <c:pt idx="1538">
                  <c:v>0.78034682080924711</c:v>
                </c:pt>
                <c:pt idx="1539">
                  <c:v>0.81764705882353184</c:v>
                </c:pt>
                <c:pt idx="1540">
                  <c:v>0.79190751445086704</c:v>
                </c:pt>
                <c:pt idx="1541">
                  <c:v>0.79190751445086704</c:v>
                </c:pt>
                <c:pt idx="1542">
                  <c:v>0.79190751445086704</c:v>
                </c:pt>
                <c:pt idx="1543">
                  <c:v>0.75144508670520205</c:v>
                </c:pt>
                <c:pt idx="1544">
                  <c:v>0.73410404624277736</c:v>
                </c:pt>
                <c:pt idx="1545">
                  <c:v>0.79190751445086704</c:v>
                </c:pt>
                <c:pt idx="1546">
                  <c:v>0.82658959537572296</c:v>
                </c:pt>
                <c:pt idx="1547">
                  <c:v>0.71098265895953805</c:v>
                </c:pt>
                <c:pt idx="1548">
                  <c:v>0.50292397660819077</c:v>
                </c:pt>
                <c:pt idx="1549">
                  <c:v>0.64327485380117377</c:v>
                </c:pt>
                <c:pt idx="1550">
                  <c:v>0.63005780346821061</c:v>
                </c:pt>
                <c:pt idx="1551">
                  <c:v>0.73837209302325602</c:v>
                </c:pt>
                <c:pt idx="1552">
                  <c:v>0.79069767441860772</c:v>
                </c:pt>
                <c:pt idx="1553">
                  <c:v>0.78947368421052599</c:v>
                </c:pt>
                <c:pt idx="1554">
                  <c:v>0.71511627906976649</c:v>
                </c:pt>
                <c:pt idx="1555">
                  <c:v>0.82658959537572296</c:v>
                </c:pt>
                <c:pt idx="1556">
                  <c:v>0.63157894736842313</c:v>
                </c:pt>
                <c:pt idx="1557">
                  <c:v>0.72514619883040898</c:v>
                </c:pt>
                <c:pt idx="1558">
                  <c:v>0.81176470588235039</c:v>
                </c:pt>
                <c:pt idx="1559">
                  <c:v>0.63742690058479712</c:v>
                </c:pt>
                <c:pt idx="1560">
                  <c:v>0.65497076023391865</c:v>
                </c:pt>
                <c:pt idx="1561">
                  <c:v>0.65680473372781312</c:v>
                </c:pt>
                <c:pt idx="1562">
                  <c:v>0.66272189349112953</c:v>
                </c:pt>
                <c:pt idx="1563">
                  <c:v>0.81502890173410403</c:v>
                </c:pt>
                <c:pt idx="1564">
                  <c:v>0.72571428571428598</c:v>
                </c:pt>
                <c:pt idx="1565">
                  <c:v>0.78362573099415411</c:v>
                </c:pt>
                <c:pt idx="1566">
                  <c:v>0.82658959537572296</c:v>
                </c:pt>
                <c:pt idx="1567">
                  <c:v>0.76878612716762951</c:v>
                </c:pt>
                <c:pt idx="1568">
                  <c:v>0.69714285714285762</c:v>
                </c:pt>
                <c:pt idx="1569">
                  <c:v>0.71186440677966101</c:v>
                </c:pt>
                <c:pt idx="1570">
                  <c:v>0.76436781609195403</c:v>
                </c:pt>
                <c:pt idx="1571">
                  <c:v>0.77906976744186163</c:v>
                </c:pt>
                <c:pt idx="1572">
                  <c:v>0.71751412429378503</c:v>
                </c:pt>
                <c:pt idx="1573">
                  <c:v>0.76271186440678285</c:v>
                </c:pt>
                <c:pt idx="1574">
                  <c:v>0.75141242937853103</c:v>
                </c:pt>
                <c:pt idx="1575">
                  <c:v>0.75141242937853103</c:v>
                </c:pt>
                <c:pt idx="1576">
                  <c:v>0.75568181818182212</c:v>
                </c:pt>
                <c:pt idx="1577">
                  <c:v>0.79532163742690165</c:v>
                </c:pt>
                <c:pt idx="1578">
                  <c:v>0.73446327683615797</c:v>
                </c:pt>
                <c:pt idx="1579">
                  <c:v>0.63905325443787331</c:v>
                </c:pt>
                <c:pt idx="1580">
                  <c:v>0.63841807909604498</c:v>
                </c:pt>
                <c:pt idx="1581">
                  <c:v>0.82485875706214762</c:v>
                </c:pt>
                <c:pt idx="1582">
                  <c:v>0.64670658682634696</c:v>
                </c:pt>
                <c:pt idx="1583">
                  <c:v>0.7784090909090936</c:v>
                </c:pt>
                <c:pt idx="1584">
                  <c:v>0.73939393939393905</c:v>
                </c:pt>
                <c:pt idx="1585">
                  <c:v>0.57575757575757602</c:v>
                </c:pt>
                <c:pt idx="1586">
                  <c:v>0.66666666666666763</c:v>
                </c:pt>
                <c:pt idx="1587">
                  <c:v>0.75151515151515103</c:v>
                </c:pt>
                <c:pt idx="1588">
                  <c:v>0.6871165644171775</c:v>
                </c:pt>
                <c:pt idx="1589">
                  <c:v>0.57500000000000062</c:v>
                </c:pt>
                <c:pt idx="1590">
                  <c:v>0.86187845303867827</c:v>
                </c:pt>
                <c:pt idx="1591">
                  <c:v>0.53987730061349948</c:v>
                </c:pt>
                <c:pt idx="1592">
                  <c:v>0.55000000000000004</c:v>
                </c:pt>
                <c:pt idx="1593">
                  <c:v>0.68786127167630162</c:v>
                </c:pt>
                <c:pt idx="1594">
                  <c:v>0.87222222222222201</c:v>
                </c:pt>
                <c:pt idx="1595">
                  <c:v>0.8908045977011485</c:v>
                </c:pt>
                <c:pt idx="1596">
                  <c:v>0.74705882352941577</c:v>
                </c:pt>
                <c:pt idx="1597">
                  <c:v>0.74705882352941577</c:v>
                </c:pt>
                <c:pt idx="1598">
                  <c:v>0.74705882352941577</c:v>
                </c:pt>
                <c:pt idx="1599">
                  <c:v>0.70588235294117763</c:v>
                </c:pt>
                <c:pt idx="1600">
                  <c:v>0.6882352941176465</c:v>
                </c:pt>
                <c:pt idx="1601">
                  <c:v>0.74705882352941577</c:v>
                </c:pt>
                <c:pt idx="1602">
                  <c:v>0.78235294117647058</c:v>
                </c:pt>
                <c:pt idx="1603">
                  <c:v>0.67058823529412048</c:v>
                </c:pt>
                <c:pt idx="1604">
                  <c:v>0.50887573964497212</c:v>
                </c:pt>
                <c:pt idx="1605">
                  <c:v>0.63905325443787331</c:v>
                </c:pt>
                <c:pt idx="1606">
                  <c:v>0.63742690058479712</c:v>
                </c:pt>
                <c:pt idx="1607">
                  <c:v>0.73529411764705965</c:v>
                </c:pt>
                <c:pt idx="1608">
                  <c:v>0.82941176470588196</c:v>
                </c:pt>
                <c:pt idx="1609">
                  <c:v>0.78698224852070997</c:v>
                </c:pt>
                <c:pt idx="1610">
                  <c:v>0.75294117647059366</c:v>
                </c:pt>
                <c:pt idx="1611">
                  <c:v>0.78235294117647058</c:v>
                </c:pt>
                <c:pt idx="1612">
                  <c:v>0.67455621301775104</c:v>
                </c:pt>
                <c:pt idx="1613">
                  <c:v>0.72189349112426004</c:v>
                </c:pt>
                <c:pt idx="1614">
                  <c:v>0.80357142857142905</c:v>
                </c:pt>
                <c:pt idx="1615">
                  <c:v>0.63905325443787331</c:v>
                </c:pt>
                <c:pt idx="1616">
                  <c:v>0.66272189349112953</c:v>
                </c:pt>
                <c:pt idx="1617">
                  <c:v>0.65269461077844737</c:v>
                </c:pt>
                <c:pt idx="1618">
                  <c:v>0.65868263473054112</c:v>
                </c:pt>
                <c:pt idx="1619">
                  <c:v>0.81286549707602362</c:v>
                </c:pt>
                <c:pt idx="1620">
                  <c:v>0.73964497041420385</c:v>
                </c:pt>
                <c:pt idx="1621">
                  <c:v>0.79289940828402661</c:v>
                </c:pt>
                <c:pt idx="1622">
                  <c:v>0.8245614035087746</c:v>
                </c:pt>
                <c:pt idx="1623">
                  <c:v>0.78443113772455098</c:v>
                </c:pt>
                <c:pt idx="1624">
                  <c:v>0.71005917159763299</c:v>
                </c:pt>
                <c:pt idx="1625">
                  <c:v>0.73684210526315863</c:v>
                </c:pt>
                <c:pt idx="1626">
                  <c:v>0.77976190476190499</c:v>
                </c:pt>
                <c:pt idx="1627">
                  <c:v>0.8</c:v>
                </c:pt>
                <c:pt idx="1628">
                  <c:v>0.7309941520467873</c:v>
                </c:pt>
                <c:pt idx="1629">
                  <c:v>0.77777777777778012</c:v>
                </c:pt>
                <c:pt idx="1630">
                  <c:v>0.76608187134503136</c:v>
                </c:pt>
                <c:pt idx="1631">
                  <c:v>0.76608187134503136</c:v>
                </c:pt>
                <c:pt idx="1632">
                  <c:v>0.76470588235294312</c:v>
                </c:pt>
                <c:pt idx="1633">
                  <c:v>0.81707317073170649</c:v>
                </c:pt>
                <c:pt idx="1634">
                  <c:v>0.74853801169590661</c:v>
                </c:pt>
                <c:pt idx="1635">
                  <c:v>0.63803680981595057</c:v>
                </c:pt>
                <c:pt idx="1636">
                  <c:v>0.64912280701754588</c:v>
                </c:pt>
                <c:pt idx="1637">
                  <c:v>0.84210526315789735</c:v>
                </c:pt>
                <c:pt idx="1638">
                  <c:v>0.65454545454545843</c:v>
                </c:pt>
                <c:pt idx="1639">
                  <c:v>0.79411764705882304</c:v>
                </c:pt>
                <c:pt idx="1640">
                  <c:v>0.75460122699386911</c:v>
                </c:pt>
                <c:pt idx="1641">
                  <c:v>0.58895705521472397</c:v>
                </c:pt>
                <c:pt idx="1642">
                  <c:v>0.6785714285714316</c:v>
                </c:pt>
                <c:pt idx="1643">
                  <c:v>0.76687116564417623</c:v>
                </c:pt>
                <c:pt idx="1644">
                  <c:v>0.70186335403726441</c:v>
                </c:pt>
                <c:pt idx="1645">
                  <c:v>0.58860759493670856</c:v>
                </c:pt>
                <c:pt idx="1646">
                  <c:v>0.81609195402298962</c:v>
                </c:pt>
                <c:pt idx="1647">
                  <c:v>0.56521739130434756</c:v>
                </c:pt>
                <c:pt idx="1648">
                  <c:v>0.55172413793103403</c:v>
                </c:pt>
                <c:pt idx="1649">
                  <c:v>0.74269005847953684</c:v>
                </c:pt>
                <c:pt idx="1650">
                  <c:v>0.85294117647059353</c:v>
                </c:pt>
                <c:pt idx="1651">
                  <c:v>0.9655172413793095</c:v>
                </c:pt>
                <c:pt idx="1652">
                  <c:v>0.92528735632183901</c:v>
                </c:pt>
                <c:pt idx="1653">
                  <c:v>0.70658682634730496</c:v>
                </c:pt>
                <c:pt idx="1654">
                  <c:v>0.70658682634730496</c:v>
                </c:pt>
                <c:pt idx="1655">
                  <c:v>0.70658682634730496</c:v>
                </c:pt>
                <c:pt idx="1656">
                  <c:v>0.6646706586826383</c:v>
                </c:pt>
                <c:pt idx="1657">
                  <c:v>0.64670658682634696</c:v>
                </c:pt>
                <c:pt idx="1658">
                  <c:v>0.70658682634730496</c:v>
                </c:pt>
                <c:pt idx="1659">
                  <c:v>0.74251497005988065</c:v>
                </c:pt>
                <c:pt idx="1660">
                  <c:v>0.62275449101796398</c:v>
                </c:pt>
                <c:pt idx="1661">
                  <c:v>0.42073170731707332</c:v>
                </c:pt>
                <c:pt idx="1662">
                  <c:v>0.54878048780487865</c:v>
                </c:pt>
                <c:pt idx="1663">
                  <c:v>0.54819277108433651</c:v>
                </c:pt>
                <c:pt idx="1664">
                  <c:v>0.64848484848484989</c:v>
                </c:pt>
                <c:pt idx="1665">
                  <c:v>0.70909090909090899</c:v>
                </c:pt>
                <c:pt idx="1666">
                  <c:v>0.70121951219512413</c:v>
                </c:pt>
                <c:pt idx="1667">
                  <c:v>0.63030303030303236</c:v>
                </c:pt>
                <c:pt idx="1668">
                  <c:v>0.74096385542168763</c:v>
                </c:pt>
                <c:pt idx="1669">
                  <c:v>0.55487804878048863</c:v>
                </c:pt>
                <c:pt idx="1670">
                  <c:v>0.63414634146341564</c:v>
                </c:pt>
                <c:pt idx="1671">
                  <c:v>0.72392638036809864</c:v>
                </c:pt>
                <c:pt idx="1672">
                  <c:v>0.54268292682926611</c:v>
                </c:pt>
                <c:pt idx="1673">
                  <c:v>0.57317073170731658</c:v>
                </c:pt>
                <c:pt idx="1674">
                  <c:v>0.561728395061728</c:v>
                </c:pt>
                <c:pt idx="1675">
                  <c:v>0.56790123456790165</c:v>
                </c:pt>
                <c:pt idx="1676">
                  <c:v>0.72891566265060448</c:v>
                </c:pt>
                <c:pt idx="1677">
                  <c:v>0.63690476190476197</c:v>
                </c:pt>
                <c:pt idx="1678">
                  <c:v>0.707317073170732</c:v>
                </c:pt>
                <c:pt idx="1679">
                  <c:v>0.74096385542168763</c:v>
                </c:pt>
                <c:pt idx="1680">
                  <c:v>0.68452380952381064</c:v>
                </c:pt>
                <c:pt idx="1681">
                  <c:v>0.60714285714285765</c:v>
                </c:pt>
                <c:pt idx="1682">
                  <c:v>0.63529411764706112</c:v>
                </c:pt>
                <c:pt idx="1683">
                  <c:v>0.67664670658683024</c:v>
                </c:pt>
                <c:pt idx="1684">
                  <c:v>0.68484848484848748</c:v>
                </c:pt>
                <c:pt idx="1685">
                  <c:v>0.629411764705882</c:v>
                </c:pt>
                <c:pt idx="1686">
                  <c:v>0.67647058823529405</c:v>
                </c:pt>
                <c:pt idx="1687">
                  <c:v>0.66470588235294348</c:v>
                </c:pt>
                <c:pt idx="1688">
                  <c:v>0.66470588235294348</c:v>
                </c:pt>
                <c:pt idx="1689">
                  <c:v>0.66863905325444284</c:v>
                </c:pt>
                <c:pt idx="1690">
                  <c:v>0.707317073170732</c:v>
                </c:pt>
                <c:pt idx="1691">
                  <c:v>0.64705882352941624</c:v>
                </c:pt>
                <c:pt idx="1692">
                  <c:v>0.54938271604938305</c:v>
                </c:pt>
                <c:pt idx="1693">
                  <c:v>0.54705882352941448</c:v>
                </c:pt>
                <c:pt idx="1694">
                  <c:v>0.74117647058823688</c:v>
                </c:pt>
                <c:pt idx="1695">
                  <c:v>0.5625</c:v>
                </c:pt>
                <c:pt idx="1696">
                  <c:v>0.69230769230769262</c:v>
                </c:pt>
                <c:pt idx="1697">
                  <c:v>0.670886075949367</c:v>
                </c:pt>
                <c:pt idx="1698">
                  <c:v>0.5</c:v>
                </c:pt>
                <c:pt idx="1699">
                  <c:v>0.78235294117647058</c:v>
                </c:pt>
                <c:pt idx="1700">
                  <c:v>0.68354430379746756</c:v>
                </c:pt>
                <c:pt idx="1701">
                  <c:v>0.61538461538461564</c:v>
                </c:pt>
                <c:pt idx="1702">
                  <c:v>0.49673202614379075</c:v>
                </c:pt>
                <c:pt idx="1703">
                  <c:v>0.77586206896551702</c:v>
                </c:pt>
                <c:pt idx="1704">
                  <c:v>0.46153846153846306</c:v>
                </c:pt>
                <c:pt idx="1705">
                  <c:v>0.49710982658959502</c:v>
                </c:pt>
                <c:pt idx="1706">
                  <c:v>0.59638554216867501</c:v>
                </c:pt>
                <c:pt idx="1707">
                  <c:v>0.82485875706214762</c:v>
                </c:pt>
                <c:pt idx="1708">
                  <c:v>0.80473372781065056</c:v>
                </c:pt>
                <c:pt idx="1709">
                  <c:v>0.8870056497175135</c:v>
                </c:pt>
                <c:pt idx="1710">
                  <c:v>0.84023668639053362</c:v>
                </c:pt>
                <c:pt idx="1711">
                  <c:v>0.73939393939393905</c:v>
                </c:pt>
                <c:pt idx="1712">
                  <c:v>0.73939393939393905</c:v>
                </c:pt>
                <c:pt idx="1713">
                  <c:v>0.73939393939393905</c:v>
                </c:pt>
                <c:pt idx="1714">
                  <c:v>0.69696969696969913</c:v>
                </c:pt>
                <c:pt idx="1715">
                  <c:v>0.6787878787878816</c:v>
                </c:pt>
                <c:pt idx="1716">
                  <c:v>0.73939393939393905</c:v>
                </c:pt>
                <c:pt idx="1717">
                  <c:v>0.77575757575757665</c:v>
                </c:pt>
                <c:pt idx="1718">
                  <c:v>0.69696969696969913</c:v>
                </c:pt>
                <c:pt idx="1719">
                  <c:v>0.53048780487804859</c:v>
                </c:pt>
                <c:pt idx="1720">
                  <c:v>0.66463414634146512</c:v>
                </c:pt>
                <c:pt idx="1721">
                  <c:v>0.66265060240964324</c:v>
                </c:pt>
                <c:pt idx="1722">
                  <c:v>0.763636363636364</c:v>
                </c:pt>
                <c:pt idx="1723">
                  <c:v>0.78787878787878862</c:v>
                </c:pt>
                <c:pt idx="1724">
                  <c:v>0.80487804878048863</c:v>
                </c:pt>
                <c:pt idx="1725">
                  <c:v>0.74545454545454504</c:v>
                </c:pt>
                <c:pt idx="1726">
                  <c:v>0.77575757575757665</c:v>
                </c:pt>
                <c:pt idx="1727">
                  <c:v>0.66463414634146512</c:v>
                </c:pt>
                <c:pt idx="1728">
                  <c:v>0.78658536585365568</c:v>
                </c:pt>
                <c:pt idx="1729">
                  <c:v>0.79754601226993904</c:v>
                </c:pt>
                <c:pt idx="1730">
                  <c:v>0.66463414634146512</c:v>
                </c:pt>
                <c:pt idx="1731">
                  <c:v>0.72560975609756384</c:v>
                </c:pt>
                <c:pt idx="1732">
                  <c:v>0.67901234567901203</c:v>
                </c:pt>
                <c:pt idx="1733">
                  <c:v>0.64814814814815036</c:v>
                </c:pt>
                <c:pt idx="1734">
                  <c:v>0.843373493975904</c:v>
                </c:pt>
                <c:pt idx="1735">
                  <c:v>0.80487804878048863</c:v>
                </c:pt>
                <c:pt idx="1736">
                  <c:v>0.84756097560975596</c:v>
                </c:pt>
                <c:pt idx="1737">
                  <c:v>0.85542168674698804</c:v>
                </c:pt>
                <c:pt idx="1738">
                  <c:v>0.85365853658536883</c:v>
                </c:pt>
                <c:pt idx="1739">
                  <c:v>0.70121951219512413</c:v>
                </c:pt>
                <c:pt idx="1740">
                  <c:v>0.80120481927710863</c:v>
                </c:pt>
                <c:pt idx="1741">
                  <c:v>0.84662576687116664</c:v>
                </c:pt>
                <c:pt idx="1742">
                  <c:v>0.78260869565217683</c:v>
                </c:pt>
                <c:pt idx="1743">
                  <c:v>0.75903614457831303</c:v>
                </c:pt>
                <c:pt idx="1744">
                  <c:v>0.80722891566265098</c:v>
                </c:pt>
                <c:pt idx="1745">
                  <c:v>0.79518072289156549</c:v>
                </c:pt>
                <c:pt idx="1746">
                  <c:v>0.79518072289156549</c:v>
                </c:pt>
                <c:pt idx="1747">
                  <c:v>0.79393939393939461</c:v>
                </c:pt>
                <c:pt idx="1748">
                  <c:v>0.843750000000002</c:v>
                </c:pt>
                <c:pt idx="1749">
                  <c:v>0.81325301204819711</c:v>
                </c:pt>
                <c:pt idx="1750">
                  <c:v>0.664556962025316</c:v>
                </c:pt>
                <c:pt idx="1751">
                  <c:v>0.67469879518072584</c:v>
                </c:pt>
                <c:pt idx="1752">
                  <c:v>0.83734939759036164</c:v>
                </c:pt>
                <c:pt idx="1753">
                  <c:v>0.64375000000000249</c:v>
                </c:pt>
                <c:pt idx="1754">
                  <c:v>0.86060606060606104</c:v>
                </c:pt>
                <c:pt idx="1755">
                  <c:v>0.753164556962025</c:v>
                </c:pt>
                <c:pt idx="1756">
                  <c:v>0.60759493670886289</c:v>
                </c:pt>
                <c:pt idx="1757">
                  <c:v>0.69277108433734902</c:v>
                </c:pt>
                <c:pt idx="1758">
                  <c:v>0.765822784810127</c:v>
                </c:pt>
                <c:pt idx="1759">
                  <c:v>0.69871794871794568</c:v>
                </c:pt>
                <c:pt idx="1760">
                  <c:v>0.58169934640522902</c:v>
                </c:pt>
                <c:pt idx="1761">
                  <c:v>0.84117647058823564</c:v>
                </c:pt>
                <c:pt idx="1762">
                  <c:v>0.58333333333333259</c:v>
                </c:pt>
                <c:pt idx="1763">
                  <c:v>0.59411764705882397</c:v>
                </c:pt>
                <c:pt idx="1764">
                  <c:v>0.73493975903614561</c:v>
                </c:pt>
                <c:pt idx="1765">
                  <c:v>0.85882352941176499</c:v>
                </c:pt>
                <c:pt idx="1766">
                  <c:v>0.92307692307692257</c:v>
                </c:pt>
                <c:pt idx="1767">
                  <c:v>0.91764705882353148</c:v>
                </c:pt>
                <c:pt idx="1768">
                  <c:v>0.92307692307692257</c:v>
                </c:pt>
                <c:pt idx="1769">
                  <c:v>0.85207100591716001</c:v>
                </c:pt>
                <c:pt idx="1770">
                  <c:v>0.86187845303867827</c:v>
                </c:pt>
                <c:pt idx="1771">
                  <c:v>0.86187845303867827</c:v>
                </c:pt>
                <c:pt idx="1772">
                  <c:v>0.86187845303867827</c:v>
                </c:pt>
                <c:pt idx="1773">
                  <c:v>0.82320441988950488</c:v>
                </c:pt>
                <c:pt idx="1774">
                  <c:v>0.80662983425414825</c:v>
                </c:pt>
                <c:pt idx="1775">
                  <c:v>0.86187845303867827</c:v>
                </c:pt>
                <c:pt idx="1776">
                  <c:v>0.89502762430939264</c:v>
                </c:pt>
                <c:pt idx="1777">
                  <c:v>0.7679558011049753</c:v>
                </c:pt>
                <c:pt idx="1778">
                  <c:v>0.58011049723756858</c:v>
                </c:pt>
                <c:pt idx="1779">
                  <c:v>0.75690607734806836</c:v>
                </c:pt>
                <c:pt idx="1780">
                  <c:v>0.69945355191256586</c:v>
                </c:pt>
                <c:pt idx="1781">
                  <c:v>0.84615384615384837</c:v>
                </c:pt>
                <c:pt idx="1782">
                  <c:v>0.79005524861878784</c:v>
                </c:pt>
                <c:pt idx="1783">
                  <c:v>0.89502762430939264</c:v>
                </c:pt>
                <c:pt idx="1784">
                  <c:v>0.76243093922651961</c:v>
                </c:pt>
                <c:pt idx="1785">
                  <c:v>0.89502762430939264</c:v>
                </c:pt>
                <c:pt idx="1786">
                  <c:v>0.58011049723756858</c:v>
                </c:pt>
                <c:pt idx="1787">
                  <c:v>0.86740331491712697</c:v>
                </c:pt>
                <c:pt idx="1788">
                  <c:v>0.91111111111111098</c:v>
                </c:pt>
                <c:pt idx="1789">
                  <c:v>0.75555555555555665</c:v>
                </c:pt>
                <c:pt idx="1790">
                  <c:v>0.75690607734806836</c:v>
                </c:pt>
                <c:pt idx="1791">
                  <c:v>0.80446927374301702</c:v>
                </c:pt>
                <c:pt idx="1792">
                  <c:v>0.77653631284916202</c:v>
                </c:pt>
                <c:pt idx="1793">
                  <c:v>0.91847826086956497</c:v>
                </c:pt>
                <c:pt idx="1794">
                  <c:v>0.88648648648648698</c:v>
                </c:pt>
                <c:pt idx="1795">
                  <c:v>0.7679558011049753</c:v>
                </c:pt>
                <c:pt idx="1796">
                  <c:v>0.808743169398907</c:v>
                </c:pt>
                <c:pt idx="1797">
                  <c:v>0.92817679558011001</c:v>
                </c:pt>
                <c:pt idx="1798">
                  <c:v>0.82702702702702702</c:v>
                </c:pt>
                <c:pt idx="1799">
                  <c:v>0.83068783068783336</c:v>
                </c:pt>
                <c:pt idx="1800">
                  <c:v>0.92391304347826098</c:v>
                </c:pt>
                <c:pt idx="1801">
                  <c:v>0.90760869565217683</c:v>
                </c:pt>
                <c:pt idx="1802">
                  <c:v>0.84656084656084762</c:v>
                </c:pt>
                <c:pt idx="1803">
                  <c:v>0.86910994764398231</c:v>
                </c:pt>
                <c:pt idx="1804">
                  <c:v>0.87958115183245911</c:v>
                </c:pt>
                <c:pt idx="1805">
                  <c:v>0.87894736842105303</c:v>
                </c:pt>
                <c:pt idx="1806">
                  <c:v>0.9052631578947351</c:v>
                </c:pt>
                <c:pt idx="1807">
                  <c:v>0.94475138121547064</c:v>
                </c:pt>
                <c:pt idx="1808">
                  <c:v>0.89528795811518302</c:v>
                </c:pt>
                <c:pt idx="1809">
                  <c:v>0.75977653631285136</c:v>
                </c:pt>
                <c:pt idx="1810">
                  <c:v>0.77486910994764358</c:v>
                </c:pt>
                <c:pt idx="1811">
                  <c:v>0.94764397905759412</c:v>
                </c:pt>
                <c:pt idx="1812">
                  <c:v>0.72375690607734799</c:v>
                </c:pt>
                <c:pt idx="1813">
                  <c:v>0.93617021276595702</c:v>
                </c:pt>
                <c:pt idx="1814">
                  <c:v>0.82558139534883701</c:v>
                </c:pt>
                <c:pt idx="1815">
                  <c:v>0.66860465116279477</c:v>
                </c:pt>
                <c:pt idx="1816">
                  <c:v>0.79569892473118364</c:v>
                </c:pt>
                <c:pt idx="1817">
                  <c:v>0.86627906976744196</c:v>
                </c:pt>
                <c:pt idx="1818">
                  <c:v>0.80813953488372103</c:v>
                </c:pt>
                <c:pt idx="1819">
                  <c:v>0.70414201183432001</c:v>
                </c:pt>
                <c:pt idx="1820">
                  <c:v>0.77717391304348227</c:v>
                </c:pt>
                <c:pt idx="1821">
                  <c:v>0.66860465116279477</c:v>
                </c:pt>
                <c:pt idx="1822">
                  <c:v>0.69354838709677402</c:v>
                </c:pt>
                <c:pt idx="1823">
                  <c:v>0.80213903743315784</c:v>
                </c:pt>
                <c:pt idx="1824">
                  <c:v>0.84393063583815064</c:v>
                </c:pt>
                <c:pt idx="1825">
                  <c:v>0.82080924855491488</c:v>
                </c:pt>
                <c:pt idx="1826">
                  <c:v>0.84745762711864403</c:v>
                </c:pt>
                <c:pt idx="1827">
                  <c:v>0.85380116959064301</c:v>
                </c:pt>
                <c:pt idx="1828">
                  <c:v>0.75294117647059366</c:v>
                </c:pt>
                <c:pt idx="1829">
                  <c:v>0.88554216867469859</c:v>
                </c:pt>
                <c:pt idx="1830">
                  <c:v>0.40697674418604807</c:v>
                </c:pt>
                <c:pt idx="1831">
                  <c:v>0.40697674418604807</c:v>
                </c:pt>
                <c:pt idx="1832">
                  <c:v>0.40697674418604807</c:v>
                </c:pt>
                <c:pt idx="1833">
                  <c:v>0.459302325581395</c:v>
                </c:pt>
                <c:pt idx="1834">
                  <c:v>0.40697674418604807</c:v>
                </c:pt>
                <c:pt idx="1835">
                  <c:v>0.40697674418604807</c:v>
                </c:pt>
                <c:pt idx="1836">
                  <c:v>0.37209302325581506</c:v>
                </c:pt>
                <c:pt idx="1837">
                  <c:v>0.55232558139534849</c:v>
                </c:pt>
                <c:pt idx="1838">
                  <c:v>0.62573099415204703</c:v>
                </c:pt>
                <c:pt idx="1839">
                  <c:v>0.49707602339181511</c:v>
                </c:pt>
                <c:pt idx="1840">
                  <c:v>0.49710982658959502</c:v>
                </c:pt>
                <c:pt idx="1841">
                  <c:v>0.459302325581395</c:v>
                </c:pt>
                <c:pt idx="1842">
                  <c:v>0.54651162790697649</c:v>
                </c:pt>
                <c:pt idx="1843">
                  <c:v>0.40935672514619931</c:v>
                </c:pt>
                <c:pt idx="1844">
                  <c:v>0.61046511627907285</c:v>
                </c:pt>
                <c:pt idx="1845">
                  <c:v>0.37209302325581506</c:v>
                </c:pt>
                <c:pt idx="1846">
                  <c:v>0.75438596491228049</c:v>
                </c:pt>
                <c:pt idx="1847">
                  <c:v>0.52046783625730997</c:v>
                </c:pt>
                <c:pt idx="1848">
                  <c:v>0.38823529411764807</c:v>
                </c:pt>
                <c:pt idx="1849">
                  <c:v>0.49707602339181511</c:v>
                </c:pt>
                <c:pt idx="1850">
                  <c:v>0.57894736842105299</c:v>
                </c:pt>
                <c:pt idx="1851">
                  <c:v>0.53254437869822502</c:v>
                </c:pt>
                <c:pt idx="1852">
                  <c:v>0.40828402366863908</c:v>
                </c:pt>
                <c:pt idx="1853">
                  <c:v>0.45086705202311994</c:v>
                </c:pt>
                <c:pt idx="1854">
                  <c:v>0.59302325581395188</c:v>
                </c:pt>
                <c:pt idx="1855">
                  <c:v>0.57894736842105299</c:v>
                </c:pt>
                <c:pt idx="1856">
                  <c:v>0.61271676300578004</c:v>
                </c:pt>
                <c:pt idx="1857">
                  <c:v>0.46428571428571402</c:v>
                </c:pt>
                <c:pt idx="1858">
                  <c:v>0.42441860465116332</c:v>
                </c:pt>
                <c:pt idx="1859">
                  <c:v>0.58720930232558288</c:v>
                </c:pt>
                <c:pt idx="1860">
                  <c:v>0.55294117647059227</c:v>
                </c:pt>
                <c:pt idx="1861">
                  <c:v>0.42603550295858</c:v>
                </c:pt>
                <c:pt idx="1862">
                  <c:v>0.45348837209302406</c:v>
                </c:pt>
                <c:pt idx="1863">
                  <c:v>0.50574712643678388</c:v>
                </c:pt>
                <c:pt idx="1864">
                  <c:v>0.49425287356321906</c:v>
                </c:pt>
                <c:pt idx="1865">
                  <c:v>0.49132947976878777</c:v>
                </c:pt>
                <c:pt idx="1866">
                  <c:v>0.51445086705202259</c:v>
                </c:pt>
                <c:pt idx="1867">
                  <c:v>0.51204819277108404</c:v>
                </c:pt>
                <c:pt idx="1868">
                  <c:v>0.51149425287356365</c:v>
                </c:pt>
                <c:pt idx="1869">
                  <c:v>0.48192771084337332</c:v>
                </c:pt>
                <c:pt idx="1870">
                  <c:v>0.48275862068965641</c:v>
                </c:pt>
                <c:pt idx="1871">
                  <c:v>0.41954022988505818</c:v>
                </c:pt>
                <c:pt idx="1872">
                  <c:v>0.48502994011976142</c:v>
                </c:pt>
                <c:pt idx="1873">
                  <c:v>0.52631578947368396</c:v>
                </c:pt>
                <c:pt idx="1874">
                  <c:v>0.42424242424242431</c:v>
                </c:pt>
                <c:pt idx="1875">
                  <c:v>0.44242424242424294</c:v>
                </c:pt>
                <c:pt idx="1876">
                  <c:v>0.23668639053254456</c:v>
                </c:pt>
                <c:pt idx="1877">
                  <c:v>0.43636363636363706</c:v>
                </c:pt>
                <c:pt idx="1878">
                  <c:v>0.51533742331288301</c:v>
                </c:pt>
                <c:pt idx="1879">
                  <c:v>0.45625000000000004</c:v>
                </c:pt>
                <c:pt idx="1880">
                  <c:v>0.58988764044943798</c:v>
                </c:pt>
                <c:pt idx="1881">
                  <c:v>0.49079754601226999</c:v>
                </c:pt>
                <c:pt idx="1882">
                  <c:v>0.43258426966292318</c:v>
                </c:pt>
                <c:pt idx="1883">
                  <c:v>0.54335260115606687</c:v>
                </c:pt>
                <c:pt idx="1884">
                  <c:v>0.41279069767442006</c:v>
                </c:pt>
                <c:pt idx="1885">
                  <c:v>0.60795454545454564</c:v>
                </c:pt>
                <c:pt idx="1886">
                  <c:v>0.5</c:v>
                </c:pt>
                <c:pt idx="1887">
                  <c:v>0.56896551724138111</c:v>
                </c:pt>
                <c:pt idx="1888">
                  <c:v>0.41520467836257424</c:v>
                </c:pt>
                <c:pt idx="1889">
                  <c:v>0.5588235294117645</c:v>
                </c:pt>
                <c:pt idx="1890">
                  <c:v>0.46551724137931094</c:v>
                </c:pt>
              </c:numCache>
            </c:numRef>
          </c:yVal>
          <c:smooth val="0"/>
          <c:extLst xmlns:c16r2="http://schemas.microsoft.com/office/drawing/2015/06/chart">
            <c:ext xmlns:c16="http://schemas.microsoft.com/office/drawing/2014/chart" uri="{C3380CC4-5D6E-409C-BE32-E72D297353CC}">
              <c16:uniqueId val="{00000000-D0C4-4962-A2F1-9857B0849D25}"/>
            </c:ext>
          </c:extLst>
        </c:ser>
        <c:dLbls>
          <c:showLegendKey val="0"/>
          <c:showVal val="0"/>
          <c:showCatName val="0"/>
          <c:showSerName val="0"/>
          <c:showPercent val="0"/>
          <c:showBubbleSize val="0"/>
        </c:dLbls>
        <c:axId val="38202176"/>
        <c:axId val="38202752"/>
      </c:scatterChart>
      <c:valAx>
        <c:axId val="38202176"/>
        <c:scaling>
          <c:orientation val="minMax"/>
          <c:max val="100"/>
        </c:scaling>
        <c:delete val="0"/>
        <c:axPos val="b"/>
        <c:title>
          <c:tx>
            <c:rich>
              <a:bodyPr/>
              <a:lstStyle/>
              <a:p>
                <a:pPr>
                  <a:defRPr lang="ja-JP"/>
                </a:pPr>
                <a:r>
                  <a:rPr lang="en-US" altLang="en-US"/>
                  <a:t>Sequence identity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38202752"/>
        <c:crosses val="autoZero"/>
        <c:crossBetween val="midCat"/>
        <c:majorUnit val="50"/>
      </c:valAx>
      <c:valAx>
        <c:axId val="38202752"/>
        <c:scaling>
          <c:orientation val="minMax"/>
          <c:max val="1"/>
        </c:scaling>
        <c:delete val="0"/>
        <c:axPos val="l"/>
        <c:title>
          <c:tx>
            <c:rich>
              <a:bodyPr rot="-5400000" vert="horz"/>
              <a:lstStyle/>
              <a:p>
                <a:pPr>
                  <a:defRPr lang="ja-JP"/>
                </a:pPr>
                <a:r>
                  <a:rPr lang="en-US" altLang="en-US"/>
                  <a:t>ADM identity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38202176"/>
        <c:crosses val="autoZero"/>
        <c:crossBetween val="midCat"/>
        <c:majorUnit val="0.5"/>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1"/>
          <c:order val="0"/>
          <c:tx>
            <c:strRef>
              <c:f>'[L-type_ADMhist_template.xlsx]compactregion'!$A$1</c:f>
              <c:strCache>
                <c:ptCount val="1"/>
                <c:pt idx="0">
                  <c:v>ADMhistgram</c:v>
                </c:pt>
              </c:strCache>
            </c:strRef>
          </c:tx>
          <c:spPr>
            <a:ln w="19050" cap="rnd" cmpd="sng">
              <a:solidFill>
                <a:schemeClr val="tx1"/>
              </a:solidFill>
              <a:round/>
            </a:ln>
            <a:effectLst/>
          </c:spPr>
          <c:marker>
            <c:symbol val="none"/>
          </c:marker>
          <c:yVal>
            <c:numRef>
              <c:f>'[L-type_ADMhist_template.xlsx]compactregion'!$A$2:$A$301</c:f>
              <c:numCache>
                <c:formatCode>General</c:formatCode>
                <c:ptCount val="300"/>
                <c:pt idx="0">
                  <c:v>0</c:v>
                </c:pt>
                <c:pt idx="1">
                  <c:v>0</c:v>
                </c:pt>
                <c:pt idx="2">
                  <c:v>0.02</c:v>
                </c:pt>
                <c:pt idx="3">
                  <c:v>0.04</c:v>
                </c:pt>
                <c:pt idx="4">
                  <c:v>0.04</c:v>
                </c:pt>
                <c:pt idx="5">
                  <c:v>0.05</c:v>
                </c:pt>
                <c:pt idx="6">
                  <c:v>0.11</c:v>
                </c:pt>
                <c:pt idx="7">
                  <c:v>0.17</c:v>
                </c:pt>
                <c:pt idx="8">
                  <c:v>0.27</c:v>
                </c:pt>
                <c:pt idx="9">
                  <c:v>0.4</c:v>
                </c:pt>
                <c:pt idx="10">
                  <c:v>0.41</c:v>
                </c:pt>
                <c:pt idx="11">
                  <c:v>0.41</c:v>
                </c:pt>
                <c:pt idx="12">
                  <c:v>0.41</c:v>
                </c:pt>
                <c:pt idx="13">
                  <c:v>0.55000000000000004</c:v>
                </c:pt>
                <c:pt idx="14">
                  <c:v>0.56999999999999995</c:v>
                </c:pt>
                <c:pt idx="15">
                  <c:v>0.56999999999999995</c:v>
                </c:pt>
                <c:pt idx="16">
                  <c:v>0.56999999999999995</c:v>
                </c:pt>
                <c:pt idx="17">
                  <c:v>0.56000000000000005</c:v>
                </c:pt>
                <c:pt idx="18">
                  <c:v>0.56000000000000005</c:v>
                </c:pt>
                <c:pt idx="19">
                  <c:v>0.56000000000000005</c:v>
                </c:pt>
                <c:pt idx="20">
                  <c:v>0.56000000000000005</c:v>
                </c:pt>
                <c:pt idx="21">
                  <c:v>0.56000000000000005</c:v>
                </c:pt>
                <c:pt idx="22">
                  <c:v>0.55000000000000004</c:v>
                </c:pt>
                <c:pt idx="23">
                  <c:v>0.56999999999999995</c:v>
                </c:pt>
                <c:pt idx="24">
                  <c:v>0.66</c:v>
                </c:pt>
                <c:pt idx="25">
                  <c:v>0.65</c:v>
                </c:pt>
                <c:pt idx="26">
                  <c:v>0.65</c:v>
                </c:pt>
                <c:pt idx="27">
                  <c:v>0.64</c:v>
                </c:pt>
                <c:pt idx="28">
                  <c:v>0.63</c:v>
                </c:pt>
                <c:pt idx="29">
                  <c:v>0.56999999999999995</c:v>
                </c:pt>
                <c:pt idx="30">
                  <c:v>0.59</c:v>
                </c:pt>
                <c:pt idx="31">
                  <c:v>0.59</c:v>
                </c:pt>
                <c:pt idx="32">
                  <c:v>0.66</c:v>
                </c:pt>
                <c:pt idx="33">
                  <c:v>0.73</c:v>
                </c:pt>
                <c:pt idx="34">
                  <c:v>0.69</c:v>
                </c:pt>
                <c:pt idx="35">
                  <c:v>1</c:v>
                </c:pt>
                <c:pt idx="36">
                  <c:v>1</c:v>
                </c:pt>
                <c:pt idx="37">
                  <c:v>1</c:v>
                </c:pt>
                <c:pt idx="38">
                  <c:v>0.94</c:v>
                </c:pt>
                <c:pt idx="39">
                  <c:v>0.94</c:v>
                </c:pt>
                <c:pt idx="40">
                  <c:v>0.94</c:v>
                </c:pt>
                <c:pt idx="41">
                  <c:v>0.94</c:v>
                </c:pt>
                <c:pt idx="42">
                  <c:v>0.94</c:v>
                </c:pt>
                <c:pt idx="43">
                  <c:v>0.94</c:v>
                </c:pt>
                <c:pt idx="44">
                  <c:v>0.93</c:v>
                </c:pt>
                <c:pt idx="45">
                  <c:v>0.93</c:v>
                </c:pt>
                <c:pt idx="46">
                  <c:v>0.93</c:v>
                </c:pt>
                <c:pt idx="47">
                  <c:v>0.93</c:v>
                </c:pt>
                <c:pt idx="48">
                  <c:v>0.93</c:v>
                </c:pt>
                <c:pt idx="49">
                  <c:v>0.94</c:v>
                </c:pt>
                <c:pt idx="50">
                  <c:v>0.94</c:v>
                </c:pt>
                <c:pt idx="51">
                  <c:v>0.94</c:v>
                </c:pt>
                <c:pt idx="52">
                  <c:v>0.94</c:v>
                </c:pt>
                <c:pt idx="53">
                  <c:v>0.95</c:v>
                </c:pt>
                <c:pt idx="54">
                  <c:v>0.95</c:v>
                </c:pt>
                <c:pt idx="55">
                  <c:v>0.95</c:v>
                </c:pt>
                <c:pt idx="56">
                  <c:v>0.94</c:v>
                </c:pt>
                <c:pt idx="57">
                  <c:v>0.89</c:v>
                </c:pt>
                <c:pt idx="58">
                  <c:v>0.89</c:v>
                </c:pt>
                <c:pt idx="59">
                  <c:v>0.89</c:v>
                </c:pt>
                <c:pt idx="60">
                  <c:v>0.89</c:v>
                </c:pt>
                <c:pt idx="61">
                  <c:v>0.89</c:v>
                </c:pt>
                <c:pt idx="62">
                  <c:v>0.89</c:v>
                </c:pt>
                <c:pt idx="63">
                  <c:v>0.89</c:v>
                </c:pt>
                <c:pt idx="64">
                  <c:v>0.93</c:v>
                </c:pt>
                <c:pt idx="65">
                  <c:v>0.93</c:v>
                </c:pt>
                <c:pt idx="66">
                  <c:v>0.93</c:v>
                </c:pt>
                <c:pt idx="67">
                  <c:v>0.56999999999999995</c:v>
                </c:pt>
                <c:pt idx="68">
                  <c:v>0.52</c:v>
                </c:pt>
                <c:pt idx="69">
                  <c:v>0.52</c:v>
                </c:pt>
                <c:pt idx="70">
                  <c:v>0.44</c:v>
                </c:pt>
                <c:pt idx="71">
                  <c:v>0.28000000000000003</c:v>
                </c:pt>
                <c:pt idx="72">
                  <c:v>0.26</c:v>
                </c:pt>
                <c:pt idx="73">
                  <c:v>0.26</c:v>
                </c:pt>
                <c:pt idx="74">
                  <c:v>0.26</c:v>
                </c:pt>
                <c:pt idx="75">
                  <c:v>0.25</c:v>
                </c:pt>
                <c:pt idx="76">
                  <c:v>0.24</c:v>
                </c:pt>
                <c:pt idx="77">
                  <c:v>0.24</c:v>
                </c:pt>
                <c:pt idx="78">
                  <c:v>0.24</c:v>
                </c:pt>
                <c:pt idx="79">
                  <c:v>0.4</c:v>
                </c:pt>
                <c:pt idx="80">
                  <c:v>0.51</c:v>
                </c:pt>
                <c:pt idx="81">
                  <c:v>0.56000000000000005</c:v>
                </c:pt>
                <c:pt idx="82">
                  <c:v>0.61</c:v>
                </c:pt>
                <c:pt idx="83">
                  <c:v>0.62</c:v>
                </c:pt>
                <c:pt idx="84">
                  <c:v>0.61</c:v>
                </c:pt>
                <c:pt idx="85">
                  <c:v>0.61</c:v>
                </c:pt>
                <c:pt idx="86">
                  <c:v>0.61</c:v>
                </c:pt>
                <c:pt idx="87">
                  <c:v>0.61</c:v>
                </c:pt>
                <c:pt idx="88">
                  <c:v>0.61</c:v>
                </c:pt>
                <c:pt idx="89">
                  <c:v>0.61</c:v>
                </c:pt>
                <c:pt idx="90">
                  <c:v>0.61</c:v>
                </c:pt>
                <c:pt idx="91">
                  <c:v>0.61</c:v>
                </c:pt>
                <c:pt idx="92">
                  <c:v>0.61</c:v>
                </c:pt>
                <c:pt idx="93">
                  <c:v>0.61</c:v>
                </c:pt>
                <c:pt idx="94">
                  <c:v>0.55000000000000004</c:v>
                </c:pt>
                <c:pt idx="95">
                  <c:v>0.55000000000000004</c:v>
                </c:pt>
                <c:pt idx="96">
                  <c:v>0.56000000000000005</c:v>
                </c:pt>
                <c:pt idx="97">
                  <c:v>0.56000000000000005</c:v>
                </c:pt>
                <c:pt idx="98">
                  <c:v>0.56000000000000005</c:v>
                </c:pt>
                <c:pt idx="99">
                  <c:v>0.56000000000000005</c:v>
                </c:pt>
                <c:pt idx="100">
                  <c:v>0.56999999999999995</c:v>
                </c:pt>
                <c:pt idx="101">
                  <c:v>0.59</c:v>
                </c:pt>
                <c:pt idx="102">
                  <c:v>0.45</c:v>
                </c:pt>
                <c:pt idx="103">
                  <c:v>0.38</c:v>
                </c:pt>
                <c:pt idx="104">
                  <c:v>0.38</c:v>
                </c:pt>
                <c:pt idx="105">
                  <c:v>0.38</c:v>
                </c:pt>
                <c:pt idx="106">
                  <c:v>0.38</c:v>
                </c:pt>
                <c:pt idx="107">
                  <c:v>0.36</c:v>
                </c:pt>
                <c:pt idx="108">
                  <c:v>0.38</c:v>
                </c:pt>
                <c:pt idx="109">
                  <c:v>0.52</c:v>
                </c:pt>
                <c:pt idx="110">
                  <c:v>0.52</c:v>
                </c:pt>
                <c:pt idx="111">
                  <c:v>0.54</c:v>
                </c:pt>
                <c:pt idx="112">
                  <c:v>0.54</c:v>
                </c:pt>
                <c:pt idx="113">
                  <c:v>0.49</c:v>
                </c:pt>
                <c:pt idx="114">
                  <c:v>0.45</c:v>
                </c:pt>
                <c:pt idx="115">
                  <c:v>0.46</c:v>
                </c:pt>
                <c:pt idx="116">
                  <c:v>0.46</c:v>
                </c:pt>
                <c:pt idx="117">
                  <c:v>0.4</c:v>
                </c:pt>
                <c:pt idx="118">
                  <c:v>0.39</c:v>
                </c:pt>
                <c:pt idx="119">
                  <c:v>0.39</c:v>
                </c:pt>
                <c:pt idx="120">
                  <c:v>0.31</c:v>
                </c:pt>
                <c:pt idx="121">
                  <c:v>0.24</c:v>
                </c:pt>
                <c:pt idx="122">
                  <c:v>0.23</c:v>
                </c:pt>
                <c:pt idx="123">
                  <c:v>0.24</c:v>
                </c:pt>
                <c:pt idx="124">
                  <c:v>0.18</c:v>
                </c:pt>
                <c:pt idx="125">
                  <c:v>0.18</c:v>
                </c:pt>
                <c:pt idx="126">
                  <c:v>0.11</c:v>
                </c:pt>
                <c:pt idx="127">
                  <c:v>0.09</c:v>
                </c:pt>
                <c:pt idx="128">
                  <c:v>0.09</c:v>
                </c:pt>
                <c:pt idx="129">
                  <c:v>0.09</c:v>
                </c:pt>
                <c:pt idx="130">
                  <c:v>0.09</c:v>
                </c:pt>
                <c:pt idx="131">
                  <c:v>0.09</c:v>
                </c:pt>
                <c:pt idx="132">
                  <c:v>0.1</c:v>
                </c:pt>
                <c:pt idx="133">
                  <c:v>0.08</c:v>
                </c:pt>
                <c:pt idx="134">
                  <c:v>0.08</c:v>
                </c:pt>
                <c:pt idx="135">
                  <c:v>0.08</c:v>
                </c:pt>
                <c:pt idx="136">
                  <c:v>0.43</c:v>
                </c:pt>
                <c:pt idx="137">
                  <c:v>0.87</c:v>
                </c:pt>
                <c:pt idx="138">
                  <c:v>0.9</c:v>
                </c:pt>
                <c:pt idx="139">
                  <c:v>0.9</c:v>
                </c:pt>
                <c:pt idx="140">
                  <c:v>0.9</c:v>
                </c:pt>
                <c:pt idx="141">
                  <c:v>0.91</c:v>
                </c:pt>
                <c:pt idx="142">
                  <c:v>0.91</c:v>
                </c:pt>
                <c:pt idx="143">
                  <c:v>0.86</c:v>
                </c:pt>
                <c:pt idx="144">
                  <c:v>0.86</c:v>
                </c:pt>
                <c:pt idx="145">
                  <c:v>0.86</c:v>
                </c:pt>
                <c:pt idx="146">
                  <c:v>0.86</c:v>
                </c:pt>
                <c:pt idx="147">
                  <c:v>0.95</c:v>
                </c:pt>
                <c:pt idx="148">
                  <c:v>0.95</c:v>
                </c:pt>
                <c:pt idx="149">
                  <c:v>0.95</c:v>
                </c:pt>
                <c:pt idx="150">
                  <c:v>0.95</c:v>
                </c:pt>
                <c:pt idx="151">
                  <c:v>0.97</c:v>
                </c:pt>
                <c:pt idx="152">
                  <c:v>0.97</c:v>
                </c:pt>
                <c:pt idx="153">
                  <c:v>0.96</c:v>
                </c:pt>
                <c:pt idx="154">
                  <c:v>0.96</c:v>
                </c:pt>
                <c:pt idx="155">
                  <c:v>0.96</c:v>
                </c:pt>
                <c:pt idx="156">
                  <c:v>0.96</c:v>
                </c:pt>
                <c:pt idx="157">
                  <c:v>0.99</c:v>
                </c:pt>
                <c:pt idx="158">
                  <c:v>0.98</c:v>
                </c:pt>
                <c:pt idx="159">
                  <c:v>0.98</c:v>
                </c:pt>
                <c:pt idx="160">
                  <c:v>0.99</c:v>
                </c:pt>
                <c:pt idx="161">
                  <c:v>0.99</c:v>
                </c:pt>
                <c:pt idx="162">
                  <c:v>0.98</c:v>
                </c:pt>
                <c:pt idx="163">
                  <c:v>0.97</c:v>
                </c:pt>
                <c:pt idx="164">
                  <c:v>0.98</c:v>
                </c:pt>
                <c:pt idx="165">
                  <c:v>0.97</c:v>
                </c:pt>
                <c:pt idx="166">
                  <c:v>0.97</c:v>
                </c:pt>
                <c:pt idx="167">
                  <c:v>0.97</c:v>
                </c:pt>
                <c:pt idx="168">
                  <c:v>1</c:v>
                </c:pt>
                <c:pt idx="169">
                  <c:v>0.99</c:v>
                </c:pt>
                <c:pt idx="170">
                  <c:v>0.65</c:v>
                </c:pt>
                <c:pt idx="171">
                  <c:v>0.7</c:v>
                </c:pt>
                <c:pt idx="172">
                  <c:v>0.64</c:v>
                </c:pt>
                <c:pt idx="173">
                  <c:v>0.64</c:v>
                </c:pt>
                <c:pt idx="174">
                  <c:v>0.64</c:v>
                </c:pt>
                <c:pt idx="175">
                  <c:v>0.64</c:v>
                </c:pt>
                <c:pt idx="176">
                  <c:v>0.64</c:v>
                </c:pt>
                <c:pt idx="177">
                  <c:v>0.64</c:v>
                </c:pt>
                <c:pt idx="178">
                  <c:v>0.64</c:v>
                </c:pt>
                <c:pt idx="179">
                  <c:v>0.9</c:v>
                </c:pt>
                <c:pt idx="180">
                  <c:v>0.91</c:v>
                </c:pt>
                <c:pt idx="181">
                  <c:v>0.91</c:v>
                </c:pt>
                <c:pt idx="182">
                  <c:v>0.91</c:v>
                </c:pt>
                <c:pt idx="183">
                  <c:v>0.91</c:v>
                </c:pt>
                <c:pt idx="184">
                  <c:v>0.91</c:v>
                </c:pt>
                <c:pt idx="185">
                  <c:v>0.9</c:v>
                </c:pt>
                <c:pt idx="186">
                  <c:v>0.89</c:v>
                </c:pt>
                <c:pt idx="187">
                  <c:v>0.89</c:v>
                </c:pt>
                <c:pt idx="188">
                  <c:v>0.88</c:v>
                </c:pt>
                <c:pt idx="189">
                  <c:v>0.89</c:v>
                </c:pt>
                <c:pt idx="190">
                  <c:v>0.86</c:v>
                </c:pt>
                <c:pt idx="191">
                  <c:v>0.85</c:v>
                </c:pt>
                <c:pt idx="192">
                  <c:v>0.85</c:v>
                </c:pt>
                <c:pt idx="193">
                  <c:v>0.84</c:v>
                </c:pt>
                <c:pt idx="194">
                  <c:v>0.79</c:v>
                </c:pt>
                <c:pt idx="195">
                  <c:v>0.74</c:v>
                </c:pt>
                <c:pt idx="196">
                  <c:v>0.74</c:v>
                </c:pt>
                <c:pt idx="197">
                  <c:v>0.47</c:v>
                </c:pt>
                <c:pt idx="198">
                  <c:v>0.4</c:v>
                </c:pt>
                <c:pt idx="199">
                  <c:v>0.38</c:v>
                </c:pt>
                <c:pt idx="200">
                  <c:v>0.17</c:v>
                </c:pt>
                <c:pt idx="201">
                  <c:v>0.17</c:v>
                </c:pt>
                <c:pt idx="202">
                  <c:v>0.16</c:v>
                </c:pt>
                <c:pt idx="203">
                  <c:v>0.16</c:v>
                </c:pt>
                <c:pt idx="204">
                  <c:v>0.1</c:v>
                </c:pt>
                <c:pt idx="205">
                  <c:v>0.01</c:v>
                </c:pt>
                <c:pt idx="206">
                  <c:v>0.01</c:v>
                </c:pt>
                <c:pt idx="207">
                  <c:v>0</c:v>
                </c:pt>
                <c:pt idx="208">
                  <c:v>0</c:v>
                </c:pt>
                <c:pt idx="209">
                  <c:v>0</c:v>
                </c:pt>
              </c:numCache>
            </c:numRef>
          </c:yVal>
          <c:smooth val="1"/>
          <c:extLst xmlns:c16r2="http://schemas.microsoft.com/office/drawing/2015/06/chart">
            <c:ext xmlns:c16="http://schemas.microsoft.com/office/drawing/2014/chart" uri="{C3380CC4-5D6E-409C-BE32-E72D297353CC}">
              <c16:uniqueId val="{00000000-4087-4A13-BE6F-D633D94B4250}"/>
            </c:ext>
          </c:extLst>
        </c:ser>
        <c:ser>
          <c:idx val="2"/>
          <c:order val="1"/>
          <c:tx>
            <c:strRef>
              <c:f>'[L-type_ADMhist_template.xlsx]compactregion'!$C$1</c:f>
              <c:strCache>
                <c:ptCount val="1"/>
                <c:pt idx="0">
                  <c:v>activesites</c:v>
                </c:pt>
              </c:strCache>
            </c:strRef>
          </c:tx>
          <c:spPr>
            <a:ln w="19050" cap="rnd" cmpd="sng">
              <a:solidFill>
                <a:schemeClr val="accent6"/>
              </a:solidFill>
              <a:round/>
            </a:ln>
            <a:effectLst/>
          </c:spPr>
          <c:marker>
            <c:symbol val="none"/>
          </c:marker>
          <c:xVal>
            <c:numRef>
              <c:f>'[L-type_ADMhist_template.xlsx]compactregion'!$C$2:$C$18</c:f>
              <c:numCache>
                <c:formatCode>General</c:formatCode>
                <c:ptCount val="17"/>
              </c:numCache>
            </c:numRef>
          </c:xVal>
          <c:yVal>
            <c:numRef>
              <c:f>'[L-type_ADMhist_template.xlsx]compactregion'!$D$2:$D$18</c:f>
              <c:numCache>
                <c:formatCode>General</c:formatCode>
                <c:ptCount val="17"/>
                <c:pt idx="0">
                  <c:v>1</c:v>
                </c:pt>
                <c:pt idx="1">
                  <c:v>0</c:v>
                </c:pt>
                <c:pt idx="3">
                  <c:v>1</c:v>
                </c:pt>
                <c:pt idx="4">
                  <c:v>0</c:v>
                </c:pt>
                <c:pt idx="6">
                  <c:v>1</c:v>
                </c:pt>
                <c:pt idx="7">
                  <c:v>0</c:v>
                </c:pt>
                <c:pt idx="9">
                  <c:v>1</c:v>
                </c:pt>
                <c:pt idx="10">
                  <c:v>0</c:v>
                </c:pt>
                <c:pt idx="12">
                  <c:v>1</c:v>
                </c:pt>
                <c:pt idx="13">
                  <c:v>0</c:v>
                </c:pt>
                <c:pt idx="15">
                  <c:v>1</c:v>
                </c:pt>
                <c:pt idx="16">
                  <c:v>0</c:v>
                </c:pt>
              </c:numCache>
            </c:numRef>
          </c:yVal>
          <c:smooth val="1"/>
          <c:extLst xmlns:c16r2="http://schemas.microsoft.com/office/drawing/2015/06/chart">
            <c:ext xmlns:c16="http://schemas.microsoft.com/office/drawing/2014/chart" uri="{C3380CC4-5D6E-409C-BE32-E72D297353CC}">
              <c16:uniqueId val="{00000001-4087-4A13-BE6F-D633D94B4250}"/>
            </c:ext>
          </c:extLst>
        </c:ser>
        <c:ser>
          <c:idx val="3"/>
          <c:order val="2"/>
          <c:tx>
            <c:strRef>
              <c:f>'[L-type_ADMhist_template.xlsx]compactregion'!$E$1</c:f>
              <c:strCache>
                <c:ptCount val="1"/>
                <c:pt idx="0">
                  <c:v>Ca binding</c:v>
                </c:pt>
              </c:strCache>
            </c:strRef>
          </c:tx>
          <c:spPr>
            <a:ln w="19050" cap="rnd" cmpd="sng">
              <a:solidFill>
                <a:schemeClr val="accent4"/>
              </a:solidFill>
              <a:round/>
            </a:ln>
            <a:effectLst/>
          </c:spPr>
          <c:marker>
            <c:symbol val="none"/>
          </c:marker>
          <c:xVal>
            <c:numRef>
              <c:f>'[L-type_ADMhist_template.xlsx]compactregion'!$E$2:$E$33</c:f>
              <c:numCache>
                <c:formatCode>General</c:formatCode>
                <c:ptCount val="32"/>
              </c:numCache>
            </c:numRef>
          </c:xVal>
          <c:yVal>
            <c:numRef>
              <c:f>'[L-type_ADMhist_template.xlsx]compactregion'!$F$2:$F$33</c:f>
              <c:numCache>
                <c:formatCode>General</c:formatCode>
                <c:ptCount val="32"/>
                <c:pt idx="0">
                  <c:v>1</c:v>
                </c:pt>
                <c:pt idx="1">
                  <c:v>0</c:v>
                </c:pt>
                <c:pt idx="3">
                  <c:v>1</c:v>
                </c:pt>
                <c:pt idx="4">
                  <c:v>0</c:v>
                </c:pt>
                <c:pt idx="6">
                  <c:v>1</c:v>
                </c:pt>
                <c:pt idx="7">
                  <c:v>0</c:v>
                </c:pt>
                <c:pt idx="9">
                  <c:v>1</c:v>
                </c:pt>
                <c:pt idx="10">
                  <c:v>0</c:v>
                </c:pt>
                <c:pt idx="12">
                  <c:v>1</c:v>
                </c:pt>
                <c:pt idx="13">
                  <c:v>0</c:v>
                </c:pt>
                <c:pt idx="15">
                  <c:v>1</c:v>
                </c:pt>
                <c:pt idx="16">
                  <c:v>0</c:v>
                </c:pt>
                <c:pt idx="18">
                  <c:v>1</c:v>
                </c:pt>
                <c:pt idx="19">
                  <c:v>0</c:v>
                </c:pt>
                <c:pt idx="21">
                  <c:v>1</c:v>
                </c:pt>
                <c:pt idx="22">
                  <c:v>0</c:v>
                </c:pt>
                <c:pt idx="24">
                  <c:v>1</c:v>
                </c:pt>
                <c:pt idx="25">
                  <c:v>0</c:v>
                </c:pt>
                <c:pt idx="27">
                  <c:v>1</c:v>
                </c:pt>
                <c:pt idx="28">
                  <c:v>0</c:v>
                </c:pt>
                <c:pt idx="30">
                  <c:v>1</c:v>
                </c:pt>
                <c:pt idx="31">
                  <c:v>0</c:v>
                </c:pt>
              </c:numCache>
            </c:numRef>
          </c:yVal>
          <c:smooth val="1"/>
          <c:extLst xmlns:c16r2="http://schemas.microsoft.com/office/drawing/2015/06/chart">
            <c:ext xmlns:c16="http://schemas.microsoft.com/office/drawing/2014/chart" uri="{C3380CC4-5D6E-409C-BE32-E72D297353CC}">
              <c16:uniqueId val="{00000002-4087-4A13-BE6F-D633D94B4250}"/>
            </c:ext>
          </c:extLst>
        </c:ser>
        <c:ser>
          <c:idx val="0"/>
          <c:order val="3"/>
          <c:spPr>
            <a:ln w="19050" cap="rnd">
              <a:solidFill>
                <a:srgbClr val="FF0000"/>
              </a:solidFill>
              <a:prstDash val="dash"/>
              <a:round/>
            </a:ln>
            <a:effectLst/>
          </c:spPr>
          <c:marker>
            <c:symbol val="none"/>
          </c:marker>
          <c:xVal>
            <c:numRef>
              <c:f>'[L-type_ADMhist_template.xlsx]compactregion'!$N$2:$N$3</c:f>
              <c:numCache>
                <c:formatCode>General</c:formatCode>
                <c:ptCount val="2"/>
                <c:pt idx="0">
                  <c:v>1</c:v>
                </c:pt>
                <c:pt idx="1">
                  <c:v>300</c:v>
                </c:pt>
              </c:numCache>
            </c:numRef>
          </c:xVal>
          <c:yVal>
            <c:numRef>
              <c:f>'[L-type_ADMhist_template.xlsx]compactregion'!$M$2:$M$3</c:f>
              <c:numCache>
                <c:formatCode>General</c:formatCode>
                <c:ptCount val="2"/>
                <c:pt idx="0">
                  <c:v>0.7</c:v>
                </c:pt>
                <c:pt idx="1">
                  <c:v>0.7</c:v>
                </c:pt>
              </c:numCache>
            </c:numRef>
          </c:yVal>
          <c:smooth val="1"/>
          <c:extLst xmlns:c16r2="http://schemas.microsoft.com/office/drawing/2015/06/chart">
            <c:ext xmlns:c16="http://schemas.microsoft.com/office/drawing/2014/chart" uri="{C3380CC4-5D6E-409C-BE32-E72D297353CC}">
              <c16:uniqueId val="{00000003-4087-4A13-BE6F-D633D94B4250}"/>
            </c:ext>
          </c:extLst>
        </c:ser>
        <c:dLbls>
          <c:showLegendKey val="0"/>
          <c:showVal val="0"/>
          <c:showCatName val="0"/>
          <c:showSerName val="0"/>
          <c:showPercent val="0"/>
          <c:showBubbleSize val="0"/>
        </c:dLbls>
        <c:axId val="38142528"/>
        <c:axId val="38143104"/>
      </c:scatterChart>
      <c:valAx>
        <c:axId val="38142528"/>
        <c:scaling>
          <c:orientation val="minMax"/>
          <c:max val="210"/>
          <c:min val="1"/>
        </c:scaling>
        <c:delete val="0"/>
        <c:axPos val="b"/>
        <c:numFmt formatCode="General" sourceLinked="1"/>
        <c:majorTickMark val="none"/>
        <c:minorTickMark val="none"/>
        <c:tickLblPos val="none"/>
        <c:spPr>
          <a:noFill/>
          <a:ln w="19050" cap="flat" cmpd="sng" algn="ctr">
            <a:solidFill>
              <a:schemeClr val="tx1"/>
            </a:solidFill>
            <a:round/>
          </a:ln>
          <a:effectLst/>
        </c:spPr>
        <c:txPr>
          <a:bodyPr rot="-60000000" spcFirstLastPara="1" vertOverflow="ellipsis" vert="horz" wrap="square" anchor="ctr" anchorCtr="1"/>
          <a:lstStyle/>
          <a:p>
            <a:pPr>
              <a:defRPr lang="ja-JP" sz="1100" b="0" i="0" u="none" strike="noStrike" kern="1200" baseline="0">
                <a:solidFill>
                  <a:schemeClr val="tx1">
                    <a:lumMod val="65000"/>
                    <a:lumOff val="35000"/>
                  </a:schemeClr>
                </a:solidFill>
                <a:latin typeface="+mn-lt"/>
                <a:ea typeface="+mn-ea"/>
                <a:cs typeface="+mn-cs"/>
              </a:defRPr>
            </a:pPr>
            <a:endParaRPr lang="en-US"/>
          </a:p>
        </c:txPr>
        <c:crossAx val="38143104"/>
        <c:crosses val="autoZero"/>
        <c:crossBetween val="midCat"/>
      </c:valAx>
      <c:valAx>
        <c:axId val="38143104"/>
        <c:scaling>
          <c:orientation val="minMax"/>
          <c:max val="1.1000000000000001"/>
          <c:min val="0"/>
        </c:scaling>
        <c:delete val="0"/>
        <c:axPos val="l"/>
        <c:majorGridlines>
          <c:spPr>
            <a:ln w="19050" cap="flat" cmpd="sng" algn="ctr">
              <a:solidFill>
                <a:srgbClr val="FF0000"/>
              </a:solidFill>
              <a:prstDash val="dash"/>
              <a:round/>
            </a:ln>
            <a:effectLst/>
          </c:spPr>
        </c:majorGridlines>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lang="ja-JP" sz="1200" b="1" i="0" u="none" strike="noStrike" kern="1200" baseline="0">
                <a:solidFill>
                  <a:schemeClr val="tx1">
                    <a:lumMod val="65000"/>
                    <a:lumOff val="35000"/>
                  </a:schemeClr>
                </a:solidFill>
                <a:latin typeface="+mn-lt"/>
                <a:ea typeface="+mn-ea"/>
                <a:cs typeface="+mn-cs"/>
              </a:defRPr>
            </a:pPr>
            <a:endParaRPr lang="en-US"/>
          </a:p>
        </c:txPr>
        <c:crossAx val="38142528"/>
        <c:crosses val="autoZero"/>
        <c:crossBetween val="midCat"/>
        <c:majorUnit val="0.70000000000000007"/>
      </c:valAx>
      <c:spPr>
        <a:noFill/>
        <a:ln>
          <a:noFill/>
        </a:ln>
        <a:effectLst/>
      </c:spPr>
    </c:plotArea>
    <c:plotVisOnly val="1"/>
    <c:dispBlanksAs val="gap"/>
    <c:showDLblsOverMax val="0"/>
  </c:chart>
  <c:spPr>
    <a:noFill/>
    <a:ln>
      <a:noFill/>
    </a:ln>
    <a:effectLst/>
  </c:spPr>
  <c:txPr>
    <a:bodyPr/>
    <a:lstStyle/>
    <a:p>
      <a:pPr>
        <a:defRPr sz="11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47625">
              <a:noFill/>
            </a:ln>
          </c:spPr>
          <c:marker>
            <c:symbol val="circle"/>
            <c:size val="2"/>
            <c:spPr>
              <a:solidFill>
                <a:schemeClr val="tx1"/>
              </a:solidFill>
              <a:ln>
                <a:noFill/>
              </a:ln>
            </c:spPr>
          </c:marker>
          <c:xVal>
            <c:numRef>
              <c:f>Correl.csv!$A$1:$A$11176</c:f>
              <c:numCache>
                <c:formatCode>General</c:formatCode>
                <c:ptCount val="11176"/>
                <c:pt idx="0">
                  <c:v>98.675496688741589</c:v>
                </c:pt>
                <c:pt idx="1">
                  <c:v>98.675496688741589</c:v>
                </c:pt>
                <c:pt idx="2">
                  <c:v>98.675496688741589</c:v>
                </c:pt>
                <c:pt idx="3">
                  <c:v>98.675496688741589</c:v>
                </c:pt>
                <c:pt idx="4">
                  <c:v>98.675496688741589</c:v>
                </c:pt>
                <c:pt idx="5">
                  <c:v>98.675496688741589</c:v>
                </c:pt>
                <c:pt idx="6">
                  <c:v>99.33774834437088</c:v>
                </c:pt>
                <c:pt idx="7">
                  <c:v>99.33774834437088</c:v>
                </c:pt>
                <c:pt idx="8">
                  <c:v>99.33774834437088</c:v>
                </c:pt>
                <c:pt idx="9">
                  <c:v>99.33774834437088</c:v>
                </c:pt>
                <c:pt idx="10">
                  <c:v>98.675496688741589</c:v>
                </c:pt>
                <c:pt idx="11">
                  <c:v>98.675496688741589</c:v>
                </c:pt>
                <c:pt idx="12">
                  <c:v>98.675496688741589</c:v>
                </c:pt>
                <c:pt idx="13">
                  <c:v>98.675496688741589</c:v>
                </c:pt>
                <c:pt idx="14">
                  <c:v>99.33774834437088</c:v>
                </c:pt>
                <c:pt idx="15">
                  <c:v>94.039735099337705</c:v>
                </c:pt>
                <c:pt idx="16">
                  <c:v>94.039735099337705</c:v>
                </c:pt>
                <c:pt idx="17">
                  <c:v>93.46405228758168</c:v>
                </c:pt>
                <c:pt idx="18">
                  <c:v>94.039735099337705</c:v>
                </c:pt>
                <c:pt idx="19">
                  <c:v>94.701986754966882</c:v>
                </c:pt>
                <c:pt idx="20">
                  <c:v>94.039735099337705</c:v>
                </c:pt>
                <c:pt idx="21">
                  <c:v>93.377483443708599</c:v>
                </c:pt>
                <c:pt idx="22">
                  <c:v>93.377483443708599</c:v>
                </c:pt>
                <c:pt idx="23">
                  <c:v>92.810457516339341</c:v>
                </c:pt>
                <c:pt idx="24">
                  <c:v>93.377483443708599</c:v>
                </c:pt>
                <c:pt idx="25">
                  <c:v>94.039735099337705</c:v>
                </c:pt>
                <c:pt idx="26">
                  <c:v>93.377483443708599</c:v>
                </c:pt>
                <c:pt idx="27">
                  <c:v>98.039215686274801</c:v>
                </c:pt>
                <c:pt idx="28">
                  <c:v>79.470198675496619</c:v>
                </c:pt>
                <c:pt idx="29">
                  <c:v>79.470198675496619</c:v>
                </c:pt>
                <c:pt idx="30">
                  <c:v>79.084967320261399</c:v>
                </c:pt>
                <c:pt idx="31">
                  <c:v>79.470198675496619</c:v>
                </c:pt>
                <c:pt idx="32">
                  <c:v>80.132450331125298</c:v>
                </c:pt>
                <c:pt idx="33">
                  <c:v>79.470198675496619</c:v>
                </c:pt>
                <c:pt idx="34">
                  <c:v>79.084967320261399</c:v>
                </c:pt>
                <c:pt idx="35">
                  <c:v>79.084967320261399</c:v>
                </c:pt>
                <c:pt idx="36">
                  <c:v>82.781456953642405</c:v>
                </c:pt>
                <c:pt idx="37">
                  <c:v>82.781456953642405</c:v>
                </c:pt>
                <c:pt idx="38">
                  <c:v>83.443708609271525</c:v>
                </c:pt>
                <c:pt idx="39">
                  <c:v>82.781456953642405</c:v>
                </c:pt>
                <c:pt idx="40">
                  <c:v>83.443708609271525</c:v>
                </c:pt>
                <c:pt idx="41">
                  <c:v>82.781456953642405</c:v>
                </c:pt>
                <c:pt idx="42">
                  <c:v>80.794701986755001</c:v>
                </c:pt>
                <c:pt idx="43">
                  <c:v>80.794701986755001</c:v>
                </c:pt>
                <c:pt idx="44">
                  <c:v>82.119205298013227</c:v>
                </c:pt>
                <c:pt idx="45">
                  <c:v>86.754966887417226</c:v>
                </c:pt>
                <c:pt idx="46">
                  <c:v>86.754966887417226</c:v>
                </c:pt>
                <c:pt idx="47">
                  <c:v>86.754966887417226</c:v>
                </c:pt>
                <c:pt idx="48">
                  <c:v>86.754966887417226</c:v>
                </c:pt>
                <c:pt idx="49">
                  <c:v>87.417218543046701</c:v>
                </c:pt>
                <c:pt idx="50">
                  <c:v>86.754966887417226</c:v>
                </c:pt>
                <c:pt idx="51">
                  <c:v>85.4304635761589</c:v>
                </c:pt>
                <c:pt idx="52">
                  <c:v>84.768211920529779</c:v>
                </c:pt>
                <c:pt idx="53">
                  <c:v>81.456953642384107</c:v>
                </c:pt>
                <c:pt idx="54">
                  <c:v>84.768211920529779</c:v>
                </c:pt>
                <c:pt idx="55">
                  <c:v>88.079470198674883</c:v>
                </c:pt>
                <c:pt idx="56">
                  <c:v>88.079470198674883</c:v>
                </c:pt>
                <c:pt idx="57">
                  <c:v>88.079470198674883</c:v>
                </c:pt>
                <c:pt idx="58">
                  <c:v>88.079470198674883</c:v>
                </c:pt>
                <c:pt idx="59">
                  <c:v>88.7417218543046</c:v>
                </c:pt>
                <c:pt idx="60">
                  <c:v>88.079470198674883</c:v>
                </c:pt>
                <c:pt idx="61">
                  <c:v>84.768211920529779</c:v>
                </c:pt>
                <c:pt idx="62">
                  <c:v>84.105960264900702</c:v>
                </c:pt>
                <c:pt idx="63">
                  <c:v>80.794701986755001</c:v>
                </c:pt>
                <c:pt idx="64">
                  <c:v>85.4304635761589</c:v>
                </c:pt>
                <c:pt idx="65">
                  <c:v>96.688741721853518</c:v>
                </c:pt>
                <c:pt idx="66">
                  <c:v>88.7417218543046</c:v>
                </c:pt>
                <c:pt idx="67">
                  <c:v>88.7417218543046</c:v>
                </c:pt>
                <c:pt idx="68">
                  <c:v>88.7417218543046</c:v>
                </c:pt>
                <c:pt idx="69">
                  <c:v>88.7417218543046</c:v>
                </c:pt>
                <c:pt idx="70">
                  <c:v>89.403973509933806</c:v>
                </c:pt>
                <c:pt idx="71">
                  <c:v>88.7417218543046</c:v>
                </c:pt>
                <c:pt idx="72">
                  <c:v>85.4304635761589</c:v>
                </c:pt>
                <c:pt idx="73">
                  <c:v>84.768211920529779</c:v>
                </c:pt>
                <c:pt idx="74">
                  <c:v>80.132450331125298</c:v>
                </c:pt>
                <c:pt idx="75">
                  <c:v>85.4304635761589</c:v>
                </c:pt>
                <c:pt idx="76">
                  <c:v>95.364238410595888</c:v>
                </c:pt>
                <c:pt idx="77">
                  <c:v>96.688741721853518</c:v>
                </c:pt>
                <c:pt idx="78">
                  <c:v>88.7417218543046</c:v>
                </c:pt>
                <c:pt idx="79">
                  <c:v>88.7417218543046</c:v>
                </c:pt>
                <c:pt idx="80">
                  <c:v>88.7417218543046</c:v>
                </c:pt>
                <c:pt idx="81">
                  <c:v>88.7417218543046</c:v>
                </c:pt>
                <c:pt idx="82">
                  <c:v>89.403973509933806</c:v>
                </c:pt>
                <c:pt idx="83">
                  <c:v>88.7417218543046</c:v>
                </c:pt>
                <c:pt idx="84">
                  <c:v>85.4304635761589</c:v>
                </c:pt>
                <c:pt idx="85">
                  <c:v>84.768211920529779</c:v>
                </c:pt>
                <c:pt idx="86">
                  <c:v>80.132450331125298</c:v>
                </c:pt>
                <c:pt idx="87">
                  <c:v>85.4304635761589</c:v>
                </c:pt>
                <c:pt idx="88">
                  <c:v>95.364238410595888</c:v>
                </c:pt>
                <c:pt idx="89">
                  <c:v>98.675496688741589</c:v>
                </c:pt>
                <c:pt idx="90">
                  <c:v>98.013245033112625</c:v>
                </c:pt>
                <c:pt idx="91">
                  <c:v>88.079470198674883</c:v>
                </c:pt>
                <c:pt idx="92">
                  <c:v>88.079470198674883</c:v>
                </c:pt>
                <c:pt idx="93">
                  <c:v>88.079470198674883</c:v>
                </c:pt>
                <c:pt idx="94">
                  <c:v>88.079470198674883</c:v>
                </c:pt>
                <c:pt idx="95">
                  <c:v>88.7417218543046</c:v>
                </c:pt>
                <c:pt idx="96">
                  <c:v>88.079470198674883</c:v>
                </c:pt>
                <c:pt idx="97">
                  <c:v>84.768211920529779</c:v>
                </c:pt>
                <c:pt idx="98">
                  <c:v>84.105960264900702</c:v>
                </c:pt>
                <c:pt idx="99">
                  <c:v>80.132450331125298</c:v>
                </c:pt>
                <c:pt idx="100">
                  <c:v>84.768211920529779</c:v>
                </c:pt>
                <c:pt idx="101">
                  <c:v>95.364238410595888</c:v>
                </c:pt>
                <c:pt idx="102">
                  <c:v>98.013245033112625</c:v>
                </c:pt>
                <c:pt idx="103">
                  <c:v>98.675496688741589</c:v>
                </c:pt>
                <c:pt idx="104">
                  <c:v>99.33774834437088</c:v>
                </c:pt>
                <c:pt idx="105">
                  <c:v>84.105960264900702</c:v>
                </c:pt>
                <c:pt idx="106">
                  <c:v>84.768211920529779</c:v>
                </c:pt>
                <c:pt idx="107">
                  <c:v>84.313725490196106</c:v>
                </c:pt>
                <c:pt idx="108">
                  <c:v>84.105960264900702</c:v>
                </c:pt>
                <c:pt idx="109">
                  <c:v>84.768211920529779</c:v>
                </c:pt>
                <c:pt idx="110">
                  <c:v>84.768211920529779</c:v>
                </c:pt>
                <c:pt idx="111">
                  <c:v>83.006535947712422</c:v>
                </c:pt>
                <c:pt idx="112">
                  <c:v>83.006535947712422</c:v>
                </c:pt>
                <c:pt idx="113">
                  <c:v>76.470588235293889</c:v>
                </c:pt>
                <c:pt idx="114">
                  <c:v>77.4834437086093</c:v>
                </c:pt>
                <c:pt idx="115">
                  <c:v>83.443708609271525</c:v>
                </c:pt>
                <c:pt idx="116">
                  <c:v>84.768211920529779</c:v>
                </c:pt>
                <c:pt idx="117">
                  <c:v>85.4304635761589</c:v>
                </c:pt>
                <c:pt idx="118">
                  <c:v>84.768211920529779</c:v>
                </c:pt>
                <c:pt idx="119">
                  <c:v>85.4304635761589</c:v>
                </c:pt>
                <c:pt idx="120">
                  <c:v>74.834437086092649</c:v>
                </c:pt>
                <c:pt idx="121">
                  <c:v>74.834437086092649</c:v>
                </c:pt>
                <c:pt idx="122">
                  <c:v>74.509803921568604</c:v>
                </c:pt>
                <c:pt idx="123">
                  <c:v>75.496688741721883</c:v>
                </c:pt>
                <c:pt idx="124">
                  <c:v>75.496688741721883</c:v>
                </c:pt>
                <c:pt idx="125">
                  <c:v>75.496688741721883</c:v>
                </c:pt>
                <c:pt idx="126">
                  <c:v>73.856209150326748</c:v>
                </c:pt>
                <c:pt idx="127">
                  <c:v>74.509803921568604</c:v>
                </c:pt>
                <c:pt idx="128">
                  <c:v>73.856209150326748</c:v>
                </c:pt>
                <c:pt idx="129">
                  <c:v>73.50993377483438</c:v>
                </c:pt>
                <c:pt idx="130">
                  <c:v>75.496688741721883</c:v>
                </c:pt>
                <c:pt idx="131">
                  <c:v>75.496688741721883</c:v>
                </c:pt>
                <c:pt idx="132">
                  <c:v>75.496688741721883</c:v>
                </c:pt>
                <c:pt idx="133">
                  <c:v>74.834437086092649</c:v>
                </c:pt>
                <c:pt idx="134">
                  <c:v>74.834437086092649</c:v>
                </c:pt>
                <c:pt idx="135">
                  <c:v>72.549019607843405</c:v>
                </c:pt>
                <c:pt idx="136">
                  <c:v>77.4834437086093</c:v>
                </c:pt>
                <c:pt idx="137">
                  <c:v>77.4834437086093</c:v>
                </c:pt>
                <c:pt idx="138">
                  <c:v>77.777777777777558</c:v>
                </c:pt>
                <c:pt idx="139">
                  <c:v>77.4834437086093</c:v>
                </c:pt>
                <c:pt idx="140">
                  <c:v>76.874999999999986</c:v>
                </c:pt>
                <c:pt idx="141">
                  <c:v>78.145695364238406</c:v>
                </c:pt>
                <c:pt idx="142">
                  <c:v>74.509803921568604</c:v>
                </c:pt>
                <c:pt idx="143">
                  <c:v>74.509803921568604</c:v>
                </c:pt>
                <c:pt idx="144">
                  <c:v>77.124183006535759</c:v>
                </c:pt>
                <c:pt idx="145">
                  <c:v>79.470198675496619</c:v>
                </c:pt>
                <c:pt idx="146">
                  <c:v>76.158940397350278</c:v>
                </c:pt>
                <c:pt idx="147">
                  <c:v>76.158940397350278</c:v>
                </c:pt>
                <c:pt idx="148">
                  <c:v>78.145695364238406</c:v>
                </c:pt>
                <c:pt idx="149">
                  <c:v>76.821192052979569</c:v>
                </c:pt>
                <c:pt idx="150">
                  <c:v>77.4834437086093</c:v>
                </c:pt>
                <c:pt idx="151">
                  <c:v>75.163398692810418</c:v>
                </c:pt>
                <c:pt idx="152">
                  <c:v>75.816993464052601</c:v>
                </c:pt>
                <c:pt idx="153">
                  <c:v>76.158940397350278</c:v>
                </c:pt>
                <c:pt idx="154">
                  <c:v>76.158940397350278</c:v>
                </c:pt>
                <c:pt idx="155">
                  <c:v>75.816993464052601</c:v>
                </c:pt>
                <c:pt idx="156">
                  <c:v>76.158940397350278</c:v>
                </c:pt>
                <c:pt idx="157">
                  <c:v>75.624999999999986</c:v>
                </c:pt>
                <c:pt idx="158">
                  <c:v>76.821192052979569</c:v>
                </c:pt>
                <c:pt idx="159">
                  <c:v>73.202614379085006</c:v>
                </c:pt>
                <c:pt idx="160">
                  <c:v>73.202614379085006</c:v>
                </c:pt>
                <c:pt idx="161">
                  <c:v>77.124183006535759</c:v>
                </c:pt>
                <c:pt idx="162">
                  <c:v>78.145695364238406</c:v>
                </c:pt>
                <c:pt idx="163">
                  <c:v>75.496688741721883</c:v>
                </c:pt>
                <c:pt idx="164">
                  <c:v>75.496688741721883</c:v>
                </c:pt>
                <c:pt idx="165">
                  <c:v>76.821192052979569</c:v>
                </c:pt>
                <c:pt idx="166">
                  <c:v>76.158940397350278</c:v>
                </c:pt>
                <c:pt idx="167">
                  <c:v>76.821192052979569</c:v>
                </c:pt>
                <c:pt idx="168">
                  <c:v>73.856209150326748</c:v>
                </c:pt>
                <c:pt idx="169">
                  <c:v>73.856209150326748</c:v>
                </c:pt>
                <c:pt idx="170">
                  <c:v>94.444444444444642</c:v>
                </c:pt>
                <c:pt idx="171">
                  <c:v>74.172185430462818</c:v>
                </c:pt>
                <c:pt idx="172">
                  <c:v>74.172185430462818</c:v>
                </c:pt>
                <c:pt idx="173">
                  <c:v>74.834437086092649</c:v>
                </c:pt>
                <c:pt idx="174">
                  <c:v>74.172185430462818</c:v>
                </c:pt>
                <c:pt idx="175">
                  <c:v>74.834437086092649</c:v>
                </c:pt>
                <c:pt idx="176">
                  <c:v>74.834437086092649</c:v>
                </c:pt>
                <c:pt idx="177">
                  <c:v>72.847682119205302</c:v>
                </c:pt>
                <c:pt idx="178">
                  <c:v>72.847682119205302</c:v>
                </c:pt>
                <c:pt idx="179">
                  <c:v>73.50993377483438</c:v>
                </c:pt>
                <c:pt idx="180">
                  <c:v>74.172185430462818</c:v>
                </c:pt>
                <c:pt idx="181">
                  <c:v>74.834437086092649</c:v>
                </c:pt>
                <c:pt idx="182">
                  <c:v>74.834437086092649</c:v>
                </c:pt>
                <c:pt idx="183">
                  <c:v>74.172185430462818</c:v>
                </c:pt>
                <c:pt idx="184">
                  <c:v>73.50993377483438</c:v>
                </c:pt>
                <c:pt idx="185">
                  <c:v>74.172185430462818</c:v>
                </c:pt>
                <c:pt idx="186">
                  <c:v>75.496688741721883</c:v>
                </c:pt>
                <c:pt idx="187">
                  <c:v>78.145695364238406</c:v>
                </c:pt>
                <c:pt idx="188">
                  <c:v>73.50993377483438</c:v>
                </c:pt>
                <c:pt idx="189">
                  <c:v>72.185430463575742</c:v>
                </c:pt>
                <c:pt idx="190">
                  <c:v>72.847682119205302</c:v>
                </c:pt>
                <c:pt idx="191">
                  <c:v>72.847682119205302</c:v>
                </c:pt>
                <c:pt idx="192">
                  <c:v>73.50993377483438</c:v>
                </c:pt>
                <c:pt idx="193">
                  <c:v>73.50993377483438</c:v>
                </c:pt>
                <c:pt idx="194">
                  <c:v>73.50993377483438</c:v>
                </c:pt>
                <c:pt idx="195">
                  <c:v>73.50993377483438</c:v>
                </c:pt>
                <c:pt idx="196">
                  <c:v>71.523178807946294</c:v>
                </c:pt>
                <c:pt idx="197">
                  <c:v>72.185430463575742</c:v>
                </c:pt>
                <c:pt idx="198">
                  <c:v>72.847682119205302</c:v>
                </c:pt>
                <c:pt idx="199">
                  <c:v>72.847682119205302</c:v>
                </c:pt>
                <c:pt idx="200">
                  <c:v>74.834437086092649</c:v>
                </c:pt>
                <c:pt idx="201">
                  <c:v>74.834437086092649</c:v>
                </c:pt>
                <c:pt idx="202">
                  <c:v>74.834437086092649</c:v>
                </c:pt>
                <c:pt idx="203">
                  <c:v>74.172185430462818</c:v>
                </c:pt>
                <c:pt idx="204">
                  <c:v>74.834437086092649</c:v>
                </c:pt>
                <c:pt idx="205">
                  <c:v>76.821192052979569</c:v>
                </c:pt>
                <c:pt idx="206">
                  <c:v>76.821192052979569</c:v>
                </c:pt>
                <c:pt idx="207">
                  <c:v>71.523178807946294</c:v>
                </c:pt>
                <c:pt idx="208">
                  <c:v>70.860927152317899</c:v>
                </c:pt>
                <c:pt idx="209">
                  <c:v>82.781456953642405</c:v>
                </c:pt>
                <c:pt idx="210">
                  <c:v>74.172185430462818</c:v>
                </c:pt>
                <c:pt idx="211">
                  <c:v>74.172185430462818</c:v>
                </c:pt>
                <c:pt idx="212">
                  <c:v>74.834437086092649</c:v>
                </c:pt>
                <c:pt idx="213">
                  <c:v>74.834437086092649</c:v>
                </c:pt>
                <c:pt idx="214">
                  <c:v>74.834437086092649</c:v>
                </c:pt>
                <c:pt idx="215">
                  <c:v>74.834437086092649</c:v>
                </c:pt>
                <c:pt idx="216">
                  <c:v>72.847682119205302</c:v>
                </c:pt>
                <c:pt idx="217">
                  <c:v>73.50993377483438</c:v>
                </c:pt>
                <c:pt idx="218">
                  <c:v>71.523178807946294</c:v>
                </c:pt>
                <c:pt idx="219">
                  <c:v>72.847682119205302</c:v>
                </c:pt>
                <c:pt idx="220">
                  <c:v>75.496688741721883</c:v>
                </c:pt>
                <c:pt idx="221">
                  <c:v>75.496688741721883</c:v>
                </c:pt>
                <c:pt idx="222">
                  <c:v>75.496688741721883</c:v>
                </c:pt>
                <c:pt idx="223">
                  <c:v>74.834437086092649</c:v>
                </c:pt>
                <c:pt idx="224">
                  <c:v>75.496688741721883</c:v>
                </c:pt>
                <c:pt idx="225">
                  <c:v>78.145695364238406</c:v>
                </c:pt>
                <c:pt idx="226">
                  <c:v>74.834437086092649</c:v>
                </c:pt>
                <c:pt idx="227">
                  <c:v>73.50993377483438</c:v>
                </c:pt>
                <c:pt idx="228">
                  <c:v>72.185430463575742</c:v>
                </c:pt>
                <c:pt idx="229">
                  <c:v>80.794701986755001</c:v>
                </c:pt>
                <c:pt idx="230">
                  <c:v>88.079470198674883</c:v>
                </c:pt>
                <c:pt idx="231">
                  <c:v>74.834437086092649</c:v>
                </c:pt>
                <c:pt idx="232">
                  <c:v>74.834437086092649</c:v>
                </c:pt>
                <c:pt idx="233">
                  <c:v>74.834437086092649</c:v>
                </c:pt>
                <c:pt idx="234">
                  <c:v>75.496688741721883</c:v>
                </c:pt>
                <c:pt idx="235">
                  <c:v>75.496688741721883</c:v>
                </c:pt>
                <c:pt idx="236">
                  <c:v>75.496688741721883</c:v>
                </c:pt>
                <c:pt idx="237">
                  <c:v>73.50993377483438</c:v>
                </c:pt>
                <c:pt idx="238">
                  <c:v>74.172185430462818</c:v>
                </c:pt>
                <c:pt idx="239">
                  <c:v>72.847682119205302</c:v>
                </c:pt>
                <c:pt idx="240">
                  <c:v>74.172185430462818</c:v>
                </c:pt>
                <c:pt idx="241">
                  <c:v>76.158940397350278</c:v>
                </c:pt>
                <c:pt idx="242">
                  <c:v>76.158940397350278</c:v>
                </c:pt>
                <c:pt idx="243">
                  <c:v>76.158940397350278</c:v>
                </c:pt>
                <c:pt idx="244">
                  <c:v>75.496688741721883</c:v>
                </c:pt>
                <c:pt idx="245">
                  <c:v>76.158940397350278</c:v>
                </c:pt>
                <c:pt idx="246">
                  <c:v>76.821192052979569</c:v>
                </c:pt>
                <c:pt idx="247">
                  <c:v>74.834437086092649</c:v>
                </c:pt>
                <c:pt idx="248">
                  <c:v>73.50993377483438</c:v>
                </c:pt>
                <c:pt idx="249">
                  <c:v>72.847682119205302</c:v>
                </c:pt>
                <c:pt idx="250">
                  <c:v>82.119205298013227</c:v>
                </c:pt>
                <c:pt idx="251">
                  <c:v>88.079470198674883</c:v>
                </c:pt>
                <c:pt idx="252">
                  <c:v>96.026490066225179</c:v>
                </c:pt>
                <c:pt idx="253">
                  <c:v>72.185430463575742</c:v>
                </c:pt>
                <c:pt idx="254">
                  <c:v>72.185430463575742</c:v>
                </c:pt>
                <c:pt idx="255">
                  <c:v>72.847682119205302</c:v>
                </c:pt>
                <c:pt idx="256">
                  <c:v>72.847682119205302</c:v>
                </c:pt>
                <c:pt idx="257">
                  <c:v>72.847682119205302</c:v>
                </c:pt>
                <c:pt idx="258">
                  <c:v>72.847682119205302</c:v>
                </c:pt>
                <c:pt idx="259">
                  <c:v>70.860927152317899</c:v>
                </c:pt>
                <c:pt idx="260">
                  <c:v>70.860927152317899</c:v>
                </c:pt>
                <c:pt idx="261">
                  <c:v>72.847682119205302</c:v>
                </c:pt>
                <c:pt idx="262">
                  <c:v>72.847682119205302</c:v>
                </c:pt>
                <c:pt idx="263">
                  <c:v>74.834437086092649</c:v>
                </c:pt>
                <c:pt idx="264">
                  <c:v>74.834437086092649</c:v>
                </c:pt>
                <c:pt idx="265">
                  <c:v>74.834437086092649</c:v>
                </c:pt>
                <c:pt idx="266">
                  <c:v>74.172185430462818</c:v>
                </c:pt>
                <c:pt idx="267">
                  <c:v>74.834437086092649</c:v>
                </c:pt>
                <c:pt idx="268">
                  <c:v>73.50993377483438</c:v>
                </c:pt>
                <c:pt idx="269">
                  <c:v>78.807947019867598</c:v>
                </c:pt>
                <c:pt idx="270">
                  <c:v>74.834437086092649</c:v>
                </c:pt>
                <c:pt idx="271">
                  <c:v>73.50993377483438</c:v>
                </c:pt>
                <c:pt idx="272">
                  <c:v>82.781456953642405</c:v>
                </c:pt>
                <c:pt idx="273">
                  <c:v>89.403973509933806</c:v>
                </c:pt>
                <c:pt idx="274">
                  <c:v>85.4304635761589</c:v>
                </c:pt>
                <c:pt idx="275">
                  <c:v>86.092715231788048</c:v>
                </c:pt>
                <c:pt idx="276">
                  <c:v>70.860927152317899</c:v>
                </c:pt>
                <c:pt idx="277">
                  <c:v>70.860927152317899</c:v>
                </c:pt>
                <c:pt idx="278">
                  <c:v>71.523178807946294</c:v>
                </c:pt>
                <c:pt idx="279">
                  <c:v>71.523178807946294</c:v>
                </c:pt>
                <c:pt idx="280">
                  <c:v>71.523178807946294</c:v>
                </c:pt>
                <c:pt idx="281">
                  <c:v>71.523178807946294</c:v>
                </c:pt>
                <c:pt idx="282">
                  <c:v>69.536423841059602</c:v>
                </c:pt>
                <c:pt idx="283">
                  <c:v>69.536423841059602</c:v>
                </c:pt>
                <c:pt idx="284">
                  <c:v>70.860927152317899</c:v>
                </c:pt>
                <c:pt idx="285">
                  <c:v>72.185430463575742</c:v>
                </c:pt>
                <c:pt idx="286">
                  <c:v>72.185430463575742</c:v>
                </c:pt>
                <c:pt idx="287">
                  <c:v>72.185430463575742</c:v>
                </c:pt>
                <c:pt idx="288">
                  <c:v>72.185430463575742</c:v>
                </c:pt>
                <c:pt idx="289">
                  <c:v>71.523178807946294</c:v>
                </c:pt>
                <c:pt idx="290">
                  <c:v>72.185430463575742</c:v>
                </c:pt>
                <c:pt idx="291">
                  <c:v>71.523178807946294</c:v>
                </c:pt>
                <c:pt idx="292">
                  <c:v>78.145695364238406</c:v>
                </c:pt>
                <c:pt idx="293">
                  <c:v>73.50993377483438</c:v>
                </c:pt>
                <c:pt idx="294">
                  <c:v>72.185430463575742</c:v>
                </c:pt>
                <c:pt idx="295">
                  <c:v>82.119205298013227</c:v>
                </c:pt>
                <c:pt idx="296">
                  <c:v>88.079470198674883</c:v>
                </c:pt>
                <c:pt idx="297">
                  <c:v>86.754966887417226</c:v>
                </c:pt>
                <c:pt idx="298">
                  <c:v>86.754966887417226</c:v>
                </c:pt>
                <c:pt idx="299">
                  <c:v>95.364238410595888</c:v>
                </c:pt>
                <c:pt idx="300">
                  <c:v>61.3333333333333</c:v>
                </c:pt>
                <c:pt idx="301">
                  <c:v>61.3333333333333</c:v>
                </c:pt>
                <c:pt idx="302">
                  <c:v>60.526315789473912</c:v>
                </c:pt>
                <c:pt idx="303">
                  <c:v>61.3333333333333</c:v>
                </c:pt>
                <c:pt idx="304">
                  <c:v>58.860759493670898</c:v>
                </c:pt>
                <c:pt idx="305">
                  <c:v>61.3333333333333</c:v>
                </c:pt>
                <c:pt idx="306">
                  <c:v>59.210526315789501</c:v>
                </c:pt>
                <c:pt idx="307">
                  <c:v>60.526315789473912</c:v>
                </c:pt>
                <c:pt idx="308">
                  <c:v>60.526315789473912</c:v>
                </c:pt>
                <c:pt idx="309">
                  <c:v>60.666666666666295</c:v>
                </c:pt>
                <c:pt idx="310">
                  <c:v>62</c:v>
                </c:pt>
                <c:pt idx="311">
                  <c:v>62.666666666666295</c:v>
                </c:pt>
                <c:pt idx="312">
                  <c:v>61.3333333333333</c:v>
                </c:pt>
                <c:pt idx="313">
                  <c:v>62</c:v>
                </c:pt>
                <c:pt idx="314">
                  <c:v>61.3333333333333</c:v>
                </c:pt>
                <c:pt idx="315">
                  <c:v>58.55263157894715</c:v>
                </c:pt>
                <c:pt idx="316">
                  <c:v>63.157894736841975</c:v>
                </c:pt>
                <c:pt idx="317">
                  <c:v>59.375</c:v>
                </c:pt>
                <c:pt idx="318">
                  <c:v>58.641975308641996</c:v>
                </c:pt>
                <c:pt idx="319">
                  <c:v>65.333333333333059</c:v>
                </c:pt>
                <c:pt idx="320">
                  <c:v>63.3333333333333</c:v>
                </c:pt>
                <c:pt idx="321">
                  <c:v>63.3333333333333</c:v>
                </c:pt>
                <c:pt idx="322">
                  <c:v>62</c:v>
                </c:pt>
                <c:pt idx="323">
                  <c:v>64.6666666666667</c:v>
                </c:pt>
                <c:pt idx="324">
                  <c:v>62.666666666666295</c:v>
                </c:pt>
                <c:pt idx="325">
                  <c:v>62</c:v>
                </c:pt>
                <c:pt idx="326">
                  <c:v>62</c:v>
                </c:pt>
                <c:pt idx="327">
                  <c:v>61.842105263157912</c:v>
                </c:pt>
                <c:pt idx="328">
                  <c:v>62</c:v>
                </c:pt>
                <c:pt idx="329">
                  <c:v>61.184210526315802</c:v>
                </c:pt>
                <c:pt idx="330">
                  <c:v>62</c:v>
                </c:pt>
                <c:pt idx="331">
                  <c:v>59.868421052631319</c:v>
                </c:pt>
                <c:pt idx="332">
                  <c:v>59.868421052631319</c:v>
                </c:pt>
                <c:pt idx="333">
                  <c:v>63.815789473683751</c:v>
                </c:pt>
                <c:pt idx="334">
                  <c:v>62.666666666666295</c:v>
                </c:pt>
                <c:pt idx="335">
                  <c:v>62</c:v>
                </c:pt>
                <c:pt idx="336">
                  <c:v>62.666666666666295</c:v>
                </c:pt>
                <c:pt idx="337">
                  <c:v>61.3333333333333</c:v>
                </c:pt>
                <c:pt idx="338">
                  <c:v>62</c:v>
                </c:pt>
                <c:pt idx="339">
                  <c:v>61.3333333333333</c:v>
                </c:pt>
                <c:pt idx="340">
                  <c:v>59.210526315789501</c:v>
                </c:pt>
                <c:pt idx="341">
                  <c:v>59.868421052631319</c:v>
                </c:pt>
                <c:pt idx="342">
                  <c:v>60.38961038961012</c:v>
                </c:pt>
                <c:pt idx="343">
                  <c:v>60.256410256410298</c:v>
                </c:pt>
                <c:pt idx="344">
                  <c:v>65.333333333333059</c:v>
                </c:pt>
                <c:pt idx="345">
                  <c:v>62.666666666666295</c:v>
                </c:pt>
                <c:pt idx="346">
                  <c:v>62.666666666666295</c:v>
                </c:pt>
                <c:pt idx="347">
                  <c:v>62.666666666666295</c:v>
                </c:pt>
                <c:pt idx="348">
                  <c:v>62.666666666666295</c:v>
                </c:pt>
                <c:pt idx="349">
                  <c:v>61.3333333333333</c:v>
                </c:pt>
                <c:pt idx="350">
                  <c:v>86.624203821656081</c:v>
                </c:pt>
                <c:pt idx="351">
                  <c:v>57.534246575341953</c:v>
                </c:pt>
                <c:pt idx="352">
                  <c:v>57.534246575341953</c:v>
                </c:pt>
                <c:pt idx="353">
                  <c:v>57.534246575341953</c:v>
                </c:pt>
                <c:pt idx="354">
                  <c:v>58.219178082191966</c:v>
                </c:pt>
                <c:pt idx="355">
                  <c:v>57.823129251700585</c:v>
                </c:pt>
                <c:pt idx="356">
                  <c:v>58.219178082191966</c:v>
                </c:pt>
                <c:pt idx="357">
                  <c:v>56.849315068493198</c:v>
                </c:pt>
                <c:pt idx="358">
                  <c:v>56.849315068493198</c:v>
                </c:pt>
                <c:pt idx="359">
                  <c:v>56.849315068493198</c:v>
                </c:pt>
                <c:pt idx="360">
                  <c:v>54.794520547945211</c:v>
                </c:pt>
                <c:pt idx="361">
                  <c:v>58.219178082191966</c:v>
                </c:pt>
                <c:pt idx="362">
                  <c:v>58.219178082191966</c:v>
                </c:pt>
                <c:pt idx="363">
                  <c:v>58.219178082191966</c:v>
                </c:pt>
                <c:pt idx="364">
                  <c:v>58.219178082191966</c:v>
                </c:pt>
                <c:pt idx="365">
                  <c:v>58.904109589040857</c:v>
                </c:pt>
                <c:pt idx="366">
                  <c:v>56.849315068493198</c:v>
                </c:pt>
                <c:pt idx="367">
                  <c:v>52.739726027397296</c:v>
                </c:pt>
                <c:pt idx="368">
                  <c:v>55.1020408163265</c:v>
                </c:pt>
                <c:pt idx="369">
                  <c:v>57.142857142857103</c:v>
                </c:pt>
                <c:pt idx="370">
                  <c:v>54.794520547945211</c:v>
                </c:pt>
                <c:pt idx="371">
                  <c:v>52.739726027397296</c:v>
                </c:pt>
                <c:pt idx="372">
                  <c:v>55.479452054794372</c:v>
                </c:pt>
                <c:pt idx="373">
                  <c:v>55.479452054794372</c:v>
                </c:pt>
                <c:pt idx="374">
                  <c:v>53.424657534246158</c:v>
                </c:pt>
                <c:pt idx="375">
                  <c:v>51.369863013698151</c:v>
                </c:pt>
                <c:pt idx="376">
                  <c:v>52.739726027397296</c:v>
                </c:pt>
                <c:pt idx="377">
                  <c:v>55.479452054794372</c:v>
                </c:pt>
                <c:pt idx="378">
                  <c:v>64.238410596026071</c:v>
                </c:pt>
                <c:pt idx="379">
                  <c:v>64.900662251655604</c:v>
                </c:pt>
                <c:pt idx="380">
                  <c:v>65.359477124182249</c:v>
                </c:pt>
                <c:pt idx="381">
                  <c:v>64.900662251655604</c:v>
                </c:pt>
                <c:pt idx="382">
                  <c:v>64.900662251655604</c:v>
                </c:pt>
                <c:pt idx="383">
                  <c:v>64.900662251655604</c:v>
                </c:pt>
                <c:pt idx="384">
                  <c:v>63.398692810457511</c:v>
                </c:pt>
                <c:pt idx="385">
                  <c:v>63.398692810457511</c:v>
                </c:pt>
                <c:pt idx="386">
                  <c:v>66.6666666666667</c:v>
                </c:pt>
                <c:pt idx="387">
                  <c:v>63.576158940397413</c:v>
                </c:pt>
                <c:pt idx="388">
                  <c:v>64.900662251655604</c:v>
                </c:pt>
                <c:pt idx="389">
                  <c:v>64.900662251655604</c:v>
                </c:pt>
                <c:pt idx="390">
                  <c:v>65.562913907284781</c:v>
                </c:pt>
                <c:pt idx="391">
                  <c:v>64.900662251655604</c:v>
                </c:pt>
                <c:pt idx="392">
                  <c:v>65.562913907284781</c:v>
                </c:pt>
                <c:pt idx="393">
                  <c:v>64.705882352940478</c:v>
                </c:pt>
                <c:pt idx="394">
                  <c:v>66.013071895424048</c:v>
                </c:pt>
                <c:pt idx="395">
                  <c:v>64.052287581699218</c:v>
                </c:pt>
                <c:pt idx="396">
                  <c:v>63.398692810457511</c:v>
                </c:pt>
                <c:pt idx="397">
                  <c:v>66.225165562913901</c:v>
                </c:pt>
                <c:pt idx="398">
                  <c:v>63.576158940397413</c:v>
                </c:pt>
                <c:pt idx="399">
                  <c:v>64.238410596026071</c:v>
                </c:pt>
                <c:pt idx="400">
                  <c:v>62.913907284768094</c:v>
                </c:pt>
                <c:pt idx="401">
                  <c:v>64.900662251655604</c:v>
                </c:pt>
                <c:pt idx="402">
                  <c:v>64.238410596026071</c:v>
                </c:pt>
                <c:pt idx="403">
                  <c:v>57.236842105263094</c:v>
                </c:pt>
                <c:pt idx="404">
                  <c:v>56.578947368421012</c:v>
                </c:pt>
                <c:pt idx="405">
                  <c:v>54.794520547945211</c:v>
                </c:pt>
                <c:pt idx="406">
                  <c:v>64.238410596026071</c:v>
                </c:pt>
                <c:pt idx="407">
                  <c:v>64.900662251655604</c:v>
                </c:pt>
                <c:pt idx="408">
                  <c:v>64.705882352940478</c:v>
                </c:pt>
                <c:pt idx="409">
                  <c:v>64.900662251655604</c:v>
                </c:pt>
                <c:pt idx="410">
                  <c:v>64.900662251655604</c:v>
                </c:pt>
                <c:pt idx="411">
                  <c:v>64.900662251655604</c:v>
                </c:pt>
                <c:pt idx="412">
                  <c:v>64.052287581699218</c:v>
                </c:pt>
                <c:pt idx="413">
                  <c:v>64.052287581699218</c:v>
                </c:pt>
                <c:pt idx="414">
                  <c:v>63.398692810457511</c:v>
                </c:pt>
                <c:pt idx="415">
                  <c:v>62.251655629139101</c:v>
                </c:pt>
                <c:pt idx="416">
                  <c:v>63.576158940397413</c:v>
                </c:pt>
                <c:pt idx="417">
                  <c:v>63.576158940397413</c:v>
                </c:pt>
                <c:pt idx="418">
                  <c:v>64.238410596026071</c:v>
                </c:pt>
                <c:pt idx="419">
                  <c:v>63.576158940397413</c:v>
                </c:pt>
                <c:pt idx="420">
                  <c:v>64.238410596026071</c:v>
                </c:pt>
                <c:pt idx="421">
                  <c:v>65.359477124182249</c:v>
                </c:pt>
                <c:pt idx="422">
                  <c:v>64.052287581699218</c:v>
                </c:pt>
                <c:pt idx="423">
                  <c:v>64.052287581699218</c:v>
                </c:pt>
                <c:pt idx="424">
                  <c:v>63.398692810457511</c:v>
                </c:pt>
                <c:pt idx="425">
                  <c:v>63.576158940397413</c:v>
                </c:pt>
                <c:pt idx="426">
                  <c:v>61.589403973509903</c:v>
                </c:pt>
                <c:pt idx="427">
                  <c:v>62.913907284768094</c:v>
                </c:pt>
                <c:pt idx="428">
                  <c:v>61.589403973509903</c:v>
                </c:pt>
                <c:pt idx="429">
                  <c:v>62.913907284768094</c:v>
                </c:pt>
                <c:pt idx="430">
                  <c:v>62.251655629139101</c:v>
                </c:pt>
                <c:pt idx="431">
                  <c:v>57.894736842105466</c:v>
                </c:pt>
                <c:pt idx="432">
                  <c:v>59.210526315789501</c:v>
                </c:pt>
                <c:pt idx="433">
                  <c:v>56.849315068493198</c:v>
                </c:pt>
                <c:pt idx="434">
                  <c:v>86.928104575163403</c:v>
                </c:pt>
                <c:pt idx="435">
                  <c:v>59.060402684563812</c:v>
                </c:pt>
                <c:pt idx="436">
                  <c:v>59.731543624161112</c:v>
                </c:pt>
                <c:pt idx="437">
                  <c:v>59.060402684563812</c:v>
                </c:pt>
                <c:pt idx="438">
                  <c:v>59.731543624161112</c:v>
                </c:pt>
                <c:pt idx="439">
                  <c:v>59.731543624161112</c:v>
                </c:pt>
                <c:pt idx="440">
                  <c:v>59.731543624161112</c:v>
                </c:pt>
                <c:pt idx="441">
                  <c:v>57.718120805369111</c:v>
                </c:pt>
                <c:pt idx="442">
                  <c:v>57.718120805369111</c:v>
                </c:pt>
                <c:pt idx="443">
                  <c:v>55.033557046980079</c:v>
                </c:pt>
                <c:pt idx="444">
                  <c:v>55.704697986577202</c:v>
                </c:pt>
                <c:pt idx="445">
                  <c:v>58.389261744966134</c:v>
                </c:pt>
                <c:pt idx="446">
                  <c:v>59.060402684563812</c:v>
                </c:pt>
                <c:pt idx="447">
                  <c:v>60.402684563757958</c:v>
                </c:pt>
                <c:pt idx="448">
                  <c:v>59.731543624161112</c:v>
                </c:pt>
                <c:pt idx="449">
                  <c:v>60.402684563757958</c:v>
                </c:pt>
                <c:pt idx="450">
                  <c:v>57.718120805369111</c:v>
                </c:pt>
                <c:pt idx="451">
                  <c:v>60.402684563757958</c:v>
                </c:pt>
                <c:pt idx="452">
                  <c:v>57.718120805369111</c:v>
                </c:pt>
                <c:pt idx="453">
                  <c:v>59.060402684563812</c:v>
                </c:pt>
                <c:pt idx="454">
                  <c:v>55.704697986577202</c:v>
                </c:pt>
                <c:pt idx="455">
                  <c:v>55.704697986577202</c:v>
                </c:pt>
                <c:pt idx="456">
                  <c:v>57.046979865771803</c:v>
                </c:pt>
                <c:pt idx="457">
                  <c:v>57.046979865771803</c:v>
                </c:pt>
                <c:pt idx="458">
                  <c:v>56.375838926174644</c:v>
                </c:pt>
                <c:pt idx="459">
                  <c:v>57.046979865771803</c:v>
                </c:pt>
                <c:pt idx="460">
                  <c:v>47.972972972973167</c:v>
                </c:pt>
                <c:pt idx="461">
                  <c:v>47.29729729729705</c:v>
                </c:pt>
                <c:pt idx="462">
                  <c:v>55.5555555555556</c:v>
                </c:pt>
                <c:pt idx="463">
                  <c:v>69.127516778523258</c:v>
                </c:pt>
                <c:pt idx="464">
                  <c:v>71.812080536912589</c:v>
                </c:pt>
                <c:pt idx="465">
                  <c:v>65.562913907284781</c:v>
                </c:pt>
                <c:pt idx="466">
                  <c:v>65.562913907284781</c:v>
                </c:pt>
                <c:pt idx="467">
                  <c:v>66.013071895424048</c:v>
                </c:pt>
                <c:pt idx="468">
                  <c:v>66.225165562913901</c:v>
                </c:pt>
                <c:pt idx="469">
                  <c:v>65.789473684210805</c:v>
                </c:pt>
                <c:pt idx="470">
                  <c:v>66.225165562913901</c:v>
                </c:pt>
                <c:pt idx="471">
                  <c:v>62.745098039215712</c:v>
                </c:pt>
                <c:pt idx="472">
                  <c:v>62.745098039215712</c:v>
                </c:pt>
                <c:pt idx="473">
                  <c:v>65.359477124182249</c:v>
                </c:pt>
                <c:pt idx="474">
                  <c:v>65.562913907284781</c:v>
                </c:pt>
                <c:pt idx="475">
                  <c:v>64.238410596026071</c:v>
                </c:pt>
                <c:pt idx="476">
                  <c:v>64.900662251655604</c:v>
                </c:pt>
                <c:pt idx="477">
                  <c:v>64.900662251655604</c:v>
                </c:pt>
                <c:pt idx="478">
                  <c:v>64.238410596026071</c:v>
                </c:pt>
                <c:pt idx="479">
                  <c:v>64.900662251655604</c:v>
                </c:pt>
                <c:pt idx="480">
                  <c:v>62.745098039215712</c:v>
                </c:pt>
                <c:pt idx="481">
                  <c:v>62.745098039215712</c:v>
                </c:pt>
                <c:pt idx="482">
                  <c:v>62.987012987012996</c:v>
                </c:pt>
                <c:pt idx="483">
                  <c:v>62.987012987012996</c:v>
                </c:pt>
                <c:pt idx="484">
                  <c:v>63.576158940397413</c:v>
                </c:pt>
                <c:pt idx="485">
                  <c:v>64.900662251655604</c:v>
                </c:pt>
                <c:pt idx="486">
                  <c:v>63.576158940397413</c:v>
                </c:pt>
                <c:pt idx="487">
                  <c:v>62.251655629139101</c:v>
                </c:pt>
                <c:pt idx="488">
                  <c:v>65.562913907284781</c:v>
                </c:pt>
                <c:pt idx="489">
                  <c:v>64.900662251655604</c:v>
                </c:pt>
                <c:pt idx="490">
                  <c:v>52.287581699345957</c:v>
                </c:pt>
                <c:pt idx="491">
                  <c:v>54.901960784313353</c:v>
                </c:pt>
                <c:pt idx="492">
                  <c:v>58.503401360544196</c:v>
                </c:pt>
                <c:pt idx="493">
                  <c:v>73.202614379085006</c:v>
                </c:pt>
                <c:pt idx="494">
                  <c:v>73.202614379085006</c:v>
                </c:pt>
                <c:pt idx="495">
                  <c:v>65.100671140939141</c:v>
                </c:pt>
                <c:pt idx="496">
                  <c:v>64.238410596026071</c:v>
                </c:pt>
                <c:pt idx="497">
                  <c:v>64.238410596026071</c:v>
                </c:pt>
                <c:pt idx="498">
                  <c:v>64.052287581699218</c:v>
                </c:pt>
                <c:pt idx="499">
                  <c:v>64.900662251655604</c:v>
                </c:pt>
                <c:pt idx="500">
                  <c:v>64.900662251655604</c:v>
                </c:pt>
                <c:pt idx="501">
                  <c:v>64.900662251655604</c:v>
                </c:pt>
                <c:pt idx="502">
                  <c:v>62.745098039215712</c:v>
                </c:pt>
                <c:pt idx="503">
                  <c:v>62.745098039215712</c:v>
                </c:pt>
                <c:pt idx="504">
                  <c:v>60.130718954248401</c:v>
                </c:pt>
                <c:pt idx="505">
                  <c:v>60.927152317880967</c:v>
                </c:pt>
                <c:pt idx="506">
                  <c:v>63.576158940397413</c:v>
                </c:pt>
                <c:pt idx="507">
                  <c:v>62.913907284768094</c:v>
                </c:pt>
                <c:pt idx="508">
                  <c:v>63.576158940397413</c:v>
                </c:pt>
                <c:pt idx="509">
                  <c:v>63.576158940397413</c:v>
                </c:pt>
                <c:pt idx="510">
                  <c:v>63.576158940397413</c:v>
                </c:pt>
                <c:pt idx="511">
                  <c:v>61.437908496731993</c:v>
                </c:pt>
                <c:pt idx="512">
                  <c:v>60.130718954248401</c:v>
                </c:pt>
                <c:pt idx="513">
                  <c:v>60.130718954248401</c:v>
                </c:pt>
                <c:pt idx="514">
                  <c:v>61.437908496731993</c:v>
                </c:pt>
                <c:pt idx="515">
                  <c:v>59.602649006622372</c:v>
                </c:pt>
                <c:pt idx="516">
                  <c:v>60.927152317880967</c:v>
                </c:pt>
                <c:pt idx="517">
                  <c:v>62.913907284768094</c:v>
                </c:pt>
                <c:pt idx="518">
                  <c:v>61.589403973509903</c:v>
                </c:pt>
                <c:pt idx="519">
                  <c:v>62.251655629139101</c:v>
                </c:pt>
                <c:pt idx="520">
                  <c:v>60.927152317880967</c:v>
                </c:pt>
                <c:pt idx="521">
                  <c:v>51.315789473683751</c:v>
                </c:pt>
                <c:pt idx="522">
                  <c:v>51.315789473683751</c:v>
                </c:pt>
                <c:pt idx="523">
                  <c:v>53.424657534246158</c:v>
                </c:pt>
                <c:pt idx="524">
                  <c:v>67.320261437908499</c:v>
                </c:pt>
                <c:pt idx="525">
                  <c:v>71.241830065359522</c:v>
                </c:pt>
                <c:pt idx="526">
                  <c:v>63.758389261744945</c:v>
                </c:pt>
                <c:pt idx="527">
                  <c:v>77.124183006535759</c:v>
                </c:pt>
                <c:pt idx="528">
                  <c:v>64.238410596026071</c:v>
                </c:pt>
                <c:pt idx="529">
                  <c:v>64.900662251655604</c:v>
                </c:pt>
                <c:pt idx="530">
                  <c:v>64.052287581699218</c:v>
                </c:pt>
                <c:pt idx="531">
                  <c:v>64.900662251655604</c:v>
                </c:pt>
                <c:pt idx="532">
                  <c:v>64.900662251655604</c:v>
                </c:pt>
                <c:pt idx="533">
                  <c:v>64.900662251655604</c:v>
                </c:pt>
                <c:pt idx="534">
                  <c:v>62.745098039215712</c:v>
                </c:pt>
                <c:pt idx="535">
                  <c:v>62.745098039215712</c:v>
                </c:pt>
                <c:pt idx="536">
                  <c:v>62.091503267973913</c:v>
                </c:pt>
                <c:pt idx="537">
                  <c:v>58.940397350993344</c:v>
                </c:pt>
                <c:pt idx="538">
                  <c:v>62.251655629139101</c:v>
                </c:pt>
                <c:pt idx="539">
                  <c:v>61.589403973509903</c:v>
                </c:pt>
                <c:pt idx="540">
                  <c:v>61.589403973509903</c:v>
                </c:pt>
                <c:pt idx="541">
                  <c:v>61.589403973509903</c:v>
                </c:pt>
                <c:pt idx="542">
                  <c:v>61.589403973509903</c:v>
                </c:pt>
                <c:pt idx="543">
                  <c:v>62.091503267973913</c:v>
                </c:pt>
                <c:pt idx="544">
                  <c:v>57.516339869280998</c:v>
                </c:pt>
                <c:pt idx="545">
                  <c:v>58.823529411764518</c:v>
                </c:pt>
                <c:pt idx="546">
                  <c:v>58.823529411764518</c:v>
                </c:pt>
                <c:pt idx="547">
                  <c:v>57.615894039735096</c:v>
                </c:pt>
                <c:pt idx="548">
                  <c:v>59.602649006622372</c:v>
                </c:pt>
                <c:pt idx="549">
                  <c:v>60.264900662251712</c:v>
                </c:pt>
                <c:pt idx="550">
                  <c:v>58.940397350993344</c:v>
                </c:pt>
                <c:pt idx="551">
                  <c:v>60.264900662251712</c:v>
                </c:pt>
                <c:pt idx="552">
                  <c:v>58.940397350993344</c:v>
                </c:pt>
                <c:pt idx="553">
                  <c:v>50.657894736841975</c:v>
                </c:pt>
                <c:pt idx="554">
                  <c:v>50</c:v>
                </c:pt>
                <c:pt idx="555">
                  <c:v>53.424657534246158</c:v>
                </c:pt>
                <c:pt idx="556">
                  <c:v>67.973856209150298</c:v>
                </c:pt>
                <c:pt idx="557">
                  <c:v>71.895424836600654</c:v>
                </c:pt>
                <c:pt idx="558">
                  <c:v>65.100671140939141</c:v>
                </c:pt>
                <c:pt idx="559">
                  <c:v>75.816993464052601</c:v>
                </c:pt>
                <c:pt idx="560">
                  <c:v>86.274509803921518</c:v>
                </c:pt>
                <c:pt idx="561">
                  <c:v>67.549668874172227</c:v>
                </c:pt>
                <c:pt idx="562">
                  <c:v>68.211920529801588</c:v>
                </c:pt>
                <c:pt idx="563">
                  <c:v>67.973856209150298</c:v>
                </c:pt>
                <c:pt idx="564">
                  <c:v>68.211920529801588</c:v>
                </c:pt>
                <c:pt idx="565">
                  <c:v>68.211920529801588</c:v>
                </c:pt>
                <c:pt idx="566">
                  <c:v>68.211920529801588</c:v>
                </c:pt>
                <c:pt idx="567">
                  <c:v>64.705882352940478</c:v>
                </c:pt>
                <c:pt idx="568">
                  <c:v>64.705882352940478</c:v>
                </c:pt>
                <c:pt idx="569">
                  <c:v>60.130718954248401</c:v>
                </c:pt>
                <c:pt idx="570">
                  <c:v>60.927152317880967</c:v>
                </c:pt>
                <c:pt idx="571">
                  <c:v>66.225165562913901</c:v>
                </c:pt>
                <c:pt idx="572">
                  <c:v>66.225165562913901</c:v>
                </c:pt>
                <c:pt idx="573">
                  <c:v>66.887417218542979</c:v>
                </c:pt>
                <c:pt idx="574">
                  <c:v>66.225165562913901</c:v>
                </c:pt>
                <c:pt idx="575">
                  <c:v>66.887417218542979</c:v>
                </c:pt>
                <c:pt idx="576">
                  <c:v>66.013071895424048</c:v>
                </c:pt>
                <c:pt idx="577">
                  <c:v>63.398692810457511</c:v>
                </c:pt>
                <c:pt idx="578">
                  <c:v>61.437908496731993</c:v>
                </c:pt>
                <c:pt idx="579">
                  <c:v>62.091503267973913</c:v>
                </c:pt>
                <c:pt idx="580">
                  <c:v>62.251655629139101</c:v>
                </c:pt>
                <c:pt idx="581">
                  <c:v>62.913907284768094</c:v>
                </c:pt>
                <c:pt idx="582">
                  <c:v>61.589403973509903</c:v>
                </c:pt>
                <c:pt idx="583">
                  <c:v>60.264900662251712</c:v>
                </c:pt>
                <c:pt idx="584">
                  <c:v>62.251655629139101</c:v>
                </c:pt>
                <c:pt idx="585">
                  <c:v>60.264900662251712</c:v>
                </c:pt>
                <c:pt idx="586">
                  <c:v>55.263157894736921</c:v>
                </c:pt>
                <c:pt idx="587">
                  <c:v>54.605263157894548</c:v>
                </c:pt>
                <c:pt idx="588">
                  <c:v>56.164383561643362</c:v>
                </c:pt>
                <c:pt idx="589">
                  <c:v>68.627450980392226</c:v>
                </c:pt>
                <c:pt idx="590">
                  <c:v>69.934640522875824</c:v>
                </c:pt>
                <c:pt idx="591">
                  <c:v>66.442953020134226</c:v>
                </c:pt>
                <c:pt idx="592">
                  <c:v>73.202614379085006</c:v>
                </c:pt>
                <c:pt idx="593">
                  <c:v>74.509803921568604</c:v>
                </c:pt>
                <c:pt idx="594">
                  <c:v>73.856209150326748</c:v>
                </c:pt>
                <c:pt idx="595">
                  <c:v>61.589403973509903</c:v>
                </c:pt>
                <c:pt idx="596">
                  <c:v>62.251655629139101</c:v>
                </c:pt>
                <c:pt idx="597">
                  <c:v>62.251655629139101</c:v>
                </c:pt>
                <c:pt idx="598">
                  <c:v>62.251655629139101</c:v>
                </c:pt>
                <c:pt idx="599">
                  <c:v>62.251655629139101</c:v>
                </c:pt>
                <c:pt idx="600">
                  <c:v>62.251655629139101</c:v>
                </c:pt>
                <c:pt idx="601">
                  <c:v>62.913907284768094</c:v>
                </c:pt>
                <c:pt idx="602">
                  <c:v>62.913907284768094</c:v>
                </c:pt>
                <c:pt idx="603">
                  <c:v>58.940397350993344</c:v>
                </c:pt>
                <c:pt idx="604">
                  <c:v>60.927152317880967</c:v>
                </c:pt>
                <c:pt idx="605">
                  <c:v>62.913907284768094</c:v>
                </c:pt>
                <c:pt idx="606">
                  <c:v>61.589403973509903</c:v>
                </c:pt>
                <c:pt idx="607">
                  <c:v>61.589403973509903</c:v>
                </c:pt>
                <c:pt idx="608">
                  <c:v>60.927152317880967</c:v>
                </c:pt>
                <c:pt idx="609">
                  <c:v>61.589403973509903</c:v>
                </c:pt>
                <c:pt idx="610">
                  <c:v>60.927152317880967</c:v>
                </c:pt>
                <c:pt idx="611">
                  <c:v>60.927152317880967</c:v>
                </c:pt>
                <c:pt idx="612">
                  <c:v>58.940397350993344</c:v>
                </c:pt>
                <c:pt idx="613">
                  <c:v>60.264900662251712</c:v>
                </c:pt>
                <c:pt idx="614">
                  <c:v>59.602649006622372</c:v>
                </c:pt>
                <c:pt idx="615">
                  <c:v>59.602649006622372</c:v>
                </c:pt>
                <c:pt idx="616">
                  <c:v>59.602649006622372</c:v>
                </c:pt>
                <c:pt idx="617">
                  <c:v>58.940397350993344</c:v>
                </c:pt>
                <c:pt idx="618">
                  <c:v>60.264900662251712</c:v>
                </c:pt>
                <c:pt idx="619">
                  <c:v>58.940397350993344</c:v>
                </c:pt>
                <c:pt idx="620">
                  <c:v>52</c:v>
                </c:pt>
                <c:pt idx="621">
                  <c:v>51.3333333333333</c:v>
                </c:pt>
                <c:pt idx="622">
                  <c:v>56.164383561643362</c:v>
                </c:pt>
                <c:pt idx="623">
                  <c:v>67.549668874172227</c:v>
                </c:pt>
                <c:pt idx="624">
                  <c:v>70.860927152317899</c:v>
                </c:pt>
                <c:pt idx="625">
                  <c:v>66.442953020134226</c:v>
                </c:pt>
                <c:pt idx="626">
                  <c:v>76.158940397350278</c:v>
                </c:pt>
                <c:pt idx="627">
                  <c:v>74.834437086092649</c:v>
                </c:pt>
                <c:pt idx="628">
                  <c:v>72.847682119205302</c:v>
                </c:pt>
                <c:pt idx="629">
                  <c:v>77.4834437086093</c:v>
                </c:pt>
                <c:pt idx="630">
                  <c:v>60.264900662251712</c:v>
                </c:pt>
                <c:pt idx="631">
                  <c:v>60.927152317880967</c:v>
                </c:pt>
                <c:pt idx="632">
                  <c:v>60.927152317880967</c:v>
                </c:pt>
                <c:pt idx="633">
                  <c:v>60.927152317880967</c:v>
                </c:pt>
                <c:pt idx="634">
                  <c:v>60.927152317880967</c:v>
                </c:pt>
                <c:pt idx="635">
                  <c:v>60.927152317880967</c:v>
                </c:pt>
                <c:pt idx="636">
                  <c:v>59.602649006622372</c:v>
                </c:pt>
                <c:pt idx="637">
                  <c:v>59.602649006622372</c:v>
                </c:pt>
                <c:pt idx="638">
                  <c:v>56.953642384106004</c:v>
                </c:pt>
                <c:pt idx="639">
                  <c:v>58.278145695364202</c:v>
                </c:pt>
                <c:pt idx="640">
                  <c:v>60.264900662251712</c:v>
                </c:pt>
                <c:pt idx="641">
                  <c:v>60.927152317880967</c:v>
                </c:pt>
                <c:pt idx="642">
                  <c:v>60.264900662251712</c:v>
                </c:pt>
                <c:pt idx="643">
                  <c:v>60.264900662251712</c:v>
                </c:pt>
                <c:pt idx="644">
                  <c:v>60.927152317880967</c:v>
                </c:pt>
                <c:pt idx="645">
                  <c:v>59.602649006622372</c:v>
                </c:pt>
                <c:pt idx="646">
                  <c:v>57.615894039735096</c:v>
                </c:pt>
                <c:pt idx="647">
                  <c:v>60.264900662251712</c:v>
                </c:pt>
                <c:pt idx="648">
                  <c:v>60.264900662251712</c:v>
                </c:pt>
                <c:pt idx="649">
                  <c:v>58.940397350993344</c:v>
                </c:pt>
                <c:pt idx="650">
                  <c:v>59.602649006622372</c:v>
                </c:pt>
                <c:pt idx="651">
                  <c:v>59.602649006622372</c:v>
                </c:pt>
                <c:pt idx="652">
                  <c:v>58.940397350993344</c:v>
                </c:pt>
                <c:pt idx="653">
                  <c:v>59.602649006622372</c:v>
                </c:pt>
                <c:pt idx="654">
                  <c:v>58.278145695364202</c:v>
                </c:pt>
                <c:pt idx="655">
                  <c:v>53.3333333333333</c:v>
                </c:pt>
                <c:pt idx="656">
                  <c:v>52.666666666666295</c:v>
                </c:pt>
                <c:pt idx="657">
                  <c:v>54.794520547945211</c:v>
                </c:pt>
                <c:pt idx="658">
                  <c:v>65.562913907284781</c:v>
                </c:pt>
                <c:pt idx="659">
                  <c:v>70.860927152317899</c:v>
                </c:pt>
                <c:pt idx="660">
                  <c:v>64.429530201342601</c:v>
                </c:pt>
                <c:pt idx="661">
                  <c:v>74.834437086092649</c:v>
                </c:pt>
                <c:pt idx="662">
                  <c:v>74.172185430462818</c:v>
                </c:pt>
                <c:pt idx="663">
                  <c:v>72.185430463575742</c:v>
                </c:pt>
                <c:pt idx="664">
                  <c:v>78.145695364238406</c:v>
                </c:pt>
                <c:pt idx="665">
                  <c:v>92.715231788079507</c:v>
                </c:pt>
                <c:pt idx="666">
                  <c:v>55.072463768115902</c:v>
                </c:pt>
                <c:pt idx="667">
                  <c:v>55.797101449275402</c:v>
                </c:pt>
                <c:pt idx="668">
                  <c:v>56.428571428571537</c:v>
                </c:pt>
                <c:pt idx="669">
                  <c:v>55.797101449275402</c:v>
                </c:pt>
                <c:pt idx="670">
                  <c:v>55.319148936170329</c:v>
                </c:pt>
                <c:pt idx="671">
                  <c:v>55.797101449275402</c:v>
                </c:pt>
                <c:pt idx="672">
                  <c:v>53.571428571428335</c:v>
                </c:pt>
                <c:pt idx="673">
                  <c:v>53.571428571428335</c:v>
                </c:pt>
                <c:pt idx="674">
                  <c:v>52.857142857142563</c:v>
                </c:pt>
                <c:pt idx="675">
                  <c:v>52.898550724637836</c:v>
                </c:pt>
                <c:pt idx="676">
                  <c:v>55.797101449275402</c:v>
                </c:pt>
                <c:pt idx="677">
                  <c:v>55.072463768115902</c:v>
                </c:pt>
                <c:pt idx="678">
                  <c:v>55.797101449275402</c:v>
                </c:pt>
                <c:pt idx="679">
                  <c:v>55.072463768115902</c:v>
                </c:pt>
                <c:pt idx="680">
                  <c:v>55.072463768115902</c:v>
                </c:pt>
                <c:pt idx="681">
                  <c:v>55.714285714285701</c:v>
                </c:pt>
                <c:pt idx="682">
                  <c:v>54.285714285714299</c:v>
                </c:pt>
                <c:pt idx="683">
                  <c:v>51.048951048951267</c:v>
                </c:pt>
                <c:pt idx="684">
                  <c:v>52.447552447552397</c:v>
                </c:pt>
                <c:pt idx="685">
                  <c:v>55.797101449275402</c:v>
                </c:pt>
                <c:pt idx="686">
                  <c:v>55.072463768115902</c:v>
                </c:pt>
                <c:pt idx="687">
                  <c:v>54.347826086956175</c:v>
                </c:pt>
                <c:pt idx="688">
                  <c:v>53.623188405797045</c:v>
                </c:pt>
                <c:pt idx="689">
                  <c:v>52.898550724637836</c:v>
                </c:pt>
                <c:pt idx="690">
                  <c:v>52.173913043478422</c:v>
                </c:pt>
                <c:pt idx="691">
                  <c:v>47.88732394366199</c:v>
                </c:pt>
                <c:pt idx="692">
                  <c:v>48.226950354610011</c:v>
                </c:pt>
                <c:pt idx="693">
                  <c:v>55.5555555555556</c:v>
                </c:pt>
                <c:pt idx="694">
                  <c:v>54.285714285714299</c:v>
                </c:pt>
                <c:pt idx="695">
                  <c:v>55</c:v>
                </c:pt>
                <c:pt idx="696">
                  <c:v>55.882352941176563</c:v>
                </c:pt>
                <c:pt idx="697">
                  <c:v>51.773049645390095</c:v>
                </c:pt>
                <c:pt idx="698">
                  <c:v>52.142857142857103</c:v>
                </c:pt>
                <c:pt idx="699">
                  <c:v>52.142857142857103</c:v>
                </c:pt>
                <c:pt idx="700">
                  <c:v>56.428571428571537</c:v>
                </c:pt>
                <c:pt idx="701">
                  <c:v>55.797101449275402</c:v>
                </c:pt>
                <c:pt idx="702">
                  <c:v>52.898550724637836</c:v>
                </c:pt>
                <c:pt idx="703">
                  <c:v>52.898550724637836</c:v>
                </c:pt>
                <c:pt idx="704">
                  <c:v>53.623188405797045</c:v>
                </c:pt>
                <c:pt idx="705">
                  <c:v>54.285714285714299</c:v>
                </c:pt>
                <c:pt idx="706">
                  <c:v>53.623188405797045</c:v>
                </c:pt>
                <c:pt idx="707">
                  <c:v>53.19148936170199</c:v>
                </c:pt>
                <c:pt idx="708">
                  <c:v>53.623188405797045</c:v>
                </c:pt>
                <c:pt idx="709">
                  <c:v>52.142857142857103</c:v>
                </c:pt>
                <c:pt idx="710">
                  <c:v>51.428571428571537</c:v>
                </c:pt>
                <c:pt idx="711">
                  <c:v>52.857142857142563</c:v>
                </c:pt>
                <c:pt idx="712">
                  <c:v>51.449275362318801</c:v>
                </c:pt>
                <c:pt idx="713">
                  <c:v>54.347826086956175</c:v>
                </c:pt>
                <c:pt idx="714">
                  <c:v>54.347826086956175</c:v>
                </c:pt>
                <c:pt idx="715">
                  <c:v>53.623188405797045</c:v>
                </c:pt>
                <c:pt idx="716">
                  <c:v>53.623188405797045</c:v>
                </c:pt>
                <c:pt idx="717">
                  <c:v>53.623188405797045</c:v>
                </c:pt>
                <c:pt idx="718">
                  <c:v>53.571428571428335</c:v>
                </c:pt>
                <c:pt idx="719">
                  <c:v>51.428571428571537</c:v>
                </c:pt>
                <c:pt idx="720">
                  <c:v>48.951048951048705</c:v>
                </c:pt>
                <c:pt idx="721">
                  <c:v>50.349650349650396</c:v>
                </c:pt>
                <c:pt idx="722">
                  <c:v>54.347826086956175</c:v>
                </c:pt>
                <c:pt idx="723">
                  <c:v>52.898550724637836</c:v>
                </c:pt>
                <c:pt idx="724">
                  <c:v>52.173913043478422</c:v>
                </c:pt>
                <c:pt idx="725">
                  <c:v>51.449275362318801</c:v>
                </c:pt>
                <c:pt idx="726">
                  <c:v>50.7246376811594</c:v>
                </c:pt>
                <c:pt idx="727">
                  <c:v>50</c:v>
                </c:pt>
                <c:pt idx="728">
                  <c:v>46.478873239436595</c:v>
                </c:pt>
                <c:pt idx="729">
                  <c:v>46.808510638297903</c:v>
                </c:pt>
                <c:pt idx="730">
                  <c:v>55.5555555555556</c:v>
                </c:pt>
                <c:pt idx="731">
                  <c:v>53.571428571428335</c:v>
                </c:pt>
                <c:pt idx="732">
                  <c:v>53.571428571428335</c:v>
                </c:pt>
                <c:pt idx="733">
                  <c:v>55.147058823529413</c:v>
                </c:pt>
                <c:pt idx="734">
                  <c:v>51.773049645390095</c:v>
                </c:pt>
                <c:pt idx="735">
                  <c:v>50</c:v>
                </c:pt>
                <c:pt idx="736">
                  <c:v>50</c:v>
                </c:pt>
                <c:pt idx="737">
                  <c:v>54.285714285714299</c:v>
                </c:pt>
                <c:pt idx="738">
                  <c:v>54.347826086956175</c:v>
                </c:pt>
                <c:pt idx="739">
                  <c:v>52.898550724637836</c:v>
                </c:pt>
                <c:pt idx="740">
                  <c:v>95.138888888888118</c:v>
                </c:pt>
                <c:pt idx="741">
                  <c:v>50.7246376811594</c:v>
                </c:pt>
                <c:pt idx="742">
                  <c:v>51.449275362318801</c:v>
                </c:pt>
                <c:pt idx="743">
                  <c:v>52.142857142857103</c:v>
                </c:pt>
                <c:pt idx="744">
                  <c:v>51.449275362318801</c:v>
                </c:pt>
                <c:pt idx="745">
                  <c:v>51.063829787233821</c:v>
                </c:pt>
                <c:pt idx="746">
                  <c:v>51.449275362318801</c:v>
                </c:pt>
                <c:pt idx="747">
                  <c:v>50.714285714285701</c:v>
                </c:pt>
                <c:pt idx="748">
                  <c:v>50.714285714285701</c:v>
                </c:pt>
                <c:pt idx="749">
                  <c:v>50</c:v>
                </c:pt>
                <c:pt idx="750">
                  <c:v>48.550724637681022</c:v>
                </c:pt>
                <c:pt idx="751">
                  <c:v>51.449275362318801</c:v>
                </c:pt>
                <c:pt idx="752">
                  <c:v>51.449275362318801</c:v>
                </c:pt>
                <c:pt idx="753">
                  <c:v>51.449275362318801</c:v>
                </c:pt>
                <c:pt idx="754">
                  <c:v>51.449275362318801</c:v>
                </c:pt>
                <c:pt idx="755">
                  <c:v>51.449275362318801</c:v>
                </c:pt>
                <c:pt idx="756">
                  <c:v>51.428571428571537</c:v>
                </c:pt>
                <c:pt idx="757">
                  <c:v>50.714285714285701</c:v>
                </c:pt>
                <c:pt idx="758">
                  <c:v>46.153846153845819</c:v>
                </c:pt>
                <c:pt idx="759">
                  <c:v>47.552447552447092</c:v>
                </c:pt>
                <c:pt idx="760">
                  <c:v>52.173913043478422</c:v>
                </c:pt>
                <c:pt idx="761">
                  <c:v>52.898550724637836</c:v>
                </c:pt>
                <c:pt idx="762">
                  <c:v>50.7246376811594</c:v>
                </c:pt>
                <c:pt idx="763">
                  <c:v>50</c:v>
                </c:pt>
                <c:pt idx="764">
                  <c:v>50</c:v>
                </c:pt>
                <c:pt idx="765">
                  <c:v>49.275362318840735</c:v>
                </c:pt>
                <c:pt idx="766">
                  <c:v>42.957746478872934</c:v>
                </c:pt>
                <c:pt idx="767">
                  <c:v>43.262411347517904</c:v>
                </c:pt>
                <c:pt idx="768">
                  <c:v>52.592592592592602</c:v>
                </c:pt>
                <c:pt idx="769">
                  <c:v>51.428571428571537</c:v>
                </c:pt>
                <c:pt idx="770">
                  <c:v>50.714285714285701</c:v>
                </c:pt>
                <c:pt idx="771">
                  <c:v>53.676470588235297</c:v>
                </c:pt>
                <c:pt idx="772">
                  <c:v>52.482269503545872</c:v>
                </c:pt>
                <c:pt idx="773">
                  <c:v>49.285714285714299</c:v>
                </c:pt>
                <c:pt idx="774">
                  <c:v>48.571428571428335</c:v>
                </c:pt>
                <c:pt idx="775">
                  <c:v>54.285714285714299</c:v>
                </c:pt>
                <c:pt idx="776">
                  <c:v>52.898550724637836</c:v>
                </c:pt>
                <c:pt idx="777">
                  <c:v>50.7246376811594</c:v>
                </c:pt>
                <c:pt idx="778">
                  <c:v>88.1944444444444</c:v>
                </c:pt>
                <c:pt idx="779">
                  <c:v>88.888888888888118</c:v>
                </c:pt>
                <c:pt idx="780">
                  <c:v>54.347826086956175</c:v>
                </c:pt>
                <c:pt idx="781">
                  <c:v>55.072463768115902</c:v>
                </c:pt>
                <c:pt idx="782">
                  <c:v>55.714285714285701</c:v>
                </c:pt>
                <c:pt idx="783">
                  <c:v>55.072463768115902</c:v>
                </c:pt>
                <c:pt idx="784">
                  <c:v>54.609929078014197</c:v>
                </c:pt>
                <c:pt idx="785">
                  <c:v>55.072463768115902</c:v>
                </c:pt>
                <c:pt idx="786">
                  <c:v>52.857142857142563</c:v>
                </c:pt>
                <c:pt idx="787">
                  <c:v>52.857142857142563</c:v>
                </c:pt>
                <c:pt idx="788">
                  <c:v>52.142857142857103</c:v>
                </c:pt>
                <c:pt idx="789">
                  <c:v>52.173913043478422</c:v>
                </c:pt>
                <c:pt idx="790">
                  <c:v>53.623188405797045</c:v>
                </c:pt>
                <c:pt idx="791">
                  <c:v>53.623188405797045</c:v>
                </c:pt>
                <c:pt idx="792">
                  <c:v>55.072463768115902</c:v>
                </c:pt>
                <c:pt idx="793">
                  <c:v>54.347826086956175</c:v>
                </c:pt>
                <c:pt idx="794">
                  <c:v>54.347826086956175</c:v>
                </c:pt>
                <c:pt idx="795">
                  <c:v>54.285714285714299</c:v>
                </c:pt>
                <c:pt idx="796">
                  <c:v>50.714285714285701</c:v>
                </c:pt>
                <c:pt idx="797">
                  <c:v>48.951048951048705</c:v>
                </c:pt>
                <c:pt idx="798">
                  <c:v>49.65034965034954</c:v>
                </c:pt>
                <c:pt idx="799">
                  <c:v>54.347826086956175</c:v>
                </c:pt>
                <c:pt idx="800">
                  <c:v>53.623188405797045</c:v>
                </c:pt>
                <c:pt idx="801">
                  <c:v>53.623188405797045</c:v>
                </c:pt>
                <c:pt idx="802">
                  <c:v>52.898550724637836</c:v>
                </c:pt>
                <c:pt idx="803">
                  <c:v>51.449275362318801</c:v>
                </c:pt>
                <c:pt idx="804">
                  <c:v>51.449275362318801</c:v>
                </c:pt>
                <c:pt idx="805">
                  <c:v>45.070422535211172</c:v>
                </c:pt>
                <c:pt idx="806">
                  <c:v>46.099290780141921</c:v>
                </c:pt>
                <c:pt idx="807">
                  <c:v>54.074074074074097</c:v>
                </c:pt>
                <c:pt idx="808">
                  <c:v>52.142857142857103</c:v>
                </c:pt>
                <c:pt idx="809">
                  <c:v>53.571428571428335</c:v>
                </c:pt>
                <c:pt idx="810">
                  <c:v>52.941176470588196</c:v>
                </c:pt>
                <c:pt idx="811">
                  <c:v>51.773049645390095</c:v>
                </c:pt>
                <c:pt idx="812">
                  <c:v>50.714285714285701</c:v>
                </c:pt>
                <c:pt idx="813">
                  <c:v>50.714285714285701</c:v>
                </c:pt>
                <c:pt idx="814">
                  <c:v>53.571428571428335</c:v>
                </c:pt>
                <c:pt idx="815">
                  <c:v>54.347826086956175</c:v>
                </c:pt>
                <c:pt idx="816">
                  <c:v>51.449275362318801</c:v>
                </c:pt>
                <c:pt idx="817">
                  <c:v>87.5</c:v>
                </c:pt>
                <c:pt idx="818">
                  <c:v>86.1111111111111</c:v>
                </c:pt>
                <c:pt idx="819">
                  <c:v>84.027777777777558</c:v>
                </c:pt>
                <c:pt idx="820">
                  <c:v>52.173913043478422</c:v>
                </c:pt>
                <c:pt idx="821">
                  <c:v>52.898550724637836</c:v>
                </c:pt>
                <c:pt idx="822">
                  <c:v>53.571428571428335</c:v>
                </c:pt>
                <c:pt idx="823">
                  <c:v>52.898550724637836</c:v>
                </c:pt>
                <c:pt idx="824">
                  <c:v>52.482269503545872</c:v>
                </c:pt>
                <c:pt idx="825">
                  <c:v>52.898550724637836</c:v>
                </c:pt>
                <c:pt idx="826">
                  <c:v>51.428571428571537</c:v>
                </c:pt>
                <c:pt idx="827">
                  <c:v>51.428571428571537</c:v>
                </c:pt>
                <c:pt idx="828">
                  <c:v>51.428571428571537</c:v>
                </c:pt>
                <c:pt idx="829">
                  <c:v>49.275362318840735</c:v>
                </c:pt>
                <c:pt idx="830">
                  <c:v>52.173913043478422</c:v>
                </c:pt>
                <c:pt idx="831">
                  <c:v>50.7246376811594</c:v>
                </c:pt>
                <c:pt idx="832">
                  <c:v>51.449275362318801</c:v>
                </c:pt>
                <c:pt idx="833">
                  <c:v>50.7246376811594</c:v>
                </c:pt>
                <c:pt idx="834">
                  <c:v>50.7246376811594</c:v>
                </c:pt>
                <c:pt idx="835">
                  <c:v>52.857142857142563</c:v>
                </c:pt>
                <c:pt idx="836">
                  <c:v>49.285714285714299</c:v>
                </c:pt>
                <c:pt idx="837">
                  <c:v>46.153846153845819</c:v>
                </c:pt>
                <c:pt idx="838">
                  <c:v>46.153846153845819</c:v>
                </c:pt>
                <c:pt idx="839">
                  <c:v>50.7246376811594</c:v>
                </c:pt>
                <c:pt idx="840">
                  <c:v>50</c:v>
                </c:pt>
                <c:pt idx="841">
                  <c:v>50</c:v>
                </c:pt>
                <c:pt idx="842">
                  <c:v>49.275362318840735</c:v>
                </c:pt>
                <c:pt idx="843">
                  <c:v>47.826086956521713</c:v>
                </c:pt>
                <c:pt idx="844">
                  <c:v>47.826086956521713</c:v>
                </c:pt>
                <c:pt idx="845">
                  <c:v>42.957746478872934</c:v>
                </c:pt>
                <c:pt idx="846">
                  <c:v>43.971631205673745</c:v>
                </c:pt>
                <c:pt idx="847">
                  <c:v>54.814814814814795</c:v>
                </c:pt>
                <c:pt idx="848">
                  <c:v>52.857142857142563</c:v>
                </c:pt>
                <c:pt idx="849">
                  <c:v>52.142857142857103</c:v>
                </c:pt>
                <c:pt idx="850">
                  <c:v>52.205882352941202</c:v>
                </c:pt>
                <c:pt idx="851">
                  <c:v>53.19148936170199</c:v>
                </c:pt>
                <c:pt idx="852">
                  <c:v>51.428571428571537</c:v>
                </c:pt>
                <c:pt idx="853">
                  <c:v>50</c:v>
                </c:pt>
                <c:pt idx="854">
                  <c:v>52.857142857142563</c:v>
                </c:pt>
                <c:pt idx="855">
                  <c:v>52.898550724637836</c:v>
                </c:pt>
                <c:pt idx="856">
                  <c:v>49.275362318840735</c:v>
                </c:pt>
                <c:pt idx="857">
                  <c:v>85.416666666666927</c:v>
                </c:pt>
                <c:pt idx="858">
                  <c:v>84.7222222222222</c:v>
                </c:pt>
                <c:pt idx="859">
                  <c:v>82.638888888888118</c:v>
                </c:pt>
                <c:pt idx="860">
                  <c:v>89.583333333333059</c:v>
                </c:pt>
                <c:pt idx="861">
                  <c:v>51.449275362318801</c:v>
                </c:pt>
                <c:pt idx="862">
                  <c:v>52.173913043478422</c:v>
                </c:pt>
                <c:pt idx="863">
                  <c:v>52.857142857142563</c:v>
                </c:pt>
                <c:pt idx="864">
                  <c:v>52.173913043478422</c:v>
                </c:pt>
                <c:pt idx="865">
                  <c:v>51.773049645390095</c:v>
                </c:pt>
                <c:pt idx="866">
                  <c:v>52.173913043478422</c:v>
                </c:pt>
                <c:pt idx="867">
                  <c:v>51.428571428571537</c:v>
                </c:pt>
                <c:pt idx="868">
                  <c:v>51.428571428571537</c:v>
                </c:pt>
                <c:pt idx="869">
                  <c:v>50</c:v>
                </c:pt>
                <c:pt idx="870">
                  <c:v>50</c:v>
                </c:pt>
                <c:pt idx="871">
                  <c:v>51.449275362318801</c:v>
                </c:pt>
                <c:pt idx="872">
                  <c:v>52.173913043478422</c:v>
                </c:pt>
                <c:pt idx="873">
                  <c:v>52.898550724637836</c:v>
                </c:pt>
                <c:pt idx="874">
                  <c:v>52.898550724637836</c:v>
                </c:pt>
                <c:pt idx="875">
                  <c:v>52.898550724637836</c:v>
                </c:pt>
                <c:pt idx="876">
                  <c:v>54.285714285714299</c:v>
                </c:pt>
                <c:pt idx="877">
                  <c:v>51.428571428571537</c:v>
                </c:pt>
                <c:pt idx="878">
                  <c:v>47.552447552447092</c:v>
                </c:pt>
                <c:pt idx="879">
                  <c:v>48.251748251748005</c:v>
                </c:pt>
                <c:pt idx="880">
                  <c:v>53.623188405797045</c:v>
                </c:pt>
                <c:pt idx="881">
                  <c:v>51.449275362318801</c:v>
                </c:pt>
                <c:pt idx="882">
                  <c:v>51.449275362318801</c:v>
                </c:pt>
                <c:pt idx="883">
                  <c:v>50.7246376811594</c:v>
                </c:pt>
                <c:pt idx="884">
                  <c:v>50.7246376811594</c:v>
                </c:pt>
                <c:pt idx="885">
                  <c:v>50.7246376811594</c:v>
                </c:pt>
                <c:pt idx="886">
                  <c:v>42.253521126760596</c:v>
                </c:pt>
                <c:pt idx="887">
                  <c:v>43.262411347517904</c:v>
                </c:pt>
                <c:pt idx="888">
                  <c:v>49.629629629629598</c:v>
                </c:pt>
                <c:pt idx="889">
                  <c:v>52.857142857142563</c:v>
                </c:pt>
                <c:pt idx="890">
                  <c:v>51.428571428571537</c:v>
                </c:pt>
                <c:pt idx="891">
                  <c:v>51.470588235294045</c:v>
                </c:pt>
                <c:pt idx="892">
                  <c:v>51.063829787233821</c:v>
                </c:pt>
                <c:pt idx="893">
                  <c:v>49.285714285714299</c:v>
                </c:pt>
                <c:pt idx="894">
                  <c:v>47.857142857142563</c:v>
                </c:pt>
                <c:pt idx="895">
                  <c:v>52.857142857142563</c:v>
                </c:pt>
                <c:pt idx="896">
                  <c:v>50.7246376811594</c:v>
                </c:pt>
                <c:pt idx="897">
                  <c:v>48.550724637681022</c:v>
                </c:pt>
                <c:pt idx="898">
                  <c:v>82.638888888888118</c:v>
                </c:pt>
                <c:pt idx="899">
                  <c:v>84.027777777777558</c:v>
                </c:pt>
                <c:pt idx="900">
                  <c:v>84.027777777777558</c:v>
                </c:pt>
                <c:pt idx="901">
                  <c:v>84.027777777777558</c:v>
                </c:pt>
                <c:pt idx="902">
                  <c:v>84.027777777777558</c:v>
                </c:pt>
                <c:pt idx="903">
                  <c:v>56.164383561643362</c:v>
                </c:pt>
                <c:pt idx="904">
                  <c:v>56.849315068493198</c:v>
                </c:pt>
                <c:pt idx="905">
                  <c:v>57.4324324324324</c:v>
                </c:pt>
                <c:pt idx="906">
                  <c:v>56.164383561643362</c:v>
                </c:pt>
                <c:pt idx="907">
                  <c:v>56.849315068493198</c:v>
                </c:pt>
                <c:pt idx="908">
                  <c:v>56.849315068493198</c:v>
                </c:pt>
                <c:pt idx="909">
                  <c:v>53.378378378378521</c:v>
                </c:pt>
                <c:pt idx="910">
                  <c:v>52.702702702702837</c:v>
                </c:pt>
                <c:pt idx="911">
                  <c:v>51.351351351351035</c:v>
                </c:pt>
                <c:pt idx="912">
                  <c:v>52.054794520547844</c:v>
                </c:pt>
                <c:pt idx="913">
                  <c:v>54.109589041095902</c:v>
                </c:pt>
                <c:pt idx="914">
                  <c:v>56.849315068493198</c:v>
                </c:pt>
                <c:pt idx="915">
                  <c:v>55.479452054794372</c:v>
                </c:pt>
                <c:pt idx="916">
                  <c:v>56.164383561643362</c:v>
                </c:pt>
                <c:pt idx="917">
                  <c:v>55.479452054794372</c:v>
                </c:pt>
                <c:pt idx="918">
                  <c:v>55.405405405405396</c:v>
                </c:pt>
                <c:pt idx="919">
                  <c:v>51.351351351351035</c:v>
                </c:pt>
                <c:pt idx="920">
                  <c:v>51.351351351351035</c:v>
                </c:pt>
                <c:pt idx="921">
                  <c:v>51.3333333333333</c:v>
                </c:pt>
                <c:pt idx="922">
                  <c:v>55.479452054794372</c:v>
                </c:pt>
                <c:pt idx="923">
                  <c:v>54.794520547945211</c:v>
                </c:pt>
                <c:pt idx="924">
                  <c:v>54.109589041095902</c:v>
                </c:pt>
                <c:pt idx="925">
                  <c:v>54.794520547945211</c:v>
                </c:pt>
                <c:pt idx="926">
                  <c:v>55.479452054794372</c:v>
                </c:pt>
                <c:pt idx="927">
                  <c:v>54.794520547945211</c:v>
                </c:pt>
                <c:pt idx="928">
                  <c:v>46.3087248322148</c:v>
                </c:pt>
                <c:pt idx="929">
                  <c:v>48.322147651006375</c:v>
                </c:pt>
                <c:pt idx="930">
                  <c:v>47.183098591549296</c:v>
                </c:pt>
                <c:pt idx="931">
                  <c:v>50</c:v>
                </c:pt>
                <c:pt idx="932">
                  <c:v>50</c:v>
                </c:pt>
                <c:pt idx="933">
                  <c:v>50.694444444444294</c:v>
                </c:pt>
                <c:pt idx="934">
                  <c:v>52.027027027026996</c:v>
                </c:pt>
                <c:pt idx="935">
                  <c:v>50</c:v>
                </c:pt>
                <c:pt idx="936">
                  <c:v>49.324324324324301</c:v>
                </c:pt>
                <c:pt idx="937">
                  <c:v>50.675675675675713</c:v>
                </c:pt>
                <c:pt idx="938">
                  <c:v>48.630136986301537</c:v>
                </c:pt>
                <c:pt idx="939">
                  <c:v>46.575342465753344</c:v>
                </c:pt>
                <c:pt idx="940">
                  <c:v>56.737588652482245</c:v>
                </c:pt>
                <c:pt idx="941">
                  <c:v>57.446808510638057</c:v>
                </c:pt>
                <c:pt idx="942">
                  <c:v>56.737588652482245</c:v>
                </c:pt>
                <c:pt idx="943">
                  <c:v>55.319148936170329</c:v>
                </c:pt>
                <c:pt idx="944">
                  <c:v>56.737588652482245</c:v>
                </c:pt>
                <c:pt idx="945">
                  <c:v>55.319148936170329</c:v>
                </c:pt>
                <c:pt idx="946">
                  <c:v>54.794520547945211</c:v>
                </c:pt>
                <c:pt idx="947">
                  <c:v>55.479452054794372</c:v>
                </c:pt>
                <c:pt idx="948">
                  <c:v>55.479452054794372</c:v>
                </c:pt>
                <c:pt idx="949">
                  <c:v>54.794520547945211</c:v>
                </c:pt>
                <c:pt idx="950">
                  <c:v>55.479452054794372</c:v>
                </c:pt>
                <c:pt idx="951">
                  <c:v>55.479452054794372</c:v>
                </c:pt>
                <c:pt idx="952">
                  <c:v>52.054794520547844</c:v>
                </c:pt>
                <c:pt idx="953">
                  <c:v>51.369863013698151</c:v>
                </c:pt>
                <c:pt idx="954">
                  <c:v>50</c:v>
                </c:pt>
                <c:pt idx="955">
                  <c:v>50</c:v>
                </c:pt>
                <c:pt idx="956">
                  <c:v>52.739726027397296</c:v>
                </c:pt>
                <c:pt idx="957">
                  <c:v>54.109589041095902</c:v>
                </c:pt>
                <c:pt idx="958">
                  <c:v>54.794520547945211</c:v>
                </c:pt>
                <c:pt idx="959">
                  <c:v>53.424657534246158</c:v>
                </c:pt>
                <c:pt idx="960">
                  <c:v>54.109589041095902</c:v>
                </c:pt>
                <c:pt idx="961">
                  <c:v>52.054794520547844</c:v>
                </c:pt>
                <c:pt idx="962">
                  <c:v>49.315068493150548</c:v>
                </c:pt>
                <c:pt idx="963">
                  <c:v>50</c:v>
                </c:pt>
                <c:pt idx="964">
                  <c:v>50</c:v>
                </c:pt>
                <c:pt idx="965">
                  <c:v>52.739726027397296</c:v>
                </c:pt>
                <c:pt idx="966">
                  <c:v>52.054794520547844</c:v>
                </c:pt>
                <c:pt idx="967">
                  <c:v>52.739726027397296</c:v>
                </c:pt>
                <c:pt idx="968">
                  <c:v>52.739726027397296</c:v>
                </c:pt>
                <c:pt idx="969">
                  <c:v>53.424657534246158</c:v>
                </c:pt>
                <c:pt idx="970">
                  <c:v>53.424657534246158</c:v>
                </c:pt>
                <c:pt idx="971">
                  <c:v>44.137931034482811</c:v>
                </c:pt>
                <c:pt idx="972">
                  <c:v>44.137931034482811</c:v>
                </c:pt>
                <c:pt idx="973">
                  <c:v>47.88732394366199</c:v>
                </c:pt>
                <c:pt idx="974">
                  <c:v>52.054794520547844</c:v>
                </c:pt>
                <c:pt idx="975">
                  <c:v>52.054794520547844</c:v>
                </c:pt>
                <c:pt idx="976">
                  <c:v>55.5555555555556</c:v>
                </c:pt>
                <c:pt idx="977">
                  <c:v>52.739726027397296</c:v>
                </c:pt>
                <c:pt idx="978">
                  <c:v>48.630136986301537</c:v>
                </c:pt>
                <c:pt idx="979">
                  <c:v>49.315068493150548</c:v>
                </c:pt>
                <c:pt idx="980">
                  <c:v>50</c:v>
                </c:pt>
                <c:pt idx="981">
                  <c:v>47.945205479451992</c:v>
                </c:pt>
                <c:pt idx="982">
                  <c:v>46.575342465753344</c:v>
                </c:pt>
                <c:pt idx="983">
                  <c:v>57.5539568345324</c:v>
                </c:pt>
                <c:pt idx="984">
                  <c:v>58.273381294964011</c:v>
                </c:pt>
                <c:pt idx="985">
                  <c:v>56.834532374100867</c:v>
                </c:pt>
                <c:pt idx="986">
                  <c:v>55.395683453236892</c:v>
                </c:pt>
                <c:pt idx="987">
                  <c:v>56.1151079136691</c:v>
                </c:pt>
                <c:pt idx="988">
                  <c:v>55.395683453236892</c:v>
                </c:pt>
                <c:pt idx="989">
                  <c:v>79.729729729729698</c:v>
                </c:pt>
                <c:pt idx="990">
                  <c:v>55.633802816901529</c:v>
                </c:pt>
                <c:pt idx="991">
                  <c:v>55.633802816901529</c:v>
                </c:pt>
                <c:pt idx="992">
                  <c:v>56.25</c:v>
                </c:pt>
                <c:pt idx="993">
                  <c:v>55.633802816901529</c:v>
                </c:pt>
                <c:pt idx="994">
                  <c:v>56.338028169014045</c:v>
                </c:pt>
                <c:pt idx="995">
                  <c:v>56.338028169014045</c:v>
                </c:pt>
                <c:pt idx="996">
                  <c:v>53.4722222222222</c:v>
                </c:pt>
                <c:pt idx="997">
                  <c:v>52.7777777777778</c:v>
                </c:pt>
                <c:pt idx="998">
                  <c:v>55.5555555555556</c:v>
                </c:pt>
                <c:pt idx="999">
                  <c:v>54.9295774647887</c:v>
                </c:pt>
                <c:pt idx="1000">
                  <c:v>55.633802816901529</c:v>
                </c:pt>
                <c:pt idx="1001">
                  <c:v>55.633802816901529</c:v>
                </c:pt>
                <c:pt idx="1002">
                  <c:v>55.633802816901529</c:v>
                </c:pt>
                <c:pt idx="1003">
                  <c:v>55.633802816901529</c:v>
                </c:pt>
                <c:pt idx="1004">
                  <c:v>55.633802816901529</c:v>
                </c:pt>
                <c:pt idx="1005">
                  <c:v>52.7777777777778</c:v>
                </c:pt>
                <c:pt idx="1006">
                  <c:v>53.4722222222222</c:v>
                </c:pt>
                <c:pt idx="1007">
                  <c:v>58.3333333333333</c:v>
                </c:pt>
                <c:pt idx="1008">
                  <c:v>56.944444444444017</c:v>
                </c:pt>
                <c:pt idx="1009">
                  <c:v>53.521126760563398</c:v>
                </c:pt>
                <c:pt idx="1010">
                  <c:v>54.225352112676305</c:v>
                </c:pt>
                <c:pt idx="1011">
                  <c:v>56.338028169014045</c:v>
                </c:pt>
                <c:pt idx="1012">
                  <c:v>55.633802816901529</c:v>
                </c:pt>
                <c:pt idx="1013">
                  <c:v>54.225352112676305</c:v>
                </c:pt>
                <c:pt idx="1014">
                  <c:v>54.225352112676305</c:v>
                </c:pt>
                <c:pt idx="1015">
                  <c:v>48.251748251748005</c:v>
                </c:pt>
                <c:pt idx="1016">
                  <c:v>48.951048951048705</c:v>
                </c:pt>
                <c:pt idx="1017">
                  <c:v>56.521739130434959</c:v>
                </c:pt>
                <c:pt idx="1018">
                  <c:v>53.4722222222222</c:v>
                </c:pt>
                <c:pt idx="1019">
                  <c:v>54.8611111111111</c:v>
                </c:pt>
                <c:pt idx="1020">
                  <c:v>51.428571428571537</c:v>
                </c:pt>
                <c:pt idx="1021">
                  <c:v>53.4722222222222</c:v>
                </c:pt>
                <c:pt idx="1022">
                  <c:v>50.694444444444294</c:v>
                </c:pt>
                <c:pt idx="1023">
                  <c:v>50.694444444444294</c:v>
                </c:pt>
                <c:pt idx="1024">
                  <c:v>51.3888888888889</c:v>
                </c:pt>
                <c:pt idx="1025">
                  <c:v>52.816901408450541</c:v>
                </c:pt>
                <c:pt idx="1026">
                  <c:v>51.408450704225402</c:v>
                </c:pt>
                <c:pt idx="1027">
                  <c:v>58.39416058394135</c:v>
                </c:pt>
                <c:pt idx="1028">
                  <c:v>57.664233576642005</c:v>
                </c:pt>
                <c:pt idx="1029">
                  <c:v>54.744525547445299</c:v>
                </c:pt>
                <c:pt idx="1030">
                  <c:v>59.12408759124046</c:v>
                </c:pt>
                <c:pt idx="1031">
                  <c:v>56.934306569342709</c:v>
                </c:pt>
                <c:pt idx="1032">
                  <c:v>54.744525547445299</c:v>
                </c:pt>
                <c:pt idx="1033">
                  <c:v>59.154929577464436</c:v>
                </c:pt>
                <c:pt idx="1034">
                  <c:v>58.571428571428335</c:v>
                </c:pt>
                <c:pt idx="1035">
                  <c:v>50</c:v>
                </c:pt>
                <c:pt idx="1036">
                  <c:v>50.675675675675713</c:v>
                </c:pt>
                <c:pt idx="1037">
                  <c:v>50.33557046979854</c:v>
                </c:pt>
                <c:pt idx="1038">
                  <c:v>50.675675675675713</c:v>
                </c:pt>
                <c:pt idx="1039">
                  <c:v>50.675675675675713</c:v>
                </c:pt>
                <c:pt idx="1040">
                  <c:v>50.675675675675713</c:v>
                </c:pt>
                <c:pt idx="1041">
                  <c:v>48.993288590603996</c:v>
                </c:pt>
                <c:pt idx="1042">
                  <c:v>48.322147651006375</c:v>
                </c:pt>
                <c:pt idx="1043">
                  <c:v>48.993288590603996</c:v>
                </c:pt>
                <c:pt idx="1044">
                  <c:v>49.324324324324301</c:v>
                </c:pt>
                <c:pt idx="1045">
                  <c:v>49.324324324324301</c:v>
                </c:pt>
                <c:pt idx="1046">
                  <c:v>48.648648648648702</c:v>
                </c:pt>
                <c:pt idx="1047">
                  <c:v>48.648648648648702</c:v>
                </c:pt>
                <c:pt idx="1048">
                  <c:v>48.648648648648702</c:v>
                </c:pt>
                <c:pt idx="1049">
                  <c:v>48.648648648648702</c:v>
                </c:pt>
                <c:pt idx="1050">
                  <c:v>51.677852348993312</c:v>
                </c:pt>
                <c:pt idx="1051">
                  <c:v>48.993288590603996</c:v>
                </c:pt>
                <c:pt idx="1052">
                  <c:v>50.33557046979854</c:v>
                </c:pt>
                <c:pt idx="1053">
                  <c:v>49.664429530201296</c:v>
                </c:pt>
                <c:pt idx="1054">
                  <c:v>50</c:v>
                </c:pt>
                <c:pt idx="1055">
                  <c:v>49.324324324324301</c:v>
                </c:pt>
                <c:pt idx="1056">
                  <c:v>51.351351351351035</c:v>
                </c:pt>
                <c:pt idx="1057">
                  <c:v>51.351351351351035</c:v>
                </c:pt>
                <c:pt idx="1058">
                  <c:v>51.351351351351035</c:v>
                </c:pt>
                <c:pt idx="1059">
                  <c:v>52.027027027026996</c:v>
                </c:pt>
                <c:pt idx="1060">
                  <c:v>47.972972972973167</c:v>
                </c:pt>
                <c:pt idx="1061">
                  <c:v>48.648648648648702</c:v>
                </c:pt>
                <c:pt idx="1062">
                  <c:v>52.7777777777778</c:v>
                </c:pt>
                <c:pt idx="1063">
                  <c:v>48.993288590603996</c:v>
                </c:pt>
                <c:pt idx="1064">
                  <c:v>49.664429530201296</c:v>
                </c:pt>
                <c:pt idx="1065">
                  <c:v>43.835616438356197</c:v>
                </c:pt>
                <c:pt idx="1066">
                  <c:v>48.322147651006375</c:v>
                </c:pt>
                <c:pt idx="1067">
                  <c:v>47.651006711409345</c:v>
                </c:pt>
                <c:pt idx="1068">
                  <c:v>46.3087248322148</c:v>
                </c:pt>
                <c:pt idx="1069">
                  <c:v>48.993288590603996</c:v>
                </c:pt>
                <c:pt idx="1070">
                  <c:v>49.324324324324301</c:v>
                </c:pt>
                <c:pt idx="1071">
                  <c:v>48.648648648648702</c:v>
                </c:pt>
                <c:pt idx="1072">
                  <c:v>52.898550724637836</c:v>
                </c:pt>
                <c:pt idx="1073">
                  <c:v>52.173913043478422</c:v>
                </c:pt>
                <c:pt idx="1074">
                  <c:v>50.7246376811594</c:v>
                </c:pt>
                <c:pt idx="1075">
                  <c:v>53.623188405797045</c:v>
                </c:pt>
                <c:pt idx="1076">
                  <c:v>51.449275362318801</c:v>
                </c:pt>
                <c:pt idx="1077">
                  <c:v>51.449275362318801</c:v>
                </c:pt>
                <c:pt idx="1078">
                  <c:v>47.945205479451992</c:v>
                </c:pt>
                <c:pt idx="1079">
                  <c:v>48.965517241379459</c:v>
                </c:pt>
                <c:pt idx="1080">
                  <c:v>54.225352112676305</c:v>
                </c:pt>
                <c:pt idx="1081">
                  <c:v>57.534246575341953</c:v>
                </c:pt>
                <c:pt idx="1082">
                  <c:v>58.219178082191966</c:v>
                </c:pt>
                <c:pt idx="1083">
                  <c:v>57.4324324324324</c:v>
                </c:pt>
                <c:pt idx="1084">
                  <c:v>58.219178082191966</c:v>
                </c:pt>
                <c:pt idx="1085">
                  <c:v>58.219178082191966</c:v>
                </c:pt>
                <c:pt idx="1086">
                  <c:v>58.219178082191966</c:v>
                </c:pt>
                <c:pt idx="1087">
                  <c:v>56.081081081080775</c:v>
                </c:pt>
                <c:pt idx="1088">
                  <c:v>56.081081081080775</c:v>
                </c:pt>
                <c:pt idx="1089">
                  <c:v>52.027027027026996</c:v>
                </c:pt>
                <c:pt idx="1090">
                  <c:v>53.424657534246158</c:v>
                </c:pt>
                <c:pt idx="1091">
                  <c:v>55.479452054794372</c:v>
                </c:pt>
                <c:pt idx="1092">
                  <c:v>55.479452054794372</c:v>
                </c:pt>
                <c:pt idx="1093">
                  <c:v>54.794520547945211</c:v>
                </c:pt>
                <c:pt idx="1094">
                  <c:v>55.479452054794372</c:v>
                </c:pt>
                <c:pt idx="1095">
                  <c:v>54.794520547945211</c:v>
                </c:pt>
                <c:pt idx="1096">
                  <c:v>54.729729729729904</c:v>
                </c:pt>
                <c:pt idx="1097">
                  <c:v>56.081081081080775</c:v>
                </c:pt>
                <c:pt idx="1098">
                  <c:v>54.729729729729904</c:v>
                </c:pt>
                <c:pt idx="1099">
                  <c:v>56.756756756756801</c:v>
                </c:pt>
                <c:pt idx="1100">
                  <c:v>52.739726027397296</c:v>
                </c:pt>
                <c:pt idx="1101">
                  <c:v>54.794520547945211</c:v>
                </c:pt>
                <c:pt idx="1102">
                  <c:v>54.794520547945211</c:v>
                </c:pt>
                <c:pt idx="1103">
                  <c:v>54.794520547945211</c:v>
                </c:pt>
                <c:pt idx="1104">
                  <c:v>55.479452054794372</c:v>
                </c:pt>
                <c:pt idx="1105">
                  <c:v>56.849315068493198</c:v>
                </c:pt>
                <c:pt idx="1106">
                  <c:v>48.979591836734713</c:v>
                </c:pt>
                <c:pt idx="1107">
                  <c:v>48.979591836734713</c:v>
                </c:pt>
                <c:pt idx="1108">
                  <c:v>57.042253521126803</c:v>
                </c:pt>
                <c:pt idx="1109">
                  <c:v>54.729729729729904</c:v>
                </c:pt>
                <c:pt idx="1110">
                  <c:v>56.756756756756801</c:v>
                </c:pt>
                <c:pt idx="1111">
                  <c:v>53.4722222222222</c:v>
                </c:pt>
                <c:pt idx="1112">
                  <c:v>53.378378378378521</c:v>
                </c:pt>
                <c:pt idx="1113">
                  <c:v>52.027027027026996</c:v>
                </c:pt>
                <c:pt idx="1114">
                  <c:v>54.054054054053871</c:v>
                </c:pt>
                <c:pt idx="1115">
                  <c:v>55.405405405405396</c:v>
                </c:pt>
                <c:pt idx="1116">
                  <c:v>56.849315068493198</c:v>
                </c:pt>
                <c:pt idx="1117">
                  <c:v>55.479452054794372</c:v>
                </c:pt>
                <c:pt idx="1118">
                  <c:v>57.857142857142563</c:v>
                </c:pt>
                <c:pt idx="1119">
                  <c:v>55</c:v>
                </c:pt>
                <c:pt idx="1120">
                  <c:v>54.285714285714299</c:v>
                </c:pt>
                <c:pt idx="1121">
                  <c:v>57.142857142857103</c:v>
                </c:pt>
                <c:pt idx="1122">
                  <c:v>57.142857142857103</c:v>
                </c:pt>
                <c:pt idx="1123">
                  <c:v>52.857142857142563</c:v>
                </c:pt>
                <c:pt idx="1124">
                  <c:v>53.424657534246158</c:v>
                </c:pt>
                <c:pt idx="1125">
                  <c:v>52.7777777777778</c:v>
                </c:pt>
                <c:pt idx="1126">
                  <c:v>63.636363636363598</c:v>
                </c:pt>
                <c:pt idx="1127">
                  <c:v>59.589041095890053</c:v>
                </c:pt>
                <c:pt idx="1128">
                  <c:v>52.054794520547844</c:v>
                </c:pt>
                <c:pt idx="1129">
                  <c:v>52.739726027397296</c:v>
                </c:pt>
                <c:pt idx="1130">
                  <c:v>52.380952380952401</c:v>
                </c:pt>
                <c:pt idx="1131">
                  <c:v>52.739726027397296</c:v>
                </c:pt>
                <c:pt idx="1132">
                  <c:v>52.027027027026996</c:v>
                </c:pt>
                <c:pt idx="1133">
                  <c:v>52.739726027397296</c:v>
                </c:pt>
                <c:pt idx="1134">
                  <c:v>53.061224489795578</c:v>
                </c:pt>
                <c:pt idx="1135">
                  <c:v>52.380952380952401</c:v>
                </c:pt>
                <c:pt idx="1136">
                  <c:v>48.299319727891337</c:v>
                </c:pt>
                <c:pt idx="1137">
                  <c:v>50</c:v>
                </c:pt>
                <c:pt idx="1138">
                  <c:v>50.684931506849296</c:v>
                </c:pt>
                <c:pt idx="1139">
                  <c:v>49.315068493150548</c:v>
                </c:pt>
                <c:pt idx="1140">
                  <c:v>50.684931506849296</c:v>
                </c:pt>
                <c:pt idx="1141">
                  <c:v>50</c:v>
                </c:pt>
                <c:pt idx="1142">
                  <c:v>50</c:v>
                </c:pt>
                <c:pt idx="1143">
                  <c:v>50.340136054421812</c:v>
                </c:pt>
                <c:pt idx="1144">
                  <c:v>51.020408163265245</c:v>
                </c:pt>
                <c:pt idx="1145">
                  <c:v>48.993288590603996</c:v>
                </c:pt>
                <c:pt idx="1146">
                  <c:v>47.651006711409345</c:v>
                </c:pt>
                <c:pt idx="1147">
                  <c:v>50.684931506849296</c:v>
                </c:pt>
                <c:pt idx="1148">
                  <c:v>52.739726027397296</c:v>
                </c:pt>
                <c:pt idx="1149">
                  <c:v>50</c:v>
                </c:pt>
                <c:pt idx="1150">
                  <c:v>50.684931506849296</c:v>
                </c:pt>
                <c:pt idx="1151">
                  <c:v>54.109589041095902</c:v>
                </c:pt>
                <c:pt idx="1152">
                  <c:v>54.109589041095902</c:v>
                </c:pt>
                <c:pt idx="1153">
                  <c:v>46.621621621621472</c:v>
                </c:pt>
                <c:pt idx="1154">
                  <c:v>45.945945945946001</c:v>
                </c:pt>
                <c:pt idx="1155">
                  <c:v>46.153846153845819</c:v>
                </c:pt>
                <c:pt idx="1156">
                  <c:v>48.299319727891337</c:v>
                </c:pt>
                <c:pt idx="1157">
                  <c:v>51.020408163265245</c:v>
                </c:pt>
                <c:pt idx="1158">
                  <c:v>44.444444444444017</c:v>
                </c:pt>
                <c:pt idx="1159">
                  <c:v>47.29729729729705</c:v>
                </c:pt>
                <c:pt idx="1160">
                  <c:v>48.979591836734713</c:v>
                </c:pt>
                <c:pt idx="1161">
                  <c:v>48.299319727891337</c:v>
                </c:pt>
                <c:pt idx="1162">
                  <c:v>48.299319727891337</c:v>
                </c:pt>
                <c:pt idx="1163">
                  <c:v>49.315068493150548</c:v>
                </c:pt>
                <c:pt idx="1164">
                  <c:v>47.260273972602711</c:v>
                </c:pt>
                <c:pt idx="1165">
                  <c:v>49.645390070922012</c:v>
                </c:pt>
                <c:pt idx="1166">
                  <c:v>47.5177304964539</c:v>
                </c:pt>
                <c:pt idx="1167">
                  <c:v>47.5177304964539</c:v>
                </c:pt>
                <c:pt idx="1168">
                  <c:v>52.482269503545872</c:v>
                </c:pt>
                <c:pt idx="1169">
                  <c:v>49.645390070922012</c:v>
                </c:pt>
                <c:pt idx="1170">
                  <c:v>48.226950354610011</c:v>
                </c:pt>
                <c:pt idx="1171">
                  <c:v>48.275862068965502</c:v>
                </c:pt>
                <c:pt idx="1172">
                  <c:v>47.222222222222321</c:v>
                </c:pt>
                <c:pt idx="1173">
                  <c:v>54.225352112676305</c:v>
                </c:pt>
                <c:pt idx="1174">
                  <c:v>59.589041095890053</c:v>
                </c:pt>
                <c:pt idx="1175">
                  <c:v>62.585034013605345</c:v>
                </c:pt>
                <c:pt idx="1176">
                  <c:v>47.183098591549296</c:v>
                </c:pt>
                <c:pt idx="1177">
                  <c:v>47.88732394366199</c:v>
                </c:pt>
                <c:pt idx="1178">
                  <c:v>46.5277777777778</c:v>
                </c:pt>
                <c:pt idx="1179">
                  <c:v>47.88732394366199</c:v>
                </c:pt>
                <c:pt idx="1180">
                  <c:v>47.88732394366199</c:v>
                </c:pt>
                <c:pt idx="1181">
                  <c:v>47.88732394366199</c:v>
                </c:pt>
                <c:pt idx="1182">
                  <c:v>46.5277777777778</c:v>
                </c:pt>
                <c:pt idx="1183">
                  <c:v>46.5277777777778</c:v>
                </c:pt>
                <c:pt idx="1184">
                  <c:v>46.5277777777778</c:v>
                </c:pt>
                <c:pt idx="1185">
                  <c:v>45.070422535211172</c:v>
                </c:pt>
                <c:pt idx="1186">
                  <c:v>46.478873239436595</c:v>
                </c:pt>
                <c:pt idx="1187">
                  <c:v>46.478873239436595</c:v>
                </c:pt>
                <c:pt idx="1188">
                  <c:v>47.88732394366199</c:v>
                </c:pt>
                <c:pt idx="1189">
                  <c:v>47.183098591549296</c:v>
                </c:pt>
                <c:pt idx="1190">
                  <c:v>47.183098591549296</c:v>
                </c:pt>
                <c:pt idx="1191">
                  <c:v>47.916666666666131</c:v>
                </c:pt>
                <c:pt idx="1192">
                  <c:v>45.138888888889021</c:v>
                </c:pt>
                <c:pt idx="1193">
                  <c:v>43.75</c:v>
                </c:pt>
                <c:pt idx="1194">
                  <c:v>44.444444444444017</c:v>
                </c:pt>
                <c:pt idx="1195">
                  <c:v>46.478873239436595</c:v>
                </c:pt>
                <c:pt idx="1196">
                  <c:v>48.591549295774598</c:v>
                </c:pt>
                <c:pt idx="1197">
                  <c:v>47.88732394366199</c:v>
                </c:pt>
                <c:pt idx="1198">
                  <c:v>50</c:v>
                </c:pt>
                <c:pt idx="1199">
                  <c:v>48.591549295774598</c:v>
                </c:pt>
                <c:pt idx="1200">
                  <c:v>48.591549295774598</c:v>
                </c:pt>
                <c:pt idx="1201">
                  <c:v>39.160839160839203</c:v>
                </c:pt>
                <c:pt idx="1202">
                  <c:v>39.860139860140009</c:v>
                </c:pt>
                <c:pt idx="1203">
                  <c:v>40.714285714285701</c:v>
                </c:pt>
                <c:pt idx="1204">
                  <c:v>41.666666666666295</c:v>
                </c:pt>
                <c:pt idx="1205">
                  <c:v>39.5833333333333</c:v>
                </c:pt>
                <c:pt idx="1206">
                  <c:v>45</c:v>
                </c:pt>
                <c:pt idx="1207">
                  <c:v>43.0555555555556</c:v>
                </c:pt>
                <c:pt idx="1208">
                  <c:v>45.8333333333333</c:v>
                </c:pt>
                <c:pt idx="1209">
                  <c:v>44.444444444444017</c:v>
                </c:pt>
                <c:pt idx="1210">
                  <c:v>44.444444444444017</c:v>
                </c:pt>
                <c:pt idx="1211">
                  <c:v>44.366197183098421</c:v>
                </c:pt>
                <c:pt idx="1212">
                  <c:v>42.253521126760596</c:v>
                </c:pt>
                <c:pt idx="1213">
                  <c:v>50</c:v>
                </c:pt>
                <c:pt idx="1214">
                  <c:v>49.264705882352963</c:v>
                </c:pt>
                <c:pt idx="1215">
                  <c:v>49.264705882352963</c:v>
                </c:pt>
                <c:pt idx="1216">
                  <c:v>53.676470588235297</c:v>
                </c:pt>
                <c:pt idx="1217">
                  <c:v>51.470588235294045</c:v>
                </c:pt>
                <c:pt idx="1218">
                  <c:v>52.205882352941202</c:v>
                </c:pt>
                <c:pt idx="1219">
                  <c:v>51.724137931034512</c:v>
                </c:pt>
                <c:pt idx="1220">
                  <c:v>53.846153846153975</c:v>
                </c:pt>
                <c:pt idx="1221">
                  <c:v>52.554744525546958</c:v>
                </c:pt>
                <c:pt idx="1222">
                  <c:v>50.704225352112701</c:v>
                </c:pt>
                <c:pt idx="1223">
                  <c:v>52.112676056337996</c:v>
                </c:pt>
                <c:pt idx="1224">
                  <c:v>56.737588652482245</c:v>
                </c:pt>
                <c:pt idx="1225">
                  <c:v>49.315068493150548</c:v>
                </c:pt>
                <c:pt idx="1226">
                  <c:v>50</c:v>
                </c:pt>
                <c:pt idx="1227">
                  <c:v>50</c:v>
                </c:pt>
                <c:pt idx="1228">
                  <c:v>50</c:v>
                </c:pt>
                <c:pt idx="1229">
                  <c:v>50</c:v>
                </c:pt>
                <c:pt idx="1230">
                  <c:v>49.315068493150548</c:v>
                </c:pt>
                <c:pt idx="1231">
                  <c:v>49.315068493150548</c:v>
                </c:pt>
                <c:pt idx="1232">
                  <c:v>49.315068493150548</c:v>
                </c:pt>
                <c:pt idx="1233">
                  <c:v>48.630136986301537</c:v>
                </c:pt>
                <c:pt idx="1234">
                  <c:v>46.575342465753344</c:v>
                </c:pt>
                <c:pt idx="1235">
                  <c:v>48.630136986301537</c:v>
                </c:pt>
                <c:pt idx="1236">
                  <c:v>48.630136986301537</c:v>
                </c:pt>
                <c:pt idx="1237">
                  <c:v>47.945205479451992</c:v>
                </c:pt>
                <c:pt idx="1238">
                  <c:v>48.630136986301537</c:v>
                </c:pt>
                <c:pt idx="1239">
                  <c:v>48.630136986301537</c:v>
                </c:pt>
                <c:pt idx="1240">
                  <c:v>48.630136986301537</c:v>
                </c:pt>
                <c:pt idx="1241">
                  <c:v>47.945205479451992</c:v>
                </c:pt>
                <c:pt idx="1242">
                  <c:v>48.630136986301537</c:v>
                </c:pt>
                <c:pt idx="1243">
                  <c:v>48.630136986301537</c:v>
                </c:pt>
                <c:pt idx="1244">
                  <c:v>46.575342465753344</c:v>
                </c:pt>
                <c:pt idx="1245">
                  <c:v>47.260273972602711</c:v>
                </c:pt>
                <c:pt idx="1246">
                  <c:v>50</c:v>
                </c:pt>
                <c:pt idx="1247">
                  <c:v>50</c:v>
                </c:pt>
                <c:pt idx="1248">
                  <c:v>48.630136986301537</c:v>
                </c:pt>
                <c:pt idx="1249">
                  <c:v>48.630136986301537</c:v>
                </c:pt>
                <c:pt idx="1250">
                  <c:v>42.068965517241374</c:v>
                </c:pt>
                <c:pt idx="1251">
                  <c:v>44.137931034482811</c:v>
                </c:pt>
                <c:pt idx="1252">
                  <c:v>44.366197183098421</c:v>
                </c:pt>
                <c:pt idx="1253">
                  <c:v>43.835616438356197</c:v>
                </c:pt>
                <c:pt idx="1254">
                  <c:v>44.5205479452055</c:v>
                </c:pt>
                <c:pt idx="1255">
                  <c:v>42.3611111111111</c:v>
                </c:pt>
                <c:pt idx="1256">
                  <c:v>42.4657534246575</c:v>
                </c:pt>
                <c:pt idx="1257">
                  <c:v>43.150684931506845</c:v>
                </c:pt>
                <c:pt idx="1258">
                  <c:v>43.150684931506845</c:v>
                </c:pt>
                <c:pt idx="1259">
                  <c:v>40.410958904109613</c:v>
                </c:pt>
                <c:pt idx="1260">
                  <c:v>43.835616438356197</c:v>
                </c:pt>
                <c:pt idx="1261">
                  <c:v>41.095890410959036</c:v>
                </c:pt>
                <c:pt idx="1262">
                  <c:v>54.014598540146004</c:v>
                </c:pt>
                <c:pt idx="1263">
                  <c:v>52.554744525546958</c:v>
                </c:pt>
                <c:pt idx="1264">
                  <c:v>51.0948905109489</c:v>
                </c:pt>
                <c:pt idx="1265">
                  <c:v>51.824817518247905</c:v>
                </c:pt>
                <c:pt idx="1266">
                  <c:v>51.824817518247905</c:v>
                </c:pt>
                <c:pt idx="1267">
                  <c:v>50.364963503649143</c:v>
                </c:pt>
                <c:pt idx="1268">
                  <c:v>55.479452054794372</c:v>
                </c:pt>
                <c:pt idx="1269">
                  <c:v>56.849315068493198</c:v>
                </c:pt>
                <c:pt idx="1270">
                  <c:v>54.676258992806012</c:v>
                </c:pt>
                <c:pt idx="1271">
                  <c:v>50.344827586206307</c:v>
                </c:pt>
                <c:pt idx="1272">
                  <c:v>53.4722222222222</c:v>
                </c:pt>
                <c:pt idx="1273">
                  <c:v>52.7777777777778</c:v>
                </c:pt>
                <c:pt idx="1274">
                  <c:v>57.342657342657297</c:v>
                </c:pt>
                <c:pt idx="1275">
                  <c:v>45.138888888889021</c:v>
                </c:pt>
                <c:pt idx="1276">
                  <c:v>45.8333333333333</c:v>
                </c:pt>
                <c:pt idx="1277">
                  <c:v>45.205479452054803</c:v>
                </c:pt>
                <c:pt idx="1278">
                  <c:v>45.8333333333333</c:v>
                </c:pt>
                <c:pt idx="1279">
                  <c:v>45.205479452054803</c:v>
                </c:pt>
                <c:pt idx="1280">
                  <c:v>45.8333333333333</c:v>
                </c:pt>
                <c:pt idx="1281">
                  <c:v>45.890410958904113</c:v>
                </c:pt>
                <c:pt idx="1282">
                  <c:v>45.890410958904113</c:v>
                </c:pt>
                <c:pt idx="1283">
                  <c:v>43.150684931506845</c:v>
                </c:pt>
                <c:pt idx="1284">
                  <c:v>46.5277777777778</c:v>
                </c:pt>
                <c:pt idx="1285">
                  <c:v>44.444444444444017</c:v>
                </c:pt>
                <c:pt idx="1286">
                  <c:v>43.75</c:v>
                </c:pt>
                <c:pt idx="1287">
                  <c:v>45.138888888889021</c:v>
                </c:pt>
                <c:pt idx="1288">
                  <c:v>44.444444444444017</c:v>
                </c:pt>
                <c:pt idx="1289">
                  <c:v>44.444444444444017</c:v>
                </c:pt>
                <c:pt idx="1290">
                  <c:v>43.835616438356197</c:v>
                </c:pt>
                <c:pt idx="1291">
                  <c:v>47.260273972602711</c:v>
                </c:pt>
                <c:pt idx="1292">
                  <c:v>43.243243243243072</c:v>
                </c:pt>
                <c:pt idx="1293">
                  <c:v>43.243243243243072</c:v>
                </c:pt>
                <c:pt idx="1294">
                  <c:v>41.666666666666295</c:v>
                </c:pt>
                <c:pt idx="1295">
                  <c:v>45.138888888889021</c:v>
                </c:pt>
                <c:pt idx="1296">
                  <c:v>45.138888888889021</c:v>
                </c:pt>
                <c:pt idx="1297">
                  <c:v>45.138888888889021</c:v>
                </c:pt>
                <c:pt idx="1298">
                  <c:v>45.138888888889021</c:v>
                </c:pt>
                <c:pt idx="1299">
                  <c:v>45.138888888889021</c:v>
                </c:pt>
                <c:pt idx="1300">
                  <c:v>42.857142857142563</c:v>
                </c:pt>
                <c:pt idx="1301">
                  <c:v>42.176870748299301</c:v>
                </c:pt>
                <c:pt idx="1302">
                  <c:v>37.588652482269495</c:v>
                </c:pt>
                <c:pt idx="1303">
                  <c:v>40.410958904109613</c:v>
                </c:pt>
                <c:pt idx="1304">
                  <c:v>43.835616438356197</c:v>
                </c:pt>
                <c:pt idx="1305">
                  <c:v>45.070422535211172</c:v>
                </c:pt>
                <c:pt idx="1306">
                  <c:v>40.816326530611974</c:v>
                </c:pt>
                <c:pt idx="1307">
                  <c:v>45.205479452054803</c:v>
                </c:pt>
                <c:pt idx="1308">
                  <c:v>44.5205479452055</c:v>
                </c:pt>
                <c:pt idx="1309">
                  <c:v>41.095890410959036</c:v>
                </c:pt>
                <c:pt idx="1310">
                  <c:v>47.222222222222321</c:v>
                </c:pt>
                <c:pt idx="1311">
                  <c:v>42.3611111111111</c:v>
                </c:pt>
                <c:pt idx="1312">
                  <c:v>49.285714285714299</c:v>
                </c:pt>
                <c:pt idx="1313">
                  <c:v>48.571428571428335</c:v>
                </c:pt>
                <c:pt idx="1314">
                  <c:v>48.571428571428335</c:v>
                </c:pt>
                <c:pt idx="1315">
                  <c:v>52.857142857142563</c:v>
                </c:pt>
                <c:pt idx="1316">
                  <c:v>50</c:v>
                </c:pt>
                <c:pt idx="1317">
                  <c:v>48.571428571428335</c:v>
                </c:pt>
                <c:pt idx="1318">
                  <c:v>47.619047619047173</c:v>
                </c:pt>
                <c:pt idx="1319">
                  <c:v>51.724137931034512</c:v>
                </c:pt>
                <c:pt idx="1320">
                  <c:v>54.676258992806012</c:v>
                </c:pt>
                <c:pt idx="1321">
                  <c:v>43.75</c:v>
                </c:pt>
                <c:pt idx="1322">
                  <c:v>55.5555555555556</c:v>
                </c:pt>
                <c:pt idx="1323">
                  <c:v>56.551724137930997</c:v>
                </c:pt>
                <c:pt idx="1324">
                  <c:v>60.689655172413801</c:v>
                </c:pt>
                <c:pt idx="1325">
                  <c:v>57.241379310344811</c:v>
                </c:pt>
                <c:pt idx="1326">
                  <c:v>45.138888888889021</c:v>
                </c:pt>
                <c:pt idx="1327">
                  <c:v>45.8333333333333</c:v>
                </c:pt>
                <c:pt idx="1328">
                  <c:v>45.205479452054803</c:v>
                </c:pt>
                <c:pt idx="1329">
                  <c:v>45.8333333333333</c:v>
                </c:pt>
                <c:pt idx="1330">
                  <c:v>45.8333333333333</c:v>
                </c:pt>
                <c:pt idx="1331">
                  <c:v>45.8333333333333</c:v>
                </c:pt>
                <c:pt idx="1332">
                  <c:v>45.205479452054803</c:v>
                </c:pt>
                <c:pt idx="1333">
                  <c:v>45.205479452054803</c:v>
                </c:pt>
                <c:pt idx="1334">
                  <c:v>41.095890410959036</c:v>
                </c:pt>
                <c:pt idx="1335">
                  <c:v>45.138888888889021</c:v>
                </c:pt>
                <c:pt idx="1336">
                  <c:v>43.75</c:v>
                </c:pt>
                <c:pt idx="1337">
                  <c:v>44.444444444444017</c:v>
                </c:pt>
                <c:pt idx="1338">
                  <c:v>43.75</c:v>
                </c:pt>
                <c:pt idx="1339">
                  <c:v>44.444444444444017</c:v>
                </c:pt>
                <c:pt idx="1340">
                  <c:v>44.444444444444017</c:v>
                </c:pt>
                <c:pt idx="1341">
                  <c:v>43.835616438356197</c:v>
                </c:pt>
                <c:pt idx="1342">
                  <c:v>47.260273972602711</c:v>
                </c:pt>
                <c:pt idx="1343">
                  <c:v>43.835616438356197</c:v>
                </c:pt>
                <c:pt idx="1344">
                  <c:v>43.835616438356197</c:v>
                </c:pt>
                <c:pt idx="1345">
                  <c:v>42.3611111111111</c:v>
                </c:pt>
                <c:pt idx="1346">
                  <c:v>45.138888888889021</c:v>
                </c:pt>
                <c:pt idx="1347">
                  <c:v>45.138888888889021</c:v>
                </c:pt>
                <c:pt idx="1348">
                  <c:v>45.138888888889021</c:v>
                </c:pt>
                <c:pt idx="1349">
                  <c:v>46.5277777777778</c:v>
                </c:pt>
                <c:pt idx="1350">
                  <c:v>46.5277777777778</c:v>
                </c:pt>
                <c:pt idx="1351">
                  <c:v>41.379310344827765</c:v>
                </c:pt>
                <c:pt idx="1352">
                  <c:v>42.068965517241374</c:v>
                </c:pt>
                <c:pt idx="1353">
                  <c:v>40</c:v>
                </c:pt>
                <c:pt idx="1354">
                  <c:v>41.095890410959036</c:v>
                </c:pt>
                <c:pt idx="1355">
                  <c:v>44.5205479452055</c:v>
                </c:pt>
                <c:pt idx="1356">
                  <c:v>42.957746478872934</c:v>
                </c:pt>
                <c:pt idx="1357">
                  <c:v>39.041095890411</c:v>
                </c:pt>
                <c:pt idx="1358">
                  <c:v>43.835616438356197</c:v>
                </c:pt>
                <c:pt idx="1359">
                  <c:v>41.780821917808197</c:v>
                </c:pt>
                <c:pt idx="1360">
                  <c:v>43.150684931506845</c:v>
                </c:pt>
                <c:pt idx="1361">
                  <c:v>44.444444444444017</c:v>
                </c:pt>
                <c:pt idx="1362">
                  <c:v>40.9722222222222</c:v>
                </c:pt>
                <c:pt idx="1363">
                  <c:v>49.275362318840735</c:v>
                </c:pt>
                <c:pt idx="1364">
                  <c:v>50</c:v>
                </c:pt>
                <c:pt idx="1365">
                  <c:v>50.7246376811594</c:v>
                </c:pt>
                <c:pt idx="1366">
                  <c:v>52.173913043478422</c:v>
                </c:pt>
                <c:pt idx="1367">
                  <c:v>50.7246376811594</c:v>
                </c:pt>
                <c:pt idx="1368">
                  <c:v>50</c:v>
                </c:pt>
                <c:pt idx="1369">
                  <c:v>50.340136054421812</c:v>
                </c:pt>
                <c:pt idx="1370">
                  <c:v>52.413793103448072</c:v>
                </c:pt>
                <c:pt idx="1371">
                  <c:v>55.395683453236892</c:v>
                </c:pt>
                <c:pt idx="1372">
                  <c:v>44.444444444444017</c:v>
                </c:pt>
                <c:pt idx="1373">
                  <c:v>56.944444444444017</c:v>
                </c:pt>
                <c:pt idx="1374">
                  <c:v>55.244755244755375</c:v>
                </c:pt>
                <c:pt idx="1375">
                  <c:v>60</c:v>
                </c:pt>
                <c:pt idx="1376">
                  <c:v>60</c:v>
                </c:pt>
                <c:pt idx="1377">
                  <c:v>85.03401360544261</c:v>
                </c:pt>
                <c:pt idx="1378">
                  <c:v>45.8333333333333</c:v>
                </c:pt>
                <c:pt idx="1379">
                  <c:v>46.5277777777778</c:v>
                </c:pt>
                <c:pt idx="1380">
                  <c:v>45.890410958904113</c:v>
                </c:pt>
                <c:pt idx="1381">
                  <c:v>46.5277777777778</c:v>
                </c:pt>
                <c:pt idx="1382">
                  <c:v>45.890410958904113</c:v>
                </c:pt>
                <c:pt idx="1383">
                  <c:v>46.5277777777778</c:v>
                </c:pt>
                <c:pt idx="1384">
                  <c:v>45.890410958904113</c:v>
                </c:pt>
                <c:pt idx="1385">
                  <c:v>45.890410958904113</c:v>
                </c:pt>
                <c:pt idx="1386">
                  <c:v>41.780821917808197</c:v>
                </c:pt>
                <c:pt idx="1387">
                  <c:v>45.8333333333333</c:v>
                </c:pt>
                <c:pt idx="1388">
                  <c:v>44.444444444444017</c:v>
                </c:pt>
                <c:pt idx="1389">
                  <c:v>43.75</c:v>
                </c:pt>
                <c:pt idx="1390">
                  <c:v>45.138888888889021</c:v>
                </c:pt>
                <c:pt idx="1391">
                  <c:v>44.444444444444017</c:v>
                </c:pt>
                <c:pt idx="1392">
                  <c:v>44.444444444444017</c:v>
                </c:pt>
                <c:pt idx="1393">
                  <c:v>44.5205479452055</c:v>
                </c:pt>
                <c:pt idx="1394">
                  <c:v>47.260273972602711</c:v>
                </c:pt>
                <c:pt idx="1395">
                  <c:v>43.918918918919104</c:v>
                </c:pt>
                <c:pt idx="1396">
                  <c:v>43.243243243243072</c:v>
                </c:pt>
                <c:pt idx="1397">
                  <c:v>43.0555555555556</c:v>
                </c:pt>
                <c:pt idx="1398">
                  <c:v>45.138888888889021</c:v>
                </c:pt>
                <c:pt idx="1399">
                  <c:v>46.5277777777778</c:v>
                </c:pt>
                <c:pt idx="1400">
                  <c:v>45.8333333333333</c:v>
                </c:pt>
                <c:pt idx="1401">
                  <c:v>47.222222222222321</c:v>
                </c:pt>
                <c:pt idx="1402">
                  <c:v>47.222222222222321</c:v>
                </c:pt>
                <c:pt idx="1403">
                  <c:v>42.176870748299301</c:v>
                </c:pt>
                <c:pt idx="1404">
                  <c:v>42.857142857142563</c:v>
                </c:pt>
                <c:pt idx="1405">
                  <c:v>39.7163120567376</c:v>
                </c:pt>
                <c:pt idx="1406">
                  <c:v>42.4657534246575</c:v>
                </c:pt>
                <c:pt idx="1407">
                  <c:v>45.890410958904113</c:v>
                </c:pt>
                <c:pt idx="1408">
                  <c:v>45.070422535211172</c:v>
                </c:pt>
                <c:pt idx="1409">
                  <c:v>40.13605442176857</c:v>
                </c:pt>
                <c:pt idx="1410">
                  <c:v>45.890410958904113</c:v>
                </c:pt>
                <c:pt idx="1411">
                  <c:v>43.835616438356197</c:v>
                </c:pt>
                <c:pt idx="1412">
                  <c:v>43.150684931506845</c:v>
                </c:pt>
                <c:pt idx="1413">
                  <c:v>47.222222222222321</c:v>
                </c:pt>
                <c:pt idx="1414">
                  <c:v>42.3611111111111</c:v>
                </c:pt>
                <c:pt idx="1415">
                  <c:v>49.285714285714299</c:v>
                </c:pt>
                <c:pt idx="1416">
                  <c:v>49.285714285714299</c:v>
                </c:pt>
                <c:pt idx="1417">
                  <c:v>49.285714285714299</c:v>
                </c:pt>
                <c:pt idx="1418">
                  <c:v>53.571428571428335</c:v>
                </c:pt>
                <c:pt idx="1419">
                  <c:v>51.428571428571537</c:v>
                </c:pt>
                <c:pt idx="1420">
                  <c:v>50.714285714285701</c:v>
                </c:pt>
                <c:pt idx="1421">
                  <c:v>51.020408163265245</c:v>
                </c:pt>
                <c:pt idx="1422">
                  <c:v>53.793103448276071</c:v>
                </c:pt>
                <c:pt idx="1423">
                  <c:v>56.1151079136691</c:v>
                </c:pt>
                <c:pt idx="1424">
                  <c:v>45.8333333333333</c:v>
                </c:pt>
                <c:pt idx="1425">
                  <c:v>57.638888888889021</c:v>
                </c:pt>
                <c:pt idx="1426">
                  <c:v>57.241379310344811</c:v>
                </c:pt>
                <c:pt idx="1427">
                  <c:v>62.068965517241374</c:v>
                </c:pt>
                <c:pt idx="1428">
                  <c:v>60.689655172413801</c:v>
                </c:pt>
                <c:pt idx="1429">
                  <c:v>86.577181208053489</c:v>
                </c:pt>
                <c:pt idx="1430">
                  <c:v>93.197278911564084</c:v>
                </c:pt>
                <c:pt idx="1431">
                  <c:v>45.8333333333333</c:v>
                </c:pt>
                <c:pt idx="1432">
                  <c:v>46.5277777777778</c:v>
                </c:pt>
                <c:pt idx="1433">
                  <c:v>45.890410958904113</c:v>
                </c:pt>
                <c:pt idx="1434">
                  <c:v>46.5277777777778</c:v>
                </c:pt>
                <c:pt idx="1435">
                  <c:v>45.890410958904113</c:v>
                </c:pt>
                <c:pt idx="1436">
                  <c:v>46.5277777777778</c:v>
                </c:pt>
                <c:pt idx="1437">
                  <c:v>45.890410958904113</c:v>
                </c:pt>
                <c:pt idx="1438">
                  <c:v>45.890410958904113</c:v>
                </c:pt>
                <c:pt idx="1439">
                  <c:v>41.095890410959036</c:v>
                </c:pt>
                <c:pt idx="1440">
                  <c:v>45.8333333333333</c:v>
                </c:pt>
                <c:pt idx="1441">
                  <c:v>43.75</c:v>
                </c:pt>
                <c:pt idx="1442">
                  <c:v>44.444444444444017</c:v>
                </c:pt>
                <c:pt idx="1443">
                  <c:v>45.138888888889021</c:v>
                </c:pt>
                <c:pt idx="1444">
                  <c:v>45.8333333333333</c:v>
                </c:pt>
                <c:pt idx="1445">
                  <c:v>45.8333333333333</c:v>
                </c:pt>
                <c:pt idx="1446">
                  <c:v>43.835616438356197</c:v>
                </c:pt>
                <c:pt idx="1447">
                  <c:v>47.260273972602711</c:v>
                </c:pt>
                <c:pt idx="1448">
                  <c:v>43.243243243243072</c:v>
                </c:pt>
                <c:pt idx="1449">
                  <c:v>42.567567567567224</c:v>
                </c:pt>
                <c:pt idx="1450">
                  <c:v>42.3611111111111</c:v>
                </c:pt>
                <c:pt idx="1451">
                  <c:v>44.444444444444017</c:v>
                </c:pt>
                <c:pt idx="1452">
                  <c:v>45.8333333333333</c:v>
                </c:pt>
                <c:pt idx="1453">
                  <c:v>45.138888888889021</c:v>
                </c:pt>
                <c:pt idx="1454">
                  <c:v>46.5277777777778</c:v>
                </c:pt>
                <c:pt idx="1455">
                  <c:v>46.5277777777778</c:v>
                </c:pt>
                <c:pt idx="1456">
                  <c:v>41.496598639455989</c:v>
                </c:pt>
                <c:pt idx="1457">
                  <c:v>42.176870748299301</c:v>
                </c:pt>
                <c:pt idx="1458">
                  <c:v>39.7163120567376</c:v>
                </c:pt>
                <c:pt idx="1459">
                  <c:v>41.780821917808197</c:v>
                </c:pt>
                <c:pt idx="1460">
                  <c:v>45.890410958904113</c:v>
                </c:pt>
                <c:pt idx="1461">
                  <c:v>45.070422535211172</c:v>
                </c:pt>
                <c:pt idx="1462">
                  <c:v>38.775510204081847</c:v>
                </c:pt>
                <c:pt idx="1463">
                  <c:v>45.890410958904113</c:v>
                </c:pt>
                <c:pt idx="1464">
                  <c:v>43.150684931506845</c:v>
                </c:pt>
                <c:pt idx="1465">
                  <c:v>42.4657534246575</c:v>
                </c:pt>
                <c:pt idx="1466">
                  <c:v>47.222222222222321</c:v>
                </c:pt>
                <c:pt idx="1467">
                  <c:v>43.0555555555556</c:v>
                </c:pt>
                <c:pt idx="1468">
                  <c:v>49.285714285714299</c:v>
                </c:pt>
                <c:pt idx="1469">
                  <c:v>49.285714285714299</c:v>
                </c:pt>
                <c:pt idx="1470">
                  <c:v>48.571428571428335</c:v>
                </c:pt>
                <c:pt idx="1471">
                  <c:v>52.142857142857103</c:v>
                </c:pt>
                <c:pt idx="1472">
                  <c:v>50</c:v>
                </c:pt>
                <c:pt idx="1473">
                  <c:v>50</c:v>
                </c:pt>
                <c:pt idx="1474">
                  <c:v>51.020408163265245</c:v>
                </c:pt>
                <c:pt idx="1475">
                  <c:v>53.103448275861993</c:v>
                </c:pt>
                <c:pt idx="1476">
                  <c:v>55.395683453236892</c:v>
                </c:pt>
                <c:pt idx="1477">
                  <c:v>45.138888888889021</c:v>
                </c:pt>
                <c:pt idx="1478">
                  <c:v>56.25</c:v>
                </c:pt>
                <c:pt idx="1479">
                  <c:v>55.862068965517196</c:v>
                </c:pt>
                <c:pt idx="1480">
                  <c:v>61.379310344827765</c:v>
                </c:pt>
                <c:pt idx="1481">
                  <c:v>60</c:v>
                </c:pt>
                <c:pt idx="1482">
                  <c:v>86.577181208053489</c:v>
                </c:pt>
                <c:pt idx="1483">
                  <c:v>92.517006802720758</c:v>
                </c:pt>
                <c:pt idx="1484">
                  <c:v>93.288590604026879</c:v>
                </c:pt>
                <c:pt idx="1485">
                  <c:v>46.043165467625897</c:v>
                </c:pt>
                <c:pt idx="1486">
                  <c:v>46.762589928057743</c:v>
                </c:pt>
                <c:pt idx="1487">
                  <c:v>46.808510638297903</c:v>
                </c:pt>
                <c:pt idx="1488">
                  <c:v>46.762589928057743</c:v>
                </c:pt>
                <c:pt idx="1489">
                  <c:v>46.762589928057743</c:v>
                </c:pt>
                <c:pt idx="1490">
                  <c:v>46.762589928057743</c:v>
                </c:pt>
                <c:pt idx="1491">
                  <c:v>43.262411347517904</c:v>
                </c:pt>
                <c:pt idx="1492">
                  <c:v>43.262411347517904</c:v>
                </c:pt>
                <c:pt idx="1493">
                  <c:v>45.390070921985966</c:v>
                </c:pt>
                <c:pt idx="1494">
                  <c:v>44.604316546762597</c:v>
                </c:pt>
                <c:pt idx="1495">
                  <c:v>44.604316546762597</c:v>
                </c:pt>
                <c:pt idx="1496">
                  <c:v>44.604316546762597</c:v>
                </c:pt>
                <c:pt idx="1497">
                  <c:v>44.604316546762597</c:v>
                </c:pt>
                <c:pt idx="1498">
                  <c:v>45.323741007194144</c:v>
                </c:pt>
                <c:pt idx="1499">
                  <c:v>45.323741007194144</c:v>
                </c:pt>
                <c:pt idx="1500">
                  <c:v>43.971631205673745</c:v>
                </c:pt>
                <c:pt idx="1501">
                  <c:v>44.680851063829799</c:v>
                </c:pt>
                <c:pt idx="1502">
                  <c:v>46.099290780141921</c:v>
                </c:pt>
                <c:pt idx="1503">
                  <c:v>47.5177304964539</c:v>
                </c:pt>
                <c:pt idx="1504">
                  <c:v>47.482014388489212</c:v>
                </c:pt>
                <c:pt idx="1505">
                  <c:v>46.043165467625897</c:v>
                </c:pt>
                <c:pt idx="1506">
                  <c:v>45.323741007194144</c:v>
                </c:pt>
                <c:pt idx="1507">
                  <c:v>45.323741007194144</c:v>
                </c:pt>
                <c:pt idx="1508">
                  <c:v>46.043165467625897</c:v>
                </c:pt>
                <c:pt idx="1509">
                  <c:v>47.482014388489212</c:v>
                </c:pt>
                <c:pt idx="1510">
                  <c:v>40.714285714285701</c:v>
                </c:pt>
                <c:pt idx="1511">
                  <c:v>41.428571428571537</c:v>
                </c:pt>
                <c:pt idx="1512">
                  <c:v>45.925925925926094</c:v>
                </c:pt>
                <c:pt idx="1513">
                  <c:v>44.680851063829799</c:v>
                </c:pt>
                <c:pt idx="1514">
                  <c:v>47.5177304964539</c:v>
                </c:pt>
                <c:pt idx="1515">
                  <c:v>44.525547445255498</c:v>
                </c:pt>
                <c:pt idx="1516">
                  <c:v>46.808510638297903</c:v>
                </c:pt>
                <c:pt idx="1517">
                  <c:v>43.971631205673745</c:v>
                </c:pt>
                <c:pt idx="1518">
                  <c:v>43.971631205673745</c:v>
                </c:pt>
                <c:pt idx="1519">
                  <c:v>44.680851063829799</c:v>
                </c:pt>
                <c:pt idx="1520">
                  <c:v>45.323741007194144</c:v>
                </c:pt>
                <c:pt idx="1521">
                  <c:v>44.604316546762597</c:v>
                </c:pt>
                <c:pt idx="1522">
                  <c:v>52.554744525546958</c:v>
                </c:pt>
                <c:pt idx="1523">
                  <c:v>52.554744525546958</c:v>
                </c:pt>
                <c:pt idx="1524">
                  <c:v>52.554744525546958</c:v>
                </c:pt>
                <c:pt idx="1525">
                  <c:v>54.744525547445299</c:v>
                </c:pt>
                <c:pt idx="1526">
                  <c:v>52.554744525546958</c:v>
                </c:pt>
                <c:pt idx="1527">
                  <c:v>53.284671532846353</c:v>
                </c:pt>
                <c:pt idx="1528">
                  <c:v>49.285714285714299</c:v>
                </c:pt>
                <c:pt idx="1529">
                  <c:v>49.275362318840735</c:v>
                </c:pt>
                <c:pt idx="1530">
                  <c:v>58.156028368794296</c:v>
                </c:pt>
                <c:pt idx="1531">
                  <c:v>49.640287769783853</c:v>
                </c:pt>
                <c:pt idx="1532">
                  <c:v>54.609929078014197</c:v>
                </c:pt>
                <c:pt idx="1533">
                  <c:v>50.714285714285701</c:v>
                </c:pt>
                <c:pt idx="1534">
                  <c:v>53.3333333333333</c:v>
                </c:pt>
                <c:pt idx="1535">
                  <c:v>49.640287769783853</c:v>
                </c:pt>
                <c:pt idx="1536">
                  <c:v>48.9051094890511</c:v>
                </c:pt>
                <c:pt idx="1537">
                  <c:v>51.824817518247905</c:v>
                </c:pt>
                <c:pt idx="1538">
                  <c:v>51.824817518247905</c:v>
                </c:pt>
                <c:pt idx="1539">
                  <c:v>51.824817518247905</c:v>
                </c:pt>
                <c:pt idx="1540">
                  <c:v>46.762589928057743</c:v>
                </c:pt>
                <c:pt idx="1541">
                  <c:v>47.482014388489212</c:v>
                </c:pt>
                <c:pt idx="1542">
                  <c:v>48.226950354610011</c:v>
                </c:pt>
                <c:pt idx="1543">
                  <c:v>47.482014388489212</c:v>
                </c:pt>
                <c:pt idx="1544">
                  <c:v>47.482014388489212</c:v>
                </c:pt>
                <c:pt idx="1545">
                  <c:v>47.482014388489212</c:v>
                </c:pt>
                <c:pt idx="1546">
                  <c:v>44.680851063829799</c:v>
                </c:pt>
                <c:pt idx="1547">
                  <c:v>44.680851063829799</c:v>
                </c:pt>
                <c:pt idx="1548">
                  <c:v>45.390070921985966</c:v>
                </c:pt>
                <c:pt idx="1549">
                  <c:v>44.604316546762597</c:v>
                </c:pt>
                <c:pt idx="1550">
                  <c:v>45.323741007194144</c:v>
                </c:pt>
                <c:pt idx="1551">
                  <c:v>45.323741007194144</c:v>
                </c:pt>
                <c:pt idx="1552">
                  <c:v>45.323741007194144</c:v>
                </c:pt>
                <c:pt idx="1553">
                  <c:v>46.043165467625897</c:v>
                </c:pt>
                <c:pt idx="1554">
                  <c:v>46.043165467625897</c:v>
                </c:pt>
                <c:pt idx="1555">
                  <c:v>46.099290780141921</c:v>
                </c:pt>
                <c:pt idx="1556">
                  <c:v>43.262411347517904</c:v>
                </c:pt>
                <c:pt idx="1557">
                  <c:v>44.680851063829799</c:v>
                </c:pt>
                <c:pt idx="1558">
                  <c:v>46.099290780141921</c:v>
                </c:pt>
                <c:pt idx="1559">
                  <c:v>46.762589928057743</c:v>
                </c:pt>
                <c:pt idx="1560">
                  <c:v>46.762589928057743</c:v>
                </c:pt>
                <c:pt idx="1561">
                  <c:v>46.762589928057743</c:v>
                </c:pt>
                <c:pt idx="1562">
                  <c:v>47.482014388489212</c:v>
                </c:pt>
                <c:pt idx="1563">
                  <c:v>45.323741007194144</c:v>
                </c:pt>
                <c:pt idx="1564">
                  <c:v>46.762589928057743</c:v>
                </c:pt>
                <c:pt idx="1565">
                  <c:v>40</c:v>
                </c:pt>
                <c:pt idx="1566">
                  <c:v>44.285714285714299</c:v>
                </c:pt>
                <c:pt idx="1567">
                  <c:v>45.925925925926094</c:v>
                </c:pt>
                <c:pt idx="1568">
                  <c:v>44.680851063829799</c:v>
                </c:pt>
                <c:pt idx="1569">
                  <c:v>48.226950354610011</c:v>
                </c:pt>
                <c:pt idx="1570">
                  <c:v>45.255474452554701</c:v>
                </c:pt>
                <c:pt idx="1571">
                  <c:v>46.808510638297903</c:v>
                </c:pt>
                <c:pt idx="1572">
                  <c:v>44.680851063829799</c:v>
                </c:pt>
                <c:pt idx="1573">
                  <c:v>43.971631205673745</c:v>
                </c:pt>
                <c:pt idx="1574">
                  <c:v>44.680851063829799</c:v>
                </c:pt>
                <c:pt idx="1575">
                  <c:v>46.043165467625897</c:v>
                </c:pt>
                <c:pt idx="1576">
                  <c:v>45.323741007194144</c:v>
                </c:pt>
                <c:pt idx="1577">
                  <c:v>53.284671532846353</c:v>
                </c:pt>
                <c:pt idx="1578">
                  <c:v>53.284671532846353</c:v>
                </c:pt>
                <c:pt idx="1579">
                  <c:v>53.284671532846353</c:v>
                </c:pt>
                <c:pt idx="1580">
                  <c:v>55.47445255474419</c:v>
                </c:pt>
                <c:pt idx="1581">
                  <c:v>53.284671532846353</c:v>
                </c:pt>
                <c:pt idx="1582">
                  <c:v>53.284671532846353</c:v>
                </c:pt>
                <c:pt idx="1583">
                  <c:v>51.428571428571537</c:v>
                </c:pt>
                <c:pt idx="1584">
                  <c:v>50</c:v>
                </c:pt>
                <c:pt idx="1585">
                  <c:v>56.737588652482245</c:v>
                </c:pt>
                <c:pt idx="1586">
                  <c:v>50.359712230215813</c:v>
                </c:pt>
                <c:pt idx="1587">
                  <c:v>55.319148936170329</c:v>
                </c:pt>
                <c:pt idx="1588">
                  <c:v>50.714285714285701</c:v>
                </c:pt>
                <c:pt idx="1589">
                  <c:v>55.5555555555556</c:v>
                </c:pt>
                <c:pt idx="1590">
                  <c:v>48.920863309352242</c:v>
                </c:pt>
                <c:pt idx="1591">
                  <c:v>50.364963503649143</c:v>
                </c:pt>
                <c:pt idx="1592">
                  <c:v>53.284671532846353</c:v>
                </c:pt>
                <c:pt idx="1593">
                  <c:v>52.554744525546958</c:v>
                </c:pt>
                <c:pt idx="1594">
                  <c:v>52.554744525546958</c:v>
                </c:pt>
                <c:pt idx="1595">
                  <c:v>89.655172413792243</c:v>
                </c:pt>
                <c:pt idx="1596">
                  <c:v>46.043165467625897</c:v>
                </c:pt>
                <c:pt idx="1597">
                  <c:v>46.762589928057743</c:v>
                </c:pt>
                <c:pt idx="1598">
                  <c:v>46.808510638297903</c:v>
                </c:pt>
                <c:pt idx="1599">
                  <c:v>46.762589928057743</c:v>
                </c:pt>
                <c:pt idx="1600">
                  <c:v>46.762589928057743</c:v>
                </c:pt>
                <c:pt idx="1601">
                  <c:v>46.762589928057743</c:v>
                </c:pt>
                <c:pt idx="1602">
                  <c:v>43.262411347517904</c:v>
                </c:pt>
                <c:pt idx="1603">
                  <c:v>43.262411347517904</c:v>
                </c:pt>
                <c:pt idx="1604">
                  <c:v>45.390070921985966</c:v>
                </c:pt>
                <c:pt idx="1605">
                  <c:v>44.604316546762597</c:v>
                </c:pt>
                <c:pt idx="1606">
                  <c:v>45.323741007194144</c:v>
                </c:pt>
                <c:pt idx="1607">
                  <c:v>45.323741007194144</c:v>
                </c:pt>
                <c:pt idx="1608">
                  <c:v>45.323741007194144</c:v>
                </c:pt>
                <c:pt idx="1609">
                  <c:v>46.043165467625897</c:v>
                </c:pt>
                <c:pt idx="1610">
                  <c:v>46.043165467625897</c:v>
                </c:pt>
                <c:pt idx="1611">
                  <c:v>44.680851063829799</c:v>
                </c:pt>
                <c:pt idx="1612">
                  <c:v>45.390070921985966</c:v>
                </c:pt>
                <c:pt idx="1613">
                  <c:v>45.390070921985966</c:v>
                </c:pt>
                <c:pt idx="1614">
                  <c:v>46.099290780141921</c:v>
                </c:pt>
                <c:pt idx="1615">
                  <c:v>48.920863309352242</c:v>
                </c:pt>
                <c:pt idx="1616">
                  <c:v>46.762589928057743</c:v>
                </c:pt>
                <c:pt idx="1617">
                  <c:v>46.043165467625897</c:v>
                </c:pt>
                <c:pt idx="1618">
                  <c:v>46.043165467625897</c:v>
                </c:pt>
                <c:pt idx="1619">
                  <c:v>45.323741007194144</c:v>
                </c:pt>
                <c:pt idx="1620">
                  <c:v>46.762589928057743</c:v>
                </c:pt>
                <c:pt idx="1621">
                  <c:v>42.142857142857103</c:v>
                </c:pt>
                <c:pt idx="1622">
                  <c:v>42.857142857142563</c:v>
                </c:pt>
                <c:pt idx="1623">
                  <c:v>46.666666666666295</c:v>
                </c:pt>
                <c:pt idx="1624">
                  <c:v>45.390070921985966</c:v>
                </c:pt>
                <c:pt idx="1625">
                  <c:v>48.226950354610011</c:v>
                </c:pt>
                <c:pt idx="1626">
                  <c:v>45.985401459853705</c:v>
                </c:pt>
                <c:pt idx="1627">
                  <c:v>46.099290780141921</c:v>
                </c:pt>
                <c:pt idx="1628">
                  <c:v>43.262411347517904</c:v>
                </c:pt>
                <c:pt idx="1629">
                  <c:v>43.971631205673745</c:v>
                </c:pt>
                <c:pt idx="1630">
                  <c:v>45.390070921985966</c:v>
                </c:pt>
                <c:pt idx="1631">
                  <c:v>45.323741007194144</c:v>
                </c:pt>
                <c:pt idx="1632">
                  <c:v>44.604316546762597</c:v>
                </c:pt>
                <c:pt idx="1633">
                  <c:v>53.284671532846353</c:v>
                </c:pt>
                <c:pt idx="1634">
                  <c:v>53.284671532846353</c:v>
                </c:pt>
                <c:pt idx="1635">
                  <c:v>53.284671532846353</c:v>
                </c:pt>
                <c:pt idx="1636">
                  <c:v>54.744525547445299</c:v>
                </c:pt>
                <c:pt idx="1637">
                  <c:v>54.014598540146004</c:v>
                </c:pt>
                <c:pt idx="1638">
                  <c:v>53.284671532846353</c:v>
                </c:pt>
                <c:pt idx="1639">
                  <c:v>49.285714285714299</c:v>
                </c:pt>
                <c:pt idx="1640">
                  <c:v>50</c:v>
                </c:pt>
                <c:pt idx="1641">
                  <c:v>57.446808510638057</c:v>
                </c:pt>
                <c:pt idx="1642">
                  <c:v>48.920863309352242</c:v>
                </c:pt>
                <c:pt idx="1643">
                  <c:v>54.609929078014197</c:v>
                </c:pt>
                <c:pt idx="1644">
                  <c:v>51.428571428571537</c:v>
                </c:pt>
                <c:pt idx="1645">
                  <c:v>52.592592592592602</c:v>
                </c:pt>
                <c:pt idx="1646">
                  <c:v>48.920863309352242</c:v>
                </c:pt>
                <c:pt idx="1647">
                  <c:v>49.635036496350402</c:v>
                </c:pt>
                <c:pt idx="1648">
                  <c:v>51.824817518247905</c:v>
                </c:pt>
                <c:pt idx="1649">
                  <c:v>51.0948905109489</c:v>
                </c:pt>
                <c:pt idx="1650">
                  <c:v>51.0948905109489</c:v>
                </c:pt>
                <c:pt idx="1651">
                  <c:v>94.482758620689097</c:v>
                </c:pt>
                <c:pt idx="1652">
                  <c:v>90.344827586206904</c:v>
                </c:pt>
                <c:pt idx="1653">
                  <c:v>46.043165467625897</c:v>
                </c:pt>
                <c:pt idx="1654">
                  <c:v>46.762589928057743</c:v>
                </c:pt>
                <c:pt idx="1655">
                  <c:v>46.808510638297903</c:v>
                </c:pt>
                <c:pt idx="1656">
                  <c:v>46.762589928057743</c:v>
                </c:pt>
                <c:pt idx="1657">
                  <c:v>46.762589928057743</c:v>
                </c:pt>
                <c:pt idx="1658">
                  <c:v>46.762589928057743</c:v>
                </c:pt>
                <c:pt idx="1659">
                  <c:v>43.262411347517904</c:v>
                </c:pt>
                <c:pt idx="1660">
                  <c:v>43.262411347517904</c:v>
                </c:pt>
                <c:pt idx="1661">
                  <c:v>43.971631205673745</c:v>
                </c:pt>
                <c:pt idx="1662">
                  <c:v>43.884892086330844</c:v>
                </c:pt>
                <c:pt idx="1663">
                  <c:v>45.323741007194144</c:v>
                </c:pt>
                <c:pt idx="1664">
                  <c:v>45.323741007194144</c:v>
                </c:pt>
                <c:pt idx="1665">
                  <c:v>45.323741007194144</c:v>
                </c:pt>
                <c:pt idx="1666">
                  <c:v>46.043165467625897</c:v>
                </c:pt>
                <c:pt idx="1667">
                  <c:v>46.043165467625897</c:v>
                </c:pt>
                <c:pt idx="1668">
                  <c:v>44.680851063829799</c:v>
                </c:pt>
                <c:pt idx="1669">
                  <c:v>44.680851063829799</c:v>
                </c:pt>
                <c:pt idx="1670">
                  <c:v>44.680851063829799</c:v>
                </c:pt>
                <c:pt idx="1671">
                  <c:v>45.390070921985966</c:v>
                </c:pt>
                <c:pt idx="1672">
                  <c:v>48.201438848921157</c:v>
                </c:pt>
                <c:pt idx="1673">
                  <c:v>46.043165467625897</c:v>
                </c:pt>
                <c:pt idx="1674">
                  <c:v>46.762589928057743</c:v>
                </c:pt>
                <c:pt idx="1675">
                  <c:v>46.762589928057743</c:v>
                </c:pt>
                <c:pt idx="1676">
                  <c:v>45.323741007194144</c:v>
                </c:pt>
                <c:pt idx="1677">
                  <c:v>46.762589928057743</c:v>
                </c:pt>
                <c:pt idx="1678">
                  <c:v>40.714285714285701</c:v>
                </c:pt>
                <c:pt idx="1679">
                  <c:v>40.714285714285701</c:v>
                </c:pt>
                <c:pt idx="1680">
                  <c:v>47.407407407406936</c:v>
                </c:pt>
                <c:pt idx="1681">
                  <c:v>43.262411347517904</c:v>
                </c:pt>
                <c:pt idx="1682">
                  <c:v>46.099290780141921</c:v>
                </c:pt>
                <c:pt idx="1683">
                  <c:v>45.985401459853705</c:v>
                </c:pt>
                <c:pt idx="1684">
                  <c:v>46.099290780141921</c:v>
                </c:pt>
                <c:pt idx="1685">
                  <c:v>43.262411347517904</c:v>
                </c:pt>
                <c:pt idx="1686">
                  <c:v>43.262411347517904</c:v>
                </c:pt>
                <c:pt idx="1687">
                  <c:v>44.680851063829799</c:v>
                </c:pt>
                <c:pt idx="1688">
                  <c:v>46.762589928057743</c:v>
                </c:pt>
                <c:pt idx="1689">
                  <c:v>46.762589928057743</c:v>
                </c:pt>
                <c:pt idx="1690">
                  <c:v>55.47445255474419</c:v>
                </c:pt>
                <c:pt idx="1691">
                  <c:v>55.47445255474419</c:v>
                </c:pt>
                <c:pt idx="1692">
                  <c:v>55.47445255474419</c:v>
                </c:pt>
                <c:pt idx="1693">
                  <c:v>56.934306569342709</c:v>
                </c:pt>
                <c:pt idx="1694">
                  <c:v>54.744525547445299</c:v>
                </c:pt>
                <c:pt idx="1695">
                  <c:v>54.014598540146004</c:v>
                </c:pt>
                <c:pt idx="1696">
                  <c:v>50</c:v>
                </c:pt>
                <c:pt idx="1697">
                  <c:v>49.275362318840735</c:v>
                </c:pt>
                <c:pt idx="1698">
                  <c:v>56.737588652482245</c:v>
                </c:pt>
                <c:pt idx="1699">
                  <c:v>52.517985611510795</c:v>
                </c:pt>
                <c:pt idx="1700">
                  <c:v>55.319148936170329</c:v>
                </c:pt>
                <c:pt idx="1701">
                  <c:v>52.142857142857103</c:v>
                </c:pt>
                <c:pt idx="1702">
                  <c:v>54.074074074074097</c:v>
                </c:pt>
                <c:pt idx="1703">
                  <c:v>49.640287769783853</c:v>
                </c:pt>
                <c:pt idx="1704">
                  <c:v>50.364963503649143</c:v>
                </c:pt>
                <c:pt idx="1705">
                  <c:v>53.284671532846353</c:v>
                </c:pt>
                <c:pt idx="1706">
                  <c:v>53.284671532846353</c:v>
                </c:pt>
                <c:pt idx="1707">
                  <c:v>52.554744525546958</c:v>
                </c:pt>
                <c:pt idx="1708">
                  <c:v>88.965517241379601</c:v>
                </c:pt>
                <c:pt idx="1709">
                  <c:v>88.27586206896548</c:v>
                </c:pt>
                <c:pt idx="1710">
                  <c:v>87.586206896550948</c:v>
                </c:pt>
                <c:pt idx="1711">
                  <c:v>47.482014388489212</c:v>
                </c:pt>
                <c:pt idx="1712">
                  <c:v>48.201438848921157</c:v>
                </c:pt>
                <c:pt idx="1713">
                  <c:v>48.201438848921157</c:v>
                </c:pt>
                <c:pt idx="1714">
                  <c:v>48.201438848921157</c:v>
                </c:pt>
                <c:pt idx="1715">
                  <c:v>48.201438848921157</c:v>
                </c:pt>
                <c:pt idx="1716">
                  <c:v>48.201438848921157</c:v>
                </c:pt>
                <c:pt idx="1717">
                  <c:v>45.323741007194144</c:v>
                </c:pt>
                <c:pt idx="1718">
                  <c:v>45.323741007194144</c:v>
                </c:pt>
                <c:pt idx="1719">
                  <c:v>45.323741007194144</c:v>
                </c:pt>
                <c:pt idx="1720">
                  <c:v>45.323741007194144</c:v>
                </c:pt>
                <c:pt idx="1721">
                  <c:v>46.043165467625897</c:v>
                </c:pt>
                <c:pt idx="1722">
                  <c:v>46.043165467625897</c:v>
                </c:pt>
                <c:pt idx="1723">
                  <c:v>46.043165467625897</c:v>
                </c:pt>
                <c:pt idx="1724">
                  <c:v>46.762589928057743</c:v>
                </c:pt>
                <c:pt idx="1725">
                  <c:v>46.762589928057743</c:v>
                </c:pt>
                <c:pt idx="1726">
                  <c:v>46.762589928057743</c:v>
                </c:pt>
                <c:pt idx="1727">
                  <c:v>44.604316546762597</c:v>
                </c:pt>
                <c:pt idx="1728">
                  <c:v>44.604316546762597</c:v>
                </c:pt>
                <c:pt idx="1729">
                  <c:v>45.323741007194144</c:v>
                </c:pt>
                <c:pt idx="1730">
                  <c:v>48.920863309352242</c:v>
                </c:pt>
                <c:pt idx="1731">
                  <c:v>48.201438848921157</c:v>
                </c:pt>
                <c:pt idx="1732">
                  <c:v>48.201438848921157</c:v>
                </c:pt>
                <c:pt idx="1733">
                  <c:v>48.920863309352242</c:v>
                </c:pt>
                <c:pt idx="1734">
                  <c:v>46.762589928057743</c:v>
                </c:pt>
                <c:pt idx="1735">
                  <c:v>49.640287769783853</c:v>
                </c:pt>
                <c:pt idx="1736">
                  <c:v>41.304347826086996</c:v>
                </c:pt>
                <c:pt idx="1737">
                  <c:v>44.202898550724598</c:v>
                </c:pt>
                <c:pt idx="1738">
                  <c:v>45.185185185185212</c:v>
                </c:pt>
                <c:pt idx="1739">
                  <c:v>42.446043165467209</c:v>
                </c:pt>
                <c:pt idx="1740">
                  <c:v>47.482014388489212</c:v>
                </c:pt>
                <c:pt idx="1741">
                  <c:v>45.255474452554701</c:v>
                </c:pt>
                <c:pt idx="1742">
                  <c:v>48.201438848921157</c:v>
                </c:pt>
                <c:pt idx="1743">
                  <c:v>44.604316546762597</c:v>
                </c:pt>
                <c:pt idx="1744">
                  <c:v>43.884892086330844</c:v>
                </c:pt>
                <c:pt idx="1745">
                  <c:v>45.323741007194144</c:v>
                </c:pt>
                <c:pt idx="1746">
                  <c:v>46.043165467625897</c:v>
                </c:pt>
                <c:pt idx="1747">
                  <c:v>45.323741007194144</c:v>
                </c:pt>
                <c:pt idx="1748">
                  <c:v>51.851851851851414</c:v>
                </c:pt>
                <c:pt idx="1749">
                  <c:v>52.592592592592602</c:v>
                </c:pt>
                <c:pt idx="1750">
                  <c:v>53.3333333333333</c:v>
                </c:pt>
                <c:pt idx="1751">
                  <c:v>54.074074074074097</c:v>
                </c:pt>
                <c:pt idx="1752">
                  <c:v>51.851851851851414</c:v>
                </c:pt>
                <c:pt idx="1753">
                  <c:v>51.851851851851414</c:v>
                </c:pt>
                <c:pt idx="1754">
                  <c:v>51.449275362318801</c:v>
                </c:pt>
                <c:pt idx="1755">
                  <c:v>50.7246376811594</c:v>
                </c:pt>
                <c:pt idx="1756">
                  <c:v>56.834532374100867</c:v>
                </c:pt>
                <c:pt idx="1757">
                  <c:v>52.173913043478422</c:v>
                </c:pt>
                <c:pt idx="1758">
                  <c:v>56.1151079136691</c:v>
                </c:pt>
                <c:pt idx="1759">
                  <c:v>52.517985611510795</c:v>
                </c:pt>
                <c:pt idx="1760">
                  <c:v>54.13533834586498</c:v>
                </c:pt>
                <c:pt idx="1761">
                  <c:v>48.920863309352242</c:v>
                </c:pt>
                <c:pt idx="1762">
                  <c:v>51.851851851851414</c:v>
                </c:pt>
                <c:pt idx="1763">
                  <c:v>54.074074074074097</c:v>
                </c:pt>
                <c:pt idx="1764">
                  <c:v>55.5555555555556</c:v>
                </c:pt>
                <c:pt idx="1765">
                  <c:v>54.074074074074097</c:v>
                </c:pt>
                <c:pt idx="1766">
                  <c:v>84.615384615384258</c:v>
                </c:pt>
                <c:pt idx="1767">
                  <c:v>87.412587412587158</c:v>
                </c:pt>
                <c:pt idx="1768">
                  <c:v>83.916083916083878</c:v>
                </c:pt>
                <c:pt idx="1769">
                  <c:v>85.314685314685278</c:v>
                </c:pt>
                <c:pt idx="1770">
                  <c:v>47.482014388489212</c:v>
                </c:pt>
                <c:pt idx="1771">
                  <c:v>48.201438848921157</c:v>
                </c:pt>
                <c:pt idx="1772">
                  <c:v>48.226950354610011</c:v>
                </c:pt>
                <c:pt idx="1773">
                  <c:v>48.201438848921157</c:v>
                </c:pt>
                <c:pt idx="1774">
                  <c:v>48.201438848921157</c:v>
                </c:pt>
                <c:pt idx="1775">
                  <c:v>48.201438848921157</c:v>
                </c:pt>
                <c:pt idx="1776">
                  <c:v>44.680851063829799</c:v>
                </c:pt>
                <c:pt idx="1777">
                  <c:v>44.680851063829799</c:v>
                </c:pt>
                <c:pt idx="1778">
                  <c:v>46.099290780141921</c:v>
                </c:pt>
                <c:pt idx="1779">
                  <c:v>45.323741007194144</c:v>
                </c:pt>
                <c:pt idx="1780">
                  <c:v>47.482014388489212</c:v>
                </c:pt>
                <c:pt idx="1781">
                  <c:v>47.482014388489212</c:v>
                </c:pt>
                <c:pt idx="1782">
                  <c:v>47.482014388489212</c:v>
                </c:pt>
                <c:pt idx="1783">
                  <c:v>48.201438848921157</c:v>
                </c:pt>
                <c:pt idx="1784">
                  <c:v>48.201438848921157</c:v>
                </c:pt>
                <c:pt idx="1785">
                  <c:v>48.226950354610011</c:v>
                </c:pt>
                <c:pt idx="1786">
                  <c:v>43.971631205673745</c:v>
                </c:pt>
                <c:pt idx="1787">
                  <c:v>45.390070921985966</c:v>
                </c:pt>
                <c:pt idx="1788">
                  <c:v>47.5177304964539</c:v>
                </c:pt>
                <c:pt idx="1789">
                  <c:v>47.482014388489212</c:v>
                </c:pt>
                <c:pt idx="1790">
                  <c:v>48.201438848921157</c:v>
                </c:pt>
                <c:pt idx="1791">
                  <c:v>46.762589928057743</c:v>
                </c:pt>
                <c:pt idx="1792">
                  <c:v>47.482014388489212</c:v>
                </c:pt>
                <c:pt idx="1793">
                  <c:v>46.762589928057743</c:v>
                </c:pt>
                <c:pt idx="1794">
                  <c:v>46.762589928057743</c:v>
                </c:pt>
                <c:pt idx="1795">
                  <c:v>40.714285714285701</c:v>
                </c:pt>
                <c:pt idx="1796">
                  <c:v>44.285714285714299</c:v>
                </c:pt>
                <c:pt idx="1797">
                  <c:v>45.185185185185212</c:v>
                </c:pt>
                <c:pt idx="1798">
                  <c:v>44.680851063829799</c:v>
                </c:pt>
                <c:pt idx="1799">
                  <c:v>46.808510638297903</c:v>
                </c:pt>
                <c:pt idx="1800">
                  <c:v>45.255474452554701</c:v>
                </c:pt>
                <c:pt idx="1801">
                  <c:v>48.226950354610011</c:v>
                </c:pt>
                <c:pt idx="1802">
                  <c:v>46.099290780141921</c:v>
                </c:pt>
                <c:pt idx="1803">
                  <c:v>44.680851063829799</c:v>
                </c:pt>
                <c:pt idx="1804">
                  <c:v>44.680851063829799</c:v>
                </c:pt>
                <c:pt idx="1805">
                  <c:v>46.043165467625897</c:v>
                </c:pt>
                <c:pt idx="1806">
                  <c:v>45.323741007194144</c:v>
                </c:pt>
                <c:pt idx="1807">
                  <c:v>54.014598540146004</c:v>
                </c:pt>
                <c:pt idx="1808">
                  <c:v>54.744525547445299</c:v>
                </c:pt>
                <c:pt idx="1809">
                  <c:v>54.744525547445299</c:v>
                </c:pt>
                <c:pt idx="1810">
                  <c:v>56.204379562043798</c:v>
                </c:pt>
                <c:pt idx="1811">
                  <c:v>54.014598540146004</c:v>
                </c:pt>
                <c:pt idx="1812">
                  <c:v>54.014598540146004</c:v>
                </c:pt>
                <c:pt idx="1813">
                  <c:v>52.142857142857103</c:v>
                </c:pt>
                <c:pt idx="1814">
                  <c:v>50</c:v>
                </c:pt>
                <c:pt idx="1815">
                  <c:v>58.865248226950413</c:v>
                </c:pt>
                <c:pt idx="1816">
                  <c:v>51.798561151079113</c:v>
                </c:pt>
                <c:pt idx="1817">
                  <c:v>55.319148936170329</c:v>
                </c:pt>
                <c:pt idx="1818">
                  <c:v>51.428571428571537</c:v>
                </c:pt>
                <c:pt idx="1819">
                  <c:v>58.518518518518512</c:v>
                </c:pt>
                <c:pt idx="1820">
                  <c:v>50.359712230215813</c:v>
                </c:pt>
                <c:pt idx="1821">
                  <c:v>50.364963503649143</c:v>
                </c:pt>
                <c:pt idx="1822">
                  <c:v>54.014598540146004</c:v>
                </c:pt>
                <c:pt idx="1823">
                  <c:v>53.284671532846353</c:v>
                </c:pt>
                <c:pt idx="1824">
                  <c:v>52.554744525546958</c:v>
                </c:pt>
                <c:pt idx="1825">
                  <c:v>88.965517241379601</c:v>
                </c:pt>
                <c:pt idx="1826">
                  <c:v>91.034482758620271</c:v>
                </c:pt>
                <c:pt idx="1827">
                  <c:v>86.896551724137922</c:v>
                </c:pt>
                <c:pt idx="1828">
                  <c:v>85.517241379310605</c:v>
                </c:pt>
                <c:pt idx="1829">
                  <c:v>85.314685314685278</c:v>
                </c:pt>
                <c:pt idx="1830">
                  <c:v>46.762589928057743</c:v>
                </c:pt>
                <c:pt idx="1831">
                  <c:v>47.482014388489212</c:v>
                </c:pt>
                <c:pt idx="1832">
                  <c:v>48.226950354610011</c:v>
                </c:pt>
                <c:pt idx="1833">
                  <c:v>47.482014388489212</c:v>
                </c:pt>
                <c:pt idx="1834">
                  <c:v>47.482014388489212</c:v>
                </c:pt>
                <c:pt idx="1835">
                  <c:v>47.482014388489212</c:v>
                </c:pt>
                <c:pt idx="1836">
                  <c:v>44.680851063829799</c:v>
                </c:pt>
                <c:pt idx="1837">
                  <c:v>44.680851063829799</c:v>
                </c:pt>
                <c:pt idx="1838">
                  <c:v>47.5177304964539</c:v>
                </c:pt>
                <c:pt idx="1839">
                  <c:v>45.323741007194144</c:v>
                </c:pt>
                <c:pt idx="1840">
                  <c:v>46.762589928057743</c:v>
                </c:pt>
                <c:pt idx="1841">
                  <c:v>46.762589928057743</c:v>
                </c:pt>
                <c:pt idx="1842">
                  <c:v>46.762589928057743</c:v>
                </c:pt>
                <c:pt idx="1843">
                  <c:v>47.482014388489212</c:v>
                </c:pt>
                <c:pt idx="1844">
                  <c:v>47.482014388489212</c:v>
                </c:pt>
                <c:pt idx="1845">
                  <c:v>46.808510638297903</c:v>
                </c:pt>
                <c:pt idx="1846">
                  <c:v>44.680851063829799</c:v>
                </c:pt>
                <c:pt idx="1847">
                  <c:v>47.5177304964539</c:v>
                </c:pt>
                <c:pt idx="1848">
                  <c:v>48.226950354610011</c:v>
                </c:pt>
                <c:pt idx="1849">
                  <c:v>48.201438848921157</c:v>
                </c:pt>
                <c:pt idx="1850">
                  <c:v>48.201438848921157</c:v>
                </c:pt>
                <c:pt idx="1851">
                  <c:v>46.043165467625897</c:v>
                </c:pt>
                <c:pt idx="1852">
                  <c:v>46.043165467625897</c:v>
                </c:pt>
                <c:pt idx="1853">
                  <c:v>47.482014388489212</c:v>
                </c:pt>
                <c:pt idx="1854">
                  <c:v>47.482014388489212</c:v>
                </c:pt>
                <c:pt idx="1855">
                  <c:v>42.142857142857103</c:v>
                </c:pt>
                <c:pt idx="1856">
                  <c:v>43.571428571428335</c:v>
                </c:pt>
                <c:pt idx="1857">
                  <c:v>45.185185185185212</c:v>
                </c:pt>
                <c:pt idx="1858">
                  <c:v>46.808510638297903</c:v>
                </c:pt>
                <c:pt idx="1859">
                  <c:v>49.645390070922012</c:v>
                </c:pt>
                <c:pt idx="1860">
                  <c:v>47.445255474452544</c:v>
                </c:pt>
                <c:pt idx="1861">
                  <c:v>46.808510638297903</c:v>
                </c:pt>
                <c:pt idx="1862">
                  <c:v>43.262411347517904</c:v>
                </c:pt>
                <c:pt idx="1863">
                  <c:v>45.390070921985966</c:v>
                </c:pt>
                <c:pt idx="1864">
                  <c:v>45.390070921985966</c:v>
                </c:pt>
                <c:pt idx="1865">
                  <c:v>46.043165467625897</c:v>
                </c:pt>
                <c:pt idx="1866">
                  <c:v>45.323741007194144</c:v>
                </c:pt>
                <c:pt idx="1867">
                  <c:v>54.014598540146004</c:v>
                </c:pt>
                <c:pt idx="1868">
                  <c:v>54.014598540146004</c:v>
                </c:pt>
                <c:pt idx="1869">
                  <c:v>54.014598540146004</c:v>
                </c:pt>
                <c:pt idx="1870">
                  <c:v>54.744525547445299</c:v>
                </c:pt>
                <c:pt idx="1871">
                  <c:v>52.554744525546958</c:v>
                </c:pt>
                <c:pt idx="1872">
                  <c:v>53.284671532846353</c:v>
                </c:pt>
                <c:pt idx="1873">
                  <c:v>51.428571428571537</c:v>
                </c:pt>
                <c:pt idx="1874">
                  <c:v>50.7246376811594</c:v>
                </c:pt>
                <c:pt idx="1875">
                  <c:v>58.156028368794296</c:v>
                </c:pt>
                <c:pt idx="1876">
                  <c:v>51.798561151079113</c:v>
                </c:pt>
                <c:pt idx="1877">
                  <c:v>56.028368794326212</c:v>
                </c:pt>
                <c:pt idx="1878">
                  <c:v>50.714285714285701</c:v>
                </c:pt>
                <c:pt idx="1879">
                  <c:v>53.3333333333333</c:v>
                </c:pt>
                <c:pt idx="1880">
                  <c:v>51.079136690647474</c:v>
                </c:pt>
                <c:pt idx="1881">
                  <c:v>48.175182481751811</c:v>
                </c:pt>
                <c:pt idx="1882">
                  <c:v>51.0948905109489</c:v>
                </c:pt>
                <c:pt idx="1883">
                  <c:v>51.824817518247905</c:v>
                </c:pt>
                <c:pt idx="1884">
                  <c:v>51.0948905109489</c:v>
                </c:pt>
                <c:pt idx="1885">
                  <c:v>91.034482758620271</c:v>
                </c:pt>
                <c:pt idx="1886">
                  <c:v>87.586206896550948</c:v>
                </c:pt>
                <c:pt idx="1887">
                  <c:v>90.344827586206904</c:v>
                </c:pt>
                <c:pt idx="1888">
                  <c:v>86.896551724137922</c:v>
                </c:pt>
                <c:pt idx="1889">
                  <c:v>83.916083916083878</c:v>
                </c:pt>
                <c:pt idx="1890">
                  <c:v>87.586206896550948</c:v>
                </c:pt>
                <c:pt idx="1891">
                  <c:v>53.521126760563398</c:v>
                </c:pt>
                <c:pt idx="1892">
                  <c:v>54.225352112676305</c:v>
                </c:pt>
                <c:pt idx="1893">
                  <c:v>54.225352112676305</c:v>
                </c:pt>
                <c:pt idx="1894">
                  <c:v>53.521126760563398</c:v>
                </c:pt>
                <c:pt idx="1895">
                  <c:v>54.225352112676305</c:v>
                </c:pt>
                <c:pt idx="1896">
                  <c:v>54.9295774647887</c:v>
                </c:pt>
                <c:pt idx="1897">
                  <c:v>52.112676056337996</c:v>
                </c:pt>
                <c:pt idx="1898">
                  <c:v>50.704225352112701</c:v>
                </c:pt>
                <c:pt idx="1899">
                  <c:v>53.521126760563398</c:v>
                </c:pt>
                <c:pt idx="1900">
                  <c:v>50.704225352112701</c:v>
                </c:pt>
                <c:pt idx="1901">
                  <c:v>52.112676056337996</c:v>
                </c:pt>
                <c:pt idx="1902">
                  <c:v>51.408450704225402</c:v>
                </c:pt>
                <c:pt idx="1903">
                  <c:v>52.112676056337996</c:v>
                </c:pt>
                <c:pt idx="1904">
                  <c:v>51.408450704225402</c:v>
                </c:pt>
                <c:pt idx="1905">
                  <c:v>51.408450704225402</c:v>
                </c:pt>
                <c:pt idx="1906">
                  <c:v>52.112676056337996</c:v>
                </c:pt>
                <c:pt idx="1907">
                  <c:v>50.704225352112701</c:v>
                </c:pt>
                <c:pt idx="1908">
                  <c:v>50.704225352112701</c:v>
                </c:pt>
                <c:pt idx="1909">
                  <c:v>50.704225352112701</c:v>
                </c:pt>
                <c:pt idx="1910">
                  <c:v>51.408450704225402</c:v>
                </c:pt>
                <c:pt idx="1911">
                  <c:v>52.112676056337996</c:v>
                </c:pt>
                <c:pt idx="1912">
                  <c:v>50</c:v>
                </c:pt>
                <c:pt idx="1913">
                  <c:v>50</c:v>
                </c:pt>
                <c:pt idx="1914">
                  <c:v>51.408450704225402</c:v>
                </c:pt>
                <c:pt idx="1915">
                  <c:v>51.408450704225402</c:v>
                </c:pt>
                <c:pt idx="1916">
                  <c:v>48.936170212766001</c:v>
                </c:pt>
                <c:pt idx="1917">
                  <c:v>47.5177304964539</c:v>
                </c:pt>
                <c:pt idx="1918">
                  <c:v>50</c:v>
                </c:pt>
                <c:pt idx="1919">
                  <c:v>52.112676056337996</c:v>
                </c:pt>
                <c:pt idx="1920">
                  <c:v>51.408450704225402</c:v>
                </c:pt>
                <c:pt idx="1921">
                  <c:v>45</c:v>
                </c:pt>
                <c:pt idx="1922">
                  <c:v>50.704225352112701</c:v>
                </c:pt>
                <c:pt idx="1923">
                  <c:v>48.591549295774598</c:v>
                </c:pt>
                <c:pt idx="1924">
                  <c:v>49.295774647887313</c:v>
                </c:pt>
                <c:pt idx="1925">
                  <c:v>51.408450704225402</c:v>
                </c:pt>
                <c:pt idx="1926">
                  <c:v>50</c:v>
                </c:pt>
                <c:pt idx="1927">
                  <c:v>48.591549295774598</c:v>
                </c:pt>
                <c:pt idx="1928">
                  <c:v>55.5555555555556</c:v>
                </c:pt>
                <c:pt idx="1929">
                  <c:v>54.074074074074097</c:v>
                </c:pt>
                <c:pt idx="1930">
                  <c:v>51.851851851851414</c:v>
                </c:pt>
                <c:pt idx="1931">
                  <c:v>54.074074074074097</c:v>
                </c:pt>
                <c:pt idx="1932">
                  <c:v>52.592592592592602</c:v>
                </c:pt>
                <c:pt idx="1933">
                  <c:v>52.592592592592602</c:v>
                </c:pt>
                <c:pt idx="1934">
                  <c:v>55.714285714285701</c:v>
                </c:pt>
                <c:pt idx="1935">
                  <c:v>53.571428571428335</c:v>
                </c:pt>
                <c:pt idx="1936">
                  <c:v>70.629370629370598</c:v>
                </c:pt>
                <c:pt idx="1937">
                  <c:v>53.19148936170199</c:v>
                </c:pt>
                <c:pt idx="1938">
                  <c:v>61.702127659574501</c:v>
                </c:pt>
                <c:pt idx="1939">
                  <c:v>53.19148936170199</c:v>
                </c:pt>
                <c:pt idx="1940">
                  <c:v>48.8888888888889</c:v>
                </c:pt>
                <c:pt idx="1941">
                  <c:v>49.640287769783853</c:v>
                </c:pt>
                <c:pt idx="1942">
                  <c:v>48.175182481751811</c:v>
                </c:pt>
                <c:pt idx="1943">
                  <c:v>47.445255474452544</c:v>
                </c:pt>
                <c:pt idx="1944">
                  <c:v>48.9051094890511</c:v>
                </c:pt>
                <c:pt idx="1945">
                  <c:v>46.715328467153299</c:v>
                </c:pt>
                <c:pt idx="1946">
                  <c:v>59.285714285714299</c:v>
                </c:pt>
                <c:pt idx="1947">
                  <c:v>57.857142857142563</c:v>
                </c:pt>
                <c:pt idx="1948">
                  <c:v>58.571428571428335</c:v>
                </c:pt>
                <c:pt idx="1949">
                  <c:v>58.571428571428335</c:v>
                </c:pt>
                <c:pt idx="1950">
                  <c:v>57.142857142857103</c:v>
                </c:pt>
                <c:pt idx="1951">
                  <c:v>57.857142857142563</c:v>
                </c:pt>
                <c:pt idx="1952">
                  <c:v>60</c:v>
                </c:pt>
                <c:pt idx="1953">
                  <c:v>50.354609929077974</c:v>
                </c:pt>
                <c:pt idx="1954">
                  <c:v>51.063829787233821</c:v>
                </c:pt>
                <c:pt idx="1955">
                  <c:v>51.748251748251867</c:v>
                </c:pt>
                <c:pt idx="1956">
                  <c:v>50.354609929077974</c:v>
                </c:pt>
                <c:pt idx="1957">
                  <c:v>51.063829787233821</c:v>
                </c:pt>
                <c:pt idx="1958">
                  <c:v>51.063829787233821</c:v>
                </c:pt>
                <c:pt idx="1959">
                  <c:v>50.349650349650396</c:v>
                </c:pt>
                <c:pt idx="1960">
                  <c:v>49.65034965034954</c:v>
                </c:pt>
                <c:pt idx="1961">
                  <c:v>50.349650349650396</c:v>
                </c:pt>
                <c:pt idx="1962">
                  <c:v>50.354609929077974</c:v>
                </c:pt>
                <c:pt idx="1963">
                  <c:v>52.482269503545872</c:v>
                </c:pt>
                <c:pt idx="1964">
                  <c:v>51.773049645390095</c:v>
                </c:pt>
                <c:pt idx="1965">
                  <c:v>51.063829787233821</c:v>
                </c:pt>
                <c:pt idx="1966">
                  <c:v>51.063829787233821</c:v>
                </c:pt>
                <c:pt idx="1967">
                  <c:v>51.063829787233821</c:v>
                </c:pt>
                <c:pt idx="1968">
                  <c:v>50.349650349650396</c:v>
                </c:pt>
                <c:pt idx="1969">
                  <c:v>49.65034965034954</c:v>
                </c:pt>
                <c:pt idx="1970">
                  <c:v>51.048951048951267</c:v>
                </c:pt>
                <c:pt idx="1971">
                  <c:v>51.748251748251867</c:v>
                </c:pt>
                <c:pt idx="1972">
                  <c:v>51.773049645390095</c:v>
                </c:pt>
                <c:pt idx="1973">
                  <c:v>51.063829787233821</c:v>
                </c:pt>
                <c:pt idx="1974">
                  <c:v>53.19148936170199</c:v>
                </c:pt>
                <c:pt idx="1975">
                  <c:v>52.482269503545872</c:v>
                </c:pt>
                <c:pt idx="1976">
                  <c:v>51.063829787233821</c:v>
                </c:pt>
                <c:pt idx="1977">
                  <c:v>52.482269503545872</c:v>
                </c:pt>
                <c:pt idx="1978">
                  <c:v>46.478873239436595</c:v>
                </c:pt>
                <c:pt idx="1979">
                  <c:v>47.88732394366199</c:v>
                </c:pt>
                <c:pt idx="1980">
                  <c:v>51.824817518247905</c:v>
                </c:pt>
                <c:pt idx="1981">
                  <c:v>51.048951048951267</c:v>
                </c:pt>
                <c:pt idx="1982">
                  <c:v>51.748251748251867</c:v>
                </c:pt>
                <c:pt idx="1983">
                  <c:v>48.201438848921157</c:v>
                </c:pt>
                <c:pt idx="1984">
                  <c:v>51.048951048951267</c:v>
                </c:pt>
                <c:pt idx="1985">
                  <c:v>48.251748251748005</c:v>
                </c:pt>
                <c:pt idx="1986">
                  <c:v>48.251748251748005</c:v>
                </c:pt>
                <c:pt idx="1987">
                  <c:v>49.65034965034954</c:v>
                </c:pt>
                <c:pt idx="1988">
                  <c:v>53.9007092198582</c:v>
                </c:pt>
                <c:pt idx="1989">
                  <c:v>51.063829787233821</c:v>
                </c:pt>
                <c:pt idx="1990">
                  <c:v>55.5555555555556</c:v>
                </c:pt>
                <c:pt idx="1991">
                  <c:v>55.5555555555556</c:v>
                </c:pt>
                <c:pt idx="1992">
                  <c:v>55.5555555555556</c:v>
                </c:pt>
                <c:pt idx="1993">
                  <c:v>55.5555555555556</c:v>
                </c:pt>
                <c:pt idx="1994">
                  <c:v>54.074074074074097</c:v>
                </c:pt>
                <c:pt idx="1995">
                  <c:v>54.074074074074097</c:v>
                </c:pt>
                <c:pt idx="1996">
                  <c:v>57.142857142857103</c:v>
                </c:pt>
                <c:pt idx="1997">
                  <c:v>52.898550724637836</c:v>
                </c:pt>
                <c:pt idx="1998">
                  <c:v>68.531468531468448</c:v>
                </c:pt>
                <c:pt idx="1999">
                  <c:v>51.063829787233821</c:v>
                </c:pt>
                <c:pt idx="2000">
                  <c:v>61.971830985915496</c:v>
                </c:pt>
                <c:pt idx="2001">
                  <c:v>53.9007092198582</c:v>
                </c:pt>
                <c:pt idx="2002">
                  <c:v>52.554744525546958</c:v>
                </c:pt>
                <c:pt idx="2003">
                  <c:v>48.920863309352242</c:v>
                </c:pt>
                <c:pt idx="2004">
                  <c:v>52.517985611510795</c:v>
                </c:pt>
                <c:pt idx="2005">
                  <c:v>53.237410071942271</c:v>
                </c:pt>
                <c:pt idx="2006">
                  <c:v>53.956834532374096</c:v>
                </c:pt>
                <c:pt idx="2007">
                  <c:v>52.517985611510795</c:v>
                </c:pt>
                <c:pt idx="2008">
                  <c:v>62.142857142857103</c:v>
                </c:pt>
                <c:pt idx="2009">
                  <c:v>62.142857142857103</c:v>
                </c:pt>
                <c:pt idx="2010">
                  <c:v>61.428571428571537</c:v>
                </c:pt>
                <c:pt idx="2011">
                  <c:v>63.571428571428335</c:v>
                </c:pt>
                <c:pt idx="2012">
                  <c:v>63.768115942029432</c:v>
                </c:pt>
                <c:pt idx="2013">
                  <c:v>60.714285714285701</c:v>
                </c:pt>
                <c:pt idx="2014">
                  <c:v>62.857142857142563</c:v>
                </c:pt>
                <c:pt idx="2015">
                  <c:v>69.718309859154658</c:v>
                </c:pt>
                <c:pt idx="2016">
                  <c:v>57.446808510638057</c:v>
                </c:pt>
                <c:pt idx="2017">
                  <c:v>58.156028368794296</c:v>
                </c:pt>
                <c:pt idx="2018">
                  <c:v>58.156028368794296</c:v>
                </c:pt>
                <c:pt idx="2019">
                  <c:v>57.446808510638057</c:v>
                </c:pt>
                <c:pt idx="2020">
                  <c:v>58.156028368794296</c:v>
                </c:pt>
                <c:pt idx="2021">
                  <c:v>58.156028368794296</c:v>
                </c:pt>
                <c:pt idx="2022">
                  <c:v>58.156028368794296</c:v>
                </c:pt>
                <c:pt idx="2023">
                  <c:v>58.156028368794296</c:v>
                </c:pt>
                <c:pt idx="2024">
                  <c:v>56.737588652482245</c:v>
                </c:pt>
                <c:pt idx="2025">
                  <c:v>54.609929078014197</c:v>
                </c:pt>
                <c:pt idx="2026">
                  <c:v>56.737588652482245</c:v>
                </c:pt>
                <c:pt idx="2027">
                  <c:v>55.319148936170329</c:v>
                </c:pt>
                <c:pt idx="2028">
                  <c:v>56.737588652482245</c:v>
                </c:pt>
                <c:pt idx="2029">
                  <c:v>56.028368794326212</c:v>
                </c:pt>
                <c:pt idx="2030">
                  <c:v>56.028368794326212</c:v>
                </c:pt>
                <c:pt idx="2031">
                  <c:v>56.737588652482245</c:v>
                </c:pt>
                <c:pt idx="2032">
                  <c:v>55.319148936170329</c:v>
                </c:pt>
                <c:pt idx="2033">
                  <c:v>52.482269503545872</c:v>
                </c:pt>
                <c:pt idx="2034">
                  <c:v>52.482269503545872</c:v>
                </c:pt>
                <c:pt idx="2035">
                  <c:v>54.609929078014197</c:v>
                </c:pt>
                <c:pt idx="2036">
                  <c:v>54.609929078014197</c:v>
                </c:pt>
                <c:pt idx="2037">
                  <c:v>54.609929078014197</c:v>
                </c:pt>
                <c:pt idx="2038">
                  <c:v>53.9007092198582</c:v>
                </c:pt>
                <c:pt idx="2039">
                  <c:v>52.482269503545872</c:v>
                </c:pt>
                <c:pt idx="2040">
                  <c:v>52.482269503545872</c:v>
                </c:pt>
                <c:pt idx="2041">
                  <c:v>50</c:v>
                </c:pt>
                <c:pt idx="2042">
                  <c:v>52.142857142857103</c:v>
                </c:pt>
                <c:pt idx="2043">
                  <c:v>49.635036496350402</c:v>
                </c:pt>
                <c:pt idx="2044">
                  <c:v>57.446808510638057</c:v>
                </c:pt>
                <c:pt idx="2045">
                  <c:v>57.446808510638057</c:v>
                </c:pt>
                <c:pt idx="2046">
                  <c:v>56.1151079136691</c:v>
                </c:pt>
                <c:pt idx="2047">
                  <c:v>54.609929078014197</c:v>
                </c:pt>
                <c:pt idx="2048">
                  <c:v>54.609929078014197</c:v>
                </c:pt>
                <c:pt idx="2049">
                  <c:v>55.319148936170329</c:v>
                </c:pt>
                <c:pt idx="2050">
                  <c:v>53.19148936170199</c:v>
                </c:pt>
                <c:pt idx="2051">
                  <c:v>57.446808510638057</c:v>
                </c:pt>
                <c:pt idx="2052">
                  <c:v>53.9007092198582</c:v>
                </c:pt>
                <c:pt idx="2053">
                  <c:v>57.894736842105466</c:v>
                </c:pt>
                <c:pt idx="2054">
                  <c:v>57.142857142857103</c:v>
                </c:pt>
                <c:pt idx="2055">
                  <c:v>54.887218045112796</c:v>
                </c:pt>
                <c:pt idx="2056">
                  <c:v>59.398496240601503</c:v>
                </c:pt>
                <c:pt idx="2057">
                  <c:v>57.894736842105466</c:v>
                </c:pt>
                <c:pt idx="2058">
                  <c:v>58.646616541353396</c:v>
                </c:pt>
                <c:pt idx="2059">
                  <c:v>59.420289855072227</c:v>
                </c:pt>
                <c:pt idx="2060">
                  <c:v>59.420289855072227</c:v>
                </c:pt>
                <c:pt idx="2061">
                  <c:v>63.82978723404235</c:v>
                </c:pt>
                <c:pt idx="2062">
                  <c:v>55.714285714285701</c:v>
                </c:pt>
                <c:pt idx="2063">
                  <c:v>61.428571428571537</c:v>
                </c:pt>
                <c:pt idx="2064">
                  <c:v>55.714285714285701</c:v>
                </c:pt>
                <c:pt idx="2065">
                  <c:v>61.940298507462295</c:v>
                </c:pt>
                <c:pt idx="2066">
                  <c:v>57.246376811594203</c:v>
                </c:pt>
                <c:pt idx="2067">
                  <c:v>59.558823529411796</c:v>
                </c:pt>
                <c:pt idx="2068">
                  <c:v>56.617647058823124</c:v>
                </c:pt>
                <c:pt idx="2069">
                  <c:v>58.823529411764518</c:v>
                </c:pt>
                <c:pt idx="2070">
                  <c:v>58.823529411764518</c:v>
                </c:pt>
                <c:pt idx="2071">
                  <c:v>56.934306569342709</c:v>
                </c:pt>
                <c:pt idx="2072">
                  <c:v>59.854014598539997</c:v>
                </c:pt>
                <c:pt idx="2073">
                  <c:v>56.204379562043798</c:v>
                </c:pt>
                <c:pt idx="2074">
                  <c:v>57.664233576642005</c:v>
                </c:pt>
                <c:pt idx="2075">
                  <c:v>57.664233576642005</c:v>
                </c:pt>
                <c:pt idx="2076">
                  <c:v>61.313868613138368</c:v>
                </c:pt>
                <c:pt idx="2077">
                  <c:v>58.39416058394135</c:v>
                </c:pt>
                <c:pt idx="2078">
                  <c:v>61.702127659574501</c:v>
                </c:pt>
                <c:pt idx="2079">
                  <c:v>65.714285714285722</c:v>
                </c:pt>
                <c:pt idx="2080">
                  <c:v>53.9007092198582</c:v>
                </c:pt>
                <c:pt idx="2081">
                  <c:v>54.609929078014197</c:v>
                </c:pt>
                <c:pt idx="2082">
                  <c:v>53.846153846153975</c:v>
                </c:pt>
                <c:pt idx="2083">
                  <c:v>53.9007092198582</c:v>
                </c:pt>
                <c:pt idx="2084">
                  <c:v>54.609929078014197</c:v>
                </c:pt>
                <c:pt idx="2085">
                  <c:v>54.609929078014197</c:v>
                </c:pt>
                <c:pt idx="2086">
                  <c:v>53.846153846153975</c:v>
                </c:pt>
                <c:pt idx="2087">
                  <c:v>53.846153846153975</c:v>
                </c:pt>
                <c:pt idx="2088">
                  <c:v>54.545454545454497</c:v>
                </c:pt>
                <c:pt idx="2089">
                  <c:v>53.19148936170199</c:v>
                </c:pt>
                <c:pt idx="2090">
                  <c:v>53.9007092198582</c:v>
                </c:pt>
                <c:pt idx="2091">
                  <c:v>52.482269503545872</c:v>
                </c:pt>
                <c:pt idx="2092">
                  <c:v>53.9007092198582</c:v>
                </c:pt>
                <c:pt idx="2093">
                  <c:v>53.19148936170199</c:v>
                </c:pt>
                <c:pt idx="2094">
                  <c:v>53.19148936170199</c:v>
                </c:pt>
                <c:pt idx="2095">
                  <c:v>54.545454545454497</c:v>
                </c:pt>
                <c:pt idx="2096">
                  <c:v>53.846153846153975</c:v>
                </c:pt>
                <c:pt idx="2097">
                  <c:v>51.048951048951267</c:v>
                </c:pt>
                <c:pt idx="2098">
                  <c:v>51.748251748251867</c:v>
                </c:pt>
                <c:pt idx="2099">
                  <c:v>51.773049645390095</c:v>
                </c:pt>
                <c:pt idx="2100">
                  <c:v>54.609929078014197</c:v>
                </c:pt>
                <c:pt idx="2101">
                  <c:v>52.482269503545872</c:v>
                </c:pt>
                <c:pt idx="2102">
                  <c:v>51.063829787233821</c:v>
                </c:pt>
                <c:pt idx="2103">
                  <c:v>51.063829787233821</c:v>
                </c:pt>
                <c:pt idx="2104">
                  <c:v>51.063829787233821</c:v>
                </c:pt>
                <c:pt idx="2105">
                  <c:v>49.295774647887313</c:v>
                </c:pt>
                <c:pt idx="2106">
                  <c:v>48.591549295774598</c:v>
                </c:pt>
                <c:pt idx="2107">
                  <c:v>48.175182481751811</c:v>
                </c:pt>
                <c:pt idx="2108">
                  <c:v>54.545454545454497</c:v>
                </c:pt>
                <c:pt idx="2109">
                  <c:v>54.545454545454497</c:v>
                </c:pt>
                <c:pt idx="2110">
                  <c:v>51.798561151079113</c:v>
                </c:pt>
                <c:pt idx="2111">
                  <c:v>54.545454545454497</c:v>
                </c:pt>
                <c:pt idx="2112">
                  <c:v>51.048951048951267</c:v>
                </c:pt>
                <c:pt idx="2113">
                  <c:v>53.146853146853111</c:v>
                </c:pt>
                <c:pt idx="2114">
                  <c:v>51.048951048951267</c:v>
                </c:pt>
                <c:pt idx="2115">
                  <c:v>54.609929078014197</c:v>
                </c:pt>
                <c:pt idx="2116">
                  <c:v>51.063829787233821</c:v>
                </c:pt>
                <c:pt idx="2117">
                  <c:v>55.5555555555556</c:v>
                </c:pt>
                <c:pt idx="2118">
                  <c:v>54.814814814814795</c:v>
                </c:pt>
                <c:pt idx="2119">
                  <c:v>53.3333333333333</c:v>
                </c:pt>
                <c:pt idx="2120">
                  <c:v>57.037037037036995</c:v>
                </c:pt>
                <c:pt idx="2121">
                  <c:v>55.5555555555556</c:v>
                </c:pt>
                <c:pt idx="2122">
                  <c:v>56.296296296296298</c:v>
                </c:pt>
                <c:pt idx="2123">
                  <c:v>55.714285714285701</c:v>
                </c:pt>
                <c:pt idx="2124">
                  <c:v>56.521739130434959</c:v>
                </c:pt>
                <c:pt idx="2125">
                  <c:v>62.937062937062898</c:v>
                </c:pt>
                <c:pt idx="2126">
                  <c:v>54.609929078014197</c:v>
                </c:pt>
                <c:pt idx="2127">
                  <c:v>59.154929577464436</c:v>
                </c:pt>
                <c:pt idx="2128">
                  <c:v>54.609929078014197</c:v>
                </c:pt>
                <c:pt idx="2129">
                  <c:v>56.617647058823124</c:v>
                </c:pt>
                <c:pt idx="2130">
                  <c:v>56.521739130434959</c:v>
                </c:pt>
                <c:pt idx="2131">
                  <c:v>55.072463768115902</c:v>
                </c:pt>
                <c:pt idx="2132">
                  <c:v>52.898550724637836</c:v>
                </c:pt>
                <c:pt idx="2133">
                  <c:v>53.623188405797045</c:v>
                </c:pt>
                <c:pt idx="2134">
                  <c:v>53.623188405797045</c:v>
                </c:pt>
                <c:pt idx="2135">
                  <c:v>55.395683453236892</c:v>
                </c:pt>
                <c:pt idx="2136">
                  <c:v>56.1151079136691</c:v>
                </c:pt>
                <c:pt idx="2137">
                  <c:v>54.676258992806012</c:v>
                </c:pt>
                <c:pt idx="2138">
                  <c:v>54.676258992806012</c:v>
                </c:pt>
                <c:pt idx="2139">
                  <c:v>54.744525547445299</c:v>
                </c:pt>
                <c:pt idx="2140">
                  <c:v>58.273381294964011</c:v>
                </c:pt>
                <c:pt idx="2141">
                  <c:v>56.834532374100867</c:v>
                </c:pt>
                <c:pt idx="2142">
                  <c:v>60.283687943262017</c:v>
                </c:pt>
                <c:pt idx="2143">
                  <c:v>63.380281690140414</c:v>
                </c:pt>
                <c:pt idx="2144">
                  <c:v>88.652482269502926</c:v>
                </c:pt>
                <c:pt idx="2145">
                  <c:v>51.773049645390095</c:v>
                </c:pt>
                <c:pt idx="2146">
                  <c:v>52.482269503545872</c:v>
                </c:pt>
                <c:pt idx="2147">
                  <c:v>51.748251748251867</c:v>
                </c:pt>
                <c:pt idx="2148">
                  <c:v>51.773049645390095</c:v>
                </c:pt>
                <c:pt idx="2149">
                  <c:v>52.482269503545872</c:v>
                </c:pt>
                <c:pt idx="2150">
                  <c:v>52.482269503545872</c:v>
                </c:pt>
                <c:pt idx="2151">
                  <c:v>53.846153846153975</c:v>
                </c:pt>
                <c:pt idx="2152">
                  <c:v>53.846153846153975</c:v>
                </c:pt>
                <c:pt idx="2153">
                  <c:v>53.846153846153975</c:v>
                </c:pt>
                <c:pt idx="2154">
                  <c:v>49.645390070922012</c:v>
                </c:pt>
                <c:pt idx="2155">
                  <c:v>51.063829787233821</c:v>
                </c:pt>
                <c:pt idx="2156">
                  <c:v>49.645390070922012</c:v>
                </c:pt>
                <c:pt idx="2157">
                  <c:v>49.645390070922012</c:v>
                </c:pt>
                <c:pt idx="2158">
                  <c:v>49.645390070922012</c:v>
                </c:pt>
                <c:pt idx="2159">
                  <c:v>49.645390070922012</c:v>
                </c:pt>
                <c:pt idx="2160">
                  <c:v>53.146853146853111</c:v>
                </c:pt>
                <c:pt idx="2161">
                  <c:v>47.552447552447092</c:v>
                </c:pt>
                <c:pt idx="2162">
                  <c:v>48.951048951048705</c:v>
                </c:pt>
                <c:pt idx="2163">
                  <c:v>49.65034965034954</c:v>
                </c:pt>
                <c:pt idx="2164">
                  <c:v>51.773049645390095</c:v>
                </c:pt>
                <c:pt idx="2165">
                  <c:v>52.482269503545872</c:v>
                </c:pt>
                <c:pt idx="2166">
                  <c:v>54.609929078014197</c:v>
                </c:pt>
                <c:pt idx="2167">
                  <c:v>53.19148936170199</c:v>
                </c:pt>
                <c:pt idx="2168">
                  <c:v>50.354609929077974</c:v>
                </c:pt>
                <c:pt idx="2169">
                  <c:v>52.482269503545872</c:v>
                </c:pt>
                <c:pt idx="2170">
                  <c:v>50.704225352112701</c:v>
                </c:pt>
                <c:pt idx="2171">
                  <c:v>52.816901408450541</c:v>
                </c:pt>
                <c:pt idx="2172">
                  <c:v>46.715328467153299</c:v>
                </c:pt>
                <c:pt idx="2173">
                  <c:v>48.251748251748005</c:v>
                </c:pt>
                <c:pt idx="2174">
                  <c:v>51.048951048951267</c:v>
                </c:pt>
                <c:pt idx="2175">
                  <c:v>44.604316546762597</c:v>
                </c:pt>
                <c:pt idx="2176">
                  <c:v>48.951048951048705</c:v>
                </c:pt>
                <c:pt idx="2177">
                  <c:v>48.951048951048705</c:v>
                </c:pt>
                <c:pt idx="2178">
                  <c:v>46.853146853146541</c:v>
                </c:pt>
                <c:pt idx="2179">
                  <c:v>47.552447552447092</c:v>
                </c:pt>
                <c:pt idx="2180">
                  <c:v>51.063829787233821</c:v>
                </c:pt>
                <c:pt idx="2181">
                  <c:v>49.645390070922012</c:v>
                </c:pt>
                <c:pt idx="2182">
                  <c:v>52.592592592592602</c:v>
                </c:pt>
                <c:pt idx="2183">
                  <c:v>52.592592592592602</c:v>
                </c:pt>
                <c:pt idx="2184">
                  <c:v>51.1111111111111</c:v>
                </c:pt>
                <c:pt idx="2185">
                  <c:v>55.5555555555556</c:v>
                </c:pt>
                <c:pt idx="2186">
                  <c:v>52.592592592592602</c:v>
                </c:pt>
                <c:pt idx="2187">
                  <c:v>52.592592592592602</c:v>
                </c:pt>
                <c:pt idx="2188">
                  <c:v>51.428571428571537</c:v>
                </c:pt>
                <c:pt idx="2189">
                  <c:v>52.898550724637836</c:v>
                </c:pt>
                <c:pt idx="2190">
                  <c:v>65.734265734265989</c:v>
                </c:pt>
                <c:pt idx="2191">
                  <c:v>57.446808510638057</c:v>
                </c:pt>
                <c:pt idx="2192">
                  <c:v>58.450704225351991</c:v>
                </c:pt>
                <c:pt idx="2193">
                  <c:v>56.028368794326212</c:v>
                </c:pt>
                <c:pt idx="2194">
                  <c:v>59.12408759124046</c:v>
                </c:pt>
                <c:pt idx="2195">
                  <c:v>53.237410071942271</c:v>
                </c:pt>
                <c:pt idx="2196">
                  <c:v>51.079136690647474</c:v>
                </c:pt>
                <c:pt idx="2197">
                  <c:v>52.517985611510795</c:v>
                </c:pt>
                <c:pt idx="2198">
                  <c:v>53.956834532374096</c:v>
                </c:pt>
                <c:pt idx="2199">
                  <c:v>52.517985611510795</c:v>
                </c:pt>
                <c:pt idx="2200">
                  <c:v>58.273381294964011</c:v>
                </c:pt>
                <c:pt idx="2201">
                  <c:v>60.431654676258944</c:v>
                </c:pt>
                <c:pt idx="2202">
                  <c:v>58.273381294964011</c:v>
                </c:pt>
                <c:pt idx="2203">
                  <c:v>57.5539568345324</c:v>
                </c:pt>
                <c:pt idx="2204">
                  <c:v>60.583941605839271</c:v>
                </c:pt>
                <c:pt idx="2205">
                  <c:v>61.151079136690335</c:v>
                </c:pt>
                <c:pt idx="2206">
                  <c:v>58.9928057553957</c:v>
                </c:pt>
                <c:pt idx="2207">
                  <c:v>63.120567375886445</c:v>
                </c:pt>
                <c:pt idx="2208">
                  <c:v>62.937062937062898</c:v>
                </c:pt>
                <c:pt idx="2209">
                  <c:v>70</c:v>
                </c:pt>
                <c:pt idx="2210">
                  <c:v>65.492957746478879</c:v>
                </c:pt>
                <c:pt idx="2211">
                  <c:v>51.798561151079113</c:v>
                </c:pt>
                <c:pt idx="2212">
                  <c:v>52.517985611510795</c:v>
                </c:pt>
                <c:pt idx="2213">
                  <c:v>52.482269503545872</c:v>
                </c:pt>
                <c:pt idx="2214">
                  <c:v>52.517985611510795</c:v>
                </c:pt>
                <c:pt idx="2215">
                  <c:v>51.724137931034512</c:v>
                </c:pt>
                <c:pt idx="2216">
                  <c:v>52.517985611510795</c:v>
                </c:pt>
                <c:pt idx="2217">
                  <c:v>51.063829787233821</c:v>
                </c:pt>
                <c:pt idx="2218">
                  <c:v>51.063829787233821</c:v>
                </c:pt>
                <c:pt idx="2219">
                  <c:v>51.773049645390095</c:v>
                </c:pt>
                <c:pt idx="2220">
                  <c:v>51.798561151079113</c:v>
                </c:pt>
                <c:pt idx="2221">
                  <c:v>50.359712230215813</c:v>
                </c:pt>
                <c:pt idx="2222">
                  <c:v>48.920863309352242</c:v>
                </c:pt>
                <c:pt idx="2223">
                  <c:v>48.920863309352242</c:v>
                </c:pt>
                <c:pt idx="2224">
                  <c:v>48.201438848921157</c:v>
                </c:pt>
                <c:pt idx="2225">
                  <c:v>48.201438848921157</c:v>
                </c:pt>
                <c:pt idx="2226">
                  <c:v>48.936170212766001</c:v>
                </c:pt>
                <c:pt idx="2227">
                  <c:v>49.645390070922012</c:v>
                </c:pt>
                <c:pt idx="2228">
                  <c:v>48.979591836734713</c:v>
                </c:pt>
                <c:pt idx="2229">
                  <c:v>48.979591836734713</c:v>
                </c:pt>
                <c:pt idx="2230">
                  <c:v>53.237410071942271</c:v>
                </c:pt>
                <c:pt idx="2231">
                  <c:v>53.237410071942271</c:v>
                </c:pt>
                <c:pt idx="2232">
                  <c:v>53.237410071942271</c:v>
                </c:pt>
                <c:pt idx="2233">
                  <c:v>52.517985611510795</c:v>
                </c:pt>
                <c:pt idx="2234">
                  <c:v>52.517985611510795</c:v>
                </c:pt>
                <c:pt idx="2235">
                  <c:v>53.237410071942271</c:v>
                </c:pt>
                <c:pt idx="2236">
                  <c:v>50.684931506849296</c:v>
                </c:pt>
                <c:pt idx="2237">
                  <c:v>54.9295774647887</c:v>
                </c:pt>
                <c:pt idx="2238">
                  <c:v>52.205882352941202</c:v>
                </c:pt>
                <c:pt idx="2239">
                  <c:v>48.936170212766001</c:v>
                </c:pt>
                <c:pt idx="2240">
                  <c:v>51.773049645390095</c:v>
                </c:pt>
                <c:pt idx="2241">
                  <c:v>46.715328467153299</c:v>
                </c:pt>
                <c:pt idx="2242">
                  <c:v>48.591549295774598</c:v>
                </c:pt>
                <c:pt idx="2243">
                  <c:v>48.936170212766001</c:v>
                </c:pt>
                <c:pt idx="2244">
                  <c:v>46.808510638297903</c:v>
                </c:pt>
                <c:pt idx="2245">
                  <c:v>48.936170212766001</c:v>
                </c:pt>
                <c:pt idx="2246">
                  <c:v>51.798561151079113</c:v>
                </c:pt>
                <c:pt idx="2247">
                  <c:v>48.920863309352242</c:v>
                </c:pt>
                <c:pt idx="2248">
                  <c:v>55.882352941176563</c:v>
                </c:pt>
                <c:pt idx="2249">
                  <c:v>55.882352941176563</c:v>
                </c:pt>
                <c:pt idx="2250">
                  <c:v>53.676470588235297</c:v>
                </c:pt>
                <c:pt idx="2251">
                  <c:v>58.823529411764518</c:v>
                </c:pt>
                <c:pt idx="2252">
                  <c:v>58.088235294117837</c:v>
                </c:pt>
                <c:pt idx="2253">
                  <c:v>55.147058823529413</c:v>
                </c:pt>
                <c:pt idx="2254">
                  <c:v>54.347826086956175</c:v>
                </c:pt>
                <c:pt idx="2255">
                  <c:v>52.941176470588196</c:v>
                </c:pt>
                <c:pt idx="2256">
                  <c:v>62.411347517730036</c:v>
                </c:pt>
                <c:pt idx="2257">
                  <c:v>55.395683453236892</c:v>
                </c:pt>
                <c:pt idx="2258">
                  <c:v>58.571428571428335</c:v>
                </c:pt>
                <c:pt idx="2259">
                  <c:v>59.574468085106105</c:v>
                </c:pt>
                <c:pt idx="2260">
                  <c:v>55.5555555555556</c:v>
                </c:pt>
                <c:pt idx="2261">
                  <c:v>51.0948905109489</c:v>
                </c:pt>
                <c:pt idx="2262">
                  <c:v>56.834532374100867</c:v>
                </c:pt>
                <c:pt idx="2263">
                  <c:v>58.39416058394135</c:v>
                </c:pt>
                <c:pt idx="2264">
                  <c:v>58.273381294964011</c:v>
                </c:pt>
                <c:pt idx="2265">
                  <c:v>57.5539568345324</c:v>
                </c:pt>
                <c:pt idx="2266">
                  <c:v>55.47445255474419</c:v>
                </c:pt>
                <c:pt idx="2267">
                  <c:v>57.664233576642005</c:v>
                </c:pt>
                <c:pt idx="2268">
                  <c:v>55.47445255474419</c:v>
                </c:pt>
                <c:pt idx="2269">
                  <c:v>57.664233576642005</c:v>
                </c:pt>
                <c:pt idx="2270">
                  <c:v>55.5555555555556</c:v>
                </c:pt>
                <c:pt idx="2271">
                  <c:v>56.204379562043798</c:v>
                </c:pt>
                <c:pt idx="2272">
                  <c:v>55.47445255474419</c:v>
                </c:pt>
                <c:pt idx="2273">
                  <c:v>58.273381294964011</c:v>
                </c:pt>
                <c:pt idx="2274">
                  <c:v>59.574468085106105</c:v>
                </c:pt>
                <c:pt idx="2275">
                  <c:v>67.625899280575481</c:v>
                </c:pt>
                <c:pt idx="2276">
                  <c:v>63.120567375886445</c:v>
                </c:pt>
                <c:pt idx="2277">
                  <c:v>63.82978723404235</c:v>
                </c:pt>
                <c:pt idx="2278">
                  <c:v>50.354609929077974</c:v>
                </c:pt>
                <c:pt idx="2279">
                  <c:v>51.063829787233821</c:v>
                </c:pt>
                <c:pt idx="2280">
                  <c:v>50.349650349650396</c:v>
                </c:pt>
                <c:pt idx="2281">
                  <c:v>50.354609929077974</c:v>
                </c:pt>
                <c:pt idx="2282">
                  <c:v>50.344827586206307</c:v>
                </c:pt>
                <c:pt idx="2283">
                  <c:v>51.063829787233821</c:v>
                </c:pt>
                <c:pt idx="2284">
                  <c:v>48.251748251748005</c:v>
                </c:pt>
                <c:pt idx="2285">
                  <c:v>48.251748251748005</c:v>
                </c:pt>
                <c:pt idx="2286">
                  <c:v>47.552447552447092</c:v>
                </c:pt>
                <c:pt idx="2287">
                  <c:v>48.226950354610011</c:v>
                </c:pt>
                <c:pt idx="2288">
                  <c:v>48.226950354610011</c:v>
                </c:pt>
                <c:pt idx="2289">
                  <c:v>47.5177304964539</c:v>
                </c:pt>
                <c:pt idx="2290">
                  <c:v>48.226950354610011</c:v>
                </c:pt>
                <c:pt idx="2291">
                  <c:v>47.5177304964539</c:v>
                </c:pt>
                <c:pt idx="2292">
                  <c:v>47.5177304964539</c:v>
                </c:pt>
                <c:pt idx="2293">
                  <c:v>47.552447552447092</c:v>
                </c:pt>
                <c:pt idx="2294">
                  <c:v>48.951048951048705</c:v>
                </c:pt>
                <c:pt idx="2295">
                  <c:v>46.258503401360372</c:v>
                </c:pt>
                <c:pt idx="2296">
                  <c:v>44.966442953020099</c:v>
                </c:pt>
                <c:pt idx="2297">
                  <c:v>48.936170212766001</c:v>
                </c:pt>
                <c:pt idx="2298">
                  <c:v>51.773049645390095</c:v>
                </c:pt>
                <c:pt idx="2299">
                  <c:v>50.354609929077974</c:v>
                </c:pt>
                <c:pt idx="2300">
                  <c:v>48.936170212766001</c:v>
                </c:pt>
                <c:pt idx="2301">
                  <c:v>50.354609929077974</c:v>
                </c:pt>
                <c:pt idx="2302">
                  <c:v>50.354609929077974</c:v>
                </c:pt>
                <c:pt idx="2303">
                  <c:v>44.594594594594597</c:v>
                </c:pt>
                <c:pt idx="2304">
                  <c:v>44.5205479452055</c:v>
                </c:pt>
                <c:pt idx="2305">
                  <c:v>48.550724637681022</c:v>
                </c:pt>
                <c:pt idx="2306">
                  <c:v>44.755244755244391</c:v>
                </c:pt>
                <c:pt idx="2307">
                  <c:v>47.552447552447092</c:v>
                </c:pt>
                <c:pt idx="2308">
                  <c:v>45.323741007194144</c:v>
                </c:pt>
                <c:pt idx="2309">
                  <c:v>47.222222222222321</c:v>
                </c:pt>
                <c:pt idx="2310">
                  <c:v>46.153846153845819</c:v>
                </c:pt>
                <c:pt idx="2311">
                  <c:v>48.251748251748005</c:v>
                </c:pt>
                <c:pt idx="2312">
                  <c:v>51.048951048951267</c:v>
                </c:pt>
                <c:pt idx="2313">
                  <c:v>52.482269503545872</c:v>
                </c:pt>
                <c:pt idx="2314">
                  <c:v>50.354609929077974</c:v>
                </c:pt>
                <c:pt idx="2315">
                  <c:v>52.517985611510795</c:v>
                </c:pt>
                <c:pt idx="2316">
                  <c:v>50.359712230215813</c:v>
                </c:pt>
                <c:pt idx="2317">
                  <c:v>47.482014388489212</c:v>
                </c:pt>
                <c:pt idx="2318">
                  <c:v>51.079136690647474</c:v>
                </c:pt>
                <c:pt idx="2319">
                  <c:v>48.920863309352242</c:v>
                </c:pt>
                <c:pt idx="2320">
                  <c:v>47.482014388489212</c:v>
                </c:pt>
                <c:pt idx="2321">
                  <c:v>48.6111111111111</c:v>
                </c:pt>
                <c:pt idx="2322">
                  <c:v>49.640287769783853</c:v>
                </c:pt>
                <c:pt idx="2323">
                  <c:v>59.0277777777778</c:v>
                </c:pt>
                <c:pt idx="2324">
                  <c:v>51.063829787233821</c:v>
                </c:pt>
                <c:pt idx="2325">
                  <c:v>57.042253521126803</c:v>
                </c:pt>
                <c:pt idx="2326">
                  <c:v>49.65034965034954</c:v>
                </c:pt>
                <c:pt idx="2327">
                  <c:v>49.264705882352963</c:v>
                </c:pt>
                <c:pt idx="2328">
                  <c:v>44.927536231884112</c:v>
                </c:pt>
                <c:pt idx="2329">
                  <c:v>48.571428571428335</c:v>
                </c:pt>
                <c:pt idx="2330">
                  <c:v>47.826086956521713</c:v>
                </c:pt>
                <c:pt idx="2331">
                  <c:v>49.285714285714299</c:v>
                </c:pt>
                <c:pt idx="2332">
                  <c:v>48.571428571428335</c:v>
                </c:pt>
                <c:pt idx="2333">
                  <c:v>52.142857142857103</c:v>
                </c:pt>
                <c:pt idx="2334">
                  <c:v>52.142857142857103</c:v>
                </c:pt>
                <c:pt idx="2335">
                  <c:v>51.428571428571537</c:v>
                </c:pt>
                <c:pt idx="2336">
                  <c:v>52.857142857142563</c:v>
                </c:pt>
                <c:pt idx="2337">
                  <c:v>52.173913043478422</c:v>
                </c:pt>
                <c:pt idx="2338">
                  <c:v>52.142857142857103</c:v>
                </c:pt>
                <c:pt idx="2339">
                  <c:v>52.142857142857103</c:v>
                </c:pt>
                <c:pt idx="2340">
                  <c:v>57.042253521126803</c:v>
                </c:pt>
                <c:pt idx="2341">
                  <c:v>59.154929577464436</c:v>
                </c:pt>
                <c:pt idx="2342">
                  <c:v>63.571428571428335</c:v>
                </c:pt>
                <c:pt idx="2343">
                  <c:v>61.267605633802802</c:v>
                </c:pt>
                <c:pt idx="2344">
                  <c:v>57.042253521126803</c:v>
                </c:pt>
                <c:pt idx="2345">
                  <c:v>57.241379310344811</c:v>
                </c:pt>
                <c:pt idx="2346">
                  <c:v>47.5177304964539</c:v>
                </c:pt>
                <c:pt idx="2347">
                  <c:v>48.226950354610011</c:v>
                </c:pt>
                <c:pt idx="2348">
                  <c:v>48.226950354610011</c:v>
                </c:pt>
                <c:pt idx="2349">
                  <c:v>47.5177304964539</c:v>
                </c:pt>
                <c:pt idx="2350">
                  <c:v>47.586206896551829</c:v>
                </c:pt>
                <c:pt idx="2351">
                  <c:v>48.226950354610011</c:v>
                </c:pt>
                <c:pt idx="2352">
                  <c:v>46.099290780141921</c:v>
                </c:pt>
                <c:pt idx="2353">
                  <c:v>46.099290780141921</c:v>
                </c:pt>
                <c:pt idx="2354">
                  <c:v>46.808510638297903</c:v>
                </c:pt>
                <c:pt idx="2355">
                  <c:v>46.099290780141921</c:v>
                </c:pt>
                <c:pt idx="2356">
                  <c:v>45.390070921985966</c:v>
                </c:pt>
                <c:pt idx="2357">
                  <c:v>44.680851063829799</c:v>
                </c:pt>
                <c:pt idx="2358">
                  <c:v>45.390070921985966</c:v>
                </c:pt>
                <c:pt idx="2359">
                  <c:v>44.680851063829799</c:v>
                </c:pt>
                <c:pt idx="2360">
                  <c:v>44.680851063829799</c:v>
                </c:pt>
                <c:pt idx="2361">
                  <c:v>46.808510638297903</c:v>
                </c:pt>
                <c:pt idx="2362">
                  <c:v>48.936170212766001</c:v>
                </c:pt>
                <c:pt idx="2363">
                  <c:v>47.586206896551829</c:v>
                </c:pt>
                <c:pt idx="2364">
                  <c:v>46.896551724138021</c:v>
                </c:pt>
                <c:pt idx="2365">
                  <c:v>48.936170212766001</c:v>
                </c:pt>
                <c:pt idx="2366">
                  <c:v>49.645390070922012</c:v>
                </c:pt>
                <c:pt idx="2367">
                  <c:v>50.354609929077974</c:v>
                </c:pt>
                <c:pt idx="2368">
                  <c:v>49.645390070922012</c:v>
                </c:pt>
                <c:pt idx="2369">
                  <c:v>49.645390070922012</c:v>
                </c:pt>
                <c:pt idx="2370">
                  <c:v>49.645390070922012</c:v>
                </c:pt>
                <c:pt idx="2371">
                  <c:v>44.444444444444017</c:v>
                </c:pt>
                <c:pt idx="2372">
                  <c:v>44.366197183098421</c:v>
                </c:pt>
                <c:pt idx="2373">
                  <c:v>47.826086956521713</c:v>
                </c:pt>
                <c:pt idx="2374">
                  <c:v>46.808510638297903</c:v>
                </c:pt>
                <c:pt idx="2375">
                  <c:v>50.354609929077974</c:v>
                </c:pt>
                <c:pt idx="2376">
                  <c:v>46.043165467625897</c:v>
                </c:pt>
                <c:pt idx="2377">
                  <c:v>48.591549295774598</c:v>
                </c:pt>
                <c:pt idx="2378">
                  <c:v>46.808510638297903</c:v>
                </c:pt>
                <c:pt idx="2379">
                  <c:v>48.936170212766001</c:v>
                </c:pt>
                <c:pt idx="2380">
                  <c:v>50.354609929077974</c:v>
                </c:pt>
                <c:pt idx="2381">
                  <c:v>50.354609929077974</c:v>
                </c:pt>
                <c:pt idx="2382">
                  <c:v>48.936170212766001</c:v>
                </c:pt>
                <c:pt idx="2383">
                  <c:v>53.284671532846353</c:v>
                </c:pt>
                <c:pt idx="2384">
                  <c:v>50.364963503649143</c:v>
                </c:pt>
                <c:pt idx="2385">
                  <c:v>48.175182481751811</c:v>
                </c:pt>
                <c:pt idx="2386">
                  <c:v>51.0948905109489</c:v>
                </c:pt>
                <c:pt idx="2387">
                  <c:v>50.364963503649143</c:v>
                </c:pt>
                <c:pt idx="2388">
                  <c:v>48.175182481751811</c:v>
                </c:pt>
                <c:pt idx="2389">
                  <c:v>49.640287769783853</c:v>
                </c:pt>
                <c:pt idx="2390">
                  <c:v>51.079136690647474</c:v>
                </c:pt>
                <c:pt idx="2391">
                  <c:v>59.8591549295775</c:v>
                </c:pt>
                <c:pt idx="2392">
                  <c:v>52.142857142857103</c:v>
                </c:pt>
                <c:pt idx="2393">
                  <c:v>56.428571428571537</c:v>
                </c:pt>
                <c:pt idx="2394">
                  <c:v>49.295774647887313</c:v>
                </c:pt>
                <c:pt idx="2395">
                  <c:v>47.761194029850763</c:v>
                </c:pt>
                <c:pt idx="2396">
                  <c:v>45.652173913043498</c:v>
                </c:pt>
                <c:pt idx="2397">
                  <c:v>48.550724637681022</c:v>
                </c:pt>
                <c:pt idx="2398">
                  <c:v>48.529411764705912</c:v>
                </c:pt>
                <c:pt idx="2399">
                  <c:v>50</c:v>
                </c:pt>
                <c:pt idx="2400">
                  <c:v>49.275362318840735</c:v>
                </c:pt>
                <c:pt idx="2401">
                  <c:v>52.898550724637836</c:v>
                </c:pt>
                <c:pt idx="2402">
                  <c:v>53.623188405797045</c:v>
                </c:pt>
                <c:pt idx="2403">
                  <c:v>52.898550724637836</c:v>
                </c:pt>
                <c:pt idx="2404">
                  <c:v>53.623188405797045</c:v>
                </c:pt>
                <c:pt idx="2405">
                  <c:v>51.449275362318801</c:v>
                </c:pt>
                <c:pt idx="2406">
                  <c:v>52.173913043478422</c:v>
                </c:pt>
                <c:pt idx="2407">
                  <c:v>54.347826086956175</c:v>
                </c:pt>
                <c:pt idx="2408">
                  <c:v>57.042253521126803</c:v>
                </c:pt>
                <c:pt idx="2409">
                  <c:v>61.428571428571537</c:v>
                </c:pt>
                <c:pt idx="2410">
                  <c:v>60.714285714285701</c:v>
                </c:pt>
                <c:pt idx="2411">
                  <c:v>60.714285714285701</c:v>
                </c:pt>
                <c:pt idx="2412">
                  <c:v>57.142857142857103</c:v>
                </c:pt>
                <c:pt idx="2413">
                  <c:v>58.041958041958011</c:v>
                </c:pt>
                <c:pt idx="2414">
                  <c:v>91.780821917808183</c:v>
                </c:pt>
                <c:pt idx="2415">
                  <c:v>50.714285714285701</c:v>
                </c:pt>
                <c:pt idx="2416">
                  <c:v>51.428571428571537</c:v>
                </c:pt>
                <c:pt idx="2417">
                  <c:v>52.112676056337996</c:v>
                </c:pt>
                <c:pt idx="2418">
                  <c:v>50.714285714285701</c:v>
                </c:pt>
                <c:pt idx="2419">
                  <c:v>51.428571428571537</c:v>
                </c:pt>
                <c:pt idx="2420">
                  <c:v>51.428571428571537</c:v>
                </c:pt>
                <c:pt idx="2421">
                  <c:v>50.704225352112701</c:v>
                </c:pt>
                <c:pt idx="2422">
                  <c:v>50.704225352112701</c:v>
                </c:pt>
                <c:pt idx="2423">
                  <c:v>50.704225352112701</c:v>
                </c:pt>
                <c:pt idx="2424">
                  <c:v>47.857142857142563</c:v>
                </c:pt>
                <c:pt idx="2425">
                  <c:v>50</c:v>
                </c:pt>
                <c:pt idx="2426">
                  <c:v>50</c:v>
                </c:pt>
                <c:pt idx="2427">
                  <c:v>50</c:v>
                </c:pt>
                <c:pt idx="2428">
                  <c:v>50</c:v>
                </c:pt>
                <c:pt idx="2429">
                  <c:v>50</c:v>
                </c:pt>
                <c:pt idx="2430">
                  <c:v>51.408450704225402</c:v>
                </c:pt>
                <c:pt idx="2431">
                  <c:v>50.704225352112701</c:v>
                </c:pt>
                <c:pt idx="2432">
                  <c:v>49.295774647887313</c:v>
                </c:pt>
                <c:pt idx="2433">
                  <c:v>49.295774647887313</c:v>
                </c:pt>
                <c:pt idx="2434">
                  <c:v>50.714285714285701</c:v>
                </c:pt>
                <c:pt idx="2435">
                  <c:v>53.571428571428335</c:v>
                </c:pt>
                <c:pt idx="2436">
                  <c:v>52.142857142857103</c:v>
                </c:pt>
                <c:pt idx="2437">
                  <c:v>52.142857142857103</c:v>
                </c:pt>
                <c:pt idx="2438">
                  <c:v>52.142857142857103</c:v>
                </c:pt>
                <c:pt idx="2439">
                  <c:v>52.857142857142563</c:v>
                </c:pt>
                <c:pt idx="2440">
                  <c:v>43.262411347517904</c:v>
                </c:pt>
                <c:pt idx="2441">
                  <c:v>45.390070921985966</c:v>
                </c:pt>
                <c:pt idx="2442">
                  <c:v>44.852941176470544</c:v>
                </c:pt>
                <c:pt idx="2443">
                  <c:v>47.183098591549296</c:v>
                </c:pt>
                <c:pt idx="2444">
                  <c:v>49.295774647887313</c:v>
                </c:pt>
                <c:pt idx="2445">
                  <c:v>52.173913043478422</c:v>
                </c:pt>
                <c:pt idx="2446">
                  <c:v>47.183098591549296</c:v>
                </c:pt>
                <c:pt idx="2447">
                  <c:v>44.366197183098421</c:v>
                </c:pt>
                <c:pt idx="2448">
                  <c:v>45.774647887323844</c:v>
                </c:pt>
                <c:pt idx="2449">
                  <c:v>52.112676056337996</c:v>
                </c:pt>
                <c:pt idx="2450">
                  <c:v>50</c:v>
                </c:pt>
                <c:pt idx="2451">
                  <c:v>47.857142857142563</c:v>
                </c:pt>
                <c:pt idx="2452">
                  <c:v>56.716417910447802</c:v>
                </c:pt>
                <c:pt idx="2453">
                  <c:v>57.462686567163942</c:v>
                </c:pt>
                <c:pt idx="2454">
                  <c:v>57.462686567163942</c:v>
                </c:pt>
                <c:pt idx="2455">
                  <c:v>58.955223880596996</c:v>
                </c:pt>
                <c:pt idx="2456">
                  <c:v>54.477611940298445</c:v>
                </c:pt>
                <c:pt idx="2457">
                  <c:v>56.716417910447802</c:v>
                </c:pt>
                <c:pt idx="2458">
                  <c:v>55.395683453236892</c:v>
                </c:pt>
                <c:pt idx="2459">
                  <c:v>56.204379562043798</c:v>
                </c:pt>
                <c:pt idx="2460">
                  <c:v>64.539007092198489</c:v>
                </c:pt>
                <c:pt idx="2461">
                  <c:v>51.428571428571537</c:v>
                </c:pt>
                <c:pt idx="2462">
                  <c:v>56.737588652482245</c:v>
                </c:pt>
                <c:pt idx="2463">
                  <c:v>50.714285714285701</c:v>
                </c:pt>
                <c:pt idx="2464">
                  <c:v>52.205882352941202</c:v>
                </c:pt>
                <c:pt idx="2465">
                  <c:v>49.275362318840735</c:v>
                </c:pt>
                <c:pt idx="2466">
                  <c:v>48.550724637681022</c:v>
                </c:pt>
                <c:pt idx="2467">
                  <c:v>50.7246376811594</c:v>
                </c:pt>
                <c:pt idx="2468">
                  <c:v>51.449275362318801</c:v>
                </c:pt>
                <c:pt idx="2469">
                  <c:v>50</c:v>
                </c:pt>
                <c:pt idx="2470">
                  <c:v>55.797101449275402</c:v>
                </c:pt>
                <c:pt idx="2471">
                  <c:v>55.797101449275402</c:v>
                </c:pt>
                <c:pt idx="2472">
                  <c:v>55.072463768115902</c:v>
                </c:pt>
                <c:pt idx="2473">
                  <c:v>55.072463768115902</c:v>
                </c:pt>
                <c:pt idx="2474">
                  <c:v>57.352941176470544</c:v>
                </c:pt>
                <c:pt idx="2475">
                  <c:v>55.797101449275402</c:v>
                </c:pt>
                <c:pt idx="2476">
                  <c:v>59.420289855072227</c:v>
                </c:pt>
                <c:pt idx="2477">
                  <c:v>64.748201438848923</c:v>
                </c:pt>
                <c:pt idx="2478">
                  <c:v>63.82978723404235</c:v>
                </c:pt>
                <c:pt idx="2479">
                  <c:v>61.151079136690335</c:v>
                </c:pt>
                <c:pt idx="2480">
                  <c:v>60.992907801418397</c:v>
                </c:pt>
                <c:pt idx="2481">
                  <c:v>63.82978723404235</c:v>
                </c:pt>
                <c:pt idx="2482">
                  <c:v>63.120567375886445</c:v>
                </c:pt>
                <c:pt idx="2483">
                  <c:v>58.865248226950413</c:v>
                </c:pt>
                <c:pt idx="2484">
                  <c:v>62.589928057553998</c:v>
                </c:pt>
                <c:pt idx="2485">
                  <c:v>52.112676056337996</c:v>
                </c:pt>
                <c:pt idx="2486">
                  <c:v>52.816901408450541</c:v>
                </c:pt>
                <c:pt idx="2487">
                  <c:v>52.816901408450541</c:v>
                </c:pt>
                <c:pt idx="2488">
                  <c:v>52.112676056337996</c:v>
                </c:pt>
                <c:pt idx="2489">
                  <c:v>52.816901408450541</c:v>
                </c:pt>
                <c:pt idx="2490">
                  <c:v>52.816901408450541</c:v>
                </c:pt>
                <c:pt idx="2491">
                  <c:v>52.816901408450541</c:v>
                </c:pt>
                <c:pt idx="2492">
                  <c:v>52.112676056337996</c:v>
                </c:pt>
                <c:pt idx="2493">
                  <c:v>51.408450704225402</c:v>
                </c:pt>
                <c:pt idx="2494">
                  <c:v>50</c:v>
                </c:pt>
                <c:pt idx="2495">
                  <c:v>52.816901408450541</c:v>
                </c:pt>
                <c:pt idx="2496">
                  <c:v>51.408450704225402</c:v>
                </c:pt>
                <c:pt idx="2497">
                  <c:v>51.408450704225402</c:v>
                </c:pt>
                <c:pt idx="2498">
                  <c:v>50.704225352112701</c:v>
                </c:pt>
                <c:pt idx="2499">
                  <c:v>50.704225352112701</c:v>
                </c:pt>
                <c:pt idx="2500">
                  <c:v>51.408450704225402</c:v>
                </c:pt>
                <c:pt idx="2501">
                  <c:v>51.408450704225402</c:v>
                </c:pt>
                <c:pt idx="2502">
                  <c:v>50</c:v>
                </c:pt>
                <c:pt idx="2503">
                  <c:v>50</c:v>
                </c:pt>
                <c:pt idx="2504">
                  <c:v>51.408450704225402</c:v>
                </c:pt>
                <c:pt idx="2505">
                  <c:v>53.521126760563398</c:v>
                </c:pt>
                <c:pt idx="2506">
                  <c:v>53.521126760563398</c:v>
                </c:pt>
                <c:pt idx="2507">
                  <c:v>53.521126760563398</c:v>
                </c:pt>
                <c:pt idx="2508">
                  <c:v>51.408450704225402</c:v>
                </c:pt>
                <c:pt idx="2509">
                  <c:v>51.408450704225402</c:v>
                </c:pt>
                <c:pt idx="2510">
                  <c:v>48.226950354610011</c:v>
                </c:pt>
                <c:pt idx="2511">
                  <c:v>48.226950354610011</c:v>
                </c:pt>
                <c:pt idx="2512">
                  <c:v>47.101449275361944</c:v>
                </c:pt>
                <c:pt idx="2513">
                  <c:v>48.591549295774598</c:v>
                </c:pt>
                <c:pt idx="2514">
                  <c:v>48.591549295774598</c:v>
                </c:pt>
                <c:pt idx="2515">
                  <c:v>42.142857142857103</c:v>
                </c:pt>
                <c:pt idx="2516">
                  <c:v>47.88732394366199</c:v>
                </c:pt>
                <c:pt idx="2517">
                  <c:v>47.88732394366199</c:v>
                </c:pt>
                <c:pt idx="2518">
                  <c:v>47.183098591549296</c:v>
                </c:pt>
                <c:pt idx="2519">
                  <c:v>50.704225352112701</c:v>
                </c:pt>
                <c:pt idx="2520">
                  <c:v>54.225352112676305</c:v>
                </c:pt>
                <c:pt idx="2521">
                  <c:v>52.816901408450541</c:v>
                </c:pt>
                <c:pt idx="2522">
                  <c:v>56.296296296296298</c:v>
                </c:pt>
                <c:pt idx="2523">
                  <c:v>56.296296296296298</c:v>
                </c:pt>
                <c:pt idx="2524">
                  <c:v>52.592592592592602</c:v>
                </c:pt>
                <c:pt idx="2525">
                  <c:v>56.296296296296298</c:v>
                </c:pt>
                <c:pt idx="2526">
                  <c:v>52.592592592592602</c:v>
                </c:pt>
                <c:pt idx="2527">
                  <c:v>51.851851851851414</c:v>
                </c:pt>
                <c:pt idx="2528">
                  <c:v>55</c:v>
                </c:pt>
                <c:pt idx="2529">
                  <c:v>52.857142857142563</c:v>
                </c:pt>
                <c:pt idx="2530">
                  <c:v>70.629370629370598</c:v>
                </c:pt>
                <c:pt idx="2531">
                  <c:v>51.773049645390095</c:v>
                </c:pt>
                <c:pt idx="2532">
                  <c:v>59.574468085106105</c:v>
                </c:pt>
                <c:pt idx="2533">
                  <c:v>52.482269503545872</c:v>
                </c:pt>
                <c:pt idx="2534">
                  <c:v>52.592592592592602</c:v>
                </c:pt>
                <c:pt idx="2535">
                  <c:v>54.676258992806012</c:v>
                </c:pt>
                <c:pt idx="2536">
                  <c:v>52.554744525546958</c:v>
                </c:pt>
                <c:pt idx="2537">
                  <c:v>53.284671532846353</c:v>
                </c:pt>
                <c:pt idx="2538">
                  <c:v>55.47445255474419</c:v>
                </c:pt>
                <c:pt idx="2539">
                  <c:v>53.284671532846353</c:v>
                </c:pt>
                <c:pt idx="2540">
                  <c:v>51.079136690647474</c:v>
                </c:pt>
                <c:pt idx="2541">
                  <c:v>53.237410071942271</c:v>
                </c:pt>
                <c:pt idx="2542">
                  <c:v>50.359712230215813</c:v>
                </c:pt>
                <c:pt idx="2543">
                  <c:v>53.956834532374096</c:v>
                </c:pt>
                <c:pt idx="2544">
                  <c:v>54.676258992806012</c:v>
                </c:pt>
                <c:pt idx="2545">
                  <c:v>54.676258992806012</c:v>
                </c:pt>
                <c:pt idx="2546">
                  <c:v>52.517985611510795</c:v>
                </c:pt>
                <c:pt idx="2547">
                  <c:v>67.132867132866181</c:v>
                </c:pt>
                <c:pt idx="2548">
                  <c:v>65.957446808510582</c:v>
                </c:pt>
                <c:pt idx="2549">
                  <c:v>65.248226950354606</c:v>
                </c:pt>
                <c:pt idx="2550">
                  <c:v>64.539007092198489</c:v>
                </c:pt>
                <c:pt idx="2551">
                  <c:v>70.212765957446749</c:v>
                </c:pt>
                <c:pt idx="2552">
                  <c:v>64.028776978416786</c:v>
                </c:pt>
                <c:pt idx="2553">
                  <c:v>63.380281690140414</c:v>
                </c:pt>
                <c:pt idx="2554">
                  <c:v>63.380281690140414</c:v>
                </c:pt>
                <c:pt idx="2555">
                  <c:v>67.625899280575481</c:v>
                </c:pt>
                <c:pt idx="2556">
                  <c:v>52.112676056337996</c:v>
                </c:pt>
                <c:pt idx="2557">
                  <c:v>52.816901408450541</c:v>
                </c:pt>
                <c:pt idx="2558">
                  <c:v>52.816901408450541</c:v>
                </c:pt>
                <c:pt idx="2559">
                  <c:v>52.112676056337996</c:v>
                </c:pt>
                <c:pt idx="2560">
                  <c:v>52.816901408450541</c:v>
                </c:pt>
                <c:pt idx="2561">
                  <c:v>52.816901408450541</c:v>
                </c:pt>
                <c:pt idx="2562">
                  <c:v>51.408450704225402</c:v>
                </c:pt>
                <c:pt idx="2563">
                  <c:v>50.704225352112701</c:v>
                </c:pt>
                <c:pt idx="2564">
                  <c:v>50.704225352112701</c:v>
                </c:pt>
                <c:pt idx="2565">
                  <c:v>50.704225352112701</c:v>
                </c:pt>
                <c:pt idx="2566">
                  <c:v>52.112676056337996</c:v>
                </c:pt>
                <c:pt idx="2567">
                  <c:v>51.408450704225402</c:v>
                </c:pt>
                <c:pt idx="2568">
                  <c:v>51.408450704225402</c:v>
                </c:pt>
                <c:pt idx="2569">
                  <c:v>50.704225352112701</c:v>
                </c:pt>
                <c:pt idx="2570">
                  <c:v>50.704225352112701</c:v>
                </c:pt>
                <c:pt idx="2571">
                  <c:v>50.704225352112701</c:v>
                </c:pt>
                <c:pt idx="2572">
                  <c:v>50.704225352112701</c:v>
                </c:pt>
                <c:pt idx="2573">
                  <c:v>50.704225352112701</c:v>
                </c:pt>
                <c:pt idx="2574">
                  <c:v>50</c:v>
                </c:pt>
                <c:pt idx="2575">
                  <c:v>50.704225352112701</c:v>
                </c:pt>
                <c:pt idx="2576">
                  <c:v>52.816901408450541</c:v>
                </c:pt>
                <c:pt idx="2577">
                  <c:v>52.816901408450541</c:v>
                </c:pt>
                <c:pt idx="2578">
                  <c:v>52.816901408450541</c:v>
                </c:pt>
                <c:pt idx="2579">
                  <c:v>50.704225352112701</c:v>
                </c:pt>
                <c:pt idx="2580">
                  <c:v>50.704225352112701</c:v>
                </c:pt>
                <c:pt idx="2581">
                  <c:v>46.808510638297903</c:v>
                </c:pt>
                <c:pt idx="2582">
                  <c:v>48.226950354610011</c:v>
                </c:pt>
                <c:pt idx="2583">
                  <c:v>48.550724637681022</c:v>
                </c:pt>
                <c:pt idx="2584">
                  <c:v>47.183098591549296</c:v>
                </c:pt>
                <c:pt idx="2585">
                  <c:v>48.591549295774598</c:v>
                </c:pt>
                <c:pt idx="2586">
                  <c:v>45.714285714285701</c:v>
                </c:pt>
                <c:pt idx="2587">
                  <c:v>50</c:v>
                </c:pt>
                <c:pt idx="2588">
                  <c:v>49.295774647887313</c:v>
                </c:pt>
                <c:pt idx="2589">
                  <c:v>48.591549295774598</c:v>
                </c:pt>
                <c:pt idx="2590">
                  <c:v>51.408450704225402</c:v>
                </c:pt>
                <c:pt idx="2591">
                  <c:v>57.042253521126803</c:v>
                </c:pt>
                <c:pt idx="2592">
                  <c:v>55.633802816901529</c:v>
                </c:pt>
                <c:pt idx="2593">
                  <c:v>56.296296296296298</c:v>
                </c:pt>
                <c:pt idx="2594">
                  <c:v>56.296296296296298</c:v>
                </c:pt>
                <c:pt idx="2595">
                  <c:v>52.592592592592602</c:v>
                </c:pt>
                <c:pt idx="2596">
                  <c:v>55.5555555555556</c:v>
                </c:pt>
                <c:pt idx="2597">
                  <c:v>53.3333333333333</c:v>
                </c:pt>
                <c:pt idx="2598">
                  <c:v>51.851851851851414</c:v>
                </c:pt>
                <c:pt idx="2599">
                  <c:v>56.428571428571537</c:v>
                </c:pt>
                <c:pt idx="2600">
                  <c:v>55</c:v>
                </c:pt>
                <c:pt idx="2601">
                  <c:v>68.531468531468448</c:v>
                </c:pt>
                <c:pt idx="2602">
                  <c:v>51.063829787233821</c:v>
                </c:pt>
                <c:pt idx="2603">
                  <c:v>59.574468085106105</c:v>
                </c:pt>
                <c:pt idx="2604">
                  <c:v>50.354609929077974</c:v>
                </c:pt>
                <c:pt idx="2605">
                  <c:v>52.592592592592602</c:v>
                </c:pt>
                <c:pt idx="2606">
                  <c:v>51.798561151079113</c:v>
                </c:pt>
                <c:pt idx="2607">
                  <c:v>53.284671532846353</c:v>
                </c:pt>
                <c:pt idx="2608">
                  <c:v>53.284671532846353</c:v>
                </c:pt>
                <c:pt idx="2609">
                  <c:v>56.204379562043798</c:v>
                </c:pt>
                <c:pt idx="2610">
                  <c:v>53.284671532846353</c:v>
                </c:pt>
                <c:pt idx="2611">
                  <c:v>51.798561151079113</c:v>
                </c:pt>
                <c:pt idx="2612">
                  <c:v>53.956834532374096</c:v>
                </c:pt>
                <c:pt idx="2613">
                  <c:v>51.079136690647474</c:v>
                </c:pt>
                <c:pt idx="2614">
                  <c:v>54.676258992806012</c:v>
                </c:pt>
                <c:pt idx="2615">
                  <c:v>55.395683453236892</c:v>
                </c:pt>
                <c:pt idx="2616">
                  <c:v>55.395683453236892</c:v>
                </c:pt>
                <c:pt idx="2617">
                  <c:v>53.237410071942271</c:v>
                </c:pt>
                <c:pt idx="2618">
                  <c:v>61.538461538461497</c:v>
                </c:pt>
                <c:pt idx="2619">
                  <c:v>65.957446808510582</c:v>
                </c:pt>
                <c:pt idx="2620">
                  <c:v>65.957446808510582</c:v>
                </c:pt>
                <c:pt idx="2621">
                  <c:v>62.411347517730036</c:v>
                </c:pt>
                <c:pt idx="2622">
                  <c:v>65.248226950354606</c:v>
                </c:pt>
                <c:pt idx="2623">
                  <c:v>60.431654676258944</c:v>
                </c:pt>
                <c:pt idx="2624">
                  <c:v>68.309859154929171</c:v>
                </c:pt>
                <c:pt idx="2625">
                  <c:v>66.901408450704182</c:v>
                </c:pt>
                <c:pt idx="2626">
                  <c:v>60.431654676258944</c:v>
                </c:pt>
                <c:pt idx="2627">
                  <c:v>79.720279720279706</c:v>
                </c:pt>
                <c:pt idx="2628">
                  <c:v>52.816901408450541</c:v>
                </c:pt>
                <c:pt idx="2629">
                  <c:v>53.521126760563398</c:v>
                </c:pt>
                <c:pt idx="2630">
                  <c:v>53.521126760563398</c:v>
                </c:pt>
                <c:pt idx="2631">
                  <c:v>52.816901408450541</c:v>
                </c:pt>
                <c:pt idx="2632">
                  <c:v>53.521126760563398</c:v>
                </c:pt>
                <c:pt idx="2633">
                  <c:v>53.521126760563398</c:v>
                </c:pt>
                <c:pt idx="2634">
                  <c:v>52.112676056337996</c:v>
                </c:pt>
                <c:pt idx="2635">
                  <c:v>51.408450704225402</c:v>
                </c:pt>
                <c:pt idx="2636">
                  <c:v>50</c:v>
                </c:pt>
                <c:pt idx="2637">
                  <c:v>50.704225352112701</c:v>
                </c:pt>
                <c:pt idx="2638">
                  <c:v>52.112676056337996</c:v>
                </c:pt>
                <c:pt idx="2639">
                  <c:v>51.408450704225402</c:v>
                </c:pt>
                <c:pt idx="2640">
                  <c:v>51.408450704225402</c:v>
                </c:pt>
                <c:pt idx="2641">
                  <c:v>50.704225352112701</c:v>
                </c:pt>
                <c:pt idx="2642">
                  <c:v>50.704225352112701</c:v>
                </c:pt>
                <c:pt idx="2643">
                  <c:v>52.112676056337996</c:v>
                </c:pt>
                <c:pt idx="2644">
                  <c:v>50.704225352112701</c:v>
                </c:pt>
                <c:pt idx="2645">
                  <c:v>50</c:v>
                </c:pt>
                <c:pt idx="2646">
                  <c:v>49.295774647887313</c:v>
                </c:pt>
                <c:pt idx="2647">
                  <c:v>50.704225352112701</c:v>
                </c:pt>
                <c:pt idx="2648">
                  <c:v>52.816901408450541</c:v>
                </c:pt>
                <c:pt idx="2649">
                  <c:v>53.521126760563398</c:v>
                </c:pt>
                <c:pt idx="2650">
                  <c:v>53.521126760563398</c:v>
                </c:pt>
                <c:pt idx="2651">
                  <c:v>50.704225352112701</c:v>
                </c:pt>
                <c:pt idx="2652">
                  <c:v>50.704225352112701</c:v>
                </c:pt>
                <c:pt idx="2653">
                  <c:v>46.099290780141921</c:v>
                </c:pt>
                <c:pt idx="2654">
                  <c:v>48.226950354610011</c:v>
                </c:pt>
                <c:pt idx="2655">
                  <c:v>48.550724637681022</c:v>
                </c:pt>
                <c:pt idx="2656">
                  <c:v>45.070422535211172</c:v>
                </c:pt>
                <c:pt idx="2657">
                  <c:v>46.478873239436595</c:v>
                </c:pt>
                <c:pt idx="2658">
                  <c:v>42.857142857142563</c:v>
                </c:pt>
                <c:pt idx="2659">
                  <c:v>47.183098591549296</c:v>
                </c:pt>
                <c:pt idx="2660">
                  <c:v>47.88732394366199</c:v>
                </c:pt>
                <c:pt idx="2661">
                  <c:v>47.88732394366199</c:v>
                </c:pt>
                <c:pt idx="2662">
                  <c:v>50</c:v>
                </c:pt>
                <c:pt idx="2663">
                  <c:v>55.633802816901529</c:v>
                </c:pt>
                <c:pt idx="2664">
                  <c:v>54.225352112676305</c:v>
                </c:pt>
                <c:pt idx="2665">
                  <c:v>55.5555555555556</c:v>
                </c:pt>
                <c:pt idx="2666">
                  <c:v>55.5555555555556</c:v>
                </c:pt>
                <c:pt idx="2667">
                  <c:v>51.1111111111111</c:v>
                </c:pt>
                <c:pt idx="2668">
                  <c:v>57.037037037036995</c:v>
                </c:pt>
                <c:pt idx="2669">
                  <c:v>53.3333333333333</c:v>
                </c:pt>
                <c:pt idx="2670">
                  <c:v>51.1111111111111</c:v>
                </c:pt>
                <c:pt idx="2671">
                  <c:v>55</c:v>
                </c:pt>
                <c:pt idx="2672">
                  <c:v>54.285714285714299</c:v>
                </c:pt>
                <c:pt idx="2673">
                  <c:v>72.027972027971757</c:v>
                </c:pt>
                <c:pt idx="2674">
                  <c:v>55.319148936170329</c:v>
                </c:pt>
                <c:pt idx="2675">
                  <c:v>63.82978723404235</c:v>
                </c:pt>
                <c:pt idx="2676">
                  <c:v>53.9007092198582</c:v>
                </c:pt>
                <c:pt idx="2677">
                  <c:v>52.592592592592602</c:v>
                </c:pt>
                <c:pt idx="2678">
                  <c:v>52.517985611510795</c:v>
                </c:pt>
                <c:pt idx="2679">
                  <c:v>53.284671532846353</c:v>
                </c:pt>
                <c:pt idx="2680">
                  <c:v>54.014598540146004</c:v>
                </c:pt>
                <c:pt idx="2681">
                  <c:v>56.204379562043798</c:v>
                </c:pt>
                <c:pt idx="2682">
                  <c:v>53.284671532846353</c:v>
                </c:pt>
                <c:pt idx="2683">
                  <c:v>52.517985611510795</c:v>
                </c:pt>
                <c:pt idx="2684">
                  <c:v>54.676258992806012</c:v>
                </c:pt>
                <c:pt idx="2685">
                  <c:v>52.517985611510795</c:v>
                </c:pt>
                <c:pt idx="2686">
                  <c:v>55.395683453236892</c:v>
                </c:pt>
                <c:pt idx="2687">
                  <c:v>55.395683453236892</c:v>
                </c:pt>
                <c:pt idx="2688">
                  <c:v>56.834532374100867</c:v>
                </c:pt>
                <c:pt idx="2689">
                  <c:v>53.956834532374096</c:v>
                </c:pt>
                <c:pt idx="2690">
                  <c:v>65.734265734265989</c:v>
                </c:pt>
                <c:pt idx="2691">
                  <c:v>65.957446808510582</c:v>
                </c:pt>
                <c:pt idx="2692">
                  <c:v>63.120567375886445</c:v>
                </c:pt>
                <c:pt idx="2693">
                  <c:v>61.702127659574501</c:v>
                </c:pt>
                <c:pt idx="2694">
                  <c:v>66.6666666666667</c:v>
                </c:pt>
                <c:pt idx="2695">
                  <c:v>65.467625899280904</c:v>
                </c:pt>
                <c:pt idx="2696">
                  <c:v>67.605633802816456</c:v>
                </c:pt>
                <c:pt idx="2697">
                  <c:v>66.901408450704182</c:v>
                </c:pt>
                <c:pt idx="2698">
                  <c:v>66.906474820143899</c:v>
                </c:pt>
                <c:pt idx="2699">
                  <c:v>85.314685314685278</c:v>
                </c:pt>
                <c:pt idx="2700">
                  <c:v>83.216783216782858</c:v>
                </c:pt>
                <c:pt idx="2701">
                  <c:v>52.816901408450541</c:v>
                </c:pt>
                <c:pt idx="2702">
                  <c:v>53.521126760563398</c:v>
                </c:pt>
                <c:pt idx="2703">
                  <c:v>53.521126760563398</c:v>
                </c:pt>
                <c:pt idx="2704">
                  <c:v>52.816901408450541</c:v>
                </c:pt>
                <c:pt idx="2705">
                  <c:v>53.521126760563398</c:v>
                </c:pt>
                <c:pt idx="2706">
                  <c:v>53.521126760563398</c:v>
                </c:pt>
                <c:pt idx="2707">
                  <c:v>52.816901408450541</c:v>
                </c:pt>
                <c:pt idx="2708">
                  <c:v>52.112676056337996</c:v>
                </c:pt>
                <c:pt idx="2709">
                  <c:v>50</c:v>
                </c:pt>
                <c:pt idx="2710">
                  <c:v>50</c:v>
                </c:pt>
                <c:pt idx="2711">
                  <c:v>50.704225352112701</c:v>
                </c:pt>
                <c:pt idx="2712">
                  <c:v>50</c:v>
                </c:pt>
                <c:pt idx="2713">
                  <c:v>50</c:v>
                </c:pt>
                <c:pt idx="2714">
                  <c:v>49.295774647887313</c:v>
                </c:pt>
                <c:pt idx="2715">
                  <c:v>49.295774647887313</c:v>
                </c:pt>
                <c:pt idx="2716">
                  <c:v>52.112676056337996</c:v>
                </c:pt>
                <c:pt idx="2717">
                  <c:v>50</c:v>
                </c:pt>
                <c:pt idx="2718">
                  <c:v>50</c:v>
                </c:pt>
                <c:pt idx="2719">
                  <c:v>50</c:v>
                </c:pt>
                <c:pt idx="2720">
                  <c:v>51.408450704225402</c:v>
                </c:pt>
                <c:pt idx="2721">
                  <c:v>52.816901408450541</c:v>
                </c:pt>
                <c:pt idx="2722">
                  <c:v>52.112676056337996</c:v>
                </c:pt>
                <c:pt idx="2723">
                  <c:v>52.112676056337996</c:v>
                </c:pt>
                <c:pt idx="2724">
                  <c:v>50.704225352112701</c:v>
                </c:pt>
                <c:pt idx="2725">
                  <c:v>50.704225352112701</c:v>
                </c:pt>
                <c:pt idx="2726">
                  <c:v>46.808510638297903</c:v>
                </c:pt>
                <c:pt idx="2727">
                  <c:v>48.226950354610011</c:v>
                </c:pt>
                <c:pt idx="2728">
                  <c:v>48.550724637681022</c:v>
                </c:pt>
                <c:pt idx="2729">
                  <c:v>46.478873239436595</c:v>
                </c:pt>
                <c:pt idx="2730">
                  <c:v>46.478873239436595</c:v>
                </c:pt>
                <c:pt idx="2731">
                  <c:v>43.571428571428335</c:v>
                </c:pt>
                <c:pt idx="2732">
                  <c:v>47.88732394366199</c:v>
                </c:pt>
                <c:pt idx="2733">
                  <c:v>47.183098591549296</c:v>
                </c:pt>
                <c:pt idx="2734">
                  <c:v>47.88732394366199</c:v>
                </c:pt>
                <c:pt idx="2735">
                  <c:v>50</c:v>
                </c:pt>
                <c:pt idx="2736">
                  <c:v>55.633802816901529</c:v>
                </c:pt>
                <c:pt idx="2737">
                  <c:v>54.225352112676305</c:v>
                </c:pt>
                <c:pt idx="2738">
                  <c:v>54.814814814814795</c:v>
                </c:pt>
                <c:pt idx="2739">
                  <c:v>54.814814814814795</c:v>
                </c:pt>
                <c:pt idx="2740">
                  <c:v>51.1111111111111</c:v>
                </c:pt>
                <c:pt idx="2741">
                  <c:v>54.814814814814795</c:v>
                </c:pt>
                <c:pt idx="2742">
                  <c:v>52.592592592592602</c:v>
                </c:pt>
                <c:pt idx="2743">
                  <c:v>51.1111111111111</c:v>
                </c:pt>
                <c:pt idx="2744">
                  <c:v>55.714285714285701</c:v>
                </c:pt>
                <c:pt idx="2745">
                  <c:v>54.285714285714299</c:v>
                </c:pt>
                <c:pt idx="2746">
                  <c:v>70.629370629370598</c:v>
                </c:pt>
                <c:pt idx="2747">
                  <c:v>53.19148936170199</c:v>
                </c:pt>
                <c:pt idx="2748">
                  <c:v>61.702127659574501</c:v>
                </c:pt>
                <c:pt idx="2749">
                  <c:v>52.482269503545872</c:v>
                </c:pt>
                <c:pt idx="2750">
                  <c:v>52.592592592592602</c:v>
                </c:pt>
                <c:pt idx="2751">
                  <c:v>55.395683453236892</c:v>
                </c:pt>
                <c:pt idx="2752">
                  <c:v>51.824817518247905</c:v>
                </c:pt>
                <c:pt idx="2753">
                  <c:v>54.014598540146004</c:v>
                </c:pt>
                <c:pt idx="2754">
                  <c:v>54.744525547445299</c:v>
                </c:pt>
                <c:pt idx="2755">
                  <c:v>51.824817518247905</c:v>
                </c:pt>
                <c:pt idx="2756">
                  <c:v>51.798561151079113</c:v>
                </c:pt>
                <c:pt idx="2757">
                  <c:v>52.517985611510795</c:v>
                </c:pt>
                <c:pt idx="2758">
                  <c:v>51.079136690647474</c:v>
                </c:pt>
                <c:pt idx="2759">
                  <c:v>53.956834532374096</c:v>
                </c:pt>
                <c:pt idx="2760">
                  <c:v>54.676258992806012</c:v>
                </c:pt>
                <c:pt idx="2761">
                  <c:v>54.676258992806012</c:v>
                </c:pt>
                <c:pt idx="2762">
                  <c:v>53.237410071942271</c:v>
                </c:pt>
                <c:pt idx="2763">
                  <c:v>65.034965034965026</c:v>
                </c:pt>
                <c:pt idx="2764">
                  <c:v>65.248226950354606</c:v>
                </c:pt>
                <c:pt idx="2765">
                  <c:v>63.120567375886445</c:v>
                </c:pt>
                <c:pt idx="2766">
                  <c:v>61.702127659574501</c:v>
                </c:pt>
                <c:pt idx="2767">
                  <c:v>65.248226950354606</c:v>
                </c:pt>
                <c:pt idx="2768">
                  <c:v>65.467625899280904</c:v>
                </c:pt>
                <c:pt idx="2769">
                  <c:v>66.901408450704182</c:v>
                </c:pt>
                <c:pt idx="2770">
                  <c:v>64.084507042253449</c:v>
                </c:pt>
                <c:pt idx="2771">
                  <c:v>66.187050359712202</c:v>
                </c:pt>
                <c:pt idx="2772">
                  <c:v>85.314685314685278</c:v>
                </c:pt>
                <c:pt idx="2773">
                  <c:v>83.916083916083878</c:v>
                </c:pt>
                <c:pt idx="2774">
                  <c:v>90.909090909090907</c:v>
                </c:pt>
                <c:pt idx="2775">
                  <c:v>52.112676056337996</c:v>
                </c:pt>
                <c:pt idx="2776">
                  <c:v>52.816901408450541</c:v>
                </c:pt>
                <c:pt idx="2777">
                  <c:v>52.816901408450541</c:v>
                </c:pt>
                <c:pt idx="2778">
                  <c:v>52.112676056337996</c:v>
                </c:pt>
                <c:pt idx="2779">
                  <c:v>52.816901408450541</c:v>
                </c:pt>
                <c:pt idx="2780">
                  <c:v>52.816901408450541</c:v>
                </c:pt>
                <c:pt idx="2781">
                  <c:v>51.408450704225402</c:v>
                </c:pt>
                <c:pt idx="2782">
                  <c:v>50.704225352112701</c:v>
                </c:pt>
                <c:pt idx="2783">
                  <c:v>50</c:v>
                </c:pt>
                <c:pt idx="2784">
                  <c:v>50</c:v>
                </c:pt>
                <c:pt idx="2785">
                  <c:v>51.408450704225402</c:v>
                </c:pt>
                <c:pt idx="2786">
                  <c:v>50.704225352112701</c:v>
                </c:pt>
                <c:pt idx="2787">
                  <c:v>50.704225352112701</c:v>
                </c:pt>
                <c:pt idx="2788">
                  <c:v>50</c:v>
                </c:pt>
                <c:pt idx="2789">
                  <c:v>50</c:v>
                </c:pt>
                <c:pt idx="2790">
                  <c:v>51.408450704225402</c:v>
                </c:pt>
                <c:pt idx="2791">
                  <c:v>50</c:v>
                </c:pt>
                <c:pt idx="2792">
                  <c:v>49.295774647887313</c:v>
                </c:pt>
                <c:pt idx="2793">
                  <c:v>49.295774647887313</c:v>
                </c:pt>
                <c:pt idx="2794">
                  <c:v>51.408450704225402</c:v>
                </c:pt>
                <c:pt idx="2795">
                  <c:v>52.816901408450541</c:v>
                </c:pt>
                <c:pt idx="2796">
                  <c:v>52.816901408450541</c:v>
                </c:pt>
                <c:pt idx="2797">
                  <c:v>52.816901408450541</c:v>
                </c:pt>
                <c:pt idx="2798">
                  <c:v>50.704225352112701</c:v>
                </c:pt>
                <c:pt idx="2799">
                  <c:v>50.704225352112701</c:v>
                </c:pt>
                <c:pt idx="2800">
                  <c:v>46.099290780141921</c:v>
                </c:pt>
                <c:pt idx="2801">
                  <c:v>48.226950354610011</c:v>
                </c:pt>
                <c:pt idx="2802">
                  <c:v>49.275362318840735</c:v>
                </c:pt>
                <c:pt idx="2803">
                  <c:v>44.366197183098421</c:v>
                </c:pt>
                <c:pt idx="2804">
                  <c:v>46.478873239436595</c:v>
                </c:pt>
                <c:pt idx="2805">
                  <c:v>41.428571428571537</c:v>
                </c:pt>
                <c:pt idx="2806">
                  <c:v>47.183098591549296</c:v>
                </c:pt>
                <c:pt idx="2807">
                  <c:v>47.183098591549296</c:v>
                </c:pt>
                <c:pt idx="2808">
                  <c:v>47.183098591549296</c:v>
                </c:pt>
                <c:pt idx="2809">
                  <c:v>50.704225352112701</c:v>
                </c:pt>
                <c:pt idx="2810">
                  <c:v>57.042253521126803</c:v>
                </c:pt>
                <c:pt idx="2811">
                  <c:v>55.633802816901529</c:v>
                </c:pt>
                <c:pt idx="2812">
                  <c:v>55.5555555555556</c:v>
                </c:pt>
                <c:pt idx="2813">
                  <c:v>55.5555555555556</c:v>
                </c:pt>
                <c:pt idx="2814">
                  <c:v>51.851851851851414</c:v>
                </c:pt>
                <c:pt idx="2815">
                  <c:v>56.296296296296298</c:v>
                </c:pt>
                <c:pt idx="2816">
                  <c:v>52.592592592592602</c:v>
                </c:pt>
                <c:pt idx="2817">
                  <c:v>50.370370370370402</c:v>
                </c:pt>
                <c:pt idx="2818">
                  <c:v>55</c:v>
                </c:pt>
                <c:pt idx="2819">
                  <c:v>52.857142857142563</c:v>
                </c:pt>
                <c:pt idx="2820">
                  <c:v>72.027972027971757</c:v>
                </c:pt>
                <c:pt idx="2821">
                  <c:v>54.609929078014197</c:v>
                </c:pt>
                <c:pt idx="2822">
                  <c:v>61.702127659574501</c:v>
                </c:pt>
                <c:pt idx="2823">
                  <c:v>53.9007092198582</c:v>
                </c:pt>
                <c:pt idx="2824">
                  <c:v>54.074074074074097</c:v>
                </c:pt>
                <c:pt idx="2825">
                  <c:v>51.798561151079113</c:v>
                </c:pt>
                <c:pt idx="2826">
                  <c:v>52.554744525546958</c:v>
                </c:pt>
                <c:pt idx="2827">
                  <c:v>54.744525547445299</c:v>
                </c:pt>
                <c:pt idx="2828">
                  <c:v>56.204379562043798</c:v>
                </c:pt>
                <c:pt idx="2829">
                  <c:v>54.014598540146004</c:v>
                </c:pt>
                <c:pt idx="2830">
                  <c:v>52.517985611510795</c:v>
                </c:pt>
                <c:pt idx="2831">
                  <c:v>53.956834532374096</c:v>
                </c:pt>
                <c:pt idx="2832">
                  <c:v>51.798561151079113</c:v>
                </c:pt>
                <c:pt idx="2833">
                  <c:v>55.395683453236892</c:v>
                </c:pt>
                <c:pt idx="2834">
                  <c:v>56.1151079136691</c:v>
                </c:pt>
                <c:pt idx="2835">
                  <c:v>56.1151079136691</c:v>
                </c:pt>
                <c:pt idx="2836">
                  <c:v>54.676258992806012</c:v>
                </c:pt>
                <c:pt idx="2837">
                  <c:v>65.034965034965026</c:v>
                </c:pt>
                <c:pt idx="2838">
                  <c:v>65.957446808510582</c:v>
                </c:pt>
                <c:pt idx="2839">
                  <c:v>62.411347517730036</c:v>
                </c:pt>
                <c:pt idx="2840">
                  <c:v>60.992907801418397</c:v>
                </c:pt>
                <c:pt idx="2841">
                  <c:v>66.6666666666667</c:v>
                </c:pt>
                <c:pt idx="2842">
                  <c:v>64.748201438848923</c:v>
                </c:pt>
                <c:pt idx="2843">
                  <c:v>66.901408450704182</c:v>
                </c:pt>
                <c:pt idx="2844">
                  <c:v>64.788732394365525</c:v>
                </c:pt>
                <c:pt idx="2845">
                  <c:v>66.187050359712202</c:v>
                </c:pt>
                <c:pt idx="2846">
                  <c:v>88.111888111887396</c:v>
                </c:pt>
                <c:pt idx="2847">
                  <c:v>83.216783216782858</c:v>
                </c:pt>
                <c:pt idx="2848">
                  <c:v>93.706293706293707</c:v>
                </c:pt>
                <c:pt idx="2849">
                  <c:v>91.608391608391358</c:v>
                </c:pt>
                <c:pt idx="2850">
                  <c:v>52.816901408450541</c:v>
                </c:pt>
                <c:pt idx="2851">
                  <c:v>53.521126760563398</c:v>
                </c:pt>
                <c:pt idx="2852">
                  <c:v>53.4722222222222</c:v>
                </c:pt>
                <c:pt idx="2853">
                  <c:v>53.521126760563398</c:v>
                </c:pt>
                <c:pt idx="2854">
                  <c:v>53.521126760563398</c:v>
                </c:pt>
                <c:pt idx="2855">
                  <c:v>53.521126760563398</c:v>
                </c:pt>
                <c:pt idx="2856">
                  <c:v>52.0833333333333</c:v>
                </c:pt>
                <c:pt idx="2857">
                  <c:v>51.3888888888889</c:v>
                </c:pt>
                <c:pt idx="2858">
                  <c:v>49.3055555555556</c:v>
                </c:pt>
                <c:pt idx="2859">
                  <c:v>49.295774647887313</c:v>
                </c:pt>
                <c:pt idx="2860">
                  <c:v>51.408450704225402</c:v>
                </c:pt>
                <c:pt idx="2861">
                  <c:v>50.704225352112701</c:v>
                </c:pt>
                <c:pt idx="2862">
                  <c:v>52.112676056337996</c:v>
                </c:pt>
                <c:pt idx="2863">
                  <c:v>51.408450704225402</c:v>
                </c:pt>
                <c:pt idx="2864">
                  <c:v>51.408450704225402</c:v>
                </c:pt>
                <c:pt idx="2865">
                  <c:v>52.0833333333333</c:v>
                </c:pt>
                <c:pt idx="2866">
                  <c:v>50.694444444444294</c:v>
                </c:pt>
                <c:pt idx="2867">
                  <c:v>50</c:v>
                </c:pt>
                <c:pt idx="2868">
                  <c:v>47.945205479451992</c:v>
                </c:pt>
                <c:pt idx="2869">
                  <c:v>52.816901408450541</c:v>
                </c:pt>
                <c:pt idx="2870">
                  <c:v>52.816901408450541</c:v>
                </c:pt>
                <c:pt idx="2871">
                  <c:v>51.408450704225402</c:v>
                </c:pt>
                <c:pt idx="2872">
                  <c:v>51.408450704225402</c:v>
                </c:pt>
                <c:pt idx="2873">
                  <c:v>54.9295774647887</c:v>
                </c:pt>
                <c:pt idx="2874">
                  <c:v>54.9295774647887</c:v>
                </c:pt>
                <c:pt idx="2875">
                  <c:v>48.275862068965502</c:v>
                </c:pt>
                <c:pt idx="2876">
                  <c:v>46.896551724138021</c:v>
                </c:pt>
                <c:pt idx="2877">
                  <c:v>47.826086956521713</c:v>
                </c:pt>
                <c:pt idx="2878">
                  <c:v>50.694444444444294</c:v>
                </c:pt>
                <c:pt idx="2879">
                  <c:v>50.694444444444294</c:v>
                </c:pt>
                <c:pt idx="2880">
                  <c:v>45.714285714285701</c:v>
                </c:pt>
                <c:pt idx="2881">
                  <c:v>50.694444444444294</c:v>
                </c:pt>
                <c:pt idx="2882">
                  <c:v>53.4722222222222</c:v>
                </c:pt>
                <c:pt idx="2883">
                  <c:v>55.5555555555556</c:v>
                </c:pt>
                <c:pt idx="2884">
                  <c:v>50.694444444444294</c:v>
                </c:pt>
                <c:pt idx="2885">
                  <c:v>53.521126760563398</c:v>
                </c:pt>
                <c:pt idx="2886">
                  <c:v>51.408450704225402</c:v>
                </c:pt>
                <c:pt idx="2887">
                  <c:v>56.204379562043798</c:v>
                </c:pt>
                <c:pt idx="2888">
                  <c:v>55.47445255474419</c:v>
                </c:pt>
                <c:pt idx="2889">
                  <c:v>51.0948905109489</c:v>
                </c:pt>
                <c:pt idx="2890">
                  <c:v>56.934306569342709</c:v>
                </c:pt>
                <c:pt idx="2891">
                  <c:v>55.47445255474419</c:v>
                </c:pt>
                <c:pt idx="2892">
                  <c:v>54.014598540146004</c:v>
                </c:pt>
                <c:pt idx="2893">
                  <c:v>55.5555555555556</c:v>
                </c:pt>
                <c:pt idx="2894">
                  <c:v>57.857142857142563</c:v>
                </c:pt>
                <c:pt idx="2895">
                  <c:v>71.724137931034448</c:v>
                </c:pt>
                <c:pt idx="2896">
                  <c:v>54.225352112676305</c:v>
                </c:pt>
                <c:pt idx="2897">
                  <c:v>62.237762237762198</c:v>
                </c:pt>
                <c:pt idx="2898">
                  <c:v>58.450704225351991</c:v>
                </c:pt>
                <c:pt idx="2899">
                  <c:v>58.39416058394135</c:v>
                </c:pt>
                <c:pt idx="2900">
                  <c:v>54.676258992806012</c:v>
                </c:pt>
                <c:pt idx="2901">
                  <c:v>58.9928057553957</c:v>
                </c:pt>
                <c:pt idx="2902">
                  <c:v>57.5539568345324</c:v>
                </c:pt>
                <c:pt idx="2903">
                  <c:v>61.870503597122244</c:v>
                </c:pt>
                <c:pt idx="2904">
                  <c:v>60.431654676258944</c:v>
                </c:pt>
                <c:pt idx="2905">
                  <c:v>56.737588652482245</c:v>
                </c:pt>
                <c:pt idx="2906">
                  <c:v>57.446808510638057</c:v>
                </c:pt>
                <c:pt idx="2907">
                  <c:v>56.737588652482245</c:v>
                </c:pt>
                <c:pt idx="2908">
                  <c:v>59.574468085106105</c:v>
                </c:pt>
                <c:pt idx="2909">
                  <c:v>56.1151079136691</c:v>
                </c:pt>
                <c:pt idx="2910">
                  <c:v>58.156028368794296</c:v>
                </c:pt>
                <c:pt idx="2911">
                  <c:v>56.737588652482245</c:v>
                </c:pt>
                <c:pt idx="2912">
                  <c:v>67.832167832167386</c:v>
                </c:pt>
                <c:pt idx="2913">
                  <c:v>66.433566433566398</c:v>
                </c:pt>
                <c:pt idx="2914">
                  <c:v>68.08510638297868</c:v>
                </c:pt>
                <c:pt idx="2915">
                  <c:v>63.636363636363598</c:v>
                </c:pt>
                <c:pt idx="2916">
                  <c:v>65.734265734265989</c:v>
                </c:pt>
                <c:pt idx="2917">
                  <c:v>65.957446808510582</c:v>
                </c:pt>
                <c:pt idx="2918">
                  <c:v>58.904109589040857</c:v>
                </c:pt>
                <c:pt idx="2919">
                  <c:v>59.154929577464436</c:v>
                </c:pt>
                <c:pt idx="2920">
                  <c:v>62.411347517730036</c:v>
                </c:pt>
                <c:pt idx="2921">
                  <c:v>69.230769230769198</c:v>
                </c:pt>
                <c:pt idx="2922">
                  <c:v>69.230769230769198</c:v>
                </c:pt>
                <c:pt idx="2923">
                  <c:v>72.727272727272705</c:v>
                </c:pt>
                <c:pt idx="2924">
                  <c:v>70.629370629370598</c:v>
                </c:pt>
                <c:pt idx="2925">
                  <c:v>70.629370629370598</c:v>
                </c:pt>
                <c:pt idx="2926">
                  <c:v>54.225352112676305</c:v>
                </c:pt>
                <c:pt idx="2927">
                  <c:v>54.9295774647887</c:v>
                </c:pt>
                <c:pt idx="2928">
                  <c:v>54.8611111111111</c:v>
                </c:pt>
                <c:pt idx="2929">
                  <c:v>54.9295774647887</c:v>
                </c:pt>
                <c:pt idx="2930">
                  <c:v>54.9295774647887</c:v>
                </c:pt>
                <c:pt idx="2931">
                  <c:v>54.9295774647887</c:v>
                </c:pt>
                <c:pt idx="2932">
                  <c:v>53.4722222222222</c:v>
                </c:pt>
                <c:pt idx="2933">
                  <c:v>52.7777777777778</c:v>
                </c:pt>
                <c:pt idx="2934">
                  <c:v>52.0833333333333</c:v>
                </c:pt>
                <c:pt idx="2935">
                  <c:v>51.408450704225402</c:v>
                </c:pt>
                <c:pt idx="2936">
                  <c:v>51.408450704225402</c:v>
                </c:pt>
                <c:pt idx="2937">
                  <c:v>50.704225352112701</c:v>
                </c:pt>
                <c:pt idx="2938">
                  <c:v>51.408450704225402</c:v>
                </c:pt>
                <c:pt idx="2939">
                  <c:v>50.704225352112701</c:v>
                </c:pt>
                <c:pt idx="2940">
                  <c:v>50.704225352112701</c:v>
                </c:pt>
                <c:pt idx="2941">
                  <c:v>53.4722222222222</c:v>
                </c:pt>
                <c:pt idx="2942">
                  <c:v>52.7777777777778</c:v>
                </c:pt>
                <c:pt idx="2943">
                  <c:v>52.0833333333333</c:v>
                </c:pt>
                <c:pt idx="2944">
                  <c:v>50.684931506849296</c:v>
                </c:pt>
                <c:pt idx="2945">
                  <c:v>53.521126760563398</c:v>
                </c:pt>
                <c:pt idx="2946">
                  <c:v>52.816901408450541</c:v>
                </c:pt>
                <c:pt idx="2947">
                  <c:v>53.521126760563398</c:v>
                </c:pt>
                <c:pt idx="2948">
                  <c:v>53.521126760563398</c:v>
                </c:pt>
                <c:pt idx="2949">
                  <c:v>54.225352112676305</c:v>
                </c:pt>
                <c:pt idx="2950">
                  <c:v>54.9295774647887</c:v>
                </c:pt>
                <c:pt idx="2951">
                  <c:v>48.275862068965502</c:v>
                </c:pt>
                <c:pt idx="2952">
                  <c:v>47.586206896551829</c:v>
                </c:pt>
                <c:pt idx="2953">
                  <c:v>50</c:v>
                </c:pt>
                <c:pt idx="2954">
                  <c:v>51.3888888888889</c:v>
                </c:pt>
                <c:pt idx="2955">
                  <c:v>51.3888888888889</c:v>
                </c:pt>
                <c:pt idx="2956">
                  <c:v>45</c:v>
                </c:pt>
                <c:pt idx="2957">
                  <c:v>52.7777777777778</c:v>
                </c:pt>
                <c:pt idx="2958">
                  <c:v>54.8611111111111</c:v>
                </c:pt>
                <c:pt idx="2959">
                  <c:v>56.944444444444017</c:v>
                </c:pt>
                <c:pt idx="2960">
                  <c:v>51.3888888888889</c:v>
                </c:pt>
                <c:pt idx="2961">
                  <c:v>53.521126760563398</c:v>
                </c:pt>
                <c:pt idx="2962">
                  <c:v>51.408450704225402</c:v>
                </c:pt>
                <c:pt idx="2963">
                  <c:v>56.934306569342709</c:v>
                </c:pt>
                <c:pt idx="2964">
                  <c:v>56.204379562043798</c:v>
                </c:pt>
                <c:pt idx="2965">
                  <c:v>51.824817518247905</c:v>
                </c:pt>
                <c:pt idx="2966">
                  <c:v>56.934306569342709</c:v>
                </c:pt>
                <c:pt idx="2967">
                  <c:v>55.47445255474419</c:v>
                </c:pt>
                <c:pt idx="2968">
                  <c:v>54.014598540146004</c:v>
                </c:pt>
                <c:pt idx="2969">
                  <c:v>55.5555555555556</c:v>
                </c:pt>
                <c:pt idx="2970">
                  <c:v>58.571428571428335</c:v>
                </c:pt>
                <c:pt idx="2971">
                  <c:v>73.793103448276369</c:v>
                </c:pt>
                <c:pt idx="2972">
                  <c:v>56.338028169014045</c:v>
                </c:pt>
                <c:pt idx="2973">
                  <c:v>62.237762237762198</c:v>
                </c:pt>
                <c:pt idx="2974">
                  <c:v>57.746478873239397</c:v>
                </c:pt>
                <c:pt idx="2975">
                  <c:v>58.39416058394135</c:v>
                </c:pt>
                <c:pt idx="2976">
                  <c:v>55.395683453236892</c:v>
                </c:pt>
                <c:pt idx="2977">
                  <c:v>57.5539568345324</c:v>
                </c:pt>
                <c:pt idx="2978">
                  <c:v>56.1151079136691</c:v>
                </c:pt>
                <c:pt idx="2979">
                  <c:v>59.712230215827311</c:v>
                </c:pt>
                <c:pt idx="2980">
                  <c:v>58.273381294964011</c:v>
                </c:pt>
                <c:pt idx="2981">
                  <c:v>56.028368794326212</c:v>
                </c:pt>
                <c:pt idx="2982">
                  <c:v>56.737588652482245</c:v>
                </c:pt>
                <c:pt idx="2983">
                  <c:v>56.028368794326212</c:v>
                </c:pt>
                <c:pt idx="2984">
                  <c:v>56.737588652482245</c:v>
                </c:pt>
                <c:pt idx="2985">
                  <c:v>56.1151079136691</c:v>
                </c:pt>
                <c:pt idx="2986">
                  <c:v>56.737588652482245</c:v>
                </c:pt>
                <c:pt idx="2987">
                  <c:v>56.028368794326212</c:v>
                </c:pt>
                <c:pt idx="2988">
                  <c:v>67.832167832167386</c:v>
                </c:pt>
                <c:pt idx="2989">
                  <c:v>67.132867132866181</c:v>
                </c:pt>
                <c:pt idx="2990">
                  <c:v>68.08510638297868</c:v>
                </c:pt>
                <c:pt idx="2991">
                  <c:v>64.335664335664248</c:v>
                </c:pt>
                <c:pt idx="2992">
                  <c:v>67.832167832167386</c:v>
                </c:pt>
                <c:pt idx="2993">
                  <c:v>64.539007092198489</c:v>
                </c:pt>
                <c:pt idx="2994">
                  <c:v>60.958904109589</c:v>
                </c:pt>
                <c:pt idx="2995">
                  <c:v>62.676056338028367</c:v>
                </c:pt>
                <c:pt idx="2996">
                  <c:v>63.120567375886445</c:v>
                </c:pt>
                <c:pt idx="2997">
                  <c:v>70.629370629370598</c:v>
                </c:pt>
                <c:pt idx="2998">
                  <c:v>70.629370629370598</c:v>
                </c:pt>
                <c:pt idx="2999">
                  <c:v>74.125874125873395</c:v>
                </c:pt>
                <c:pt idx="3000">
                  <c:v>72.027972027971757</c:v>
                </c:pt>
                <c:pt idx="3001">
                  <c:v>72.027972027971757</c:v>
                </c:pt>
                <c:pt idx="3002">
                  <c:v>91.836734693877602</c:v>
                </c:pt>
                <c:pt idx="3003">
                  <c:v>48.550724637681022</c:v>
                </c:pt>
                <c:pt idx="3004">
                  <c:v>49.275362318840735</c:v>
                </c:pt>
                <c:pt idx="3005">
                  <c:v>49.285714285714299</c:v>
                </c:pt>
                <c:pt idx="3006">
                  <c:v>49.275362318840735</c:v>
                </c:pt>
                <c:pt idx="3007">
                  <c:v>49.275362318840735</c:v>
                </c:pt>
                <c:pt idx="3008">
                  <c:v>49.275362318840735</c:v>
                </c:pt>
                <c:pt idx="3009">
                  <c:v>47.142857142857103</c:v>
                </c:pt>
                <c:pt idx="3010">
                  <c:v>46.428571428571537</c:v>
                </c:pt>
                <c:pt idx="3011">
                  <c:v>47.857142857142563</c:v>
                </c:pt>
                <c:pt idx="3012">
                  <c:v>46.3768115942026</c:v>
                </c:pt>
                <c:pt idx="3013">
                  <c:v>46.3768115942026</c:v>
                </c:pt>
                <c:pt idx="3014">
                  <c:v>45.652173913043498</c:v>
                </c:pt>
                <c:pt idx="3015">
                  <c:v>46.3768115942026</c:v>
                </c:pt>
                <c:pt idx="3016">
                  <c:v>45.652173913043498</c:v>
                </c:pt>
                <c:pt idx="3017">
                  <c:v>45.652173913043498</c:v>
                </c:pt>
                <c:pt idx="3018">
                  <c:v>48.571428571428335</c:v>
                </c:pt>
                <c:pt idx="3019">
                  <c:v>45.714285714285701</c:v>
                </c:pt>
                <c:pt idx="3020">
                  <c:v>47.142857142857103</c:v>
                </c:pt>
                <c:pt idx="3021">
                  <c:v>46.478873239436595</c:v>
                </c:pt>
                <c:pt idx="3022">
                  <c:v>48.550724637681022</c:v>
                </c:pt>
                <c:pt idx="3023">
                  <c:v>47.101449275361944</c:v>
                </c:pt>
                <c:pt idx="3024">
                  <c:v>47.826086956521713</c:v>
                </c:pt>
                <c:pt idx="3025">
                  <c:v>47.101449275361944</c:v>
                </c:pt>
                <c:pt idx="3026">
                  <c:v>47.101449275361944</c:v>
                </c:pt>
                <c:pt idx="3027">
                  <c:v>47.826086956521713</c:v>
                </c:pt>
                <c:pt idx="3028">
                  <c:v>43.971631205673745</c:v>
                </c:pt>
                <c:pt idx="3029">
                  <c:v>43.262411347517904</c:v>
                </c:pt>
                <c:pt idx="3030">
                  <c:v>47.761194029850763</c:v>
                </c:pt>
                <c:pt idx="3031">
                  <c:v>47.857142857142563</c:v>
                </c:pt>
                <c:pt idx="3032">
                  <c:v>48.571428571428335</c:v>
                </c:pt>
                <c:pt idx="3033">
                  <c:v>39.705882352941202</c:v>
                </c:pt>
                <c:pt idx="3034">
                  <c:v>48.571428571428335</c:v>
                </c:pt>
                <c:pt idx="3035">
                  <c:v>49.285714285714299</c:v>
                </c:pt>
                <c:pt idx="3036">
                  <c:v>49.285714285714299</c:v>
                </c:pt>
                <c:pt idx="3037">
                  <c:v>47.142857142857103</c:v>
                </c:pt>
                <c:pt idx="3038">
                  <c:v>48.550724637681022</c:v>
                </c:pt>
                <c:pt idx="3039">
                  <c:v>45.652173913043498</c:v>
                </c:pt>
                <c:pt idx="3040">
                  <c:v>52.238805970149421</c:v>
                </c:pt>
                <c:pt idx="3041">
                  <c:v>52.985074626865703</c:v>
                </c:pt>
                <c:pt idx="3042">
                  <c:v>49.253731343283597</c:v>
                </c:pt>
                <c:pt idx="3043">
                  <c:v>52.985074626865703</c:v>
                </c:pt>
                <c:pt idx="3044">
                  <c:v>52.985074626865703</c:v>
                </c:pt>
                <c:pt idx="3045">
                  <c:v>50.746268656716104</c:v>
                </c:pt>
                <c:pt idx="3046">
                  <c:v>51.063829787233821</c:v>
                </c:pt>
                <c:pt idx="3047">
                  <c:v>49.635036496350402</c:v>
                </c:pt>
                <c:pt idx="3048">
                  <c:v>69.503546099290801</c:v>
                </c:pt>
                <c:pt idx="3049">
                  <c:v>54.347826086956175</c:v>
                </c:pt>
                <c:pt idx="3050">
                  <c:v>58.273381294964011</c:v>
                </c:pt>
                <c:pt idx="3051">
                  <c:v>53.623188405797045</c:v>
                </c:pt>
                <c:pt idx="3052">
                  <c:v>54.074074074074097</c:v>
                </c:pt>
                <c:pt idx="3053">
                  <c:v>53.3333333333333</c:v>
                </c:pt>
                <c:pt idx="3054">
                  <c:v>51.0948905109489</c:v>
                </c:pt>
                <c:pt idx="3055">
                  <c:v>53.284671532846353</c:v>
                </c:pt>
                <c:pt idx="3056">
                  <c:v>54.744525547445299</c:v>
                </c:pt>
                <c:pt idx="3057">
                  <c:v>54.014598540146004</c:v>
                </c:pt>
                <c:pt idx="3058">
                  <c:v>57.664233576642005</c:v>
                </c:pt>
                <c:pt idx="3059">
                  <c:v>55.47445255474419</c:v>
                </c:pt>
                <c:pt idx="3060">
                  <c:v>56.204379562043798</c:v>
                </c:pt>
                <c:pt idx="3061">
                  <c:v>55.47445255474419</c:v>
                </c:pt>
                <c:pt idx="3062">
                  <c:v>56.296296296296298</c:v>
                </c:pt>
                <c:pt idx="3063">
                  <c:v>56.204379562043798</c:v>
                </c:pt>
                <c:pt idx="3064">
                  <c:v>56.204379562043798</c:v>
                </c:pt>
                <c:pt idx="3065">
                  <c:v>63.309352517985602</c:v>
                </c:pt>
                <c:pt idx="3066">
                  <c:v>64.028776978416786</c:v>
                </c:pt>
                <c:pt idx="3067">
                  <c:v>61.313868613138368</c:v>
                </c:pt>
                <c:pt idx="3068">
                  <c:v>58.273381294964011</c:v>
                </c:pt>
                <c:pt idx="3069">
                  <c:v>61.870503597122244</c:v>
                </c:pt>
                <c:pt idx="3070">
                  <c:v>60.583941605839271</c:v>
                </c:pt>
                <c:pt idx="3071">
                  <c:v>54.9295774647887</c:v>
                </c:pt>
                <c:pt idx="3072">
                  <c:v>55.072463768115902</c:v>
                </c:pt>
                <c:pt idx="3073">
                  <c:v>59.12408759124046</c:v>
                </c:pt>
                <c:pt idx="3074">
                  <c:v>64.748201438848923</c:v>
                </c:pt>
                <c:pt idx="3075">
                  <c:v>63.309352517985602</c:v>
                </c:pt>
                <c:pt idx="3076">
                  <c:v>64.748201438848923</c:v>
                </c:pt>
                <c:pt idx="3077">
                  <c:v>63.309352517985602</c:v>
                </c:pt>
                <c:pt idx="3078">
                  <c:v>66.906474820143899</c:v>
                </c:pt>
                <c:pt idx="3079">
                  <c:v>74.825174825174386</c:v>
                </c:pt>
                <c:pt idx="3080">
                  <c:v>76.923076923076849</c:v>
                </c:pt>
                <c:pt idx="3081">
                  <c:v>54.9295774647887</c:v>
                </c:pt>
                <c:pt idx="3082">
                  <c:v>55.633802816901529</c:v>
                </c:pt>
                <c:pt idx="3083">
                  <c:v>54.8611111111111</c:v>
                </c:pt>
                <c:pt idx="3084">
                  <c:v>55.633802816901529</c:v>
                </c:pt>
                <c:pt idx="3085">
                  <c:v>55.633802816901529</c:v>
                </c:pt>
                <c:pt idx="3086">
                  <c:v>55.633802816901529</c:v>
                </c:pt>
                <c:pt idx="3087">
                  <c:v>55.5555555555556</c:v>
                </c:pt>
                <c:pt idx="3088">
                  <c:v>54.8611111111111</c:v>
                </c:pt>
                <c:pt idx="3089">
                  <c:v>52.0833333333333</c:v>
                </c:pt>
                <c:pt idx="3090">
                  <c:v>50.704225352112701</c:v>
                </c:pt>
                <c:pt idx="3091">
                  <c:v>53.521126760563398</c:v>
                </c:pt>
                <c:pt idx="3092">
                  <c:v>52.112676056337996</c:v>
                </c:pt>
                <c:pt idx="3093">
                  <c:v>52.816901408450541</c:v>
                </c:pt>
                <c:pt idx="3094">
                  <c:v>52.112676056337996</c:v>
                </c:pt>
                <c:pt idx="3095">
                  <c:v>52.112676056337996</c:v>
                </c:pt>
                <c:pt idx="3096">
                  <c:v>53.4722222222222</c:v>
                </c:pt>
                <c:pt idx="3097">
                  <c:v>52.7777777777778</c:v>
                </c:pt>
                <c:pt idx="3098">
                  <c:v>52.0833333333333</c:v>
                </c:pt>
                <c:pt idx="3099">
                  <c:v>50.694444444444294</c:v>
                </c:pt>
                <c:pt idx="3100">
                  <c:v>52.816901408450541</c:v>
                </c:pt>
                <c:pt idx="3101">
                  <c:v>54.225352112676305</c:v>
                </c:pt>
                <c:pt idx="3102">
                  <c:v>54.225352112676305</c:v>
                </c:pt>
                <c:pt idx="3103">
                  <c:v>53.521126760563398</c:v>
                </c:pt>
                <c:pt idx="3104">
                  <c:v>52.112676056337996</c:v>
                </c:pt>
                <c:pt idx="3105">
                  <c:v>52.816901408450541</c:v>
                </c:pt>
                <c:pt idx="3106">
                  <c:v>48.951048951048705</c:v>
                </c:pt>
                <c:pt idx="3107">
                  <c:v>47.552447552447092</c:v>
                </c:pt>
                <c:pt idx="3108">
                  <c:v>47.826086956521713</c:v>
                </c:pt>
                <c:pt idx="3109">
                  <c:v>51.3888888888889</c:v>
                </c:pt>
                <c:pt idx="3110">
                  <c:v>52.7777777777778</c:v>
                </c:pt>
                <c:pt idx="3111">
                  <c:v>43.571428571428335</c:v>
                </c:pt>
                <c:pt idx="3112">
                  <c:v>50.694444444444294</c:v>
                </c:pt>
                <c:pt idx="3113">
                  <c:v>56.25</c:v>
                </c:pt>
                <c:pt idx="3114">
                  <c:v>60.416666666666131</c:v>
                </c:pt>
                <c:pt idx="3115">
                  <c:v>50.694444444444294</c:v>
                </c:pt>
                <c:pt idx="3116">
                  <c:v>50.704225352112701</c:v>
                </c:pt>
                <c:pt idx="3117">
                  <c:v>48.591549295774598</c:v>
                </c:pt>
                <c:pt idx="3118">
                  <c:v>54.014598540146004</c:v>
                </c:pt>
                <c:pt idx="3119">
                  <c:v>53.284671532846353</c:v>
                </c:pt>
                <c:pt idx="3120">
                  <c:v>50.364963503649143</c:v>
                </c:pt>
                <c:pt idx="3121">
                  <c:v>52.554744525546958</c:v>
                </c:pt>
                <c:pt idx="3122">
                  <c:v>51.0948905109489</c:v>
                </c:pt>
                <c:pt idx="3123">
                  <c:v>53.284671532846353</c:v>
                </c:pt>
                <c:pt idx="3124">
                  <c:v>52.816901408450541</c:v>
                </c:pt>
                <c:pt idx="3125">
                  <c:v>55.714285714285701</c:v>
                </c:pt>
                <c:pt idx="3126">
                  <c:v>66.896551724137922</c:v>
                </c:pt>
                <c:pt idx="3127">
                  <c:v>53.521126760563398</c:v>
                </c:pt>
                <c:pt idx="3128">
                  <c:v>59.440559440559412</c:v>
                </c:pt>
                <c:pt idx="3129">
                  <c:v>57.042253521126803</c:v>
                </c:pt>
                <c:pt idx="3130">
                  <c:v>56.204379562043798</c:v>
                </c:pt>
                <c:pt idx="3131">
                  <c:v>53.237410071942271</c:v>
                </c:pt>
                <c:pt idx="3132">
                  <c:v>54.676258992806012</c:v>
                </c:pt>
                <c:pt idx="3133">
                  <c:v>52.517985611510795</c:v>
                </c:pt>
                <c:pt idx="3134">
                  <c:v>55.395683453236892</c:v>
                </c:pt>
                <c:pt idx="3135">
                  <c:v>53.237410071942271</c:v>
                </c:pt>
                <c:pt idx="3136">
                  <c:v>48.936170212766001</c:v>
                </c:pt>
                <c:pt idx="3137">
                  <c:v>51.063829787233821</c:v>
                </c:pt>
                <c:pt idx="3138">
                  <c:v>49.645390070922012</c:v>
                </c:pt>
                <c:pt idx="3139">
                  <c:v>48.936170212766001</c:v>
                </c:pt>
                <c:pt idx="3140">
                  <c:v>51.798561151079113</c:v>
                </c:pt>
                <c:pt idx="3141">
                  <c:v>51.063829787233821</c:v>
                </c:pt>
                <c:pt idx="3142">
                  <c:v>48.936170212766001</c:v>
                </c:pt>
                <c:pt idx="3143">
                  <c:v>65.734265734265989</c:v>
                </c:pt>
                <c:pt idx="3144">
                  <c:v>64.335664335664248</c:v>
                </c:pt>
                <c:pt idx="3145">
                  <c:v>67.375886524821993</c:v>
                </c:pt>
                <c:pt idx="3146">
                  <c:v>64.335664335664248</c:v>
                </c:pt>
                <c:pt idx="3147">
                  <c:v>64.335664335664248</c:v>
                </c:pt>
                <c:pt idx="3148">
                  <c:v>61.702127659574501</c:v>
                </c:pt>
                <c:pt idx="3149">
                  <c:v>58.3333333333333</c:v>
                </c:pt>
                <c:pt idx="3150">
                  <c:v>59.8591549295775</c:v>
                </c:pt>
                <c:pt idx="3151">
                  <c:v>61.702127659574501</c:v>
                </c:pt>
                <c:pt idx="3152">
                  <c:v>67.832167832167386</c:v>
                </c:pt>
                <c:pt idx="3153">
                  <c:v>64.335664335664248</c:v>
                </c:pt>
                <c:pt idx="3154">
                  <c:v>67.132867132866181</c:v>
                </c:pt>
                <c:pt idx="3155">
                  <c:v>65.734265734265989</c:v>
                </c:pt>
                <c:pt idx="3156">
                  <c:v>65.734265734265989</c:v>
                </c:pt>
                <c:pt idx="3157">
                  <c:v>78.620689655172427</c:v>
                </c:pt>
                <c:pt idx="3158">
                  <c:v>83.448275862068982</c:v>
                </c:pt>
                <c:pt idx="3159">
                  <c:v>70.212765957446749</c:v>
                </c:pt>
                <c:pt idx="3160">
                  <c:v>54.225352112676305</c:v>
                </c:pt>
                <c:pt idx="3161">
                  <c:v>54.9295774647887</c:v>
                </c:pt>
                <c:pt idx="3162">
                  <c:v>54.166666666666309</c:v>
                </c:pt>
                <c:pt idx="3163">
                  <c:v>54.9295774647887</c:v>
                </c:pt>
                <c:pt idx="3164">
                  <c:v>54.9295774647887</c:v>
                </c:pt>
                <c:pt idx="3165">
                  <c:v>54.9295774647887</c:v>
                </c:pt>
                <c:pt idx="3166">
                  <c:v>54.8611111111111</c:v>
                </c:pt>
                <c:pt idx="3167">
                  <c:v>54.166666666666309</c:v>
                </c:pt>
                <c:pt idx="3168">
                  <c:v>52.0833333333333</c:v>
                </c:pt>
                <c:pt idx="3169">
                  <c:v>51.408450704225402</c:v>
                </c:pt>
                <c:pt idx="3170">
                  <c:v>53.521126760563398</c:v>
                </c:pt>
                <c:pt idx="3171">
                  <c:v>52.112676056337996</c:v>
                </c:pt>
                <c:pt idx="3172">
                  <c:v>52.816901408450541</c:v>
                </c:pt>
                <c:pt idx="3173">
                  <c:v>52.112676056337996</c:v>
                </c:pt>
                <c:pt idx="3174">
                  <c:v>52.112676056337996</c:v>
                </c:pt>
                <c:pt idx="3175">
                  <c:v>54.166666666666309</c:v>
                </c:pt>
                <c:pt idx="3176">
                  <c:v>52.7777777777778</c:v>
                </c:pt>
                <c:pt idx="3177">
                  <c:v>52.0833333333333</c:v>
                </c:pt>
                <c:pt idx="3178">
                  <c:v>50.694444444444294</c:v>
                </c:pt>
                <c:pt idx="3179">
                  <c:v>54.225352112676305</c:v>
                </c:pt>
                <c:pt idx="3180">
                  <c:v>55.633802816901529</c:v>
                </c:pt>
                <c:pt idx="3181">
                  <c:v>55.633802816901529</c:v>
                </c:pt>
                <c:pt idx="3182">
                  <c:v>54.9295774647887</c:v>
                </c:pt>
                <c:pt idx="3183">
                  <c:v>53.521126760563398</c:v>
                </c:pt>
                <c:pt idx="3184">
                  <c:v>54.225352112676305</c:v>
                </c:pt>
                <c:pt idx="3185">
                  <c:v>49.65034965034954</c:v>
                </c:pt>
                <c:pt idx="3186">
                  <c:v>48.951048951048705</c:v>
                </c:pt>
                <c:pt idx="3187">
                  <c:v>48.550724637681022</c:v>
                </c:pt>
                <c:pt idx="3188">
                  <c:v>51.3888888888889</c:v>
                </c:pt>
                <c:pt idx="3189">
                  <c:v>52.7777777777778</c:v>
                </c:pt>
                <c:pt idx="3190">
                  <c:v>43.571428571428335</c:v>
                </c:pt>
                <c:pt idx="3191">
                  <c:v>49.3055555555556</c:v>
                </c:pt>
                <c:pt idx="3192">
                  <c:v>56.25</c:v>
                </c:pt>
                <c:pt idx="3193">
                  <c:v>59.722222222222321</c:v>
                </c:pt>
                <c:pt idx="3194">
                  <c:v>50</c:v>
                </c:pt>
                <c:pt idx="3195">
                  <c:v>50</c:v>
                </c:pt>
                <c:pt idx="3196">
                  <c:v>47.88732394366199</c:v>
                </c:pt>
                <c:pt idx="3197">
                  <c:v>54.014598540146004</c:v>
                </c:pt>
                <c:pt idx="3198">
                  <c:v>52.554744525546958</c:v>
                </c:pt>
                <c:pt idx="3199">
                  <c:v>49.635036496350402</c:v>
                </c:pt>
                <c:pt idx="3200">
                  <c:v>53.284671532846353</c:v>
                </c:pt>
                <c:pt idx="3201">
                  <c:v>51.824817518247905</c:v>
                </c:pt>
                <c:pt idx="3202">
                  <c:v>53.284671532846353</c:v>
                </c:pt>
                <c:pt idx="3203">
                  <c:v>52.816901408450541</c:v>
                </c:pt>
                <c:pt idx="3204">
                  <c:v>55.714285714285701</c:v>
                </c:pt>
                <c:pt idx="3205">
                  <c:v>66.896551724137922</c:v>
                </c:pt>
                <c:pt idx="3206">
                  <c:v>54.9295774647887</c:v>
                </c:pt>
                <c:pt idx="3207">
                  <c:v>61.538461538461497</c:v>
                </c:pt>
                <c:pt idx="3208">
                  <c:v>58.450704225351991</c:v>
                </c:pt>
                <c:pt idx="3209">
                  <c:v>59.12408759124046</c:v>
                </c:pt>
                <c:pt idx="3210">
                  <c:v>54.676258992806012</c:v>
                </c:pt>
                <c:pt idx="3211">
                  <c:v>55.395683453236892</c:v>
                </c:pt>
                <c:pt idx="3212">
                  <c:v>54.676258992806012</c:v>
                </c:pt>
                <c:pt idx="3213">
                  <c:v>56.834532374100867</c:v>
                </c:pt>
                <c:pt idx="3214">
                  <c:v>55.395683453236892</c:v>
                </c:pt>
                <c:pt idx="3215">
                  <c:v>50.354609929077974</c:v>
                </c:pt>
                <c:pt idx="3216">
                  <c:v>52.482269503545872</c:v>
                </c:pt>
                <c:pt idx="3217">
                  <c:v>50.354609929077974</c:v>
                </c:pt>
                <c:pt idx="3218">
                  <c:v>50.354609929077974</c:v>
                </c:pt>
                <c:pt idx="3219">
                  <c:v>51.798561151079113</c:v>
                </c:pt>
                <c:pt idx="3220">
                  <c:v>51.773049645390095</c:v>
                </c:pt>
                <c:pt idx="3221">
                  <c:v>50.354609929077974</c:v>
                </c:pt>
                <c:pt idx="3222">
                  <c:v>65.034965034965026</c:v>
                </c:pt>
                <c:pt idx="3223">
                  <c:v>64.335664335664248</c:v>
                </c:pt>
                <c:pt idx="3224">
                  <c:v>68.08510638297868</c:v>
                </c:pt>
                <c:pt idx="3225">
                  <c:v>65.034965034965026</c:v>
                </c:pt>
                <c:pt idx="3226">
                  <c:v>64.335664335664248</c:v>
                </c:pt>
                <c:pt idx="3227">
                  <c:v>63.120567375886445</c:v>
                </c:pt>
                <c:pt idx="3228">
                  <c:v>59.722222222222321</c:v>
                </c:pt>
                <c:pt idx="3229">
                  <c:v>61.267605633802802</c:v>
                </c:pt>
                <c:pt idx="3230">
                  <c:v>60.283687943262017</c:v>
                </c:pt>
                <c:pt idx="3231">
                  <c:v>65.734265734265989</c:v>
                </c:pt>
                <c:pt idx="3232">
                  <c:v>64.335664335664248</c:v>
                </c:pt>
                <c:pt idx="3233">
                  <c:v>69.230769230769198</c:v>
                </c:pt>
                <c:pt idx="3234">
                  <c:v>66.433566433566398</c:v>
                </c:pt>
                <c:pt idx="3235">
                  <c:v>67.832167832167386</c:v>
                </c:pt>
                <c:pt idx="3236">
                  <c:v>78.620689655172427</c:v>
                </c:pt>
                <c:pt idx="3237">
                  <c:v>83.448275862068982</c:v>
                </c:pt>
                <c:pt idx="3238">
                  <c:v>70.212765957446749</c:v>
                </c:pt>
                <c:pt idx="3239">
                  <c:v>93.103448275862078</c:v>
                </c:pt>
                <c:pt idx="3240">
                  <c:v>56.737588652482245</c:v>
                </c:pt>
                <c:pt idx="3241">
                  <c:v>56.737588652482245</c:v>
                </c:pt>
                <c:pt idx="3242">
                  <c:v>56.643356643356597</c:v>
                </c:pt>
                <c:pt idx="3243">
                  <c:v>57.446808510638057</c:v>
                </c:pt>
                <c:pt idx="3244">
                  <c:v>54</c:v>
                </c:pt>
                <c:pt idx="3245">
                  <c:v>57.446808510638057</c:v>
                </c:pt>
                <c:pt idx="3246">
                  <c:v>55.944055944056011</c:v>
                </c:pt>
                <c:pt idx="3247">
                  <c:v>55.244755244755375</c:v>
                </c:pt>
                <c:pt idx="3248">
                  <c:v>53.846153846153975</c:v>
                </c:pt>
                <c:pt idx="3249">
                  <c:v>55.319148936170329</c:v>
                </c:pt>
                <c:pt idx="3250">
                  <c:v>53.9007092198582</c:v>
                </c:pt>
                <c:pt idx="3251">
                  <c:v>53.19148936170199</c:v>
                </c:pt>
                <c:pt idx="3252">
                  <c:v>53.9007092198582</c:v>
                </c:pt>
                <c:pt idx="3253">
                  <c:v>53.19148936170199</c:v>
                </c:pt>
                <c:pt idx="3254">
                  <c:v>53.19148936170199</c:v>
                </c:pt>
                <c:pt idx="3255">
                  <c:v>55.944055944056011</c:v>
                </c:pt>
                <c:pt idx="3256">
                  <c:v>51.048951048951267</c:v>
                </c:pt>
                <c:pt idx="3257">
                  <c:v>49.342105263157912</c:v>
                </c:pt>
                <c:pt idx="3258">
                  <c:v>50</c:v>
                </c:pt>
                <c:pt idx="3259">
                  <c:v>53.19148936170199</c:v>
                </c:pt>
                <c:pt idx="3260">
                  <c:v>56.737588652482245</c:v>
                </c:pt>
                <c:pt idx="3261">
                  <c:v>55.319148936170329</c:v>
                </c:pt>
                <c:pt idx="3262">
                  <c:v>55.319148936170329</c:v>
                </c:pt>
                <c:pt idx="3263">
                  <c:v>56.028368794326212</c:v>
                </c:pt>
                <c:pt idx="3264">
                  <c:v>56.028368794326212</c:v>
                </c:pt>
                <c:pt idx="3265">
                  <c:v>48.684210526315802</c:v>
                </c:pt>
                <c:pt idx="3266">
                  <c:v>51.369863013698151</c:v>
                </c:pt>
                <c:pt idx="3267">
                  <c:v>55.072463768115902</c:v>
                </c:pt>
                <c:pt idx="3268">
                  <c:v>49.65034965034954</c:v>
                </c:pt>
                <c:pt idx="3269">
                  <c:v>53.146853146853111</c:v>
                </c:pt>
                <c:pt idx="3270">
                  <c:v>46.043165467625897</c:v>
                </c:pt>
                <c:pt idx="3271">
                  <c:v>54.166666666666309</c:v>
                </c:pt>
                <c:pt idx="3272">
                  <c:v>52.447552447552397</c:v>
                </c:pt>
                <c:pt idx="3273">
                  <c:v>53.146853146853111</c:v>
                </c:pt>
                <c:pt idx="3274">
                  <c:v>48.951048951048705</c:v>
                </c:pt>
                <c:pt idx="3275">
                  <c:v>50.354609929077974</c:v>
                </c:pt>
                <c:pt idx="3276">
                  <c:v>48.226950354610011</c:v>
                </c:pt>
                <c:pt idx="3277">
                  <c:v>56.834532374100867</c:v>
                </c:pt>
                <c:pt idx="3278">
                  <c:v>55.395683453236892</c:v>
                </c:pt>
                <c:pt idx="3279">
                  <c:v>52.517985611510795</c:v>
                </c:pt>
                <c:pt idx="3280">
                  <c:v>56.1151079136691</c:v>
                </c:pt>
                <c:pt idx="3281">
                  <c:v>54.676258992806012</c:v>
                </c:pt>
                <c:pt idx="3282">
                  <c:v>53.237410071942271</c:v>
                </c:pt>
                <c:pt idx="3283">
                  <c:v>54.545454545454497</c:v>
                </c:pt>
                <c:pt idx="3284">
                  <c:v>58.9928057553957</c:v>
                </c:pt>
                <c:pt idx="3285">
                  <c:v>64.583333333333059</c:v>
                </c:pt>
                <c:pt idx="3286">
                  <c:v>57.042253521126803</c:v>
                </c:pt>
                <c:pt idx="3287">
                  <c:v>63.380281690140414</c:v>
                </c:pt>
                <c:pt idx="3288">
                  <c:v>58.041958041958011</c:v>
                </c:pt>
                <c:pt idx="3289">
                  <c:v>55.147058823529413</c:v>
                </c:pt>
                <c:pt idx="3290">
                  <c:v>54.347826086956175</c:v>
                </c:pt>
                <c:pt idx="3291">
                  <c:v>52.857142857142563</c:v>
                </c:pt>
                <c:pt idx="3292">
                  <c:v>53.623188405797045</c:v>
                </c:pt>
                <c:pt idx="3293">
                  <c:v>55</c:v>
                </c:pt>
                <c:pt idx="3294">
                  <c:v>52.857142857142563</c:v>
                </c:pt>
                <c:pt idx="3295">
                  <c:v>54.285714285714299</c:v>
                </c:pt>
                <c:pt idx="3296">
                  <c:v>53.571428571428335</c:v>
                </c:pt>
                <c:pt idx="3297">
                  <c:v>52.857142857142563</c:v>
                </c:pt>
                <c:pt idx="3298">
                  <c:v>55.714285714285701</c:v>
                </c:pt>
                <c:pt idx="3299">
                  <c:v>53.623188405797045</c:v>
                </c:pt>
                <c:pt idx="3300">
                  <c:v>52.857142857142563</c:v>
                </c:pt>
                <c:pt idx="3301">
                  <c:v>55</c:v>
                </c:pt>
                <c:pt idx="3302">
                  <c:v>63.380281690140414</c:v>
                </c:pt>
                <c:pt idx="3303">
                  <c:v>61.971830985915496</c:v>
                </c:pt>
                <c:pt idx="3304">
                  <c:v>64.285714285714306</c:v>
                </c:pt>
                <c:pt idx="3305">
                  <c:v>61.971830985915496</c:v>
                </c:pt>
                <c:pt idx="3306">
                  <c:v>59.154929577464436</c:v>
                </c:pt>
                <c:pt idx="3307">
                  <c:v>67.123287671232902</c:v>
                </c:pt>
                <c:pt idx="3308">
                  <c:v>57.046979865771803</c:v>
                </c:pt>
                <c:pt idx="3309">
                  <c:v>59.310344827586071</c:v>
                </c:pt>
                <c:pt idx="3310">
                  <c:v>55.714285714285701</c:v>
                </c:pt>
                <c:pt idx="3311">
                  <c:v>61.267605633802802</c:v>
                </c:pt>
                <c:pt idx="3312">
                  <c:v>61.267605633802802</c:v>
                </c:pt>
                <c:pt idx="3313">
                  <c:v>63.380281690140414</c:v>
                </c:pt>
                <c:pt idx="3314">
                  <c:v>64.084507042253449</c:v>
                </c:pt>
                <c:pt idx="3315">
                  <c:v>62.676056338028367</c:v>
                </c:pt>
                <c:pt idx="3316">
                  <c:v>69.178082191779751</c:v>
                </c:pt>
                <c:pt idx="3317">
                  <c:v>69.178082191779751</c:v>
                </c:pt>
                <c:pt idx="3318">
                  <c:v>63.380281690140414</c:v>
                </c:pt>
                <c:pt idx="3319">
                  <c:v>67.3611111111111</c:v>
                </c:pt>
                <c:pt idx="3320">
                  <c:v>69.444444444444642</c:v>
                </c:pt>
                <c:pt idx="3321">
                  <c:v>57.446808510638057</c:v>
                </c:pt>
                <c:pt idx="3322">
                  <c:v>57.446808510638057</c:v>
                </c:pt>
                <c:pt idx="3323">
                  <c:v>57.342657342657297</c:v>
                </c:pt>
                <c:pt idx="3324">
                  <c:v>58.156028368794296</c:v>
                </c:pt>
                <c:pt idx="3325">
                  <c:v>54.666666666666295</c:v>
                </c:pt>
                <c:pt idx="3326">
                  <c:v>58.156028368794296</c:v>
                </c:pt>
                <c:pt idx="3327">
                  <c:v>56.643356643356597</c:v>
                </c:pt>
                <c:pt idx="3328">
                  <c:v>55.944055944056011</c:v>
                </c:pt>
                <c:pt idx="3329">
                  <c:v>55.944055944056011</c:v>
                </c:pt>
                <c:pt idx="3330">
                  <c:v>57.446808510638057</c:v>
                </c:pt>
                <c:pt idx="3331">
                  <c:v>56.737588652482245</c:v>
                </c:pt>
                <c:pt idx="3332">
                  <c:v>56.737588652482245</c:v>
                </c:pt>
                <c:pt idx="3333">
                  <c:v>56.737588652482245</c:v>
                </c:pt>
                <c:pt idx="3334">
                  <c:v>56.028368794326212</c:v>
                </c:pt>
                <c:pt idx="3335">
                  <c:v>56.028368794326212</c:v>
                </c:pt>
                <c:pt idx="3336">
                  <c:v>55.244755244755375</c:v>
                </c:pt>
                <c:pt idx="3337">
                  <c:v>51.048951048951267</c:v>
                </c:pt>
                <c:pt idx="3338">
                  <c:v>52.631578947368403</c:v>
                </c:pt>
                <c:pt idx="3339">
                  <c:v>50.649350649350602</c:v>
                </c:pt>
                <c:pt idx="3340">
                  <c:v>53.9007092198582</c:v>
                </c:pt>
                <c:pt idx="3341">
                  <c:v>55.319148936170329</c:v>
                </c:pt>
                <c:pt idx="3342">
                  <c:v>56.028368794326212</c:v>
                </c:pt>
                <c:pt idx="3343">
                  <c:v>55.319148936170329</c:v>
                </c:pt>
                <c:pt idx="3344">
                  <c:v>54.609929078014197</c:v>
                </c:pt>
                <c:pt idx="3345">
                  <c:v>54.609929078014197</c:v>
                </c:pt>
                <c:pt idx="3346">
                  <c:v>49.342105263157912</c:v>
                </c:pt>
                <c:pt idx="3347">
                  <c:v>52.054794520547844</c:v>
                </c:pt>
                <c:pt idx="3348">
                  <c:v>57.246376811594203</c:v>
                </c:pt>
                <c:pt idx="3349">
                  <c:v>50.349650349650396</c:v>
                </c:pt>
                <c:pt idx="3350">
                  <c:v>51.748251748251867</c:v>
                </c:pt>
                <c:pt idx="3351">
                  <c:v>47.482014388489212</c:v>
                </c:pt>
                <c:pt idx="3352">
                  <c:v>56.944444444444017</c:v>
                </c:pt>
                <c:pt idx="3353">
                  <c:v>53.146853146853111</c:v>
                </c:pt>
                <c:pt idx="3354">
                  <c:v>53.846153846153975</c:v>
                </c:pt>
                <c:pt idx="3355">
                  <c:v>50.349650349650396</c:v>
                </c:pt>
                <c:pt idx="3356">
                  <c:v>52.482269503545872</c:v>
                </c:pt>
                <c:pt idx="3357">
                  <c:v>50.354609929077974</c:v>
                </c:pt>
                <c:pt idx="3358">
                  <c:v>56.834532374100867</c:v>
                </c:pt>
                <c:pt idx="3359">
                  <c:v>56.834532374100867</c:v>
                </c:pt>
                <c:pt idx="3360">
                  <c:v>53.237410071942271</c:v>
                </c:pt>
                <c:pt idx="3361">
                  <c:v>56.834532374100867</c:v>
                </c:pt>
                <c:pt idx="3362">
                  <c:v>55.395683453236892</c:v>
                </c:pt>
                <c:pt idx="3363">
                  <c:v>53.956834532374096</c:v>
                </c:pt>
                <c:pt idx="3364">
                  <c:v>54.545454545454497</c:v>
                </c:pt>
                <c:pt idx="3365">
                  <c:v>58.9928057553957</c:v>
                </c:pt>
                <c:pt idx="3366">
                  <c:v>67.3611111111111</c:v>
                </c:pt>
                <c:pt idx="3367">
                  <c:v>55.633802816901529</c:v>
                </c:pt>
                <c:pt idx="3368">
                  <c:v>62.676056338028367</c:v>
                </c:pt>
                <c:pt idx="3369">
                  <c:v>57.342657342657297</c:v>
                </c:pt>
                <c:pt idx="3370">
                  <c:v>54.411764705881922</c:v>
                </c:pt>
                <c:pt idx="3371">
                  <c:v>52.173913043478422</c:v>
                </c:pt>
                <c:pt idx="3372">
                  <c:v>51.428571428571537</c:v>
                </c:pt>
                <c:pt idx="3373">
                  <c:v>52.173913043478422</c:v>
                </c:pt>
                <c:pt idx="3374">
                  <c:v>55</c:v>
                </c:pt>
                <c:pt idx="3375">
                  <c:v>52.142857142857103</c:v>
                </c:pt>
                <c:pt idx="3376">
                  <c:v>53.571428571428335</c:v>
                </c:pt>
                <c:pt idx="3377">
                  <c:v>52.142857142857103</c:v>
                </c:pt>
                <c:pt idx="3378">
                  <c:v>53.571428571428335</c:v>
                </c:pt>
                <c:pt idx="3379">
                  <c:v>55.714285714285701</c:v>
                </c:pt>
                <c:pt idx="3380">
                  <c:v>54.347826086956175</c:v>
                </c:pt>
                <c:pt idx="3381">
                  <c:v>52.142857142857103</c:v>
                </c:pt>
                <c:pt idx="3382">
                  <c:v>54.285714285714299</c:v>
                </c:pt>
                <c:pt idx="3383">
                  <c:v>64.788732394365525</c:v>
                </c:pt>
                <c:pt idx="3384">
                  <c:v>64.788732394365525</c:v>
                </c:pt>
                <c:pt idx="3385">
                  <c:v>62.857142857142563</c:v>
                </c:pt>
                <c:pt idx="3386">
                  <c:v>59.8591549295775</c:v>
                </c:pt>
                <c:pt idx="3387">
                  <c:v>61.971830985915496</c:v>
                </c:pt>
                <c:pt idx="3388">
                  <c:v>63.698630136986466</c:v>
                </c:pt>
                <c:pt idx="3389">
                  <c:v>55.704697986577202</c:v>
                </c:pt>
                <c:pt idx="3390">
                  <c:v>56.551724137930997</c:v>
                </c:pt>
                <c:pt idx="3391">
                  <c:v>57.857142857142563</c:v>
                </c:pt>
                <c:pt idx="3392">
                  <c:v>61.267605633802802</c:v>
                </c:pt>
                <c:pt idx="3393">
                  <c:v>61.267605633802802</c:v>
                </c:pt>
                <c:pt idx="3394">
                  <c:v>62.676056338028367</c:v>
                </c:pt>
                <c:pt idx="3395">
                  <c:v>61.267605633802802</c:v>
                </c:pt>
                <c:pt idx="3396">
                  <c:v>61.971830985915496</c:v>
                </c:pt>
                <c:pt idx="3397">
                  <c:v>70.547945205479522</c:v>
                </c:pt>
                <c:pt idx="3398">
                  <c:v>69.863013698630127</c:v>
                </c:pt>
                <c:pt idx="3399">
                  <c:v>64.788732394365525</c:v>
                </c:pt>
                <c:pt idx="3400">
                  <c:v>68.75</c:v>
                </c:pt>
                <c:pt idx="3401">
                  <c:v>68.75</c:v>
                </c:pt>
                <c:pt idx="3402">
                  <c:v>85.806451612903118</c:v>
                </c:pt>
                <c:pt idx="3403">
                  <c:v>57.042253521126803</c:v>
                </c:pt>
                <c:pt idx="3404">
                  <c:v>57.042253521126803</c:v>
                </c:pt>
                <c:pt idx="3405">
                  <c:v>57.638888888889021</c:v>
                </c:pt>
                <c:pt idx="3406">
                  <c:v>57.746478873239397</c:v>
                </c:pt>
                <c:pt idx="3407">
                  <c:v>54.304635761589395</c:v>
                </c:pt>
                <c:pt idx="3408">
                  <c:v>57.746478873239397</c:v>
                </c:pt>
                <c:pt idx="3409">
                  <c:v>56.944444444444017</c:v>
                </c:pt>
                <c:pt idx="3410">
                  <c:v>56.25</c:v>
                </c:pt>
                <c:pt idx="3411">
                  <c:v>54.8611111111111</c:v>
                </c:pt>
                <c:pt idx="3412">
                  <c:v>54.9295774647887</c:v>
                </c:pt>
                <c:pt idx="3413">
                  <c:v>54.225352112676305</c:v>
                </c:pt>
                <c:pt idx="3414">
                  <c:v>54.225352112676305</c:v>
                </c:pt>
                <c:pt idx="3415">
                  <c:v>54.225352112676305</c:v>
                </c:pt>
                <c:pt idx="3416">
                  <c:v>53.521126760563398</c:v>
                </c:pt>
                <c:pt idx="3417">
                  <c:v>53.521126760563398</c:v>
                </c:pt>
                <c:pt idx="3418">
                  <c:v>53.4722222222222</c:v>
                </c:pt>
                <c:pt idx="3419">
                  <c:v>51.3888888888889</c:v>
                </c:pt>
                <c:pt idx="3420">
                  <c:v>49.673202614379221</c:v>
                </c:pt>
                <c:pt idx="3421">
                  <c:v>48.387096774193253</c:v>
                </c:pt>
                <c:pt idx="3422">
                  <c:v>52.816901408450541</c:v>
                </c:pt>
                <c:pt idx="3423">
                  <c:v>54.225352112676305</c:v>
                </c:pt>
                <c:pt idx="3424">
                  <c:v>54.225352112676305</c:v>
                </c:pt>
                <c:pt idx="3425">
                  <c:v>53.521126760563398</c:v>
                </c:pt>
                <c:pt idx="3426">
                  <c:v>54.225352112676305</c:v>
                </c:pt>
                <c:pt idx="3427">
                  <c:v>54.225352112676305</c:v>
                </c:pt>
                <c:pt idx="3428">
                  <c:v>47.712418300653603</c:v>
                </c:pt>
                <c:pt idx="3429">
                  <c:v>49.659863945578202</c:v>
                </c:pt>
                <c:pt idx="3430">
                  <c:v>53.956834532374096</c:v>
                </c:pt>
                <c:pt idx="3431">
                  <c:v>49.3055555555556</c:v>
                </c:pt>
                <c:pt idx="3432">
                  <c:v>50.694444444444294</c:v>
                </c:pt>
                <c:pt idx="3433">
                  <c:v>45.714285714285701</c:v>
                </c:pt>
                <c:pt idx="3434">
                  <c:v>54.482758620689829</c:v>
                </c:pt>
                <c:pt idx="3435">
                  <c:v>51.3888888888889</c:v>
                </c:pt>
                <c:pt idx="3436">
                  <c:v>51.3888888888889</c:v>
                </c:pt>
                <c:pt idx="3437">
                  <c:v>48.6111111111111</c:v>
                </c:pt>
                <c:pt idx="3438">
                  <c:v>52.112676056337996</c:v>
                </c:pt>
                <c:pt idx="3439">
                  <c:v>50</c:v>
                </c:pt>
                <c:pt idx="3440">
                  <c:v>55</c:v>
                </c:pt>
                <c:pt idx="3441">
                  <c:v>55</c:v>
                </c:pt>
                <c:pt idx="3442">
                  <c:v>52.142857142857103</c:v>
                </c:pt>
                <c:pt idx="3443">
                  <c:v>56.428571428571537</c:v>
                </c:pt>
                <c:pt idx="3444">
                  <c:v>52.857142857142563</c:v>
                </c:pt>
                <c:pt idx="3445">
                  <c:v>51.428571428571537</c:v>
                </c:pt>
                <c:pt idx="3446">
                  <c:v>51.034482758620562</c:v>
                </c:pt>
                <c:pt idx="3447">
                  <c:v>55</c:v>
                </c:pt>
                <c:pt idx="3448">
                  <c:v>66.206896551723858</c:v>
                </c:pt>
                <c:pt idx="3449">
                  <c:v>51.408450704225402</c:v>
                </c:pt>
                <c:pt idx="3450">
                  <c:v>62.237762237762198</c:v>
                </c:pt>
                <c:pt idx="3451">
                  <c:v>55.5555555555556</c:v>
                </c:pt>
                <c:pt idx="3452">
                  <c:v>52.554744525546958</c:v>
                </c:pt>
                <c:pt idx="3453">
                  <c:v>52.517985611510795</c:v>
                </c:pt>
                <c:pt idx="3454">
                  <c:v>51.063829787233821</c:v>
                </c:pt>
                <c:pt idx="3455">
                  <c:v>51.079136690647474</c:v>
                </c:pt>
                <c:pt idx="3456">
                  <c:v>54.609929078014197</c:v>
                </c:pt>
                <c:pt idx="3457">
                  <c:v>51.063829787233821</c:v>
                </c:pt>
                <c:pt idx="3458">
                  <c:v>48.936170212766001</c:v>
                </c:pt>
                <c:pt idx="3459">
                  <c:v>48.226950354610011</c:v>
                </c:pt>
                <c:pt idx="3460">
                  <c:v>48.936170212766001</c:v>
                </c:pt>
                <c:pt idx="3461">
                  <c:v>51.063829787233821</c:v>
                </c:pt>
                <c:pt idx="3462">
                  <c:v>50.359712230215813</c:v>
                </c:pt>
                <c:pt idx="3463">
                  <c:v>48.936170212766001</c:v>
                </c:pt>
                <c:pt idx="3464">
                  <c:v>49.645390070922012</c:v>
                </c:pt>
                <c:pt idx="3465">
                  <c:v>63.636363636363598</c:v>
                </c:pt>
                <c:pt idx="3466">
                  <c:v>62.937062937062898</c:v>
                </c:pt>
                <c:pt idx="3467">
                  <c:v>62.411347517730036</c:v>
                </c:pt>
                <c:pt idx="3468">
                  <c:v>58.741258741258711</c:v>
                </c:pt>
                <c:pt idx="3469">
                  <c:v>60.839160839160812</c:v>
                </c:pt>
                <c:pt idx="3470">
                  <c:v>60.544217687074799</c:v>
                </c:pt>
                <c:pt idx="3471">
                  <c:v>56.291390728477005</c:v>
                </c:pt>
                <c:pt idx="3472">
                  <c:v>56.164383561643362</c:v>
                </c:pt>
                <c:pt idx="3473">
                  <c:v>57.446808510638057</c:v>
                </c:pt>
                <c:pt idx="3474">
                  <c:v>61.538461538461497</c:v>
                </c:pt>
                <c:pt idx="3475">
                  <c:v>59.440559440559412</c:v>
                </c:pt>
                <c:pt idx="3476">
                  <c:v>62.937062937062898</c:v>
                </c:pt>
                <c:pt idx="3477">
                  <c:v>62.937062937062898</c:v>
                </c:pt>
                <c:pt idx="3478">
                  <c:v>62.237762237762198</c:v>
                </c:pt>
                <c:pt idx="3479">
                  <c:v>71.428571428571288</c:v>
                </c:pt>
                <c:pt idx="3480">
                  <c:v>70.748299319727906</c:v>
                </c:pt>
                <c:pt idx="3481">
                  <c:v>62.237762237762198</c:v>
                </c:pt>
                <c:pt idx="3482">
                  <c:v>68.965517241379601</c:v>
                </c:pt>
                <c:pt idx="3483">
                  <c:v>68.27586206896548</c:v>
                </c:pt>
                <c:pt idx="3484">
                  <c:v>78.064516129032327</c:v>
                </c:pt>
                <c:pt idx="3485">
                  <c:v>84.516129032258107</c:v>
                </c:pt>
                <c:pt idx="3486">
                  <c:v>57.746478873239397</c:v>
                </c:pt>
                <c:pt idx="3487">
                  <c:v>57.746478873239397</c:v>
                </c:pt>
                <c:pt idx="3488">
                  <c:v>57.638888888889021</c:v>
                </c:pt>
                <c:pt idx="3489">
                  <c:v>58.450704225351991</c:v>
                </c:pt>
                <c:pt idx="3490">
                  <c:v>54.96688741721794</c:v>
                </c:pt>
                <c:pt idx="3491">
                  <c:v>58.450704225351991</c:v>
                </c:pt>
                <c:pt idx="3492">
                  <c:v>56.944444444444017</c:v>
                </c:pt>
                <c:pt idx="3493">
                  <c:v>56.25</c:v>
                </c:pt>
                <c:pt idx="3494">
                  <c:v>53.4722222222222</c:v>
                </c:pt>
                <c:pt idx="3495">
                  <c:v>54.225352112676305</c:v>
                </c:pt>
                <c:pt idx="3496">
                  <c:v>56.338028169014045</c:v>
                </c:pt>
                <c:pt idx="3497">
                  <c:v>56.338028169014045</c:v>
                </c:pt>
                <c:pt idx="3498">
                  <c:v>56.338028169014045</c:v>
                </c:pt>
                <c:pt idx="3499">
                  <c:v>55.633802816901529</c:v>
                </c:pt>
                <c:pt idx="3500">
                  <c:v>55.633802816901529</c:v>
                </c:pt>
                <c:pt idx="3501">
                  <c:v>53.4722222222222</c:v>
                </c:pt>
                <c:pt idx="3502">
                  <c:v>50.694444444444294</c:v>
                </c:pt>
                <c:pt idx="3503">
                  <c:v>49.019607843137244</c:v>
                </c:pt>
                <c:pt idx="3504">
                  <c:v>48.387096774193253</c:v>
                </c:pt>
                <c:pt idx="3505">
                  <c:v>52.112676056337996</c:v>
                </c:pt>
                <c:pt idx="3506">
                  <c:v>55.633802816901529</c:v>
                </c:pt>
                <c:pt idx="3507">
                  <c:v>54.9295774647887</c:v>
                </c:pt>
                <c:pt idx="3508">
                  <c:v>54.9295774647887</c:v>
                </c:pt>
                <c:pt idx="3509">
                  <c:v>54.9295774647887</c:v>
                </c:pt>
                <c:pt idx="3510">
                  <c:v>54.9295774647887</c:v>
                </c:pt>
                <c:pt idx="3511">
                  <c:v>47.712418300653603</c:v>
                </c:pt>
                <c:pt idx="3512">
                  <c:v>50.340136054421812</c:v>
                </c:pt>
                <c:pt idx="3513">
                  <c:v>53.956834532374096</c:v>
                </c:pt>
                <c:pt idx="3514">
                  <c:v>49.3055555555556</c:v>
                </c:pt>
                <c:pt idx="3515">
                  <c:v>52.0833333333333</c:v>
                </c:pt>
                <c:pt idx="3516">
                  <c:v>47.142857142857103</c:v>
                </c:pt>
                <c:pt idx="3517">
                  <c:v>52.413793103448072</c:v>
                </c:pt>
                <c:pt idx="3518">
                  <c:v>53.4722222222222</c:v>
                </c:pt>
                <c:pt idx="3519">
                  <c:v>51.3888888888889</c:v>
                </c:pt>
                <c:pt idx="3520">
                  <c:v>48.6111111111111</c:v>
                </c:pt>
                <c:pt idx="3521">
                  <c:v>52.112676056337996</c:v>
                </c:pt>
                <c:pt idx="3522">
                  <c:v>50</c:v>
                </c:pt>
                <c:pt idx="3523">
                  <c:v>55.714285714285701</c:v>
                </c:pt>
                <c:pt idx="3524">
                  <c:v>55.714285714285701</c:v>
                </c:pt>
                <c:pt idx="3525">
                  <c:v>52.857142857142563</c:v>
                </c:pt>
                <c:pt idx="3526">
                  <c:v>57.142857142857103</c:v>
                </c:pt>
                <c:pt idx="3527">
                  <c:v>53.571428571428335</c:v>
                </c:pt>
                <c:pt idx="3528">
                  <c:v>52.142857142857103</c:v>
                </c:pt>
                <c:pt idx="3529">
                  <c:v>53.103448275861993</c:v>
                </c:pt>
                <c:pt idx="3530">
                  <c:v>57.142857142857103</c:v>
                </c:pt>
                <c:pt idx="3531">
                  <c:v>66.206896551723858</c:v>
                </c:pt>
                <c:pt idx="3532">
                  <c:v>52.112676056337996</c:v>
                </c:pt>
                <c:pt idx="3533">
                  <c:v>63.636363636363598</c:v>
                </c:pt>
                <c:pt idx="3534">
                  <c:v>56.944444444444017</c:v>
                </c:pt>
                <c:pt idx="3535">
                  <c:v>54.744525547445299</c:v>
                </c:pt>
                <c:pt idx="3536">
                  <c:v>55.395683453236892</c:v>
                </c:pt>
                <c:pt idx="3537">
                  <c:v>53.9007092198582</c:v>
                </c:pt>
                <c:pt idx="3538">
                  <c:v>54.676258992806012</c:v>
                </c:pt>
                <c:pt idx="3539">
                  <c:v>58.156028368794296</c:v>
                </c:pt>
                <c:pt idx="3540">
                  <c:v>53.9007092198582</c:v>
                </c:pt>
                <c:pt idx="3541">
                  <c:v>51.063829787233821</c:v>
                </c:pt>
                <c:pt idx="3542">
                  <c:v>51.063829787233821</c:v>
                </c:pt>
                <c:pt idx="3543">
                  <c:v>51.063829787233821</c:v>
                </c:pt>
                <c:pt idx="3544">
                  <c:v>53.19148936170199</c:v>
                </c:pt>
                <c:pt idx="3545">
                  <c:v>54.676258992806012</c:v>
                </c:pt>
                <c:pt idx="3546">
                  <c:v>52.482269503545872</c:v>
                </c:pt>
                <c:pt idx="3547">
                  <c:v>51.773049645390095</c:v>
                </c:pt>
                <c:pt idx="3548">
                  <c:v>63.636363636363598</c:v>
                </c:pt>
                <c:pt idx="3549">
                  <c:v>61.538461538461497</c:v>
                </c:pt>
                <c:pt idx="3550">
                  <c:v>64.539007092198489</c:v>
                </c:pt>
                <c:pt idx="3551">
                  <c:v>60.139860139860097</c:v>
                </c:pt>
                <c:pt idx="3552">
                  <c:v>65.034965034965026</c:v>
                </c:pt>
                <c:pt idx="3553">
                  <c:v>60.544217687074799</c:v>
                </c:pt>
                <c:pt idx="3554">
                  <c:v>55.629139072847813</c:v>
                </c:pt>
                <c:pt idx="3555">
                  <c:v>55.479452054794372</c:v>
                </c:pt>
                <c:pt idx="3556">
                  <c:v>59.574468085106105</c:v>
                </c:pt>
                <c:pt idx="3557">
                  <c:v>65.034965034965026</c:v>
                </c:pt>
                <c:pt idx="3558">
                  <c:v>62.937062937062898</c:v>
                </c:pt>
                <c:pt idx="3559">
                  <c:v>65.734265734265989</c:v>
                </c:pt>
                <c:pt idx="3560">
                  <c:v>64.335664335664248</c:v>
                </c:pt>
                <c:pt idx="3561">
                  <c:v>65.034965034965026</c:v>
                </c:pt>
                <c:pt idx="3562">
                  <c:v>70.748299319727906</c:v>
                </c:pt>
                <c:pt idx="3563">
                  <c:v>68.707482993197303</c:v>
                </c:pt>
                <c:pt idx="3564">
                  <c:v>61.538461538461497</c:v>
                </c:pt>
                <c:pt idx="3565">
                  <c:v>67.586206896550948</c:v>
                </c:pt>
                <c:pt idx="3566">
                  <c:v>68.27586206896548</c:v>
                </c:pt>
                <c:pt idx="3567">
                  <c:v>74.193548387096371</c:v>
                </c:pt>
                <c:pt idx="3568">
                  <c:v>80.645161290322605</c:v>
                </c:pt>
                <c:pt idx="3569">
                  <c:v>84.713375796178383</c:v>
                </c:pt>
                <c:pt idx="3570">
                  <c:v>57.746478873239397</c:v>
                </c:pt>
                <c:pt idx="3571">
                  <c:v>57.746478873239397</c:v>
                </c:pt>
                <c:pt idx="3572">
                  <c:v>58.3333333333333</c:v>
                </c:pt>
                <c:pt idx="3573">
                  <c:v>58.450704225351991</c:v>
                </c:pt>
                <c:pt idx="3574">
                  <c:v>54.96688741721794</c:v>
                </c:pt>
                <c:pt idx="3575">
                  <c:v>58.450704225351991</c:v>
                </c:pt>
                <c:pt idx="3576">
                  <c:v>57.638888888889021</c:v>
                </c:pt>
                <c:pt idx="3577">
                  <c:v>56.944444444444017</c:v>
                </c:pt>
                <c:pt idx="3578">
                  <c:v>54.8611111111111</c:v>
                </c:pt>
                <c:pt idx="3579">
                  <c:v>54.9295774647887</c:v>
                </c:pt>
                <c:pt idx="3580">
                  <c:v>55.633802816901529</c:v>
                </c:pt>
                <c:pt idx="3581">
                  <c:v>55.633802816901529</c:v>
                </c:pt>
                <c:pt idx="3582">
                  <c:v>55.633802816901529</c:v>
                </c:pt>
                <c:pt idx="3583">
                  <c:v>54.9295774647887</c:v>
                </c:pt>
                <c:pt idx="3584">
                  <c:v>54.9295774647887</c:v>
                </c:pt>
                <c:pt idx="3585">
                  <c:v>54.8611111111111</c:v>
                </c:pt>
                <c:pt idx="3586">
                  <c:v>51.3888888888889</c:v>
                </c:pt>
                <c:pt idx="3587">
                  <c:v>49.019607843137244</c:v>
                </c:pt>
                <c:pt idx="3588">
                  <c:v>47.741935483871003</c:v>
                </c:pt>
                <c:pt idx="3589">
                  <c:v>52.816901408450541</c:v>
                </c:pt>
                <c:pt idx="3590">
                  <c:v>54.9295774647887</c:v>
                </c:pt>
                <c:pt idx="3591">
                  <c:v>55.633802816901529</c:v>
                </c:pt>
                <c:pt idx="3592">
                  <c:v>54.9295774647887</c:v>
                </c:pt>
                <c:pt idx="3593">
                  <c:v>54.9295774647887</c:v>
                </c:pt>
                <c:pt idx="3594">
                  <c:v>54.9295774647887</c:v>
                </c:pt>
                <c:pt idx="3595">
                  <c:v>47.712418300653603</c:v>
                </c:pt>
                <c:pt idx="3596">
                  <c:v>49.659863945578202</c:v>
                </c:pt>
                <c:pt idx="3597">
                  <c:v>55.395683453236892</c:v>
                </c:pt>
                <c:pt idx="3598">
                  <c:v>50</c:v>
                </c:pt>
                <c:pt idx="3599">
                  <c:v>50.694444444444294</c:v>
                </c:pt>
                <c:pt idx="3600">
                  <c:v>45.714285714285701</c:v>
                </c:pt>
                <c:pt idx="3601">
                  <c:v>54.482758620689829</c:v>
                </c:pt>
                <c:pt idx="3602">
                  <c:v>52.0833333333333</c:v>
                </c:pt>
                <c:pt idx="3603">
                  <c:v>52.0833333333333</c:v>
                </c:pt>
                <c:pt idx="3604">
                  <c:v>49.3055555555556</c:v>
                </c:pt>
                <c:pt idx="3605">
                  <c:v>52.816901408450541</c:v>
                </c:pt>
                <c:pt idx="3606">
                  <c:v>50.704225352112701</c:v>
                </c:pt>
                <c:pt idx="3607">
                  <c:v>55.714285714285701</c:v>
                </c:pt>
                <c:pt idx="3608">
                  <c:v>55.714285714285701</c:v>
                </c:pt>
                <c:pt idx="3609">
                  <c:v>52.857142857142563</c:v>
                </c:pt>
                <c:pt idx="3610">
                  <c:v>57.142857142857103</c:v>
                </c:pt>
                <c:pt idx="3611">
                  <c:v>53.571428571428335</c:v>
                </c:pt>
                <c:pt idx="3612">
                  <c:v>52.142857142857103</c:v>
                </c:pt>
                <c:pt idx="3613">
                  <c:v>51.724137931034512</c:v>
                </c:pt>
                <c:pt idx="3614">
                  <c:v>55.714285714285701</c:v>
                </c:pt>
                <c:pt idx="3615">
                  <c:v>67.586206896550948</c:v>
                </c:pt>
                <c:pt idx="3616">
                  <c:v>52.112676056337996</c:v>
                </c:pt>
                <c:pt idx="3617">
                  <c:v>62.937062937062898</c:v>
                </c:pt>
                <c:pt idx="3618">
                  <c:v>55.5555555555556</c:v>
                </c:pt>
                <c:pt idx="3619">
                  <c:v>53.284671532846353</c:v>
                </c:pt>
                <c:pt idx="3620">
                  <c:v>52.517985611510795</c:v>
                </c:pt>
                <c:pt idx="3621">
                  <c:v>51.773049645390095</c:v>
                </c:pt>
                <c:pt idx="3622">
                  <c:v>51.798561151079113</c:v>
                </c:pt>
                <c:pt idx="3623">
                  <c:v>54.609929078014197</c:v>
                </c:pt>
                <c:pt idx="3624">
                  <c:v>51.773049645390095</c:v>
                </c:pt>
                <c:pt idx="3625">
                  <c:v>48.936170212766001</c:v>
                </c:pt>
                <c:pt idx="3626">
                  <c:v>48.936170212766001</c:v>
                </c:pt>
                <c:pt idx="3627">
                  <c:v>48.936170212766001</c:v>
                </c:pt>
                <c:pt idx="3628">
                  <c:v>51.773049645390095</c:v>
                </c:pt>
                <c:pt idx="3629">
                  <c:v>51.079136690647474</c:v>
                </c:pt>
                <c:pt idx="3630">
                  <c:v>49.645390070922012</c:v>
                </c:pt>
                <c:pt idx="3631">
                  <c:v>49.645390070922012</c:v>
                </c:pt>
                <c:pt idx="3632">
                  <c:v>65.034965034965026</c:v>
                </c:pt>
                <c:pt idx="3633">
                  <c:v>64.335664335664248</c:v>
                </c:pt>
                <c:pt idx="3634">
                  <c:v>62.411347517730036</c:v>
                </c:pt>
                <c:pt idx="3635">
                  <c:v>58.741258741258711</c:v>
                </c:pt>
                <c:pt idx="3636">
                  <c:v>61.538461538461497</c:v>
                </c:pt>
                <c:pt idx="3637">
                  <c:v>60.544217687074799</c:v>
                </c:pt>
                <c:pt idx="3638">
                  <c:v>56.291390728477005</c:v>
                </c:pt>
                <c:pt idx="3639">
                  <c:v>56.164383561643362</c:v>
                </c:pt>
                <c:pt idx="3640">
                  <c:v>57.446808510638057</c:v>
                </c:pt>
                <c:pt idx="3641">
                  <c:v>62.937062937062898</c:v>
                </c:pt>
                <c:pt idx="3642">
                  <c:v>60.839160839160812</c:v>
                </c:pt>
                <c:pt idx="3643">
                  <c:v>64.335664335664248</c:v>
                </c:pt>
                <c:pt idx="3644">
                  <c:v>62.937062937062898</c:v>
                </c:pt>
                <c:pt idx="3645">
                  <c:v>63.636363636363598</c:v>
                </c:pt>
                <c:pt idx="3646">
                  <c:v>73.469387755102005</c:v>
                </c:pt>
                <c:pt idx="3647">
                  <c:v>72.108843537414245</c:v>
                </c:pt>
                <c:pt idx="3648">
                  <c:v>62.937062937062898</c:v>
                </c:pt>
                <c:pt idx="3649">
                  <c:v>69.655172413792243</c:v>
                </c:pt>
                <c:pt idx="3650">
                  <c:v>68.965517241379601</c:v>
                </c:pt>
                <c:pt idx="3651">
                  <c:v>78.064516129032327</c:v>
                </c:pt>
                <c:pt idx="3652">
                  <c:v>85.161290322580186</c:v>
                </c:pt>
                <c:pt idx="3653">
                  <c:v>98.089171974522088</c:v>
                </c:pt>
                <c:pt idx="3654">
                  <c:v>85.350318471337602</c:v>
                </c:pt>
                <c:pt idx="3655">
                  <c:v>55.633802816901529</c:v>
                </c:pt>
                <c:pt idx="3656">
                  <c:v>55.633802816901529</c:v>
                </c:pt>
                <c:pt idx="3657">
                  <c:v>55.5555555555556</c:v>
                </c:pt>
                <c:pt idx="3658">
                  <c:v>56.338028169014045</c:v>
                </c:pt>
                <c:pt idx="3659">
                  <c:v>52.980132450331098</c:v>
                </c:pt>
                <c:pt idx="3660">
                  <c:v>56.338028169014045</c:v>
                </c:pt>
                <c:pt idx="3661">
                  <c:v>54.8611111111111</c:v>
                </c:pt>
                <c:pt idx="3662">
                  <c:v>54.166666666666309</c:v>
                </c:pt>
                <c:pt idx="3663">
                  <c:v>52.7777777777778</c:v>
                </c:pt>
                <c:pt idx="3664">
                  <c:v>54.9295774647887</c:v>
                </c:pt>
                <c:pt idx="3665">
                  <c:v>54.9295774647887</c:v>
                </c:pt>
                <c:pt idx="3666">
                  <c:v>54.225352112676305</c:v>
                </c:pt>
                <c:pt idx="3667">
                  <c:v>54.225352112676305</c:v>
                </c:pt>
                <c:pt idx="3668">
                  <c:v>53.521126760563398</c:v>
                </c:pt>
                <c:pt idx="3669">
                  <c:v>53.521126760563398</c:v>
                </c:pt>
                <c:pt idx="3670">
                  <c:v>52.0833333333333</c:v>
                </c:pt>
                <c:pt idx="3671">
                  <c:v>50</c:v>
                </c:pt>
                <c:pt idx="3672">
                  <c:v>47.712418300653603</c:v>
                </c:pt>
                <c:pt idx="3673">
                  <c:v>47.096774193548399</c:v>
                </c:pt>
                <c:pt idx="3674">
                  <c:v>51.408450704225402</c:v>
                </c:pt>
                <c:pt idx="3675">
                  <c:v>53.521126760563398</c:v>
                </c:pt>
                <c:pt idx="3676">
                  <c:v>52.112676056337996</c:v>
                </c:pt>
                <c:pt idx="3677">
                  <c:v>52.112676056337996</c:v>
                </c:pt>
                <c:pt idx="3678">
                  <c:v>52.816901408450541</c:v>
                </c:pt>
                <c:pt idx="3679">
                  <c:v>52.816901408450541</c:v>
                </c:pt>
                <c:pt idx="3680">
                  <c:v>47.712418300653603</c:v>
                </c:pt>
                <c:pt idx="3681">
                  <c:v>48.979591836734713</c:v>
                </c:pt>
                <c:pt idx="3682">
                  <c:v>54.676258992806012</c:v>
                </c:pt>
                <c:pt idx="3683">
                  <c:v>47.222222222222321</c:v>
                </c:pt>
                <c:pt idx="3684">
                  <c:v>48.6111111111111</c:v>
                </c:pt>
                <c:pt idx="3685">
                  <c:v>45</c:v>
                </c:pt>
                <c:pt idx="3686">
                  <c:v>53.793103448276071</c:v>
                </c:pt>
                <c:pt idx="3687">
                  <c:v>52.0833333333333</c:v>
                </c:pt>
                <c:pt idx="3688">
                  <c:v>50.694444444444294</c:v>
                </c:pt>
                <c:pt idx="3689">
                  <c:v>48.6111111111111</c:v>
                </c:pt>
                <c:pt idx="3690">
                  <c:v>51.408450704225402</c:v>
                </c:pt>
                <c:pt idx="3691">
                  <c:v>49.295774647887313</c:v>
                </c:pt>
                <c:pt idx="3692">
                  <c:v>54.285714285714299</c:v>
                </c:pt>
                <c:pt idx="3693">
                  <c:v>54.285714285714299</c:v>
                </c:pt>
                <c:pt idx="3694">
                  <c:v>51.428571428571537</c:v>
                </c:pt>
                <c:pt idx="3695">
                  <c:v>55.714285714285701</c:v>
                </c:pt>
                <c:pt idx="3696">
                  <c:v>52.857142857142563</c:v>
                </c:pt>
                <c:pt idx="3697">
                  <c:v>50.714285714285701</c:v>
                </c:pt>
                <c:pt idx="3698">
                  <c:v>51.724137931034512</c:v>
                </c:pt>
                <c:pt idx="3699">
                  <c:v>55</c:v>
                </c:pt>
                <c:pt idx="3700">
                  <c:v>66.206896551723858</c:v>
                </c:pt>
                <c:pt idx="3701">
                  <c:v>53.521126760563398</c:v>
                </c:pt>
                <c:pt idx="3702">
                  <c:v>61.538461538461497</c:v>
                </c:pt>
                <c:pt idx="3703">
                  <c:v>57.638888888889021</c:v>
                </c:pt>
                <c:pt idx="3704">
                  <c:v>53.284671532846353</c:v>
                </c:pt>
                <c:pt idx="3705">
                  <c:v>53.237410071942271</c:v>
                </c:pt>
                <c:pt idx="3706">
                  <c:v>51.773049645390095</c:v>
                </c:pt>
                <c:pt idx="3707">
                  <c:v>52.517985611510795</c:v>
                </c:pt>
                <c:pt idx="3708">
                  <c:v>56.028368794326212</c:v>
                </c:pt>
                <c:pt idx="3709">
                  <c:v>51.773049645390095</c:v>
                </c:pt>
                <c:pt idx="3710">
                  <c:v>49.645390070922012</c:v>
                </c:pt>
                <c:pt idx="3711">
                  <c:v>48.936170212766001</c:v>
                </c:pt>
                <c:pt idx="3712">
                  <c:v>48.226950354610011</c:v>
                </c:pt>
                <c:pt idx="3713">
                  <c:v>53.19148936170199</c:v>
                </c:pt>
                <c:pt idx="3714">
                  <c:v>51.798561151079113</c:v>
                </c:pt>
                <c:pt idx="3715">
                  <c:v>50.354609929077974</c:v>
                </c:pt>
                <c:pt idx="3716">
                  <c:v>50.354609929077974</c:v>
                </c:pt>
                <c:pt idx="3717">
                  <c:v>65.034965034965026</c:v>
                </c:pt>
                <c:pt idx="3718">
                  <c:v>62.237762237762198</c:v>
                </c:pt>
                <c:pt idx="3719">
                  <c:v>61.702127659574501</c:v>
                </c:pt>
                <c:pt idx="3720">
                  <c:v>58.741258741258711</c:v>
                </c:pt>
                <c:pt idx="3721">
                  <c:v>62.937062937062898</c:v>
                </c:pt>
                <c:pt idx="3722">
                  <c:v>61.224489795918345</c:v>
                </c:pt>
                <c:pt idx="3723">
                  <c:v>54.304635761589395</c:v>
                </c:pt>
                <c:pt idx="3724">
                  <c:v>54.109589041095902</c:v>
                </c:pt>
                <c:pt idx="3725">
                  <c:v>57.446808510638057</c:v>
                </c:pt>
                <c:pt idx="3726">
                  <c:v>63.636363636363598</c:v>
                </c:pt>
                <c:pt idx="3727">
                  <c:v>61.538461538461497</c:v>
                </c:pt>
                <c:pt idx="3728">
                  <c:v>64.335664335664248</c:v>
                </c:pt>
                <c:pt idx="3729">
                  <c:v>62.937062937062898</c:v>
                </c:pt>
                <c:pt idx="3730">
                  <c:v>63.636363636363598</c:v>
                </c:pt>
                <c:pt idx="3731">
                  <c:v>72.789115646258523</c:v>
                </c:pt>
                <c:pt idx="3732">
                  <c:v>71.428571428571288</c:v>
                </c:pt>
                <c:pt idx="3733">
                  <c:v>63.636363636363598</c:v>
                </c:pt>
                <c:pt idx="3734">
                  <c:v>68.27586206896548</c:v>
                </c:pt>
                <c:pt idx="3735">
                  <c:v>68.965517241379601</c:v>
                </c:pt>
                <c:pt idx="3736">
                  <c:v>79.354838709677381</c:v>
                </c:pt>
                <c:pt idx="3737">
                  <c:v>83.870967741935502</c:v>
                </c:pt>
                <c:pt idx="3738">
                  <c:v>89.171974522292658</c:v>
                </c:pt>
                <c:pt idx="3739">
                  <c:v>84.713375796178383</c:v>
                </c:pt>
                <c:pt idx="3740">
                  <c:v>89.808917197451279</c:v>
                </c:pt>
                <c:pt idx="3741">
                  <c:v>56.338028169014045</c:v>
                </c:pt>
                <c:pt idx="3742">
                  <c:v>56.338028169014045</c:v>
                </c:pt>
                <c:pt idx="3743">
                  <c:v>56.944444444444017</c:v>
                </c:pt>
                <c:pt idx="3744">
                  <c:v>57.042253521126803</c:v>
                </c:pt>
                <c:pt idx="3745">
                  <c:v>53.642384105960296</c:v>
                </c:pt>
                <c:pt idx="3746">
                  <c:v>57.042253521126803</c:v>
                </c:pt>
                <c:pt idx="3747">
                  <c:v>56.25</c:v>
                </c:pt>
                <c:pt idx="3748">
                  <c:v>55.5555555555556</c:v>
                </c:pt>
                <c:pt idx="3749">
                  <c:v>53.4722222222222</c:v>
                </c:pt>
                <c:pt idx="3750">
                  <c:v>54.9295774647887</c:v>
                </c:pt>
                <c:pt idx="3751">
                  <c:v>55.633802816901529</c:v>
                </c:pt>
                <c:pt idx="3752">
                  <c:v>55.633802816901529</c:v>
                </c:pt>
                <c:pt idx="3753">
                  <c:v>55.633802816901529</c:v>
                </c:pt>
                <c:pt idx="3754">
                  <c:v>54.9295774647887</c:v>
                </c:pt>
                <c:pt idx="3755">
                  <c:v>54.9295774647887</c:v>
                </c:pt>
                <c:pt idx="3756">
                  <c:v>54.166666666666309</c:v>
                </c:pt>
                <c:pt idx="3757">
                  <c:v>50.694444444444294</c:v>
                </c:pt>
                <c:pt idx="3758">
                  <c:v>48.366013071895395</c:v>
                </c:pt>
                <c:pt idx="3759">
                  <c:v>47.096774193548399</c:v>
                </c:pt>
                <c:pt idx="3760">
                  <c:v>52.112676056337996</c:v>
                </c:pt>
                <c:pt idx="3761">
                  <c:v>54.225352112676305</c:v>
                </c:pt>
                <c:pt idx="3762">
                  <c:v>54.9295774647887</c:v>
                </c:pt>
                <c:pt idx="3763">
                  <c:v>54.225352112676305</c:v>
                </c:pt>
                <c:pt idx="3764">
                  <c:v>53.521126760563398</c:v>
                </c:pt>
                <c:pt idx="3765">
                  <c:v>53.521126760563398</c:v>
                </c:pt>
                <c:pt idx="3766">
                  <c:v>48.366013071895395</c:v>
                </c:pt>
                <c:pt idx="3767">
                  <c:v>48.979591836734713</c:v>
                </c:pt>
                <c:pt idx="3768">
                  <c:v>53.956834532374096</c:v>
                </c:pt>
                <c:pt idx="3769">
                  <c:v>50</c:v>
                </c:pt>
                <c:pt idx="3770">
                  <c:v>51.3888888888889</c:v>
                </c:pt>
                <c:pt idx="3771">
                  <c:v>45.714285714285701</c:v>
                </c:pt>
                <c:pt idx="3772">
                  <c:v>54.482758620689829</c:v>
                </c:pt>
                <c:pt idx="3773">
                  <c:v>51.3888888888889</c:v>
                </c:pt>
                <c:pt idx="3774">
                  <c:v>50.694444444444294</c:v>
                </c:pt>
                <c:pt idx="3775">
                  <c:v>48.6111111111111</c:v>
                </c:pt>
                <c:pt idx="3776">
                  <c:v>52.112676056337996</c:v>
                </c:pt>
                <c:pt idx="3777">
                  <c:v>50</c:v>
                </c:pt>
                <c:pt idx="3778">
                  <c:v>55.714285714285701</c:v>
                </c:pt>
                <c:pt idx="3779">
                  <c:v>55.714285714285701</c:v>
                </c:pt>
                <c:pt idx="3780">
                  <c:v>52.857142857142563</c:v>
                </c:pt>
                <c:pt idx="3781">
                  <c:v>57.142857142857103</c:v>
                </c:pt>
                <c:pt idx="3782">
                  <c:v>53.571428571428335</c:v>
                </c:pt>
                <c:pt idx="3783">
                  <c:v>52.142857142857103</c:v>
                </c:pt>
                <c:pt idx="3784">
                  <c:v>51.724137931034512</c:v>
                </c:pt>
                <c:pt idx="3785">
                  <c:v>55.714285714285701</c:v>
                </c:pt>
                <c:pt idx="3786">
                  <c:v>66.896551724137922</c:v>
                </c:pt>
                <c:pt idx="3787">
                  <c:v>52.112676056337996</c:v>
                </c:pt>
                <c:pt idx="3788">
                  <c:v>62.237762237762198</c:v>
                </c:pt>
                <c:pt idx="3789">
                  <c:v>55.5555555555556</c:v>
                </c:pt>
                <c:pt idx="3790">
                  <c:v>54.014598540146004</c:v>
                </c:pt>
                <c:pt idx="3791">
                  <c:v>52.517985611510795</c:v>
                </c:pt>
                <c:pt idx="3792">
                  <c:v>52.482269503545872</c:v>
                </c:pt>
                <c:pt idx="3793">
                  <c:v>51.798561151079113</c:v>
                </c:pt>
                <c:pt idx="3794">
                  <c:v>55.319148936170329</c:v>
                </c:pt>
                <c:pt idx="3795">
                  <c:v>51.773049645390095</c:v>
                </c:pt>
                <c:pt idx="3796">
                  <c:v>48.936170212766001</c:v>
                </c:pt>
                <c:pt idx="3797">
                  <c:v>48.936170212766001</c:v>
                </c:pt>
                <c:pt idx="3798">
                  <c:v>48.936170212766001</c:v>
                </c:pt>
                <c:pt idx="3799">
                  <c:v>51.773049645390095</c:v>
                </c:pt>
                <c:pt idx="3800">
                  <c:v>51.079136690647474</c:v>
                </c:pt>
                <c:pt idx="3801">
                  <c:v>49.645390070922012</c:v>
                </c:pt>
                <c:pt idx="3802">
                  <c:v>49.645390070922012</c:v>
                </c:pt>
                <c:pt idx="3803">
                  <c:v>65.034965034965026</c:v>
                </c:pt>
                <c:pt idx="3804">
                  <c:v>63.636363636363598</c:v>
                </c:pt>
                <c:pt idx="3805">
                  <c:v>62.411347517730036</c:v>
                </c:pt>
                <c:pt idx="3806">
                  <c:v>59.440559440559412</c:v>
                </c:pt>
                <c:pt idx="3807">
                  <c:v>61.538461538461497</c:v>
                </c:pt>
                <c:pt idx="3808">
                  <c:v>59.863945578231274</c:v>
                </c:pt>
                <c:pt idx="3809">
                  <c:v>56.291390728477005</c:v>
                </c:pt>
                <c:pt idx="3810">
                  <c:v>56.164383561643362</c:v>
                </c:pt>
                <c:pt idx="3811">
                  <c:v>57.446808510638057</c:v>
                </c:pt>
                <c:pt idx="3812">
                  <c:v>62.937062937062898</c:v>
                </c:pt>
                <c:pt idx="3813">
                  <c:v>60.139860139860097</c:v>
                </c:pt>
                <c:pt idx="3814">
                  <c:v>62.937062937062898</c:v>
                </c:pt>
                <c:pt idx="3815">
                  <c:v>61.538461538461497</c:v>
                </c:pt>
                <c:pt idx="3816">
                  <c:v>62.237762237762198</c:v>
                </c:pt>
                <c:pt idx="3817">
                  <c:v>72.108843537414245</c:v>
                </c:pt>
                <c:pt idx="3818">
                  <c:v>70.748299319727906</c:v>
                </c:pt>
                <c:pt idx="3819">
                  <c:v>62.937062937062898</c:v>
                </c:pt>
                <c:pt idx="3820">
                  <c:v>69.655172413792243</c:v>
                </c:pt>
                <c:pt idx="3821">
                  <c:v>68.27586206896548</c:v>
                </c:pt>
                <c:pt idx="3822">
                  <c:v>80.645161290322605</c:v>
                </c:pt>
                <c:pt idx="3823">
                  <c:v>86.451612903225822</c:v>
                </c:pt>
                <c:pt idx="3824">
                  <c:v>94.267515923566904</c:v>
                </c:pt>
                <c:pt idx="3825">
                  <c:v>86.624203821656081</c:v>
                </c:pt>
                <c:pt idx="3826">
                  <c:v>94.90445859872608</c:v>
                </c:pt>
                <c:pt idx="3827">
                  <c:v>89.808917197451279</c:v>
                </c:pt>
                <c:pt idx="3828">
                  <c:v>55.319148936170329</c:v>
                </c:pt>
                <c:pt idx="3829">
                  <c:v>56.028368794326212</c:v>
                </c:pt>
                <c:pt idx="3830">
                  <c:v>55.944055944056011</c:v>
                </c:pt>
                <c:pt idx="3831">
                  <c:v>56.028368794326212</c:v>
                </c:pt>
                <c:pt idx="3832">
                  <c:v>53.3333333333333</c:v>
                </c:pt>
                <c:pt idx="3833">
                  <c:v>56.028368794326212</c:v>
                </c:pt>
                <c:pt idx="3834">
                  <c:v>53.846153846153975</c:v>
                </c:pt>
                <c:pt idx="3835">
                  <c:v>53.146853146853111</c:v>
                </c:pt>
                <c:pt idx="3836">
                  <c:v>48.951048951048705</c:v>
                </c:pt>
                <c:pt idx="3837">
                  <c:v>51.063829787233821</c:v>
                </c:pt>
                <c:pt idx="3838">
                  <c:v>52.482269503545872</c:v>
                </c:pt>
                <c:pt idx="3839">
                  <c:v>52.482269503545872</c:v>
                </c:pt>
                <c:pt idx="3840">
                  <c:v>52.482269503545872</c:v>
                </c:pt>
                <c:pt idx="3841">
                  <c:v>51.773049645390095</c:v>
                </c:pt>
                <c:pt idx="3842">
                  <c:v>51.773049645390095</c:v>
                </c:pt>
                <c:pt idx="3843">
                  <c:v>53.846153846153975</c:v>
                </c:pt>
                <c:pt idx="3844">
                  <c:v>48.951048951048705</c:v>
                </c:pt>
                <c:pt idx="3845">
                  <c:v>49.342105263157912</c:v>
                </c:pt>
                <c:pt idx="3846">
                  <c:v>48.051948051947782</c:v>
                </c:pt>
                <c:pt idx="3847">
                  <c:v>50.354609929077974</c:v>
                </c:pt>
                <c:pt idx="3848">
                  <c:v>51.773049645390095</c:v>
                </c:pt>
                <c:pt idx="3849">
                  <c:v>53.19148936170199</c:v>
                </c:pt>
                <c:pt idx="3850">
                  <c:v>52.482269503545872</c:v>
                </c:pt>
                <c:pt idx="3851">
                  <c:v>51.063829787233821</c:v>
                </c:pt>
                <c:pt idx="3852">
                  <c:v>51.063829787233821</c:v>
                </c:pt>
                <c:pt idx="3853">
                  <c:v>44.736842105263094</c:v>
                </c:pt>
                <c:pt idx="3854">
                  <c:v>47.945205479451992</c:v>
                </c:pt>
                <c:pt idx="3855">
                  <c:v>54.347826086956175</c:v>
                </c:pt>
                <c:pt idx="3856">
                  <c:v>50.349650349650396</c:v>
                </c:pt>
                <c:pt idx="3857">
                  <c:v>51.748251748251867</c:v>
                </c:pt>
                <c:pt idx="3858">
                  <c:v>46.762589928057743</c:v>
                </c:pt>
                <c:pt idx="3859">
                  <c:v>53.4722222222222</c:v>
                </c:pt>
                <c:pt idx="3860">
                  <c:v>51.048951048951267</c:v>
                </c:pt>
                <c:pt idx="3861">
                  <c:v>50.349650349650396</c:v>
                </c:pt>
                <c:pt idx="3862">
                  <c:v>47.552447552447092</c:v>
                </c:pt>
                <c:pt idx="3863">
                  <c:v>51.773049645390095</c:v>
                </c:pt>
                <c:pt idx="3864">
                  <c:v>49.645390070922012</c:v>
                </c:pt>
                <c:pt idx="3865">
                  <c:v>58.273381294964011</c:v>
                </c:pt>
                <c:pt idx="3866">
                  <c:v>58.273381294964011</c:v>
                </c:pt>
                <c:pt idx="3867">
                  <c:v>54.676258992806012</c:v>
                </c:pt>
                <c:pt idx="3868">
                  <c:v>58.273381294964011</c:v>
                </c:pt>
                <c:pt idx="3869">
                  <c:v>56.1151079136691</c:v>
                </c:pt>
                <c:pt idx="3870">
                  <c:v>54.676258992806012</c:v>
                </c:pt>
                <c:pt idx="3871">
                  <c:v>53.846153846153975</c:v>
                </c:pt>
                <c:pt idx="3872">
                  <c:v>57.5539568345324</c:v>
                </c:pt>
                <c:pt idx="3873">
                  <c:v>65.277777777777558</c:v>
                </c:pt>
                <c:pt idx="3874">
                  <c:v>54.225352112676305</c:v>
                </c:pt>
                <c:pt idx="3875">
                  <c:v>60.563380281690044</c:v>
                </c:pt>
                <c:pt idx="3876">
                  <c:v>55.244755244755375</c:v>
                </c:pt>
                <c:pt idx="3877">
                  <c:v>52.205882352941202</c:v>
                </c:pt>
                <c:pt idx="3878">
                  <c:v>53.623188405797045</c:v>
                </c:pt>
                <c:pt idx="3879">
                  <c:v>51.428571428571537</c:v>
                </c:pt>
                <c:pt idx="3880">
                  <c:v>52.173913043478422</c:v>
                </c:pt>
                <c:pt idx="3881">
                  <c:v>54.285714285714299</c:v>
                </c:pt>
                <c:pt idx="3882">
                  <c:v>52.142857142857103</c:v>
                </c:pt>
                <c:pt idx="3883">
                  <c:v>51.428571428571537</c:v>
                </c:pt>
                <c:pt idx="3884">
                  <c:v>50.714285714285701</c:v>
                </c:pt>
                <c:pt idx="3885">
                  <c:v>50.714285714285701</c:v>
                </c:pt>
                <c:pt idx="3886">
                  <c:v>53.571428571428335</c:v>
                </c:pt>
                <c:pt idx="3887">
                  <c:v>52.173913043478422</c:v>
                </c:pt>
                <c:pt idx="3888">
                  <c:v>52.142857142857103</c:v>
                </c:pt>
                <c:pt idx="3889">
                  <c:v>50.714285714285701</c:v>
                </c:pt>
                <c:pt idx="3890">
                  <c:v>61.267605633802802</c:v>
                </c:pt>
                <c:pt idx="3891">
                  <c:v>61.267605633802802</c:v>
                </c:pt>
                <c:pt idx="3892">
                  <c:v>62.142857142857103</c:v>
                </c:pt>
                <c:pt idx="3893">
                  <c:v>59.154929577464436</c:v>
                </c:pt>
                <c:pt idx="3894">
                  <c:v>57.746478873239397</c:v>
                </c:pt>
                <c:pt idx="3895">
                  <c:v>61.643835616438402</c:v>
                </c:pt>
                <c:pt idx="3896">
                  <c:v>56.375838926174644</c:v>
                </c:pt>
                <c:pt idx="3897">
                  <c:v>56.551724137930997</c:v>
                </c:pt>
                <c:pt idx="3898">
                  <c:v>53.571428571428335</c:v>
                </c:pt>
                <c:pt idx="3899">
                  <c:v>64.084507042253449</c:v>
                </c:pt>
                <c:pt idx="3900">
                  <c:v>64.788732394365525</c:v>
                </c:pt>
                <c:pt idx="3901">
                  <c:v>64.084507042253449</c:v>
                </c:pt>
                <c:pt idx="3902">
                  <c:v>64.788732394365525</c:v>
                </c:pt>
                <c:pt idx="3903">
                  <c:v>63.380281690140414</c:v>
                </c:pt>
                <c:pt idx="3904">
                  <c:v>69.178082191779751</c:v>
                </c:pt>
                <c:pt idx="3905">
                  <c:v>67.808219178082183</c:v>
                </c:pt>
                <c:pt idx="3906">
                  <c:v>60.563380281690044</c:v>
                </c:pt>
                <c:pt idx="3907">
                  <c:v>65.277777777777558</c:v>
                </c:pt>
                <c:pt idx="3908">
                  <c:v>65.277777777777558</c:v>
                </c:pt>
                <c:pt idx="3909">
                  <c:v>80.645161290322605</c:v>
                </c:pt>
                <c:pt idx="3910">
                  <c:v>84.516129032258107</c:v>
                </c:pt>
                <c:pt idx="3911">
                  <c:v>80.645161290322605</c:v>
                </c:pt>
                <c:pt idx="3912">
                  <c:v>77.41935483870968</c:v>
                </c:pt>
                <c:pt idx="3913">
                  <c:v>82.580645161290306</c:v>
                </c:pt>
                <c:pt idx="3914">
                  <c:v>77.41935483870968</c:v>
                </c:pt>
                <c:pt idx="3915">
                  <c:v>83.870967741935502</c:v>
                </c:pt>
                <c:pt idx="3916">
                  <c:v>56.028368794326212</c:v>
                </c:pt>
                <c:pt idx="3917">
                  <c:v>56.028368794326212</c:v>
                </c:pt>
                <c:pt idx="3918">
                  <c:v>55.944055944056011</c:v>
                </c:pt>
                <c:pt idx="3919">
                  <c:v>56.737588652482245</c:v>
                </c:pt>
                <c:pt idx="3920">
                  <c:v>53.3333333333333</c:v>
                </c:pt>
                <c:pt idx="3921">
                  <c:v>56.737588652482245</c:v>
                </c:pt>
                <c:pt idx="3922">
                  <c:v>55.244755244755375</c:v>
                </c:pt>
                <c:pt idx="3923">
                  <c:v>54.545454545454497</c:v>
                </c:pt>
                <c:pt idx="3924">
                  <c:v>54.545454545454497</c:v>
                </c:pt>
                <c:pt idx="3925">
                  <c:v>56.028368794326212</c:v>
                </c:pt>
                <c:pt idx="3926">
                  <c:v>55.319148936170329</c:v>
                </c:pt>
                <c:pt idx="3927">
                  <c:v>55.319148936170329</c:v>
                </c:pt>
                <c:pt idx="3928">
                  <c:v>55.319148936170329</c:v>
                </c:pt>
                <c:pt idx="3929">
                  <c:v>54.609929078014197</c:v>
                </c:pt>
                <c:pt idx="3930">
                  <c:v>54.609929078014197</c:v>
                </c:pt>
                <c:pt idx="3931">
                  <c:v>54.545454545454497</c:v>
                </c:pt>
                <c:pt idx="3932">
                  <c:v>51.748251748251867</c:v>
                </c:pt>
                <c:pt idx="3933">
                  <c:v>50.657894736841975</c:v>
                </c:pt>
                <c:pt idx="3934">
                  <c:v>50</c:v>
                </c:pt>
                <c:pt idx="3935">
                  <c:v>53.19148936170199</c:v>
                </c:pt>
                <c:pt idx="3936">
                  <c:v>54.609929078014197</c:v>
                </c:pt>
                <c:pt idx="3937">
                  <c:v>55.319148936170329</c:v>
                </c:pt>
                <c:pt idx="3938">
                  <c:v>54.609929078014197</c:v>
                </c:pt>
                <c:pt idx="3939">
                  <c:v>53.9007092198582</c:v>
                </c:pt>
                <c:pt idx="3940">
                  <c:v>53.9007092198582</c:v>
                </c:pt>
                <c:pt idx="3941">
                  <c:v>50</c:v>
                </c:pt>
                <c:pt idx="3942">
                  <c:v>50.684931506849296</c:v>
                </c:pt>
                <c:pt idx="3943">
                  <c:v>55.797101449275402</c:v>
                </c:pt>
                <c:pt idx="3944">
                  <c:v>49.65034965034954</c:v>
                </c:pt>
                <c:pt idx="3945">
                  <c:v>51.048951048951267</c:v>
                </c:pt>
                <c:pt idx="3946">
                  <c:v>46.043165467625897</c:v>
                </c:pt>
                <c:pt idx="3947">
                  <c:v>54.166666666666309</c:v>
                </c:pt>
                <c:pt idx="3948">
                  <c:v>51.048951048951267</c:v>
                </c:pt>
                <c:pt idx="3949">
                  <c:v>50.349650349650396</c:v>
                </c:pt>
                <c:pt idx="3950">
                  <c:v>48.951048951048705</c:v>
                </c:pt>
                <c:pt idx="3951">
                  <c:v>52.482269503545872</c:v>
                </c:pt>
                <c:pt idx="3952">
                  <c:v>50.354609929077974</c:v>
                </c:pt>
                <c:pt idx="3953">
                  <c:v>54.676258992806012</c:v>
                </c:pt>
                <c:pt idx="3954">
                  <c:v>54.676258992806012</c:v>
                </c:pt>
                <c:pt idx="3955">
                  <c:v>51.079136690647474</c:v>
                </c:pt>
                <c:pt idx="3956">
                  <c:v>54.676258992806012</c:v>
                </c:pt>
                <c:pt idx="3957">
                  <c:v>53.237410071942271</c:v>
                </c:pt>
                <c:pt idx="3958">
                  <c:v>51.798561151079113</c:v>
                </c:pt>
                <c:pt idx="3959">
                  <c:v>53.4722222222222</c:v>
                </c:pt>
                <c:pt idx="3960">
                  <c:v>56.1151079136691</c:v>
                </c:pt>
                <c:pt idx="3961">
                  <c:v>65.9722222222222</c:v>
                </c:pt>
                <c:pt idx="3962">
                  <c:v>54.9295774647887</c:v>
                </c:pt>
                <c:pt idx="3963">
                  <c:v>61.267605633802802</c:v>
                </c:pt>
                <c:pt idx="3964">
                  <c:v>56.643356643356597</c:v>
                </c:pt>
                <c:pt idx="3965">
                  <c:v>53.676470588235297</c:v>
                </c:pt>
                <c:pt idx="3966">
                  <c:v>51.449275362318801</c:v>
                </c:pt>
                <c:pt idx="3967">
                  <c:v>50</c:v>
                </c:pt>
                <c:pt idx="3968">
                  <c:v>50</c:v>
                </c:pt>
                <c:pt idx="3969">
                  <c:v>54.285714285714299</c:v>
                </c:pt>
                <c:pt idx="3970">
                  <c:v>50.714285714285701</c:v>
                </c:pt>
                <c:pt idx="3971">
                  <c:v>51.428571428571537</c:v>
                </c:pt>
                <c:pt idx="3972">
                  <c:v>50.714285714285701</c:v>
                </c:pt>
                <c:pt idx="3973">
                  <c:v>51.428571428571537</c:v>
                </c:pt>
                <c:pt idx="3974">
                  <c:v>55</c:v>
                </c:pt>
                <c:pt idx="3975">
                  <c:v>53.623188405797045</c:v>
                </c:pt>
                <c:pt idx="3976">
                  <c:v>52.142857142857103</c:v>
                </c:pt>
                <c:pt idx="3977">
                  <c:v>52.142857142857103</c:v>
                </c:pt>
                <c:pt idx="3978">
                  <c:v>63.380281690140414</c:v>
                </c:pt>
                <c:pt idx="3979">
                  <c:v>61.971830985915496</c:v>
                </c:pt>
                <c:pt idx="3980">
                  <c:v>62.857142857142563</c:v>
                </c:pt>
                <c:pt idx="3981">
                  <c:v>59.8591549295775</c:v>
                </c:pt>
                <c:pt idx="3982">
                  <c:v>61.267605633802802</c:v>
                </c:pt>
                <c:pt idx="3983">
                  <c:v>61.643835616438402</c:v>
                </c:pt>
                <c:pt idx="3984">
                  <c:v>57.3333333333333</c:v>
                </c:pt>
                <c:pt idx="3985">
                  <c:v>56.551724137930997</c:v>
                </c:pt>
                <c:pt idx="3986">
                  <c:v>56.428571428571537</c:v>
                </c:pt>
                <c:pt idx="3987">
                  <c:v>63.380281690140414</c:v>
                </c:pt>
                <c:pt idx="3988">
                  <c:v>63.380281690140414</c:v>
                </c:pt>
                <c:pt idx="3989">
                  <c:v>64.084507042253449</c:v>
                </c:pt>
                <c:pt idx="3990">
                  <c:v>61.971830985915496</c:v>
                </c:pt>
                <c:pt idx="3991">
                  <c:v>63.380281690140414</c:v>
                </c:pt>
                <c:pt idx="3992">
                  <c:v>69.178082191779751</c:v>
                </c:pt>
                <c:pt idx="3993">
                  <c:v>67.808219178082183</c:v>
                </c:pt>
                <c:pt idx="3994">
                  <c:v>63.380281690140414</c:v>
                </c:pt>
                <c:pt idx="3995">
                  <c:v>66.6666666666667</c:v>
                </c:pt>
                <c:pt idx="3996">
                  <c:v>66.6666666666667</c:v>
                </c:pt>
                <c:pt idx="3997">
                  <c:v>81.290322580645224</c:v>
                </c:pt>
                <c:pt idx="3998">
                  <c:v>90.322580645161281</c:v>
                </c:pt>
                <c:pt idx="3999">
                  <c:v>81.410256410256423</c:v>
                </c:pt>
                <c:pt idx="4000">
                  <c:v>78.205128205128204</c:v>
                </c:pt>
                <c:pt idx="4001">
                  <c:v>82.051282051282001</c:v>
                </c:pt>
                <c:pt idx="4002">
                  <c:v>82.051282051282001</c:v>
                </c:pt>
                <c:pt idx="4003">
                  <c:v>83.974358974358978</c:v>
                </c:pt>
                <c:pt idx="4004">
                  <c:v>84.516129032258107</c:v>
                </c:pt>
                <c:pt idx="4005">
                  <c:v>56.028368794326212</c:v>
                </c:pt>
                <c:pt idx="4006">
                  <c:v>56.028368794326212</c:v>
                </c:pt>
                <c:pt idx="4007">
                  <c:v>55.944055944056011</c:v>
                </c:pt>
                <c:pt idx="4008">
                  <c:v>56.737588652482245</c:v>
                </c:pt>
                <c:pt idx="4009">
                  <c:v>53.3333333333333</c:v>
                </c:pt>
                <c:pt idx="4010">
                  <c:v>56.737588652482245</c:v>
                </c:pt>
                <c:pt idx="4011">
                  <c:v>55.244755244755375</c:v>
                </c:pt>
                <c:pt idx="4012">
                  <c:v>54.545454545454497</c:v>
                </c:pt>
                <c:pt idx="4013">
                  <c:v>53.846153846153975</c:v>
                </c:pt>
                <c:pt idx="4014">
                  <c:v>55.319148936170329</c:v>
                </c:pt>
                <c:pt idx="4015">
                  <c:v>55.319148936170329</c:v>
                </c:pt>
                <c:pt idx="4016">
                  <c:v>55.319148936170329</c:v>
                </c:pt>
                <c:pt idx="4017">
                  <c:v>56.028368794326212</c:v>
                </c:pt>
                <c:pt idx="4018">
                  <c:v>55.319148936170329</c:v>
                </c:pt>
                <c:pt idx="4019">
                  <c:v>55.319148936170329</c:v>
                </c:pt>
                <c:pt idx="4020">
                  <c:v>53.146853146853111</c:v>
                </c:pt>
                <c:pt idx="4021">
                  <c:v>51.748251748251867</c:v>
                </c:pt>
                <c:pt idx="4022">
                  <c:v>51.315789473683751</c:v>
                </c:pt>
                <c:pt idx="4023">
                  <c:v>49.350649350648858</c:v>
                </c:pt>
                <c:pt idx="4024">
                  <c:v>51.773049645390095</c:v>
                </c:pt>
                <c:pt idx="4025">
                  <c:v>54.609929078014197</c:v>
                </c:pt>
                <c:pt idx="4026">
                  <c:v>54.609929078014197</c:v>
                </c:pt>
                <c:pt idx="4027">
                  <c:v>53.9007092198582</c:v>
                </c:pt>
                <c:pt idx="4028">
                  <c:v>53.9007092198582</c:v>
                </c:pt>
                <c:pt idx="4029">
                  <c:v>53.9007092198582</c:v>
                </c:pt>
                <c:pt idx="4030">
                  <c:v>50</c:v>
                </c:pt>
                <c:pt idx="4031">
                  <c:v>50</c:v>
                </c:pt>
                <c:pt idx="4032">
                  <c:v>55.072463768115902</c:v>
                </c:pt>
                <c:pt idx="4033">
                  <c:v>50.349650349650396</c:v>
                </c:pt>
                <c:pt idx="4034">
                  <c:v>51.048951048951267</c:v>
                </c:pt>
                <c:pt idx="4035">
                  <c:v>46.043165467625897</c:v>
                </c:pt>
                <c:pt idx="4036">
                  <c:v>53.4722222222222</c:v>
                </c:pt>
                <c:pt idx="4037">
                  <c:v>51.048951048951267</c:v>
                </c:pt>
                <c:pt idx="4038">
                  <c:v>50.349650349650396</c:v>
                </c:pt>
                <c:pt idx="4039">
                  <c:v>48.951048951048705</c:v>
                </c:pt>
                <c:pt idx="4040">
                  <c:v>50.354609929077974</c:v>
                </c:pt>
                <c:pt idx="4041">
                  <c:v>48.226950354610011</c:v>
                </c:pt>
                <c:pt idx="4042">
                  <c:v>56.1151079136691</c:v>
                </c:pt>
                <c:pt idx="4043">
                  <c:v>55.395683453236892</c:v>
                </c:pt>
                <c:pt idx="4044">
                  <c:v>52.517985611510795</c:v>
                </c:pt>
                <c:pt idx="4045">
                  <c:v>56.1151079136691</c:v>
                </c:pt>
                <c:pt idx="4046">
                  <c:v>54.676258992806012</c:v>
                </c:pt>
                <c:pt idx="4047">
                  <c:v>53.237410071942271</c:v>
                </c:pt>
                <c:pt idx="4048">
                  <c:v>53.103448275861993</c:v>
                </c:pt>
                <c:pt idx="4049">
                  <c:v>56.1151079136691</c:v>
                </c:pt>
                <c:pt idx="4050">
                  <c:v>68.75</c:v>
                </c:pt>
                <c:pt idx="4051">
                  <c:v>53.521126760563398</c:v>
                </c:pt>
                <c:pt idx="4052">
                  <c:v>61.971830985915496</c:v>
                </c:pt>
                <c:pt idx="4053">
                  <c:v>56.643356643356597</c:v>
                </c:pt>
                <c:pt idx="4054">
                  <c:v>53.676470588235297</c:v>
                </c:pt>
                <c:pt idx="4055">
                  <c:v>51.449275362318801</c:v>
                </c:pt>
                <c:pt idx="4056">
                  <c:v>50.714285714285701</c:v>
                </c:pt>
                <c:pt idx="4057">
                  <c:v>50.7246376811594</c:v>
                </c:pt>
                <c:pt idx="4058">
                  <c:v>53.571428571428335</c:v>
                </c:pt>
                <c:pt idx="4059">
                  <c:v>51.428571428571537</c:v>
                </c:pt>
                <c:pt idx="4060">
                  <c:v>52.142857142857103</c:v>
                </c:pt>
                <c:pt idx="4061">
                  <c:v>50</c:v>
                </c:pt>
                <c:pt idx="4062">
                  <c:v>52.142857142857103</c:v>
                </c:pt>
                <c:pt idx="4063">
                  <c:v>54.285714285714299</c:v>
                </c:pt>
                <c:pt idx="4064">
                  <c:v>52.173913043478422</c:v>
                </c:pt>
                <c:pt idx="4065">
                  <c:v>52.142857142857103</c:v>
                </c:pt>
                <c:pt idx="4066">
                  <c:v>52.142857142857103</c:v>
                </c:pt>
                <c:pt idx="4067">
                  <c:v>61.267605633802802</c:v>
                </c:pt>
                <c:pt idx="4068">
                  <c:v>61.971830985915496</c:v>
                </c:pt>
                <c:pt idx="4069">
                  <c:v>62.857142857142563</c:v>
                </c:pt>
                <c:pt idx="4070">
                  <c:v>59.8591549295775</c:v>
                </c:pt>
                <c:pt idx="4071">
                  <c:v>59.154929577464436</c:v>
                </c:pt>
                <c:pt idx="4072">
                  <c:v>60.958904109589</c:v>
                </c:pt>
                <c:pt idx="4073">
                  <c:v>57.3333333333333</c:v>
                </c:pt>
                <c:pt idx="4074">
                  <c:v>57.241379310344811</c:v>
                </c:pt>
                <c:pt idx="4075">
                  <c:v>54.285714285714299</c:v>
                </c:pt>
                <c:pt idx="4076">
                  <c:v>64.084507042253449</c:v>
                </c:pt>
                <c:pt idx="4077">
                  <c:v>63.380281690140414</c:v>
                </c:pt>
                <c:pt idx="4078">
                  <c:v>63.380281690140414</c:v>
                </c:pt>
                <c:pt idx="4079">
                  <c:v>61.971830985915496</c:v>
                </c:pt>
                <c:pt idx="4080">
                  <c:v>62.676056338028367</c:v>
                </c:pt>
                <c:pt idx="4081">
                  <c:v>69.178082191779751</c:v>
                </c:pt>
                <c:pt idx="4082">
                  <c:v>67.808219178082183</c:v>
                </c:pt>
                <c:pt idx="4083">
                  <c:v>59.8591549295775</c:v>
                </c:pt>
                <c:pt idx="4084">
                  <c:v>68.75</c:v>
                </c:pt>
                <c:pt idx="4085">
                  <c:v>67.3611111111111</c:v>
                </c:pt>
                <c:pt idx="4086">
                  <c:v>78.709677419354719</c:v>
                </c:pt>
                <c:pt idx="4087">
                  <c:v>87.741935483871316</c:v>
                </c:pt>
                <c:pt idx="4088">
                  <c:v>80.128205128205082</c:v>
                </c:pt>
                <c:pt idx="4089">
                  <c:v>77.564102564102626</c:v>
                </c:pt>
                <c:pt idx="4090">
                  <c:v>82.051282051282001</c:v>
                </c:pt>
                <c:pt idx="4091">
                  <c:v>78.846153846153783</c:v>
                </c:pt>
                <c:pt idx="4092">
                  <c:v>82.692307692307679</c:v>
                </c:pt>
                <c:pt idx="4093">
                  <c:v>84.516129032258107</c:v>
                </c:pt>
                <c:pt idx="4094">
                  <c:v>87.820512820512718</c:v>
                </c:pt>
                <c:pt idx="4095">
                  <c:v>56.028368794326212</c:v>
                </c:pt>
                <c:pt idx="4096">
                  <c:v>56.028368794326212</c:v>
                </c:pt>
                <c:pt idx="4097">
                  <c:v>55.944055944056011</c:v>
                </c:pt>
                <c:pt idx="4098">
                  <c:v>56.737588652482245</c:v>
                </c:pt>
                <c:pt idx="4099">
                  <c:v>54</c:v>
                </c:pt>
                <c:pt idx="4100">
                  <c:v>56.737588652482245</c:v>
                </c:pt>
                <c:pt idx="4101">
                  <c:v>55.244755244755375</c:v>
                </c:pt>
                <c:pt idx="4102">
                  <c:v>54.545454545454497</c:v>
                </c:pt>
                <c:pt idx="4103">
                  <c:v>55.244755244755375</c:v>
                </c:pt>
                <c:pt idx="4104">
                  <c:v>55.319148936170329</c:v>
                </c:pt>
                <c:pt idx="4105">
                  <c:v>55.319148936170329</c:v>
                </c:pt>
                <c:pt idx="4106">
                  <c:v>55.319148936170329</c:v>
                </c:pt>
                <c:pt idx="4107">
                  <c:v>56.028368794326212</c:v>
                </c:pt>
                <c:pt idx="4108">
                  <c:v>55.319148936170329</c:v>
                </c:pt>
                <c:pt idx="4109">
                  <c:v>55.319148936170329</c:v>
                </c:pt>
                <c:pt idx="4110">
                  <c:v>53.146853146853111</c:v>
                </c:pt>
                <c:pt idx="4111">
                  <c:v>51.748251748251867</c:v>
                </c:pt>
                <c:pt idx="4112">
                  <c:v>51.973684210526244</c:v>
                </c:pt>
                <c:pt idx="4113">
                  <c:v>50</c:v>
                </c:pt>
                <c:pt idx="4114">
                  <c:v>51.773049645390095</c:v>
                </c:pt>
                <c:pt idx="4115">
                  <c:v>54.609929078014197</c:v>
                </c:pt>
                <c:pt idx="4116">
                  <c:v>54.609929078014197</c:v>
                </c:pt>
                <c:pt idx="4117">
                  <c:v>53.9007092198582</c:v>
                </c:pt>
                <c:pt idx="4118">
                  <c:v>53.9007092198582</c:v>
                </c:pt>
                <c:pt idx="4119">
                  <c:v>53.9007092198582</c:v>
                </c:pt>
                <c:pt idx="4120">
                  <c:v>49.342105263157912</c:v>
                </c:pt>
                <c:pt idx="4121">
                  <c:v>50.684931506849296</c:v>
                </c:pt>
                <c:pt idx="4122">
                  <c:v>55.072463768115902</c:v>
                </c:pt>
                <c:pt idx="4123">
                  <c:v>49.65034965034954</c:v>
                </c:pt>
                <c:pt idx="4124">
                  <c:v>51.048951048951267</c:v>
                </c:pt>
                <c:pt idx="4125">
                  <c:v>46.043165467625897</c:v>
                </c:pt>
                <c:pt idx="4126">
                  <c:v>53.4722222222222</c:v>
                </c:pt>
                <c:pt idx="4127">
                  <c:v>50.349650349650396</c:v>
                </c:pt>
                <c:pt idx="4128">
                  <c:v>49.65034965034954</c:v>
                </c:pt>
                <c:pt idx="4129">
                  <c:v>48.951048951048705</c:v>
                </c:pt>
                <c:pt idx="4130">
                  <c:v>50.354609929077974</c:v>
                </c:pt>
                <c:pt idx="4131">
                  <c:v>48.226950354610011</c:v>
                </c:pt>
                <c:pt idx="4132">
                  <c:v>56.1151079136691</c:v>
                </c:pt>
                <c:pt idx="4133">
                  <c:v>55.395683453236892</c:v>
                </c:pt>
                <c:pt idx="4134">
                  <c:v>52.517985611510795</c:v>
                </c:pt>
                <c:pt idx="4135">
                  <c:v>56.834532374100867</c:v>
                </c:pt>
                <c:pt idx="4136">
                  <c:v>55.395683453236892</c:v>
                </c:pt>
                <c:pt idx="4137">
                  <c:v>53.237410071942271</c:v>
                </c:pt>
                <c:pt idx="4138">
                  <c:v>53.793103448276071</c:v>
                </c:pt>
                <c:pt idx="4139">
                  <c:v>57.5539568345324</c:v>
                </c:pt>
                <c:pt idx="4140">
                  <c:v>69.444444444444642</c:v>
                </c:pt>
                <c:pt idx="4141">
                  <c:v>53.521126760563398</c:v>
                </c:pt>
                <c:pt idx="4142">
                  <c:v>61.267605633802802</c:v>
                </c:pt>
                <c:pt idx="4143">
                  <c:v>57.342657342657297</c:v>
                </c:pt>
                <c:pt idx="4144">
                  <c:v>53.676470588235297</c:v>
                </c:pt>
                <c:pt idx="4145">
                  <c:v>51.449275362318801</c:v>
                </c:pt>
                <c:pt idx="4146">
                  <c:v>50.714285714285701</c:v>
                </c:pt>
                <c:pt idx="4147">
                  <c:v>50.7246376811594</c:v>
                </c:pt>
                <c:pt idx="4148">
                  <c:v>53.571428571428335</c:v>
                </c:pt>
                <c:pt idx="4149">
                  <c:v>51.428571428571537</c:v>
                </c:pt>
                <c:pt idx="4150">
                  <c:v>52.857142857142563</c:v>
                </c:pt>
                <c:pt idx="4151">
                  <c:v>51.428571428571537</c:v>
                </c:pt>
                <c:pt idx="4152">
                  <c:v>52.857142857142563</c:v>
                </c:pt>
                <c:pt idx="4153">
                  <c:v>54.285714285714299</c:v>
                </c:pt>
                <c:pt idx="4154">
                  <c:v>52.898550724637836</c:v>
                </c:pt>
                <c:pt idx="4155">
                  <c:v>52.857142857142563</c:v>
                </c:pt>
                <c:pt idx="4156">
                  <c:v>53.571428571428335</c:v>
                </c:pt>
                <c:pt idx="4157">
                  <c:v>61.971830985915496</c:v>
                </c:pt>
                <c:pt idx="4158">
                  <c:v>60.563380281690044</c:v>
                </c:pt>
                <c:pt idx="4159">
                  <c:v>61.428571428571537</c:v>
                </c:pt>
                <c:pt idx="4160">
                  <c:v>59.154929577464436</c:v>
                </c:pt>
                <c:pt idx="4161">
                  <c:v>59.154929577464436</c:v>
                </c:pt>
                <c:pt idx="4162">
                  <c:v>60.273972602739875</c:v>
                </c:pt>
                <c:pt idx="4163">
                  <c:v>57.3333333333333</c:v>
                </c:pt>
                <c:pt idx="4164">
                  <c:v>57.241379310344811</c:v>
                </c:pt>
                <c:pt idx="4165">
                  <c:v>55</c:v>
                </c:pt>
                <c:pt idx="4166">
                  <c:v>62.676056338028367</c:v>
                </c:pt>
                <c:pt idx="4167">
                  <c:v>62.676056338028367</c:v>
                </c:pt>
                <c:pt idx="4168">
                  <c:v>62.676056338028367</c:v>
                </c:pt>
                <c:pt idx="4169">
                  <c:v>61.267605633802802</c:v>
                </c:pt>
                <c:pt idx="4170">
                  <c:v>63.380281690140414</c:v>
                </c:pt>
                <c:pt idx="4171">
                  <c:v>67.808219178082183</c:v>
                </c:pt>
                <c:pt idx="4172">
                  <c:v>67.123287671232902</c:v>
                </c:pt>
                <c:pt idx="4173">
                  <c:v>61.267605633802802</c:v>
                </c:pt>
                <c:pt idx="4174">
                  <c:v>66.6666666666667</c:v>
                </c:pt>
                <c:pt idx="4175">
                  <c:v>67.3611111111111</c:v>
                </c:pt>
                <c:pt idx="4176">
                  <c:v>78.064516129032327</c:v>
                </c:pt>
                <c:pt idx="4177">
                  <c:v>87.741935483871316</c:v>
                </c:pt>
                <c:pt idx="4178">
                  <c:v>78.846153846153783</c:v>
                </c:pt>
                <c:pt idx="4179">
                  <c:v>76.282051282050958</c:v>
                </c:pt>
                <c:pt idx="4180">
                  <c:v>80.128205128205082</c:v>
                </c:pt>
                <c:pt idx="4181">
                  <c:v>78.205128205128204</c:v>
                </c:pt>
                <c:pt idx="4182">
                  <c:v>80.769230769231086</c:v>
                </c:pt>
                <c:pt idx="4183">
                  <c:v>85.161290322580186</c:v>
                </c:pt>
                <c:pt idx="4184">
                  <c:v>87.179487179486131</c:v>
                </c:pt>
                <c:pt idx="4185">
                  <c:v>92.405063291139427</c:v>
                </c:pt>
                <c:pt idx="4186">
                  <c:v>56.737588652482245</c:v>
                </c:pt>
                <c:pt idx="4187">
                  <c:v>56.737588652482245</c:v>
                </c:pt>
                <c:pt idx="4188">
                  <c:v>56.643356643356597</c:v>
                </c:pt>
                <c:pt idx="4189">
                  <c:v>57.446808510638057</c:v>
                </c:pt>
                <c:pt idx="4190">
                  <c:v>54.362416107382494</c:v>
                </c:pt>
                <c:pt idx="4191">
                  <c:v>57.446808510638057</c:v>
                </c:pt>
                <c:pt idx="4192">
                  <c:v>55.944055944056011</c:v>
                </c:pt>
                <c:pt idx="4193">
                  <c:v>55.244755244755375</c:v>
                </c:pt>
                <c:pt idx="4194">
                  <c:v>54.545454545454497</c:v>
                </c:pt>
                <c:pt idx="4195">
                  <c:v>56.028368794326212</c:v>
                </c:pt>
                <c:pt idx="4196">
                  <c:v>56.028368794326212</c:v>
                </c:pt>
                <c:pt idx="4197">
                  <c:v>56.028368794326212</c:v>
                </c:pt>
                <c:pt idx="4198">
                  <c:v>56.737588652482245</c:v>
                </c:pt>
                <c:pt idx="4199">
                  <c:v>56.028368794326212</c:v>
                </c:pt>
                <c:pt idx="4200">
                  <c:v>56.028368794326212</c:v>
                </c:pt>
                <c:pt idx="4201">
                  <c:v>53.846153846153975</c:v>
                </c:pt>
                <c:pt idx="4202">
                  <c:v>52.447552447552397</c:v>
                </c:pt>
                <c:pt idx="4203">
                  <c:v>51.655629139072801</c:v>
                </c:pt>
                <c:pt idx="4204">
                  <c:v>49.673202614379221</c:v>
                </c:pt>
                <c:pt idx="4205">
                  <c:v>52.482269503545872</c:v>
                </c:pt>
                <c:pt idx="4206">
                  <c:v>55.319148936170329</c:v>
                </c:pt>
                <c:pt idx="4207">
                  <c:v>55.319148936170329</c:v>
                </c:pt>
                <c:pt idx="4208">
                  <c:v>54.609929078014197</c:v>
                </c:pt>
                <c:pt idx="4209">
                  <c:v>54.609929078014197</c:v>
                </c:pt>
                <c:pt idx="4210">
                  <c:v>54.609929078014197</c:v>
                </c:pt>
                <c:pt idx="4211">
                  <c:v>51.315789473683751</c:v>
                </c:pt>
                <c:pt idx="4212">
                  <c:v>50.684931506849296</c:v>
                </c:pt>
                <c:pt idx="4213">
                  <c:v>55.797101449275402</c:v>
                </c:pt>
                <c:pt idx="4214">
                  <c:v>51.048951048951267</c:v>
                </c:pt>
                <c:pt idx="4215">
                  <c:v>51.748251748251867</c:v>
                </c:pt>
                <c:pt idx="4216">
                  <c:v>46.762589928057743</c:v>
                </c:pt>
                <c:pt idx="4217">
                  <c:v>54.166666666666309</c:v>
                </c:pt>
                <c:pt idx="4218">
                  <c:v>51.748251748251867</c:v>
                </c:pt>
                <c:pt idx="4219">
                  <c:v>51.048951048951267</c:v>
                </c:pt>
                <c:pt idx="4220">
                  <c:v>49.65034965034954</c:v>
                </c:pt>
                <c:pt idx="4221">
                  <c:v>51.063829787233821</c:v>
                </c:pt>
                <c:pt idx="4222">
                  <c:v>48.936170212766001</c:v>
                </c:pt>
                <c:pt idx="4223">
                  <c:v>56.834532374100867</c:v>
                </c:pt>
                <c:pt idx="4224">
                  <c:v>56.1151079136691</c:v>
                </c:pt>
                <c:pt idx="4225">
                  <c:v>53.237410071942271</c:v>
                </c:pt>
                <c:pt idx="4226">
                  <c:v>56.834532374100867</c:v>
                </c:pt>
                <c:pt idx="4227">
                  <c:v>55.395683453236892</c:v>
                </c:pt>
                <c:pt idx="4228">
                  <c:v>53.956834532374096</c:v>
                </c:pt>
                <c:pt idx="4229">
                  <c:v>53.103448275861993</c:v>
                </c:pt>
                <c:pt idx="4230">
                  <c:v>56.834532374100867</c:v>
                </c:pt>
                <c:pt idx="4231">
                  <c:v>69.444444444444642</c:v>
                </c:pt>
                <c:pt idx="4232">
                  <c:v>54.225352112676305</c:v>
                </c:pt>
                <c:pt idx="4233">
                  <c:v>61.971830985915496</c:v>
                </c:pt>
                <c:pt idx="4234">
                  <c:v>56.643356643356597</c:v>
                </c:pt>
                <c:pt idx="4235">
                  <c:v>54.411764705881922</c:v>
                </c:pt>
                <c:pt idx="4236">
                  <c:v>52.173913043478422</c:v>
                </c:pt>
                <c:pt idx="4237">
                  <c:v>51.428571428571537</c:v>
                </c:pt>
                <c:pt idx="4238">
                  <c:v>51.449275362318801</c:v>
                </c:pt>
                <c:pt idx="4239">
                  <c:v>54.285714285714299</c:v>
                </c:pt>
                <c:pt idx="4240">
                  <c:v>52.142857142857103</c:v>
                </c:pt>
                <c:pt idx="4241">
                  <c:v>52.857142857142563</c:v>
                </c:pt>
                <c:pt idx="4242">
                  <c:v>50.714285714285701</c:v>
                </c:pt>
                <c:pt idx="4243">
                  <c:v>52.857142857142563</c:v>
                </c:pt>
                <c:pt idx="4244">
                  <c:v>55</c:v>
                </c:pt>
                <c:pt idx="4245">
                  <c:v>52.898550724637836</c:v>
                </c:pt>
                <c:pt idx="4246">
                  <c:v>52.857142857142563</c:v>
                </c:pt>
                <c:pt idx="4247">
                  <c:v>52.857142857142563</c:v>
                </c:pt>
                <c:pt idx="4248">
                  <c:v>61.971830985915496</c:v>
                </c:pt>
                <c:pt idx="4249">
                  <c:v>62.676056338028367</c:v>
                </c:pt>
                <c:pt idx="4250">
                  <c:v>63.571428571428335</c:v>
                </c:pt>
                <c:pt idx="4251">
                  <c:v>60.563380281690044</c:v>
                </c:pt>
                <c:pt idx="4252">
                  <c:v>59.8591549295775</c:v>
                </c:pt>
                <c:pt idx="4253">
                  <c:v>61.643835616438402</c:v>
                </c:pt>
                <c:pt idx="4254">
                  <c:v>58</c:v>
                </c:pt>
                <c:pt idx="4255">
                  <c:v>57.931034482758335</c:v>
                </c:pt>
                <c:pt idx="4256">
                  <c:v>55</c:v>
                </c:pt>
                <c:pt idx="4257">
                  <c:v>64.788732394365525</c:v>
                </c:pt>
                <c:pt idx="4258">
                  <c:v>64.084507042253449</c:v>
                </c:pt>
                <c:pt idx="4259">
                  <c:v>64.084507042253449</c:v>
                </c:pt>
                <c:pt idx="4260">
                  <c:v>62.676056338028367</c:v>
                </c:pt>
                <c:pt idx="4261">
                  <c:v>63.380281690140414</c:v>
                </c:pt>
                <c:pt idx="4262">
                  <c:v>69.863013698630127</c:v>
                </c:pt>
                <c:pt idx="4263">
                  <c:v>68.49315068493182</c:v>
                </c:pt>
                <c:pt idx="4264">
                  <c:v>60.563380281690044</c:v>
                </c:pt>
                <c:pt idx="4265">
                  <c:v>68.055555555555358</c:v>
                </c:pt>
                <c:pt idx="4266">
                  <c:v>68.055555555555358</c:v>
                </c:pt>
                <c:pt idx="4267">
                  <c:v>78.571428571428186</c:v>
                </c:pt>
                <c:pt idx="4268">
                  <c:v>87.662337662337649</c:v>
                </c:pt>
                <c:pt idx="4269">
                  <c:v>80.645161290322605</c:v>
                </c:pt>
                <c:pt idx="4270">
                  <c:v>78.064516129032327</c:v>
                </c:pt>
                <c:pt idx="4271">
                  <c:v>82.580645161290306</c:v>
                </c:pt>
                <c:pt idx="4272">
                  <c:v>79.354838709677381</c:v>
                </c:pt>
                <c:pt idx="4273">
                  <c:v>83.225806451612883</c:v>
                </c:pt>
                <c:pt idx="4274">
                  <c:v>84.415584415584348</c:v>
                </c:pt>
                <c:pt idx="4275">
                  <c:v>87.741935483871316</c:v>
                </c:pt>
                <c:pt idx="4276">
                  <c:v>97.452229299363509</c:v>
                </c:pt>
                <c:pt idx="4277">
                  <c:v>92.356687898088495</c:v>
                </c:pt>
                <c:pt idx="4278">
                  <c:v>56.737588652482245</c:v>
                </c:pt>
                <c:pt idx="4279">
                  <c:v>56.737588652482245</c:v>
                </c:pt>
                <c:pt idx="4280">
                  <c:v>56.643356643356597</c:v>
                </c:pt>
                <c:pt idx="4281">
                  <c:v>57.446808510638057</c:v>
                </c:pt>
                <c:pt idx="4282">
                  <c:v>54.362416107382494</c:v>
                </c:pt>
                <c:pt idx="4283">
                  <c:v>57.446808510638057</c:v>
                </c:pt>
                <c:pt idx="4284">
                  <c:v>55.944055944056011</c:v>
                </c:pt>
                <c:pt idx="4285">
                  <c:v>55.244755244755375</c:v>
                </c:pt>
                <c:pt idx="4286">
                  <c:v>54.545454545454497</c:v>
                </c:pt>
                <c:pt idx="4287">
                  <c:v>56.028368794326212</c:v>
                </c:pt>
                <c:pt idx="4288">
                  <c:v>56.028368794326212</c:v>
                </c:pt>
                <c:pt idx="4289">
                  <c:v>56.028368794326212</c:v>
                </c:pt>
                <c:pt idx="4290">
                  <c:v>56.737588652482245</c:v>
                </c:pt>
                <c:pt idx="4291">
                  <c:v>56.028368794326212</c:v>
                </c:pt>
                <c:pt idx="4292">
                  <c:v>56.028368794326212</c:v>
                </c:pt>
                <c:pt idx="4293">
                  <c:v>53.846153846153975</c:v>
                </c:pt>
                <c:pt idx="4294">
                  <c:v>52.447552447552397</c:v>
                </c:pt>
                <c:pt idx="4295">
                  <c:v>52.317880794701821</c:v>
                </c:pt>
                <c:pt idx="4296">
                  <c:v>50.3267973856209</c:v>
                </c:pt>
                <c:pt idx="4297">
                  <c:v>52.482269503545872</c:v>
                </c:pt>
                <c:pt idx="4298">
                  <c:v>55.319148936170329</c:v>
                </c:pt>
                <c:pt idx="4299">
                  <c:v>55.319148936170329</c:v>
                </c:pt>
                <c:pt idx="4300">
                  <c:v>54.609929078014197</c:v>
                </c:pt>
                <c:pt idx="4301">
                  <c:v>54.609929078014197</c:v>
                </c:pt>
                <c:pt idx="4302">
                  <c:v>54.609929078014197</c:v>
                </c:pt>
                <c:pt idx="4303">
                  <c:v>51.315789473683751</c:v>
                </c:pt>
                <c:pt idx="4304">
                  <c:v>50.684931506849296</c:v>
                </c:pt>
                <c:pt idx="4305">
                  <c:v>55.797101449275402</c:v>
                </c:pt>
                <c:pt idx="4306">
                  <c:v>51.048951048951267</c:v>
                </c:pt>
                <c:pt idx="4307">
                  <c:v>51.748251748251867</c:v>
                </c:pt>
                <c:pt idx="4308">
                  <c:v>46.762589928057743</c:v>
                </c:pt>
                <c:pt idx="4309">
                  <c:v>54.166666666666309</c:v>
                </c:pt>
                <c:pt idx="4310">
                  <c:v>51.748251748251867</c:v>
                </c:pt>
                <c:pt idx="4311">
                  <c:v>51.048951048951267</c:v>
                </c:pt>
                <c:pt idx="4312">
                  <c:v>49.65034965034954</c:v>
                </c:pt>
                <c:pt idx="4313">
                  <c:v>51.063829787233821</c:v>
                </c:pt>
                <c:pt idx="4314">
                  <c:v>48.936170212766001</c:v>
                </c:pt>
                <c:pt idx="4315">
                  <c:v>56.834532374100867</c:v>
                </c:pt>
                <c:pt idx="4316">
                  <c:v>56.1151079136691</c:v>
                </c:pt>
                <c:pt idx="4317">
                  <c:v>53.237410071942271</c:v>
                </c:pt>
                <c:pt idx="4318">
                  <c:v>56.834532374100867</c:v>
                </c:pt>
                <c:pt idx="4319">
                  <c:v>55.395683453236892</c:v>
                </c:pt>
                <c:pt idx="4320">
                  <c:v>53.956834532374096</c:v>
                </c:pt>
                <c:pt idx="4321">
                  <c:v>53.103448275861993</c:v>
                </c:pt>
                <c:pt idx="4322">
                  <c:v>56.834532374100867</c:v>
                </c:pt>
                <c:pt idx="4323">
                  <c:v>69.444444444444642</c:v>
                </c:pt>
                <c:pt idx="4324">
                  <c:v>54.225352112676305</c:v>
                </c:pt>
                <c:pt idx="4325">
                  <c:v>62.676056338028367</c:v>
                </c:pt>
                <c:pt idx="4326">
                  <c:v>57.342657342657297</c:v>
                </c:pt>
                <c:pt idx="4327">
                  <c:v>54.411764705881922</c:v>
                </c:pt>
                <c:pt idx="4328">
                  <c:v>52.173913043478422</c:v>
                </c:pt>
                <c:pt idx="4329">
                  <c:v>51.428571428571537</c:v>
                </c:pt>
                <c:pt idx="4330">
                  <c:v>51.449275362318801</c:v>
                </c:pt>
                <c:pt idx="4331">
                  <c:v>54.285714285714299</c:v>
                </c:pt>
                <c:pt idx="4332">
                  <c:v>52.142857142857103</c:v>
                </c:pt>
                <c:pt idx="4333">
                  <c:v>52.857142857142563</c:v>
                </c:pt>
                <c:pt idx="4334">
                  <c:v>50.714285714285701</c:v>
                </c:pt>
                <c:pt idx="4335">
                  <c:v>52.857142857142563</c:v>
                </c:pt>
                <c:pt idx="4336">
                  <c:v>55</c:v>
                </c:pt>
                <c:pt idx="4337">
                  <c:v>52.898550724637836</c:v>
                </c:pt>
                <c:pt idx="4338">
                  <c:v>52.857142857142563</c:v>
                </c:pt>
                <c:pt idx="4339">
                  <c:v>52.857142857142563</c:v>
                </c:pt>
                <c:pt idx="4340">
                  <c:v>61.971830985915496</c:v>
                </c:pt>
                <c:pt idx="4341">
                  <c:v>62.676056338028367</c:v>
                </c:pt>
                <c:pt idx="4342">
                  <c:v>63.571428571428335</c:v>
                </c:pt>
                <c:pt idx="4343">
                  <c:v>60.563380281690044</c:v>
                </c:pt>
                <c:pt idx="4344">
                  <c:v>59.8591549295775</c:v>
                </c:pt>
                <c:pt idx="4345">
                  <c:v>61.643835616438402</c:v>
                </c:pt>
                <c:pt idx="4346">
                  <c:v>58</c:v>
                </c:pt>
                <c:pt idx="4347">
                  <c:v>57.931034482758335</c:v>
                </c:pt>
                <c:pt idx="4348">
                  <c:v>55</c:v>
                </c:pt>
                <c:pt idx="4349">
                  <c:v>64.788732394365525</c:v>
                </c:pt>
                <c:pt idx="4350">
                  <c:v>64.084507042253449</c:v>
                </c:pt>
                <c:pt idx="4351">
                  <c:v>64.084507042253449</c:v>
                </c:pt>
                <c:pt idx="4352">
                  <c:v>62.676056338028367</c:v>
                </c:pt>
                <c:pt idx="4353">
                  <c:v>63.380281690140414</c:v>
                </c:pt>
                <c:pt idx="4354">
                  <c:v>69.863013698630127</c:v>
                </c:pt>
                <c:pt idx="4355">
                  <c:v>68.49315068493182</c:v>
                </c:pt>
                <c:pt idx="4356">
                  <c:v>60.563380281690044</c:v>
                </c:pt>
                <c:pt idx="4357">
                  <c:v>68.055555555555358</c:v>
                </c:pt>
                <c:pt idx="4358">
                  <c:v>68.055555555555358</c:v>
                </c:pt>
                <c:pt idx="4359">
                  <c:v>79.220779220779178</c:v>
                </c:pt>
                <c:pt idx="4360">
                  <c:v>88.311688311688059</c:v>
                </c:pt>
                <c:pt idx="4361">
                  <c:v>80.645161290322605</c:v>
                </c:pt>
                <c:pt idx="4362">
                  <c:v>78.064516129032327</c:v>
                </c:pt>
                <c:pt idx="4363">
                  <c:v>82.580645161290306</c:v>
                </c:pt>
                <c:pt idx="4364">
                  <c:v>79.354838709677381</c:v>
                </c:pt>
                <c:pt idx="4365">
                  <c:v>83.225806451612883</c:v>
                </c:pt>
                <c:pt idx="4366">
                  <c:v>85.064935064935227</c:v>
                </c:pt>
                <c:pt idx="4367">
                  <c:v>88.38709677419358</c:v>
                </c:pt>
                <c:pt idx="4368">
                  <c:v>98.07692307692308</c:v>
                </c:pt>
                <c:pt idx="4369">
                  <c:v>92.948717948718027</c:v>
                </c:pt>
                <c:pt idx="4370">
                  <c:v>99.35897435897374</c:v>
                </c:pt>
                <c:pt idx="4371">
                  <c:v>56.028368794326212</c:v>
                </c:pt>
                <c:pt idx="4372">
                  <c:v>56.028368794326212</c:v>
                </c:pt>
                <c:pt idx="4373">
                  <c:v>55.944055944056011</c:v>
                </c:pt>
                <c:pt idx="4374">
                  <c:v>56.737588652482245</c:v>
                </c:pt>
                <c:pt idx="4375">
                  <c:v>53.3333333333333</c:v>
                </c:pt>
                <c:pt idx="4376">
                  <c:v>56.737588652482245</c:v>
                </c:pt>
                <c:pt idx="4377">
                  <c:v>55.244755244755375</c:v>
                </c:pt>
                <c:pt idx="4378">
                  <c:v>54.545454545454497</c:v>
                </c:pt>
                <c:pt idx="4379">
                  <c:v>53.846153846153975</c:v>
                </c:pt>
                <c:pt idx="4380">
                  <c:v>55.319148936170329</c:v>
                </c:pt>
                <c:pt idx="4381">
                  <c:v>55.319148936170329</c:v>
                </c:pt>
                <c:pt idx="4382">
                  <c:v>55.319148936170329</c:v>
                </c:pt>
                <c:pt idx="4383">
                  <c:v>56.028368794326212</c:v>
                </c:pt>
                <c:pt idx="4384">
                  <c:v>55.319148936170329</c:v>
                </c:pt>
                <c:pt idx="4385">
                  <c:v>55.319148936170329</c:v>
                </c:pt>
                <c:pt idx="4386">
                  <c:v>53.146853146853111</c:v>
                </c:pt>
                <c:pt idx="4387">
                  <c:v>51.748251748251867</c:v>
                </c:pt>
                <c:pt idx="4388">
                  <c:v>50.657894736841975</c:v>
                </c:pt>
                <c:pt idx="4389">
                  <c:v>48.701298701298541</c:v>
                </c:pt>
                <c:pt idx="4390">
                  <c:v>51.773049645390095</c:v>
                </c:pt>
                <c:pt idx="4391">
                  <c:v>54.609929078014197</c:v>
                </c:pt>
                <c:pt idx="4392">
                  <c:v>54.609929078014197</c:v>
                </c:pt>
                <c:pt idx="4393">
                  <c:v>53.9007092198582</c:v>
                </c:pt>
                <c:pt idx="4394">
                  <c:v>53.9007092198582</c:v>
                </c:pt>
                <c:pt idx="4395">
                  <c:v>53.9007092198582</c:v>
                </c:pt>
                <c:pt idx="4396">
                  <c:v>50</c:v>
                </c:pt>
                <c:pt idx="4397">
                  <c:v>50</c:v>
                </c:pt>
                <c:pt idx="4398">
                  <c:v>55.072463768115902</c:v>
                </c:pt>
                <c:pt idx="4399">
                  <c:v>50.349650349650396</c:v>
                </c:pt>
                <c:pt idx="4400">
                  <c:v>51.048951048951267</c:v>
                </c:pt>
                <c:pt idx="4401">
                  <c:v>46.762589928057743</c:v>
                </c:pt>
                <c:pt idx="4402">
                  <c:v>53.4722222222222</c:v>
                </c:pt>
                <c:pt idx="4403">
                  <c:v>51.048951048951267</c:v>
                </c:pt>
                <c:pt idx="4404">
                  <c:v>50.349650349650396</c:v>
                </c:pt>
                <c:pt idx="4405">
                  <c:v>48.951048951048705</c:v>
                </c:pt>
                <c:pt idx="4406">
                  <c:v>50.354609929077974</c:v>
                </c:pt>
                <c:pt idx="4407">
                  <c:v>48.226950354610011</c:v>
                </c:pt>
                <c:pt idx="4408">
                  <c:v>56.834532374100867</c:v>
                </c:pt>
                <c:pt idx="4409">
                  <c:v>56.1151079136691</c:v>
                </c:pt>
                <c:pt idx="4410">
                  <c:v>53.237410071942271</c:v>
                </c:pt>
                <c:pt idx="4411">
                  <c:v>56.834532374100867</c:v>
                </c:pt>
                <c:pt idx="4412">
                  <c:v>55.395683453236892</c:v>
                </c:pt>
                <c:pt idx="4413">
                  <c:v>53.956834532374096</c:v>
                </c:pt>
                <c:pt idx="4414">
                  <c:v>52.413793103448072</c:v>
                </c:pt>
                <c:pt idx="4415">
                  <c:v>56.834532374100867</c:v>
                </c:pt>
                <c:pt idx="4416">
                  <c:v>68.75</c:v>
                </c:pt>
                <c:pt idx="4417">
                  <c:v>53.521126760563398</c:v>
                </c:pt>
                <c:pt idx="4418">
                  <c:v>61.267605633802802</c:v>
                </c:pt>
                <c:pt idx="4419">
                  <c:v>55.944055944056011</c:v>
                </c:pt>
                <c:pt idx="4420">
                  <c:v>54.411764705881922</c:v>
                </c:pt>
                <c:pt idx="4421">
                  <c:v>52.173913043478422</c:v>
                </c:pt>
                <c:pt idx="4422">
                  <c:v>51.428571428571537</c:v>
                </c:pt>
                <c:pt idx="4423">
                  <c:v>51.449275362318801</c:v>
                </c:pt>
                <c:pt idx="4424">
                  <c:v>54.285714285714299</c:v>
                </c:pt>
                <c:pt idx="4425">
                  <c:v>52.142857142857103</c:v>
                </c:pt>
                <c:pt idx="4426">
                  <c:v>52.857142857142563</c:v>
                </c:pt>
                <c:pt idx="4427">
                  <c:v>50.714285714285701</c:v>
                </c:pt>
                <c:pt idx="4428">
                  <c:v>52.857142857142563</c:v>
                </c:pt>
                <c:pt idx="4429">
                  <c:v>55</c:v>
                </c:pt>
                <c:pt idx="4430">
                  <c:v>52.898550724637836</c:v>
                </c:pt>
                <c:pt idx="4431">
                  <c:v>52.857142857142563</c:v>
                </c:pt>
                <c:pt idx="4432">
                  <c:v>52.857142857142563</c:v>
                </c:pt>
                <c:pt idx="4433">
                  <c:v>61.267605633802802</c:v>
                </c:pt>
                <c:pt idx="4434">
                  <c:v>61.971830985915496</c:v>
                </c:pt>
                <c:pt idx="4435">
                  <c:v>62.857142857142563</c:v>
                </c:pt>
                <c:pt idx="4436">
                  <c:v>59.8591549295775</c:v>
                </c:pt>
                <c:pt idx="4437">
                  <c:v>59.154929577464436</c:v>
                </c:pt>
                <c:pt idx="4438">
                  <c:v>60.958904109589</c:v>
                </c:pt>
                <c:pt idx="4439">
                  <c:v>57.3333333333333</c:v>
                </c:pt>
                <c:pt idx="4440">
                  <c:v>57.241379310344811</c:v>
                </c:pt>
                <c:pt idx="4441">
                  <c:v>54.285714285714299</c:v>
                </c:pt>
                <c:pt idx="4442">
                  <c:v>64.084507042253449</c:v>
                </c:pt>
                <c:pt idx="4443">
                  <c:v>63.380281690140414</c:v>
                </c:pt>
                <c:pt idx="4444">
                  <c:v>63.380281690140414</c:v>
                </c:pt>
                <c:pt idx="4445">
                  <c:v>61.971830985915496</c:v>
                </c:pt>
                <c:pt idx="4446">
                  <c:v>62.676056338028367</c:v>
                </c:pt>
                <c:pt idx="4447">
                  <c:v>69.178082191779751</c:v>
                </c:pt>
                <c:pt idx="4448">
                  <c:v>67.808219178082183</c:v>
                </c:pt>
                <c:pt idx="4449">
                  <c:v>59.8591549295775</c:v>
                </c:pt>
                <c:pt idx="4450">
                  <c:v>67.3611111111111</c:v>
                </c:pt>
                <c:pt idx="4451">
                  <c:v>67.3611111111111</c:v>
                </c:pt>
                <c:pt idx="4452">
                  <c:v>78.064516129032327</c:v>
                </c:pt>
                <c:pt idx="4453">
                  <c:v>87.096774193547986</c:v>
                </c:pt>
                <c:pt idx="4454">
                  <c:v>80.128205128205082</c:v>
                </c:pt>
                <c:pt idx="4455">
                  <c:v>77.564102564102626</c:v>
                </c:pt>
                <c:pt idx="4456">
                  <c:v>82.051282051282001</c:v>
                </c:pt>
                <c:pt idx="4457">
                  <c:v>78.846153846153783</c:v>
                </c:pt>
                <c:pt idx="4458">
                  <c:v>82.692307692307679</c:v>
                </c:pt>
                <c:pt idx="4459">
                  <c:v>83.870967741935502</c:v>
                </c:pt>
                <c:pt idx="4460">
                  <c:v>87.179487179486131</c:v>
                </c:pt>
                <c:pt idx="4461">
                  <c:v>97.468354430379705</c:v>
                </c:pt>
                <c:pt idx="4462">
                  <c:v>91.772151898733568</c:v>
                </c:pt>
                <c:pt idx="4463">
                  <c:v>98.726114649681506</c:v>
                </c:pt>
                <c:pt idx="4464">
                  <c:v>98.07692307692308</c:v>
                </c:pt>
                <c:pt idx="4465">
                  <c:v>56.737588652482245</c:v>
                </c:pt>
                <c:pt idx="4466">
                  <c:v>56.737588652482245</c:v>
                </c:pt>
                <c:pt idx="4467">
                  <c:v>56.643356643356597</c:v>
                </c:pt>
                <c:pt idx="4468">
                  <c:v>57.446808510638057</c:v>
                </c:pt>
                <c:pt idx="4469">
                  <c:v>54</c:v>
                </c:pt>
                <c:pt idx="4470">
                  <c:v>57.446808510638057</c:v>
                </c:pt>
                <c:pt idx="4471">
                  <c:v>55.944055944056011</c:v>
                </c:pt>
                <c:pt idx="4472">
                  <c:v>55.244755244755375</c:v>
                </c:pt>
                <c:pt idx="4473">
                  <c:v>54.545454545454497</c:v>
                </c:pt>
                <c:pt idx="4474">
                  <c:v>56.028368794326212</c:v>
                </c:pt>
                <c:pt idx="4475">
                  <c:v>55.319148936170329</c:v>
                </c:pt>
                <c:pt idx="4476">
                  <c:v>55.319148936170329</c:v>
                </c:pt>
                <c:pt idx="4477">
                  <c:v>56.028368794326212</c:v>
                </c:pt>
                <c:pt idx="4478">
                  <c:v>55.319148936170329</c:v>
                </c:pt>
                <c:pt idx="4479">
                  <c:v>55.319148936170329</c:v>
                </c:pt>
                <c:pt idx="4480">
                  <c:v>53.146853146853111</c:v>
                </c:pt>
                <c:pt idx="4481">
                  <c:v>53.146853146853111</c:v>
                </c:pt>
                <c:pt idx="4482">
                  <c:v>51.973684210526244</c:v>
                </c:pt>
                <c:pt idx="4483">
                  <c:v>50</c:v>
                </c:pt>
                <c:pt idx="4484">
                  <c:v>52.482269503545872</c:v>
                </c:pt>
                <c:pt idx="4485">
                  <c:v>55.319148936170329</c:v>
                </c:pt>
                <c:pt idx="4486">
                  <c:v>54.609929078014197</c:v>
                </c:pt>
                <c:pt idx="4487">
                  <c:v>53.9007092198582</c:v>
                </c:pt>
                <c:pt idx="4488">
                  <c:v>54.609929078014197</c:v>
                </c:pt>
                <c:pt idx="4489">
                  <c:v>54.609929078014197</c:v>
                </c:pt>
                <c:pt idx="4490">
                  <c:v>50.657894736841975</c:v>
                </c:pt>
                <c:pt idx="4491">
                  <c:v>50.684931506849296</c:v>
                </c:pt>
                <c:pt idx="4492">
                  <c:v>55.072463768115902</c:v>
                </c:pt>
                <c:pt idx="4493">
                  <c:v>51.048951048951267</c:v>
                </c:pt>
                <c:pt idx="4494">
                  <c:v>51.748251748251867</c:v>
                </c:pt>
                <c:pt idx="4495">
                  <c:v>47.482014388489212</c:v>
                </c:pt>
                <c:pt idx="4496">
                  <c:v>54.166666666666309</c:v>
                </c:pt>
                <c:pt idx="4497">
                  <c:v>51.048951048951267</c:v>
                </c:pt>
                <c:pt idx="4498">
                  <c:v>51.048951048951267</c:v>
                </c:pt>
                <c:pt idx="4499">
                  <c:v>48.951048951048705</c:v>
                </c:pt>
                <c:pt idx="4500">
                  <c:v>50.354609929077974</c:v>
                </c:pt>
                <c:pt idx="4501">
                  <c:v>48.226950354610011</c:v>
                </c:pt>
                <c:pt idx="4502">
                  <c:v>56.1151079136691</c:v>
                </c:pt>
                <c:pt idx="4503">
                  <c:v>55.395683453236892</c:v>
                </c:pt>
                <c:pt idx="4504">
                  <c:v>52.517985611510795</c:v>
                </c:pt>
                <c:pt idx="4505">
                  <c:v>56.1151079136691</c:v>
                </c:pt>
                <c:pt idx="4506">
                  <c:v>54.676258992806012</c:v>
                </c:pt>
                <c:pt idx="4507">
                  <c:v>53.237410071942271</c:v>
                </c:pt>
                <c:pt idx="4508">
                  <c:v>53.103448275861993</c:v>
                </c:pt>
                <c:pt idx="4509">
                  <c:v>56.834532374100867</c:v>
                </c:pt>
                <c:pt idx="4510">
                  <c:v>68.75</c:v>
                </c:pt>
                <c:pt idx="4511">
                  <c:v>53.521126760563398</c:v>
                </c:pt>
                <c:pt idx="4512">
                  <c:v>62.676056338028367</c:v>
                </c:pt>
                <c:pt idx="4513">
                  <c:v>57.342657342657297</c:v>
                </c:pt>
                <c:pt idx="4514">
                  <c:v>53.676470588235297</c:v>
                </c:pt>
                <c:pt idx="4515">
                  <c:v>52.173913043478422</c:v>
                </c:pt>
                <c:pt idx="4516">
                  <c:v>50.714285714285701</c:v>
                </c:pt>
                <c:pt idx="4517">
                  <c:v>50.7246376811594</c:v>
                </c:pt>
                <c:pt idx="4518">
                  <c:v>53.571428571428335</c:v>
                </c:pt>
                <c:pt idx="4519">
                  <c:v>51.428571428571537</c:v>
                </c:pt>
                <c:pt idx="4520">
                  <c:v>52.857142857142563</c:v>
                </c:pt>
                <c:pt idx="4521">
                  <c:v>50</c:v>
                </c:pt>
                <c:pt idx="4522">
                  <c:v>52.857142857142563</c:v>
                </c:pt>
                <c:pt idx="4523">
                  <c:v>54.285714285714299</c:v>
                </c:pt>
                <c:pt idx="4524">
                  <c:v>52.173913043478422</c:v>
                </c:pt>
                <c:pt idx="4525">
                  <c:v>52.142857142857103</c:v>
                </c:pt>
                <c:pt idx="4526">
                  <c:v>52.857142857142563</c:v>
                </c:pt>
                <c:pt idx="4527">
                  <c:v>61.267605633802802</c:v>
                </c:pt>
                <c:pt idx="4528">
                  <c:v>61.971830985915496</c:v>
                </c:pt>
                <c:pt idx="4529">
                  <c:v>63.571428571428335</c:v>
                </c:pt>
                <c:pt idx="4530">
                  <c:v>60.563380281690044</c:v>
                </c:pt>
                <c:pt idx="4531">
                  <c:v>59.154929577464436</c:v>
                </c:pt>
                <c:pt idx="4532">
                  <c:v>62.328767123287548</c:v>
                </c:pt>
                <c:pt idx="4533">
                  <c:v>58</c:v>
                </c:pt>
                <c:pt idx="4534">
                  <c:v>57.931034482758335</c:v>
                </c:pt>
                <c:pt idx="4535">
                  <c:v>55</c:v>
                </c:pt>
                <c:pt idx="4536">
                  <c:v>64.084507042253449</c:v>
                </c:pt>
                <c:pt idx="4537">
                  <c:v>63.380281690140414</c:v>
                </c:pt>
                <c:pt idx="4538">
                  <c:v>63.380281690140414</c:v>
                </c:pt>
                <c:pt idx="4539">
                  <c:v>62.676056338028367</c:v>
                </c:pt>
                <c:pt idx="4540">
                  <c:v>62.676056338028367</c:v>
                </c:pt>
                <c:pt idx="4541">
                  <c:v>69.178082191779751</c:v>
                </c:pt>
                <c:pt idx="4542">
                  <c:v>67.808219178082183</c:v>
                </c:pt>
                <c:pt idx="4543">
                  <c:v>59.8591549295775</c:v>
                </c:pt>
                <c:pt idx="4544">
                  <c:v>67.3611111111111</c:v>
                </c:pt>
                <c:pt idx="4545">
                  <c:v>67.3611111111111</c:v>
                </c:pt>
                <c:pt idx="4546">
                  <c:v>79.354838709677381</c:v>
                </c:pt>
                <c:pt idx="4547">
                  <c:v>87.741935483871316</c:v>
                </c:pt>
                <c:pt idx="4548">
                  <c:v>80.769230769231086</c:v>
                </c:pt>
                <c:pt idx="4549">
                  <c:v>77.564102564102626</c:v>
                </c:pt>
                <c:pt idx="4550">
                  <c:v>82.051282051282001</c:v>
                </c:pt>
                <c:pt idx="4551">
                  <c:v>78.846153846153783</c:v>
                </c:pt>
                <c:pt idx="4552">
                  <c:v>82.692307692307679</c:v>
                </c:pt>
                <c:pt idx="4553">
                  <c:v>84.516129032258107</c:v>
                </c:pt>
                <c:pt idx="4554">
                  <c:v>87.820512820512718</c:v>
                </c:pt>
                <c:pt idx="4555">
                  <c:v>98.101265822784356</c:v>
                </c:pt>
                <c:pt idx="4556">
                  <c:v>92.405063291139427</c:v>
                </c:pt>
                <c:pt idx="4557">
                  <c:v>98.089171974522088</c:v>
                </c:pt>
                <c:pt idx="4558">
                  <c:v>98.717948717948701</c:v>
                </c:pt>
                <c:pt idx="4559">
                  <c:v>98.101265822784356</c:v>
                </c:pt>
                <c:pt idx="4560">
                  <c:v>57.446808510638057</c:v>
                </c:pt>
                <c:pt idx="4561">
                  <c:v>57.446808510638057</c:v>
                </c:pt>
                <c:pt idx="4562">
                  <c:v>57.342657342657297</c:v>
                </c:pt>
                <c:pt idx="4563">
                  <c:v>58.156028368794296</c:v>
                </c:pt>
                <c:pt idx="4564">
                  <c:v>54.666666666666295</c:v>
                </c:pt>
                <c:pt idx="4565">
                  <c:v>58.156028368794296</c:v>
                </c:pt>
                <c:pt idx="4566">
                  <c:v>56.643356643356597</c:v>
                </c:pt>
                <c:pt idx="4567">
                  <c:v>55.944055944056011</c:v>
                </c:pt>
                <c:pt idx="4568">
                  <c:v>55.244755244755375</c:v>
                </c:pt>
                <c:pt idx="4569">
                  <c:v>56.737588652482245</c:v>
                </c:pt>
                <c:pt idx="4570">
                  <c:v>56.737588652482245</c:v>
                </c:pt>
                <c:pt idx="4571">
                  <c:v>56.737588652482245</c:v>
                </c:pt>
                <c:pt idx="4572">
                  <c:v>57.446808510638057</c:v>
                </c:pt>
                <c:pt idx="4573">
                  <c:v>56.737588652482245</c:v>
                </c:pt>
                <c:pt idx="4574">
                  <c:v>56.737588652482245</c:v>
                </c:pt>
                <c:pt idx="4575">
                  <c:v>54.545454545454497</c:v>
                </c:pt>
                <c:pt idx="4576">
                  <c:v>52.447552447552397</c:v>
                </c:pt>
                <c:pt idx="4577">
                  <c:v>52.631578947368403</c:v>
                </c:pt>
                <c:pt idx="4578">
                  <c:v>50.649350649350602</c:v>
                </c:pt>
                <c:pt idx="4579">
                  <c:v>52.482269503545872</c:v>
                </c:pt>
                <c:pt idx="4580">
                  <c:v>55.319148936170329</c:v>
                </c:pt>
                <c:pt idx="4581">
                  <c:v>55.319148936170329</c:v>
                </c:pt>
                <c:pt idx="4582">
                  <c:v>54.609929078014197</c:v>
                </c:pt>
                <c:pt idx="4583">
                  <c:v>54.609929078014197</c:v>
                </c:pt>
                <c:pt idx="4584">
                  <c:v>54.609929078014197</c:v>
                </c:pt>
                <c:pt idx="4585">
                  <c:v>50.657894736841975</c:v>
                </c:pt>
                <c:pt idx="4586">
                  <c:v>50.684931506849296</c:v>
                </c:pt>
                <c:pt idx="4587">
                  <c:v>55.072463768115902</c:v>
                </c:pt>
                <c:pt idx="4588">
                  <c:v>50.349650349650396</c:v>
                </c:pt>
                <c:pt idx="4589">
                  <c:v>51.048951048951267</c:v>
                </c:pt>
                <c:pt idx="4590">
                  <c:v>46.043165467625897</c:v>
                </c:pt>
                <c:pt idx="4591">
                  <c:v>53.4722222222222</c:v>
                </c:pt>
                <c:pt idx="4592">
                  <c:v>51.048951048951267</c:v>
                </c:pt>
                <c:pt idx="4593">
                  <c:v>50.349650349650396</c:v>
                </c:pt>
                <c:pt idx="4594">
                  <c:v>50.349650349650396</c:v>
                </c:pt>
                <c:pt idx="4595">
                  <c:v>51.773049645390095</c:v>
                </c:pt>
                <c:pt idx="4596">
                  <c:v>49.645390070922012</c:v>
                </c:pt>
                <c:pt idx="4597">
                  <c:v>56.834532374100867</c:v>
                </c:pt>
                <c:pt idx="4598">
                  <c:v>56.1151079136691</c:v>
                </c:pt>
                <c:pt idx="4599">
                  <c:v>53.237410071942271</c:v>
                </c:pt>
                <c:pt idx="4600">
                  <c:v>56.834532374100867</c:v>
                </c:pt>
                <c:pt idx="4601">
                  <c:v>54.676258992806012</c:v>
                </c:pt>
                <c:pt idx="4602">
                  <c:v>53.956834532374096</c:v>
                </c:pt>
                <c:pt idx="4603">
                  <c:v>52.413793103448072</c:v>
                </c:pt>
                <c:pt idx="4604">
                  <c:v>56.1151079136691</c:v>
                </c:pt>
                <c:pt idx="4605">
                  <c:v>69.444444444444642</c:v>
                </c:pt>
                <c:pt idx="4606">
                  <c:v>54.225352112676305</c:v>
                </c:pt>
                <c:pt idx="4607">
                  <c:v>62.676056338028367</c:v>
                </c:pt>
                <c:pt idx="4608">
                  <c:v>57.342657342657297</c:v>
                </c:pt>
                <c:pt idx="4609">
                  <c:v>54.411764705881922</c:v>
                </c:pt>
                <c:pt idx="4610">
                  <c:v>52.173913043478422</c:v>
                </c:pt>
                <c:pt idx="4611">
                  <c:v>51.428571428571537</c:v>
                </c:pt>
                <c:pt idx="4612">
                  <c:v>51.449275362318801</c:v>
                </c:pt>
                <c:pt idx="4613">
                  <c:v>54.285714285714299</c:v>
                </c:pt>
                <c:pt idx="4614">
                  <c:v>52.142857142857103</c:v>
                </c:pt>
                <c:pt idx="4615">
                  <c:v>52.142857142857103</c:v>
                </c:pt>
                <c:pt idx="4616">
                  <c:v>50</c:v>
                </c:pt>
                <c:pt idx="4617">
                  <c:v>52.142857142857103</c:v>
                </c:pt>
                <c:pt idx="4618">
                  <c:v>54.285714285714299</c:v>
                </c:pt>
                <c:pt idx="4619">
                  <c:v>52.173913043478422</c:v>
                </c:pt>
                <c:pt idx="4620">
                  <c:v>52.142857142857103</c:v>
                </c:pt>
                <c:pt idx="4621">
                  <c:v>52.142857142857103</c:v>
                </c:pt>
                <c:pt idx="4622">
                  <c:v>61.971830985915496</c:v>
                </c:pt>
                <c:pt idx="4623">
                  <c:v>62.676056338028367</c:v>
                </c:pt>
                <c:pt idx="4624">
                  <c:v>63.571428571428335</c:v>
                </c:pt>
                <c:pt idx="4625">
                  <c:v>60.563380281690044</c:v>
                </c:pt>
                <c:pt idx="4626">
                  <c:v>59.8591549295775</c:v>
                </c:pt>
                <c:pt idx="4627">
                  <c:v>61.643835616438402</c:v>
                </c:pt>
                <c:pt idx="4628">
                  <c:v>58</c:v>
                </c:pt>
                <c:pt idx="4629">
                  <c:v>57.931034482758335</c:v>
                </c:pt>
                <c:pt idx="4630">
                  <c:v>55</c:v>
                </c:pt>
                <c:pt idx="4631">
                  <c:v>64.788732394365525</c:v>
                </c:pt>
                <c:pt idx="4632">
                  <c:v>64.084507042253449</c:v>
                </c:pt>
                <c:pt idx="4633">
                  <c:v>64.084507042253449</c:v>
                </c:pt>
                <c:pt idx="4634">
                  <c:v>62.676056338028367</c:v>
                </c:pt>
                <c:pt idx="4635">
                  <c:v>63.380281690140414</c:v>
                </c:pt>
                <c:pt idx="4636">
                  <c:v>69.863013698630127</c:v>
                </c:pt>
                <c:pt idx="4637">
                  <c:v>68.49315068493182</c:v>
                </c:pt>
                <c:pt idx="4638">
                  <c:v>60.563380281690044</c:v>
                </c:pt>
                <c:pt idx="4639">
                  <c:v>68.055555555555358</c:v>
                </c:pt>
                <c:pt idx="4640">
                  <c:v>68.055555555555358</c:v>
                </c:pt>
                <c:pt idx="4641">
                  <c:v>80</c:v>
                </c:pt>
                <c:pt idx="4642">
                  <c:v>87.741935483871316</c:v>
                </c:pt>
                <c:pt idx="4643">
                  <c:v>80.769230769231086</c:v>
                </c:pt>
                <c:pt idx="4644">
                  <c:v>78.205128205128204</c:v>
                </c:pt>
                <c:pt idx="4645">
                  <c:v>82.692307692307679</c:v>
                </c:pt>
                <c:pt idx="4646">
                  <c:v>79.487179487179787</c:v>
                </c:pt>
                <c:pt idx="4647">
                  <c:v>83.333333333333059</c:v>
                </c:pt>
                <c:pt idx="4648">
                  <c:v>85.161290322580186</c:v>
                </c:pt>
                <c:pt idx="4649">
                  <c:v>87.820512820512718</c:v>
                </c:pt>
                <c:pt idx="4650">
                  <c:v>98.101265822784356</c:v>
                </c:pt>
                <c:pt idx="4651">
                  <c:v>92.405063291139427</c:v>
                </c:pt>
                <c:pt idx="4652">
                  <c:v>98.089171974522088</c:v>
                </c:pt>
                <c:pt idx="4653">
                  <c:v>98.717948717948701</c:v>
                </c:pt>
                <c:pt idx="4654">
                  <c:v>98.101265822784356</c:v>
                </c:pt>
                <c:pt idx="4655">
                  <c:v>98.734177215189789</c:v>
                </c:pt>
                <c:pt idx="4656">
                  <c:v>56.737588652482245</c:v>
                </c:pt>
                <c:pt idx="4657">
                  <c:v>56.737588652482245</c:v>
                </c:pt>
                <c:pt idx="4658">
                  <c:v>56.643356643356597</c:v>
                </c:pt>
                <c:pt idx="4659">
                  <c:v>57.446808510638057</c:v>
                </c:pt>
                <c:pt idx="4660">
                  <c:v>54</c:v>
                </c:pt>
                <c:pt idx="4661">
                  <c:v>57.446808510638057</c:v>
                </c:pt>
                <c:pt idx="4662">
                  <c:v>55.944055944056011</c:v>
                </c:pt>
                <c:pt idx="4663">
                  <c:v>55.244755244755375</c:v>
                </c:pt>
                <c:pt idx="4664">
                  <c:v>54.545454545454497</c:v>
                </c:pt>
                <c:pt idx="4665">
                  <c:v>56.028368794326212</c:v>
                </c:pt>
                <c:pt idx="4666">
                  <c:v>56.028368794326212</c:v>
                </c:pt>
                <c:pt idx="4667">
                  <c:v>56.028368794326212</c:v>
                </c:pt>
                <c:pt idx="4668">
                  <c:v>56.737588652482245</c:v>
                </c:pt>
                <c:pt idx="4669">
                  <c:v>56.028368794326212</c:v>
                </c:pt>
                <c:pt idx="4670">
                  <c:v>56.028368794326212</c:v>
                </c:pt>
                <c:pt idx="4671">
                  <c:v>53.846153846153975</c:v>
                </c:pt>
                <c:pt idx="4672">
                  <c:v>52.447552447552397</c:v>
                </c:pt>
                <c:pt idx="4673">
                  <c:v>51.973684210526244</c:v>
                </c:pt>
                <c:pt idx="4674">
                  <c:v>50</c:v>
                </c:pt>
                <c:pt idx="4675">
                  <c:v>52.482269503545872</c:v>
                </c:pt>
                <c:pt idx="4676">
                  <c:v>55.319148936170329</c:v>
                </c:pt>
                <c:pt idx="4677">
                  <c:v>55.319148936170329</c:v>
                </c:pt>
                <c:pt idx="4678">
                  <c:v>54.609929078014197</c:v>
                </c:pt>
                <c:pt idx="4679">
                  <c:v>54.609929078014197</c:v>
                </c:pt>
                <c:pt idx="4680">
                  <c:v>54.609929078014197</c:v>
                </c:pt>
                <c:pt idx="4681">
                  <c:v>50.657894736841975</c:v>
                </c:pt>
                <c:pt idx="4682">
                  <c:v>50.684931506849296</c:v>
                </c:pt>
                <c:pt idx="4683">
                  <c:v>55.797101449275402</c:v>
                </c:pt>
                <c:pt idx="4684">
                  <c:v>51.048951048951267</c:v>
                </c:pt>
                <c:pt idx="4685">
                  <c:v>51.748251748251867</c:v>
                </c:pt>
                <c:pt idx="4686">
                  <c:v>46.762589928057743</c:v>
                </c:pt>
                <c:pt idx="4687">
                  <c:v>54.166666666666309</c:v>
                </c:pt>
                <c:pt idx="4688">
                  <c:v>51.748251748251867</c:v>
                </c:pt>
                <c:pt idx="4689">
                  <c:v>51.048951048951267</c:v>
                </c:pt>
                <c:pt idx="4690">
                  <c:v>49.65034965034954</c:v>
                </c:pt>
                <c:pt idx="4691">
                  <c:v>51.063829787233821</c:v>
                </c:pt>
                <c:pt idx="4692">
                  <c:v>48.936170212766001</c:v>
                </c:pt>
                <c:pt idx="4693">
                  <c:v>56.834532374100867</c:v>
                </c:pt>
                <c:pt idx="4694">
                  <c:v>56.1151079136691</c:v>
                </c:pt>
                <c:pt idx="4695">
                  <c:v>53.237410071942271</c:v>
                </c:pt>
                <c:pt idx="4696">
                  <c:v>56.834532374100867</c:v>
                </c:pt>
                <c:pt idx="4697">
                  <c:v>55.395683453236892</c:v>
                </c:pt>
                <c:pt idx="4698">
                  <c:v>53.956834532374096</c:v>
                </c:pt>
                <c:pt idx="4699">
                  <c:v>53.793103448276071</c:v>
                </c:pt>
                <c:pt idx="4700">
                  <c:v>56.834532374100867</c:v>
                </c:pt>
                <c:pt idx="4701">
                  <c:v>69.444444444444642</c:v>
                </c:pt>
                <c:pt idx="4702">
                  <c:v>54.225352112676305</c:v>
                </c:pt>
                <c:pt idx="4703">
                  <c:v>62.676056338028367</c:v>
                </c:pt>
                <c:pt idx="4704">
                  <c:v>57.342657342657297</c:v>
                </c:pt>
                <c:pt idx="4705">
                  <c:v>54.411764705881922</c:v>
                </c:pt>
                <c:pt idx="4706">
                  <c:v>52.173913043478422</c:v>
                </c:pt>
                <c:pt idx="4707">
                  <c:v>51.428571428571537</c:v>
                </c:pt>
                <c:pt idx="4708">
                  <c:v>51.449275362318801</c:v>
                </c:pt>
                <c:pt idx="4709">
                  <c:v>54.285714285714299</c:v>
                </c:pt>
                <c:pt idx="4710">
                  <c:v>52.142857142857103</c:v>
                </c:pt>
                <c:pt idx="4711">
                  <c:v>52.857142857142563</c:v>
                </c:pt>
                <c:pt idx="4712">
                  <c:v>50.714285714285701</c:v>
                </c:pt>
                <c:pt idx="4713">
                  <c:v>52.857142857142563</c:v>
                </c:pt>
                <c:pt idx="4714">
                  <c:v>55</c:v>
                </c:pt>
                <c:pt idx="4715">
                  <c:v>52.898550724637836</c:v>
                </c:pt>
                <c:pt idx="4716">
                  <c:v>52.857142857142563</c:v>
                </c:pt>
                <c:pt idx="4717">
                  <c:v>52.857142857142563</c:v>
                </c:pt>
                <c:pt idx="4718">
                  <c:v>61.971830985915496</c:v>
                </c:pt>
                <c:pt idx="4719">
                  <c:v>62.676056338028367</c:v>
                </c:pt>
                <c:pt idx="4720">
                  <c:v>63.571428571428335</c:v>
                </c:pt>
                <c:pt idx="4721">
                  <c:v>60.563380281690044</c:v>
                </c:pt>
                <c:pt idx="4722">
                  <c:v>59.8591549295775</c:v>
                </c:pt>
                <c:pt idx="4723">
                  <c:v>61.643835616438402</c:v>
                </c:pt>
                <c:pt idx="4724">
                  <c:v>58</c:v>
                </c:pt>
                <c:pt idx="4725">
                  <c:v>57.931034482758335</c:v>
                </c:pt>
                <c:pt idx="4726">
                  <c:v>55</c:v>
                </c:pt>
                <c:pt idx="4727">
                  <c:v>64.788732394365525</c:v>
                </c:pt>
                <c:pt idx="4728">
                  <c:v>64.084507042253449</c:v>
                </c:pt>
                <c:pt idx="4729">
                  <c:v>64.084507042253449</c:v>
                </c:pt>
                <c:pt idx="4730">
                  <c:v>62.676056338028367</c:v>
                </c:pt>
                <c:pt idx="4731">
                  <c:v>63.380281690140414</c:v>
                </c:pt>
                <c:pt idx="4732">
                  <c:v>69.863013698630127</c:v>
                </c:pt>
                <c:pt idx="4733">
                  <c:v>68.49315068493182</c:v>
                </c:pt>
                <c:pt idx="4734">
                  <c:v>60.563380281690044</c:v>
                </c:pt>
                <c:pt idx="4735">
                  <c:v>68.055555555555358</c:v>
                </c:pt>
                <c:pt idx="4736">
                  <c:v>68.055555555555358</c:v>
                </c:pt>
                <c:pt idx="4737">
                  <c:v>79.354838709677381</c:v>
                </c:pt>
                <c:pt idx="4738">
                  <c:v>88.38709677419358</c:v>
                </c:pt>
                <c:pt idx="4739">
                  <c:v>80.769230769231086</c:v>
                </c:pt>
                <c:pt idx="4740">
                  <c:v>78.205128205128204</c:v>
                </c:pt>
                <c:pt idx="4741">
                  <c:v>82.692307692307679</c:v>
                </c:pt>
                <c:pt idx="4742">
                  <c:v>79.487179487179787</c:v>
                </c:pt>
                <c:pt idx="4743">
                  <c:v>83.333333333333059</c:v>
                </c:pt>
                <c:pt idx="4744">
                  <c:v>85.161290322580186</c:v>
                </c:pt>
                <c:pt idx="4745">
                  <c:v>88.461538461538524</c:v>
                </c:pt>
                <c:pt idx="4746">
                  <c:v>99.367088607594326</c:v>
                </c:pt>
                <c:pt idx="4747">
                  <c:v>93.037974683544306</c:v>
                </c:pt>
                <c:pt idx="4748">
                  <c:v>98.089171974522088</c:v>
                </c:pt>
                <c:pt idx="4749">
                  <c:v>98.717948717948701</c:v>
                </c:pt>
                <c:pt idx="4750">
                  <c:v>98.101265822784356</c:v>
                </c:pt>
                <c:pt idx="4751">
                  <c:v>98.734177215189789</c:v>
                </c:pt>
                <c:pt idx="4752">
                  <c:v>98.734177215189789</c:v>
                </c:pt>
                <c:pt idx="4753">
                  <c:v>56.737588652482245</c:v>
                </c:pt>
                <c:pt idx="4754">
                  <c:v>56.737588652482245</c:v>
                </c:pt>
                <c:pt idx="4755">
                  <c:v>56.643356643356597</c:v>
                </c:pt>
                <c:pt idx="4756">
                  <c:v>57.446808510638057</c:v>
                </c:pt>
                <c:pt idx="4757">
                  <c:v>54</c:v>
                </c:pt>
                <c:pt idx="4758">
                  <c:v>57.446808510638057</c:v>
                </c:pt>
                <c:pt idx="4759">
                  <c:v>55.944055944056011</c:v>
                </c:pt>
                <c:pt idx="4760">
                  <c:v>55.244755244755375</c:v>
                </c:pt>
                <c:pt idx="4761">
                  <c:v>54.545454545454497</c:v>
                </c:pt>
                <c:pt idx="4762">
                  <c:v>56.028368794326212</c:v>
                </c:pt>
                <c:pt idx="4763">
                  <c:v>56.028368794326212</c:v>
                </c:pt>
                <c:pt idx="4764">
                  <c:v>56.028368794326212</c:v>
                </c:pt>
                <c:pt idx="4765">
                  <c:v>56.737588652482245</c:v>
                </c:pt>
                <c:pt idx="4766">
                  <c:v>56.028368794326212</c:v>
                </c:pt>
                <c:pt idx="4767">
                  <c:v>56.028368794326212</c:v>
                </c:pt>
                <c:pt idx="4768">
                  <c:v>53.846153846153975</c:v>
                </c:pt>
                <c:pt idx="4769">
                  <c:v>52.447552447552397</c:v>
                </c:pt>
                <c:pt idx="4770">
                  <c:v>51.973684210526244</c:v>
                </c:pt>
                <c:pt idx="4771">
                  <c:v>50</c:v>
                </c:pt>
                <c:pt idx="4772">
                  <c:v>52.482269503545872</c:v>
                </c:pt>
                <c:pt idx="4773">
                  <c:v>55.319148936170329</c:v>
                </c:pt>
                <c:pt idx="4774">
                  <c:v>55.319148936170329</c:v>
                </c:pt>
                <c:pt idx="4775">
                  <c:v>54.609929078014197</c:v>
                </c:pt>
                <c:pt idx="4776">
                  <c:v>54.609929078014197</c:v>
                </c:pt>
                <c:pt idx="4777">
                  <c:v>54.609929078014197</c:v>
                </c:pt>
                <c:pt idx="4778">
                  <c:v>50.657894736841975</c:v>
                </c:pt>
                <c:pt idx="4779">
                  <c:v>50.684931506849296</c:v>
                </c:pt>
                <c:pt idx="4780">
                  <c:v>55.797101449275402</c:v>
                </c:pt>
                <c:pt idx="4781">
                  <c:v>51.048951048951267</c:v>
                </c:pt>
                <c:pt idx="4782">
                  <c:v>51.748251748251867</c:v>
                </c:pt>
                <c:pt idx="4783">
                  <c:v>46.762589928057743</c:v>
                </c:pt>
                <c:pt idx="4784">
                  <c:v>54.166666666666309</c:v>
                </c:pt>
                <c:pt idx="4785">
                  <c:v>51.748251748251867</c:v>
                </c:pt>
                <c:pt idx="4786">
                  <c:v>51.048951048951267</c:v>
                </c:pt>
                <c:pt idx="4787">
                  <c:v>49.65034965034954</c:v>
                </c:pt>
                <c:pt idx="4788">
                  <c:v>51.063829787233821</c:v>
                </c:pt>
                <c:pt idx="4789">
                  <c:v>48.936170212766001</c:v>
                </c:pt>
                <c:pt idx="4790">
                  <c:v>56.834532374100867</c:v>
                </c:pt>
                <c:pt idx="4791">
                  <c:v>56.1151079136691</c:v>
                </c:pt>
                <c:pt idx="4792">
                  <c:v>53.237410071942271</c:v>
                </c:pt>
                <c:pt idx="4793">
                  <c:v>56.834532374100867</c:v>
                </c:pt>
                <c:pt idx="4794">
                  <c:v>55.395683453236892</c:v>
                </c:pt>
                <c:pt idx="4795">
                  <c:v>53.956834532374096</c:v>
                </c:pt>
                <c:pt idx="4796">
                  <c:v>53.103448275861993</c:v>
                </c:pt>
                <c:pt idx="4797">
                  <c:v>56.834532374100867</c:v>
                </c:pt>
                <c:pt idx="4798">
                  <c:v>69.444444444444642</c:v>
                </c:pt>
                <c:pt idx="4799">
                  <c:v>54.225352112676305</c:v>
                </c:pt>
                <c:pt idx="4800">
                  <c:v>62.676056338028367</c:v>
                </c:pt>
                <c:pt idx="4801">
                  <c:v>57.342657342657297</c:v>
                </c:pt>
                <c:pt idx="4802">
                  <c:v>54.411764705881922</c:v>
                </c:pt>
                <c:pt idx="4803">
                  <c:v>52.173913043478422</c:v>
                </c:pt>
                <c:pt idx="4804">
                  <c:v>51.428571428571537</c:v>
                </c:pt>
                <c:pt idx="4805">
                  <c:v>51.449275362318801</c:v>
                </c:pt>
                <c:pt idx="4806">
                  <c:v>54.285714285714299</c:v>
                </c:pt>
                <c:pt idx="4807">
                  <c:v>52.142857142857103</c:v>
                </c:pt>
                <c:pt idx="4808">
                  <c:v>52.857142857142563</c:v>
                </c:pt>
                <c:pt idx="4809">
                  <c:v>50.714285714285701</c:v>
                </c:pt>
                <c:pt idx="4810">
                  <c:v>52.857142857142563</c:v>
                </c:pt>
                <c:pt idx="4811">
                  <c:v>55</c:v>
                </c:pt>
                <c:pt idx="4812">
                  <c:v>52.898550724637836</c:v>
                </c:pt>
                <c:pt idx="4813">
                  <c:v>52.857142857142563</c:v>
                </c:pt>
                <c:pt idx="4814">
                  <c:v>52.857142857142563</c:v>
                </c:pt>
                <c:pt idx="4815">
                  <c:v>61.971830985915496</c:v>
                </c:pt>
                <c:pt idx="4816">
                  <c:v>62.676056338028367</c:v>
                </c:pt>
                <c:pt idx="4817">
                  <c:v>63.571428571428335</c:v>
                </c:pt>
                <c:pt idx="4818">
                  <c:v>60.563380281690044</c:v>
                </c:pt>
                <c:pt idx="4819">
                  <c:v>59.8591549295775</c:v>
                </c:pt>
                <c:pt idx="4820">
                  <c:v>61.643835616438402</c:v>
                </c:pt>
                <c:pt idx="4821">
                  <c:v>58</c:v>
                </c:pt>
                <c:pt idx="4822">
                  <c:v>57.931034482758335</c:v>
                </c:pt>
                <c:pt idx="4823">
                  <c:v>55</c:v>
                </c:pt>
                <c:pt idx="4824">
                  <c:v>64.788732394365525</c:v>
                </c:pt>
                <c:pt idx="4825">
                  <c:v>64.084507042253449</c:v>
                </c:pt>
                <c:pt idx="4826">
                  <c:v>64.084507042253449</c:v>
                </c:pt>
                <c:pt idx="4827">
                  <c:v>62.676056338028367</c:v>
                </c:pt>
                <c:pt idx="4828">
                  <c:v>63.380281690140414</c:v>
                </c:pt>
                <c:pt idx="4829">
                  <c:v>69.863013698630127</c:v>
                </c:pt>
                <c:pt idx="4830">
                  <c:v>68.49315068493182</c:v>
                </c:pt>
                <c:pt idx="4831">
                  <c:v>60.563380281690044</c:v>
                </c:pt>
                <c:pt idx="4832">
                  <c:v>68.055555555555358</c:v>
                </c:pt>
                <c:pt idx="4833">
                  <c:v>68.055555555555358</c:v>
                </c:pt>
                <c:pt idx="4834">
                  <c:v>79.354838709677381</c:v>
                </c:pt>
                <c:pt idx="4835">
                  <c:v>88.38709677419358</c:v>
                </c:pt>
                <c:pt idx="4836">
                  <c:v>81.410256410256423</c:v>
                </c:pt>
                <c:pt idx="4837">
                  <c:v>77.564102564102626</c:v>
                </c:pt>
                <c:pt idx="4838">
                  <c:v>83.333333333333059</c:v>
                </c:pt>
                <c:pt idx="4839">
                  <c:v>80.128205128205082</c:v>
                </c:pt>
                <c:pt idx="4840">
                  <c:v>83.974358974358978</c:v>
                </c:pt>
                <c:pt idx="4841">
                  <c:v>85.161290322580186</c:v>
                </c:pt>
                <c:pt idx="4842">
                  <c:v>88.461538461538524</c:v>
                </c:pt>
                <c:pt idx="4843">
                  <c:v>98.101265822784356</c:v>
                </c:pt>
                <c:pt idx="4844">
                  <c:v>92.405063291139427</c:v>
                </c:pt>
                <c:pt idx="4845">
                  <c:v>98.089171974522088</c:v>
                </c:pt>
                <c:pt idx="4846">
                  <c:v>98.717948717948701</c:v>
                </c:pt>
                <c:pt idx="4847">
                  <c:v>98.101265822784356</c:v>
                </c:pt>
                <c:pt idx="4848">
                  <c:v>98.734177215189789</c:v>
                </c:pt>
                <c:pt idx="4849">
                  <c:v>98.734177215189789</c:v>
                </c:pt>
                <c:pt idx="4850">
                  <c:v>98.734177215189789</c:v>
                </c:pt>
                <c:pt idx="4851">
                  <c:v>56.737588652482245</c:v>
                </c:pt>
                <c:pt idx="4852">
                  <c:v>56.737588652482245</c:v>
                </c:pt>
                <c:pt idx="4853">
                  <c:v>56.643356643356597</c:v>
                </c:pt>
                <c:pt idx="4854">
                  <c:v>57.446808510638057</c:v>
                </c:pt>
                <c:pt idx="4855">
                  <c:v>54</c:v>
                </c:pt>
                <c:pt idx="4856">
                  <c:v>57.446808510638057</c:v>
                </c:pt>
                <c:pt idx="4857">
                  <c:v>55.944055944056011</c:v>
                </c:pt>
                <c:pt idx="4858">
                  <c:v>55.244755244755375</c:v>
                </c:pt>
                <c:pt idx="4859">
                  <c:v>54.545454545454497</c:v>
                </c:pt>
                <c:pt idx="4860">
                  <c:v>56.028368794326212</c:v>
                </c:pt>
                <c:pt idx="4861">
                  <c:v>56.028368794326212</c:v>
                </c:pt>
                <c:pt idx="4862">
                  <c:v>56.028368794326212</c:v>
                </c:pt>
                <c:pt idx="4863">
                  <c:v>56.737588652482245</c:v>
                </c:pt>
                <c:pt idx="4864">
                  <c:v>56.028368794326212</c:v>
                </c:pt>
                <c:pt idx="4865">
                  <c:v>56.028368794326212</c:v>
                </c:pt>
                <c:pt idx="4866">
                  <c:v>53.846153846153975</c:v>
                </c:pt>
                <c:pt idx="4867">
                  <c:v>52.447552447552397</c:v>
                </c:pt>
                <c:pt idx="4868">
                  <c:v>51.973684210526244</c:v>
                </c:pt>
                <c:pt idx="4869">
                  <c:v>50</c:v>
                </c:pt>
                <c:pt idx="4870">
                  <c:v>52.482269503545872</c:v>
                </c:pt>
                <c:pt idx="4871">
                  <c:v>55.319148936170329</c:v>
                </c:pt>
                <c:pt idx="4872">
                  <c:v>55.319148936170329</c:v>
                </c:pt>
                <c:pt idx="4873">
                  <c:v>54.609929078014197</c:v>
                </c:pt>
                <c:pt idx="4874">
                  <c:v>54.609929078014197</c:v>
                </c:pt>
                <c:pt idx="4875">
                  <c:v>54.609929078014197</c:v>
                </c:pt>
                <c:pt idx="4876">
                  <c:v>50.657894736841975</c:v>
                </c:pt>
                <c:pt idx="4877">
                  <c:v>50.684931506849296</c:v>
                </c:pt>
                <c:pt idx="4878">
                  <c:v>55.797101449275402</c:v>
                </c:pt>
                <c:pt idx="4879">
                  <c:v>51.048951048951267</c:v>
                </c:pt>
                <c:pt idx="4880">
                  <c:v>51.748251748251867</c:v>
                </c:pt>
                <c:pt idx="4881">
                  <c:v>46.762589928057743</c:v>
                </c:pt>
                <c:pt idx="4882">
                  <c:v>54.166666666666309</c:v>
                </c:pt>
                <c:pt idx="4883">
                  <c:v>51.748251748251867</c:v>
                </c:pt>
                <c:pt idx="4884">
                  <c:v>51.048951048951267</c:v>
                </c:pt>
                <c:pt idx="4885">
                  <c:v>48.951048951048705</c:v>
                </c:pt>
                <c:pt idx="4886">
                  <c:v>51.063829787233821</c:v>
                </c:pt>
                <c:pt idx="4887">
                  <c:v>48.936170212766001</c:v>
                </c:pt>
                <c:pt idx="4888">
                  <c:v>56.834532374100867</c:v>
                </c:pt>
                <c:pt idx="4889">
                  <c:v>56.1151079136691</c:v>
                </c:pt>
                <c:pt idx="4890">
                  <c:v>53.237410071942271</c:v>
                </c:pt>
                <c:pt idx="4891">
                  <c:v>56.834532374100867</c:v>
                </c:pt>
                <c:pt idx="4892">
                  <c:v>55.395683453236892</c:v>
                </c:pt>
                <c:pt idx="4893">
                  <c:v>53.956834532374096</c:v>
                </c:pt>
                <c:pt idx="4894">
                  <c:v>53.103448275861993</c:v>
                </c:pt>
                <c:pt idx="4895">
                  <c:v>56.834532374100867</c:v>
                </c:pt>
                <c:pt idx="4896">
                  <c:v>69.444444444444642</c:v>
                </c:pt>
                <c:pt idx="4897">
                  <c:v>54.225352112676305</c:v>
                </c:pt>
                <c:pt idx="4898">
                  <c:v>62.676056338028367</c:v>
                </c:pt>
                <c:pt idx="4899">
                  <c:v>57.342657342657297</c:v>
                </c:pt>
                <c:pt idx="4900">
                  <c:v>54.411764705881922</c:v>
                </c:pt>
                <c:pt idx="4901">
                  <c:v>52.173913043478422</c:v>
                </c:pt>
                <c:pt idx="4902">
                  <c:v>51.428571428571537</c:v>
                </c:pt>
                <c:pt idx="4903">
                  <c:v>51.449275362318801</c:v>
                </c:pt>
                <c:pt idx="4904">
                  <c:v>54.285714285714299</c:v>
                </c:pt>
                <c:pt idx="4905">
                  <c:v>52.142857142857103</c:v>
                </c:pt>
                <c:pt idx="4906">
                  <c:v>52.857142857142563</c:v>
                </c:pt>
                <c:pt idx="4907">
                  <c:v>50.714285714285701</c:v>
                </c:pt>
                <c:pt idx="4908">
                  <c:v>52.857142857142563</c:v>
                </c:pt>
                <c:pt idx="4909">
                  <c:v>55</c:v>
                </c:pt>
                <c:pt idx="4910">
                  <c:v>52.898550724637836</c:v>
                </c:pt>
                <c:pt idx="4911">
                  <c:v>52.857142857142563</c:v>
                </c:pt>
                <c:pt idx="4912">
                  <c:v>52.857142857142563</c:v>
                </c:pt>
                <c:pt idx="4913">
                  <c:v>61.971830985915496</c:v>
                </c:pt>
                <c:pt idx="4914">
                  <c:v>62.676056338028367</c:v>
                </c:pt>
                <c:pt idx="4915">
                  <c:v>63.571428571428335</c:v>
                </c:pt>
                <c:pt idx="4916">
                  <c:v>60.563380281690044</c:v>
                </c:pt>
                <c:pt idx="4917">
                  <c:v>59.8591549295775</c:v>
                </c:pt>
                <c:pt idx="4918">
                  <c:v>61.643835616438402</c:v>
                </c:pt>
                <c:pt idx="4919">
                  <c:v>58</c:v>
                </c:pt>
                <c:pt idx="4920">
                  <c:v>57.931034482758335</c:v>
                </c:pt>
                <c:pt idx="4921">
                  <c:v>55</c:v>
                </c:pt>
                <c:pt idx="4922">
                  <c:v>64.788732394365525</c:v>
                </c:pt>
                <c:pt idx="4923">
                  <c:v>64.084507042253449</c:v>
                </c:pt>
                <c:pt idx="4924">
                  <c:v>64.084507042253449</c:v>
                </c:pt>
                <c:pt idx="4925">
                  <c:v>62.676056338028367</c:v>
                </c:pt>
                <c:pt idx="4926">
                  <c:v>63.380281690140414</c:v>
                </c:pt>
                <c:pt idx="4927">
                  <c:v>70.547945205479522</c:v>
                </c:pt>
                <c:pt idx="4928">
                  <c:v>69.178082191779751</c:v>
                </c:pt>
                <c:pt idx="4929">
                  <c:v>60.563380281690044</c:v>
                </c:pt>
                <c:pt idx="4930">
                  <c:v>68.055555555555358</c:v>
                </c:pt>
                <c:pt idx="4931">
                  <c:v>68.055555555555358</c:v>
                </c:pt>
                <c:pt idx="4932">
                  <c:v>80</c:v>
                </c:pt>
                <c:pt idx="4933">
                  <c:v>89.0322580645161</c:v>
                </c:pt>
                <c:pt idx="4934">
                  <c:v>81.410256410256423</c:v>
                </c:pt>
                <c:pt idx="4935">
                  <c:v>78.205128205128204</c:v>
                </c:pt>
                <c:pt idx="4936">
                  <c:v>83.333333333333059</c:v>
                </c:pt>
                <c:pt idx="4937">
                  <c:v>80.128205128205082</c:v>
                </c:pt>
                <c:pt idx="4938">
                  <c:v>83.974358974358978</c:v>
                </c:pt>
                <c:pt idx="4939">
                  <c:v>84.516129032258107</c:v>
                </c:pt>
                <c:pt idx="4940">
                  <c:v>88.461538461538524</c:v>
                </c:pt>
                <c:pt idx="4941">
                  <c:v>98.101265822784356</c:v>
                </c:pt>
                <c:pt idx="4942">
                  <c:v>92.405063291139427</c:v>
                </c:pt>
                <c:pt idx="4943">
                  <c:v>98.089171974522088</c:v>
                </c:pt>
                <c:pt idx="4944">
                  <c:v>98.717948717948701</c:v>
                </c:pt>
                <c:pt idx="4945">
                  <c:v>98.101265822784356</c:v>
                </c:pt>
                <c:pt idx="4946">
                  <c:v>98.734177215189789</c:v>
                </c:pt>
                <c:pt idx="4947">
                  <c:v>98.734177215189789</c:v>
                </c:pt>
                <c:pt idx="4948">
                  <c:v>98.734177215189789</c:v>
                </c:pt>
                <c:pt idx="4949">
                  <c:v>98.734177215189789</c:v>
                </c:pt>
                <c:pt idx="4950">
                  <c:v>56.737588652482245</c:v>
                </c:pt>
                <c:pt idx="4951">
                  <c:v>56.737588652482245</c:v>
                </c:pt>
                <c:pt idx="4952">
                  <c:v>56.643356643356597</c:v>
                </c:pt>
                <c:pt idx="4953">
                  <c:v>57.446808510638057</c:v>
                </c:pt>
                <c:pt idx="4954">
                  <c:v>54.362416107382494</c:v>
                </c:pt>
                <c:pt idx="4955">
                  <c:v>57.446808510638057</c:v>
                </c:pt>
                <c:pt idx="4956">
                  <c:v>55.944055944056011</c:v>
                </c:pt>
                <c:pt idx="4957">
                  <c:v>55.244755244755375</c:v>
                </c:pt>
                <c:pt idx="4958">
                  <c:v>54.545454545454497</c:v>
                </c:pt>
                <c:pt idx="4959">
                  <c:v>56.028368794326212</c:v>
                </c:pt>
                <c:pt idx="4960">
                  <c:v>56.028368794326212</c:v>
                </c:pt>
                <c:pt idx="4961">
                  <c:v>56.028368794326212</c:v>
                </c:pt>
                <c:pt idx="4962">
                  <c:v>56.737588652482245</c:v>
                </c:pt>
                <c:pt idx="4963">
                  <c:v>56.028368794326212</c:v>
                </c:pt>
                <c:pt idx="4964">
                  <c:v>56.028368794326212</c:v>
                </c:pt>
                <c:pt idx="4965">
                  <c:v>53.846153846153975</c:v>
                </c:pt>
                <c:pt idx="4966">
                  <c:v>52.447552447552397</c:v>
                </c:pt>
                <c:pt idx="4967">
                  <c:v>52.317880794701821</c:v>
                </c:pt>
                <c:pt idx="4968">
                  <c:v>50.3267973856209</c:v>
                </c:pt>
                <c:pt idx="4969">
                  <c:v>52.482269503545872</c:v>
                </c:pt>
                <c:pt idx="4970">
                  <c:v>55.319148936170329</c:v>
                </c:pt>
                <c:pt idx="4971">
                  <c:v>55.319148936170329</c:v>
                </c:pt>
                <c:pt idx="4972">
                  <c:v>54.609929078014197</c:v>
                </c:pt>
                <c:pt idx="4973">
                  <c:v>54.609929078014197</c:v>
                </c:pt>
                <c:pt idx="4974">
                  <c:v>54.609929078014197</c:v>
                </c:pt>
                <c:pt idx="4975">
                  <c:v>51.315789473683751</c:v>
                </c:pt>
                <c:pt idx="4976">
                  <c:v>50.684931506849296</c:v>
                </c:pt>
                <c:pt idx="4977">
                  <c:v>55.797101449275402</c:v>
                </c:pt>
                <c:pt idx="4978">
                  <c:v>51.048951048951267</c:v>
                </c:pt>
                <c:pt idx="4979">
                  <c:v>51.748251748251867</c:v>
                </c:pt>
                <c:pt idx="4980">
                  <c:v>46.762589928057743</c:v>
                </c:pt>
                <c:pt idx="4981">
                  <c:v>54.166666666666309</c:v>
                </c:pt>
                <c:pt idx="4982">
                  <c:v>51.748251748251867</c:v>
                </c:pt>
                <c:pt idx="4983">
                  <c:v>51.048951048951267</c:v>
                </c:pt>
                <c:pt idx="4984">
                  <c:v>49.65034965034954</c:v>
                </c:pt>
                <c:pt idx="4985">
                  <c:v>51.063829787233821</c:v>
                </c:pt>
                <c:pt idx="4986">
                  <c:v>48.936170212766001</c:v>
                </c:pt>
                <c:pt idx="4987">
                  <c:v>56.834532374100867</c:v>
                </c:pt>
                <c:pt idx="4988">
                  <c:v>56.1151079136691</c:v>
                </c:pt>
                <c:pt idx="4989">
                  <c:v>53.237410071942271</c:v>
                </c:pt>
                <c:pt idx="4990">
                  <c:v>56.834532374100867</c:v>
                </c:pt>
                <c:pt idx="4991">
                  <c:v>55.395683453236892</c:v>
                </c:pt>
                <c:pt idx="4992">
                  <c:v>53.956834532374096</c:v>
                </c:pt>
                <c:pt idx="4993">
                  <c:v>53.793103448276071</c:v>
                </c:pt>
                <c:pt idx="4994">
                  <c:v>56.834532374100867</c:v>
                </c:pt>
                <c:pt idx="4995">
                  <c:v>69.444444444444642</c:v>
                </c:pt>
                <c:pt idx="4996">
                  <c:v>54.225352112676305</c:v>
                </c:pt>
                <c:pt idx="4997">
                  <c:v>62.676056338028367</c:v>
                </c:pt>
                <c:pt idx="4998">
                  <c:v>57.342657342657297</c:v>
                </c:pt>
                <c:pt idx="4999">
                  <c:v>54.411764705881922</c:v>
                </c:pt>
                <c:pt idx="5000">
                  <c:v>52.173913043478422</c:v>
                </c:pt>
                <c:pt idx="5001">
                  <c:v>51.428571428571537</c:v>
                </c:pt>
                <c:pt idx="5002">
                  <c:v>51.449275362318801</c:v>
                </c:pt>
                <c:pt idx="5003">
                  <c:v>54.285714285714299</c:v>
                </c:pt>
                <c:pt idx="5004">
                  <c:v>52.142857142857103</c:v>
                </c:pt>
                <c:pt idx="5005">
                  <c:v>52.857142857142563</c:v>
                </c:pt>
                <c:pt idx="5006">
                  <c:v>50.714285714285701</c:v>
                </c:pt>
                <c:pt idx="5007">
                  <c:v>52.857142857142563</c:v>
                </c:pt>
                <c:pt idx="5008">
                  <c:v>55</c:v>
                </c:pt>
                <c:pt idx="5009">
                  <c:v>52.898550724637836</c:v>
                </c:pt>
                <c:pt idx="5010">
                  <c:v>52.857142857142563</c:v>
                </c:pt>
                <c:pt idx="5011">
                  <c:v>52.857142857142563</c:v>
                </c:pt>
                <c:pt idx="5012">
                  <c:v>61.971830985915496</c:v>
                </c:pt>
                <c:pt idx="5013">
                  <c:v>62.676056338028367</c:v>
                </c:pt>
                <c:pt idx="5014">
                  <c:v>63.571428571428335</c:v>
                </c:pt>
                <c:pt idx="5015">
                  <c:v>60.563380281690044</c:v>
                </c:pt>
                <c:pt idx="5016">
                  <c:v>59.8591549295775</c:v>
                </c:pt>
                <c:pt idx="5017">
                  <c:v>61.643835616438402</c:v>
                </c:pt>
                <c:pt idx="5018">
                  <c:v>58</c:v>
                </c:pt>
                <c:pt idx="5019">
                  <c:v>57.931034482758335</c:v>
                </c:pt>
                <c:pt idx="5020">
                  <c:v>55</c:v>
                </c:pt>
                <c:pt idx="5021">
                  <c:v>64.788732394365525</c:v>
                </c:pt>
                <c:pt idx="5022">
                  <c:v>64.084507042253449</c:v>
                </c:pt>
                <c:pt idx="5023">
                  <c:v>64.084507042253449</c:v>
                </c:pt>
                <c:pt idx="5024">
                  <c:v>62.676056338028367</c:v>
                </c:pt>
                <c:pt idx="5025">
                  <c:v>63.380281690140414</c:v>
                </c:pt>
                <c:pt idx="5026">
                  <c:v>69.863013698630127</c:v>
                </c:pt>
                <c:pt idx="5027">
                  <c:v>68.49315068493182</c:v>
                </c:pt>
                <c:pt idx="5028">
                  <c:v>60.563380281690044</c:v>
                </c:pt>
                <c:pt idx="5029">
                  <c:v>68.055555555555358</c:v>
                </c:pt>
                <c:pt idx="5030">
                  <c:v>68.055555555555358</c:v>
                </c:pt>
                <c:pt idx="5031">
                  <c:v>79.220779220779178</c:v>
                </c:pt>
                <c:pt idx="5032">
                  <c:v>88.311688311688059</c:v>
                </c:pt>
                <c:pt idx="5033">
                  <c:v>80.645161290322605</c:v>
                </c:pt>
                <c:pt idx="5034">
                  <c:v>78.064516129032327</c:v>
                </c:pt>
                <c:pt idx="5035">
                  <c:v>82.580645161290306</c:v>
                </c:pt>
                <c:pt idx="5036">
                  <c:v>79.354838709677381</c:v>
                </c:pt>
                <c:pt idx="5037">
                  <c:v>83.225806451612883</c:v>
                </c:pt>
                <c:pt idx="5038">
                  <c:v>85.064935064935227</c:v>
                </c:pt>
                <c:pt idx="5039">
                  <c:v>88.38709677419358</c:v>
                </c:pt>
                <c:pt idx="5040">
                  <c:v>98.726114649681506</c:v>
                </c:pt>
                <c:pt idx="5041">
                  <c:v>92.993630573248424</c:v>
                </c:pt>
                <c:pt idx="5042">
                  <c:v>98.726114649681506</c:v>
                </c:pt>
                <c:pt idx="5043">
                  <c:v>99.35897435897374</c:v>
                </c:pt>
                <c:pt idx="5044">
                  <c:v>97.452229299363509</c:v>
                </c:pt>
                <c:pt idx="5045">
                  <c:v>98.089171974522088</c:v>
                </c:pt>
                <c:pt idx="5046">
                  <c:v>98.089171974522088</c:v>
                </c:pt>
                <c:pt idx="5047">
                  <c:v>99.363057324840781</c:v>
                </c:pt>
                <c:pt idx="5048">
                  <c:v>98.089171974522088</c:v>
                </c:pt>
                <c:pt idx="5049">
                  <c:v>98.089171974522088</c:v>
                </c:pt>
                <c:pt idx="5050">
                  <c:v>56.028368794326212</c:v>
                </c:pt>
                <c:pt idx="5051">
                  <c:v>56.028368794326212</c:v>
                </c:pt>
                <c:pt idx="5052">
                  <c:v>55.944055944056011</c:v>
                </c:pt>
                <c:pt idx="5053">
                  <c:v>56.737588652482245</c:v>
                </c:pt>
                <c:pt idx="5054">
                  <c:v>53.3333333333333</c:v>
                </c:pt>
                <c:pt idx="5055">
                  <c:v>56.737588652482245</c:v>
                </c:pt>
                <c:pt idx="5056">
                  <c:v>55.244755244755375</c:v>
                </c:pt>
                <c:pt idx="5057">
                  <c:v>54.545454545454497</c:v>
                </c:pt>
                <c:pt idx="5058">
                  <c:v>53.846153846153975</c:v>
                </c:pt>
                <c:pt idx="5059">
                  <c:v>55.319148936170329</c:v>
                </c:pt>
                <c:pt idx="5060">
                  <c:v>55.319148936170329</c:v>
                </c:pt>
                <c:pt idx="5061">
                  <c:v>55.319148936170329</c:v>
                </c:pt>
                <c:pt idx="5062">
                  <c:v>56.028368794326212</c:v>
                </c:pt>
                <c:pt idx="5063">
                  <c:v>55.319148936170329</c:v>
                </c:pt>
                <c:pt idx="5064">
                  <c:v>55.319148936170329</c:v>
                </c:pt>
                <c:pt idx="5065">
                  <c:v>53.846153846153975</c:v>
                </c:pt>
                <c:pt idx="5066">
                  <c:v>52.447552447552397</c:v>
                </c:pt>
                <c:pt idx="5067">
                  <c:v>51.973684210526244</c:v>
                </c:pt>
                <c:pt idx="5068">
                  <c:v>50</c:v>
                </c:pt>
                <c:pt idx="5069">
                  <c:v>52.482269503545872</c:v>
                </c:pt>
                <c:pt idx="5070">
                  <c:v>54.609929078014197</c:v>
                </c:pt>
                <c:pt idx="5071">
                  <c:v>54.609929078014197</c:v>
                </c:pt>
                <c:pt idx="5072">
                  <c:v>53.9007092198582</c:v>
                </c:pt>
                <c:pt idx="5073">
                  <c:v>54.609929078014197</c:v>
                </c:pt>
                <c:pt idx="5074">
                  <c:v>53.9007092198582</c:v>
                </c:pt>
                <c:pt idx="5075">
                  <c:v>50.657894736841975</c:v>
                </c:pt>
                <c:pt idx="5076">
                  <c:v>49.315068493150548</c:v>
                </c:pt>
                <c:pt idx="5077">
                  <c:v>55.797101449275402</c:v>
                </c:pt>
                <c:pt idx="5078">
                  <c:v>51.048951048951267</c:v>
                </c:pt>
                <c:pt idx="5079">
                  <c:v>51.748251748251867</c:v>
                </c:pt>
                <c:pt idx="5080">
                  <c:v>46.762589928057743</c:v>
                </c:pt>
                <c:pt idx="5081">
                  <c:v>54.166666666666309</c:v>
                </c:pt>
                <c:pt idx="5082">
                  <c:v>51.748251748251867</c:v>
                </c:pt>
                <c:pt idx="5083">
                  <c:v>51.048951048951267</c:v>
                </c:pt>
                <c:pt idx="5084">
                  <c:v>48.951048951048705</c:v>
                </c:pt>
                <c:pt idx="5085">
                  <c:v>51.063829787233821</c:v>
                </c:pt>
                <c:pt idx="5086">
                  <c:v>48.936170212766001</c:v>
                </c:pt>
                <c:pt idx="5087">
                  <c:v>56.834532374100867</c:v>
                </c:pt>
                <c:pt idx="5088">
                  <c:v>56.1151079136691</c:v>
                </c:pt>
                <c:pt idx="5089">
                  <c:v>53.237410071942271</c:v>
                </c:pt>
                <c:pt idx="5090">
                  <c:v>56.834532374100867</c:v>
                </c:pt>
                <c:pt idx="5091">
                  <c:v>55.395683453236892</c:v>
                </c:pt>
                <c:pt idx="5092">
                  <c:v>53.956834532374096</c:v>
                </c:pt>
                <c:pt idx="5093">
                  <c:v>53.103448275861993</c:v>
                </c:pt>
                <c:pt idx="5094">
                  <c:v>56.834532374100867</c:v>
                </c:pt>
                <c:pt idx="5095">
                  <c:v>69.444444444444642</c:v>
                </c:pt>
                <c:pt idx="5096">
                  <c:v>54.225352112676305</c:v>
                </c:pt>
                <c:pt idx="5097">
                  <c:v>62.676056338028367</c:v>
                </c:pt>
                <c:pt idx="5098">
                  <c:v>57.342657342657297</c:v>
                </c:pt>
                <c:pt idx="5099">
                  <c:v>52.941176470588196</c:v>
                </c:pt>
                <c:pt idx="5100">
                  <c:v>52.173913043478422</c:v>
                </c:pt>
                <c:pt idx="5101">
                  <c:v>51.428571428571537</c:v>
                </c:pt>
                <c:pt idx="5102">
                  <c:v>51.449275362318801</c:v>
                </c:pt>
                <c:pt idx="5103">
                  <c:v>54.285714285714299</c:v>
                </c:pt>
                <c:pt idx="5104">
                  <c:v>52.142857142857103</c:v>
                </c:pt>
                <c:pt idx="5105">
                  <c:v>52.142857142857103</c:v>
                </c:pt>
                <c:pt idx="5106">
                  <c:v>50</c:v>
                </c:pt>
                <c:pt idx="5107">
                  <c:v>52.142857142857103</c:v>
                </c:pt>
                <c:pt idx="5108">
                  <c:v>54.285714285714299</c:v>
                </c:pt>
                <c:pt idx="5109">
                  <c:v>52.173913043478422</c:v>
                </c:pt>
                <c:pt idx="5110">
                  <c:v>52.142857142857103</c:v>
                </c:pt>
                <c:pt idx="5111">
                  <c:v>52.142857142857103</c:v>
                </c:pt>
                <c:pt idx="5112">
                  <c:v>61.267605633802802</c:v>
                </c:pt>
                <c:pt idx="5113">
                  <c:v>61.971830985915496</c:v>
                </c:pt>
                <c:pt idx="5114">
                  <c:v>62.142857142857103</c:v>
                </c:pt>
                <c:pt idx="5115">
                  <c:v>61.267605633802802</c:v>
                </c:pt>
                <c:pt idx="5116">
                  <c:v>58.450704225351991</c:v>
                </c:pt>
                <c:pt idx="5117">
                  <c:v>60.273972602739875</c:v>
                </c:pt>
                <c:pt idx="5118">
                  <c:v>57.3333333333333</c:v>
                </c:pt>
                <c:pt idx="5119">
                  <c:v>57.931034482758335</c:v>
                </c:pt>
                <c:pt idx="5120">
                  <c:v>54.285714285714299</c:v>
                </c:pt>
                <c:pt idx="5121">
                  <c:v>65.492957746478879</c:v>
                </c:pt>
                <c:pt idx="5122">
                  <c:v>63.380281690140414</c:v>
                </c:pt>
                <c:pt idx="5123">
                  <c:v>64.084507042253449</c:v>
                </c:pt>
                <c:pt idx="5124">
                  <c:v>62.676056338028367</c:v>
                </c:pt>
                <c:pt idx="5125">
                  <c:v>63.380281690140414</c:v>
                </c:pt>
                <c:pt idx="5126">
                  <c:v>69.178082191779751</c:v>
                </c:pt>
                <c:pt idx="5127">
                  <c:v>67.808219178082183</c:v>
                </c:pt>
                <c:pt idx="5128">
                  <c:v>59.154929577464436</c:v>
                </c:pt>
                <c:pt idx="5129">
                  <c:v>66.6666666666667</c:v>
                </c:pt>
                <c:pt idx="5130">
                  <c:v>66.6666666666667</c:v>
                </c:pt>
                <c:pt idx="5131">
                  <c:v>79.354838709677381</c:v>
                </c:pt>
                <c:pt idx="5132">
                  <c:v>87.741935483871316</c:v>
                </c:pt>
                <c:pt idx="5133">
                  <c:v>80.128205128205082</c:v>
                </c:pt>
                <c:pt idx="5134">
                  <c:v>76.923076923076849</c:v>
                </c:pt>
                <c:pt idx="5135">
                  <c:v>82.051282051282001</c:v>
                </c:pt>
                <c:pt idx="5136">
                  <c:v>78.846153846153783</c:v>
                </c:pt>
                <c:pt idx="5137">
                  <c:v>82.692307692307679</c:v>
                </c:pt>
                <c:pt idx="5138">
                  <c:v>83.870967741935502</c:v>
                </c:pt>
                <c:pt idx="5139">
                  <c:v>87.179487179486131</c:v>
                </c:pt>
                <c:pt idx="5140">
                  <c:v>96.835443037974358</c:v>
                </c:pt>
                <c:pt idx="5141">
                  <c:v>91.139240506328989</c:v>
                </c:pt>
                <c:pt idx="5142">
                  <c:v>96.815286624203807</c:v>
                </c:pt>
                <c:pt idx="5143">
                  <c:v>97.435897435897402</c:v>
                </c:pt>
                <c:pt idx="5144">
                  <c:v>96.835443037974358</c:v>
                </c:pt>
                <c:pt idx="5145">
                  <c:v>97.468354430379705</c:v>
                </c:pt>
                <c:pt idx="5146">
                  <c:v>97.468354430379705</c:v>
                </c:pt>
                <c:pt idx="5147">
                  <c:v>97.468354430379705</c:v>
                </c:pt>
                <c:pt idx="5148">
                  <c:v>97.468354430379705</c:v>
                </c:pt>
                <c:pt idx="5149">
                  <c:v>98.734177215189789</c:v>
                </c:pt>
                <c:pt idx="5150">
                  <c:v>96.815286624203807</c:v>
                </c:pt>
                <c:pt idx="5151">
                  <c:v>55.319148936170329</c:v>
                </c:pt>
                <c:pt idx="5152">
                  <c:v>55.319148936170329</c:v>
                </c:pt>
                <c:pt idx="5153">
                  <c:v>55.944055944056011</c:v>
                </c:pt>
                <c:pt idx="5154">
                  <c:v>56.028368794326212</c:v>
                </c:pt>
                <c:pt idx="5155">
                  <c:v>52.666666666666295</c:v>
                </c:pt>
                <c:pt idx="5156">
                  <c:v>56.028368794326212</c:v>
                </c:pt>
                <c:pt idx="5157">
                  <c:v>55.244755244755375</c:v>
                </c:pt>
                <c:pt idx="5158">
                  <c:v>54.545454545454497</c:v>
                </c:pt>
                <c:pt idx="5159">
                  <c:v>53.846153846153975</c:v>
                </c:pt>
                <c:pt idx="5160">
                  <c:v>54.609929078014197</c:v>
                </c:pt>
                <c:pt idx="5161">
                  <c:v>53.9007092198582</c:v>
                </c:pt>
                <c:pt idx="5162">
                  <c:v>53.9007092198582</c:v>
                </c:pt>
                <c:pt idx="5163">
                  <c:v>54.609929078014197</c:v>
                </c:pt>
                <c:pt idx="5164">
                  <c:v>53.9007092198582</c:v>
                </c:pt>
                <c:pt idx="5165">
                  <c:v>53.9007092198582</c:v>
                </c:pt>
                <c:pt idx="5166">
                  <c:v>53.846153846153975</c:v>
                </c:pt>
                <c:pt idx="5167">
                  <c:v>51.048951048951267</c:v>
                </c:pt>
                <c:pt idx="5168">
                  <c:v>50</c:v>
                </c:pt>
                <c:pt idx="5169">
                  <c:v>50</c:v>
                </c:pt>
                <c:pt idx="5170">
                  <c:v>51.773049645390095</c:v>
                </c:pt>
                <c:pt idx="5171">
                  <c:v>54.609929078014197</c:v>
                </c:pt>
                <c:pt idx="5172">
                  <c:v>53.9007092198582</c:v>
                </c:pt>
                <c:pt idx="5173">
                  <c:v>53.19148936170199</c:v>
                </c:pt>
                <c:pt idx="5174">
                  <c:v>53.9007092198582</c:v>
                </c:pt>
                <c:pt idx="5175">
                  <c:v>53.9007092198582</c:v>
                </c:pt>
                <c:pt idx="5176">
                  <c:v>47.368421052631319</c:v>
                </c:pt>
                <c:pt idx="5177">
                  <c:v>50.684931506849296</c:v>
                </c:pt>
                <c:pt idx="5178">
                  <c:v>56.521739130434959</c:v>
                </c:pt>
                <c:pt idx="5179">
                  <c:v>51.048951048951267</c:v>
                </c:pt>
                <c:pt idx="5180">
                  <c:v>52.447552447552397</c:v>
                </c:pt>
                <c:pt idx="5181">
                  <c:v>46.762589928057743</c:v>
                </c:pt>
                <c:pt idx="5182">
                  <c:v>52.7777777777778</c:v>
                </c:pt>
                <c:pt idx="5183">
                  <c:v>51.048951048951267</c:v>
                </c:pt>
                <c:pt idx="5184">
                  <c:v>50.349650349650396</c:v>
                </c:pt>
                <c:pt idx="5185">
                  <c:v>48.251748251748005</c:v>
                </c:pt>
                <c:pt idx="5186">
                  <c:v>49.645390070922012</c:v>
                </c:pt>
                <c:pt idx="5187">
                  <c:v>47.5177304964539</c:v>
                </c:pt>
                <c:pt idx="5188">
                  <c:v>56.834532374100867</c:v>
                </c:pt>
                <c:pt idx="5189">
                  <c:v>56.1151079136691</c:v>
                </c:pt>
                <c:pt idx="5190">
                  <c:v>53.237410071942271</c:v>
                </c:pt>
                <c:pt idx="5191">
                  <c:v>57.5539568345324</c:v>
                </c:pt>
                <c:pt idx="5192">
                  <c:v>56.1151079136691</c:v>
                </c:pt>
                <c:pt idx="5193">
                  <c:v>53.956834532374096</c:v>
                </c:pt>
                <c:pt idx="5194">
                  <c:v>53.793103448276071</c:v>
                </c:pt>
                <c:pt idx="5195">
                  <c:v>56.834532374100867</c:v>
                </c:pt>
                <c:pt idx="5196">
                  <c:v>69.444444444444642</c:v>
                </c:pt>
                <c:pt idx="5197">
                  <c:v>52.816901408450541</c:v>
                </c:pt>
                <c:pt idx="5198">
                  <c:v>64.788732394365525</c:v>
                </c:pt>
                <c:pt idx="5199">
                  <c:v>56.643356643356597</c:v>
                </c:pt>
                <c:pt idx="5200">
                  <c:v>52.941176470588196</c:v>
                </c:pt>
                <c:pt idx="5201">
                  <c:v>51.449275362318801</c:v>
                </c:pt>
                <c:pt idx="5202">
                  <c:v>52.142857142857103</c:v>
                </c:pt>
                <c:pt idx="5203">
                  <c:v>52.173913043478422</c:v>
                </c:pt>
                <c:pt idx="5204">
                  <c:v>55</c:v>
                </c:pt>
                <c:pt idx="5205">
                  <c:v>52.857142857142563</c:v>
                </c:pt>
                <c:pt idx="5206">
                  <c:v>52.142857142857103</c:v>
                </c:pt>
                <c:pt idx="5207">
                  <c:v>51.428571428571537</c:v>
                </c:pt>
                <c:pt idx="5208">
                  <c:v>52.142857142857103</c:v>
                </c:pt>
                <c:pt idx="5209">
                  <c:v>53.571428571428335</c:v>
                </c:pt>
                <c:pt idx="5210">
                  <c:v>52.898550724637836</c:v>
                </c:pt>
                <c:pt idx="5211">
                  <c:v>52.142857142857103</c:v>
                </c:pt>
                <c:pt idx="5212">
                  <c:v>53.571428571428335</c:v>
                </c:pt>
                <c:pt idx="5213">
                  <c:v>61.267605633802802</c:v>
                </c:pt>
                <c:pt idx="5214">
                  <c:v>62.676056338028367</c:v>
                </c:pt>
                <c:pt idx="5215">
                  <c:v>62.142857142857103</c:v>
                </c:pt>
                <c:pt idx="5216">
                  <c:v>59.8591549295775</c:v>
                </c:pt>
                <c:pt idx="5217">
                  <c:v>57.746478873239397</c:v>
                </c:pt>
                <c:pt idx="5218">
                  <c:v>61.643835616438402</c:v>
                </c:pt>
                <c:pt idx="5219">
                  <c:v>56.666666666666295</c:v>
                </c:pt>
                <c:pt idx="5220">
                  <c:v>57.241379310344811</c:v>
                </c:pt>
                <c:pt idx="5221">
                  <c:v>55.714285714285701</c:v>
                </c:pt>
                <c:pt idx="5222">
                  <c:v>64.084507042253449</c:v>
                </c:pt>
                <c:pt idx="5223">
                  <c:v>63.380281690140414</c:v>
                </c:pt>
                <c:pt idx="5224">
                  <c:v>64.084507042253449</c:v>
                </c:pt>
                <c:pt idx="5225">
                  <c:v>62.676056338028367</c:v>
                </c:pt>
                <c:pt idx="5226">
                  <c:v>64.788732394365525</c:v>
                </c:pt>
                <c:pt idx="5227">
                  <c:v>68.49315068493182</c:v>
                </c:pt>
                <c:pt idx="5228">
                  <c:v>67.123287671232902</c:v>
                </c:pt>
                <c:pt idx="5229">
                  <c:v>61.267605633802802</c:v>
                </c:pt>
                <c:pt idx="5230">
                  <c:v>66.6666666666667</c:v>
                </c:pt>
                <c:pt idx="5231">
                  <c:v>67.3611111111111</c:v>
                </c:pt>
                <c:pt idx="5232">
                  <c:v>79.354838709677381</c:v>
                </c:pt>
                <c:pt idx="5233">
                  <c:v>85.161290322580186</c:v>
                </c:pt>
                <c:pt idx="5234">
                  <c:v>78.205128205128204</c:v>
                </c:pt>
                <c:pt idx="5235">
                  <c:v>76.923076923076849</c:v>
                </c:pt>
                <c:pt idx="5236">
                  <c:v>80.128205128205082</c:v>
                </c:pt>
                <c:pt idx="5237">
                  <c:v>77.564102564102626</c:v>
                </c:pt>
                <c:pt idx="5238">
                  <c:v>80.128205128205082</c:v>
                </c:pt>
                <c:pt idx="5239">
                  <c:v>83.870967741935502</c:v>
                </c:pt>
                <c:pt idx="5240">
                  <c:v>85.897435897435486</c:v>
                </c:pt>
                <c:pt idx="5241">
                  <c:v>88.607594936708779</c:v>
                </c:pt>
                <c:pt idx="5242">
                  <c:v>89.873417721518948</c:v>
                </c:pt>
                <c:pt idx="5243">
                  <c:v>89.171974522292658</c:v>
                </c:pt>
                <c:pt idx="5244">
                  <c:v>90.384615384615657</c:v>
                </c:pt>
                <c:pt idx="5245">
                  <c:v>88.607594936708779</c:v>
                </c:pt>
                <c:pt idx="5246">
                  <c:v>89.240506329113927</c:v>
                </c:pt>
                <c:pt idx="5247">
                  <c:v>89.240506329113927</c:v>
                </c:pt>
                <c:pt idx="5248">
                  <c:v>89.240506329113927</c:v>
                </c:pt>
                <c:pt idx="5249">
                  <c:v>90.506329113923627</c:v>
                </c:pt>
                <c:pt idx="5250">
                  <c:v>89.873417721518948</c:v>
                </c:pt>
                <c:pt idx="5251">
                  <c:v>89.171974522292658</c:v>
                </c:pt>
                <c:pt idx="5252">
                  <c:v>89.873417721518948</c:v>
                </c:pt>
                <c:pt idx="5253">
                  <c:v>56.737588652482245</c:v>
                </c:pt>
                <c:pt idx="5254">
                  <c:v>56.737588652482245</c:v>
                </c:pt>
                <c:pt idx="5255">
                  <c:v>57.342657342657297</c:v>
                </c:pt>
                <c:pt idx="5256">
                  <c:v>57.446808510638057</c:v>
                </c:pt>
                <c:pt idx="5257">
                  <c:v>54</c:v>
                </c:pt>
                <c:pt idx="5258">
                  <c:v>57.446808510638057</c:v>
                </c:pt>
                <c:pt idx="5259">
                  <c:v>56.643356643356597</c:v>
                </c:pt>
                <c:pt idx="5260">
                  <c:v>55.944055944056011</c:v>
                </c:pt>
                <c:pt idx="5261">
                  <c:v>54.545454545454497</c:v>
                </c:pt>
                <c:pt idx="5262">
                  <c:v>56.028368794326212</c:v>
                </c:pt>
                <c:pt idx="5263">
                  <c:v>55.319148936170329</c:v>
                </c:pt>
                <c:pt idx="5264">
                  <c:v>55.319148936170329</c:v>
                </c:pt>
                <c:pt idx="5265">
                  <c:v>56.028368794326212</c:v>
                </c:pt>
                <c:pt idx="5266">
                  <c:v>55.319148936170329</c:v>
                </c:pt>
                <c:pt idx="5267">
                  <c:v>55.319148936170329</c:v>
                </c:pt>
                <c:pt idx="5268">
                  <c:v>53.846153846153975</c:v>
                </c:pt>
                <c:pt idx="5269">
                  <c:v>51.048951048951267</c:v>
                </c:pt>
                <c:pt idx="5270">
                  <c:v>50</c:v>
                </c:pt>
                <c:pt idx="5271">
                  <c:v>50</c:v>
                </c:pt>
                <c:pt idx="5272">
                  <c:v>51.063829787233821</c:v>
                </c:pt>
                <c:pt idx="5273">
                  <c:v>54.609929078014197</c:v>
                </c:pt>
                <c:pt idx="5274">
                  <c:v>54.609929078014197</c:v>
                </c:pt>
                <c:pt idx="5275">
                  <c:v>53.9007092198582</c:v>
                </c:pt>
                <c:pt idx="5276">
                  <c:v>53.9007092198582</c:v>
                </c:pt>
                <c:pt idx="5277">
                  <c:v>53.9007092198582</c:v>
                </c:pt>
                <c:pt idx="5278">
                  <c:v>48.026315789473912</c:v>
                </c:pt>
                <c:pt idx="5279">
                  <c:v>51.369863013698151</c:v>
                </c:pt>
                <c:pt idx="5280">
                  <c:v>56.521739130434959</c:v>
                </c:pt>
                <c:pt idx="5281">
                  <c:v>51.048951048951267</c:v>
                </c:pt>
                <c:pt idx="5282">
                  <c:v>52.447552447552397</c:v>
                </c:pt>
                <c:pt idx="5283">
                  <c:v>46.762589928057743</c:v>
                </c:pt>
                <c:pt idx="5284">
                  <c:v>52.7777777777778</c:v>
                </c:pt>
                <c:pt idx="5285">
                  <c:v>51.048951048951267</c:v>
                </c:pt>
                <c:pt idx="5286">
                  <c:v>50.349650349650396</c:v>
                </c:pt>
                <c:pt idx="5287">
                  <c:v>48.251748251748005</c:v>
                </c:pt>
                <c:pt idx="5288">
                  <c:v>49.645390070922012</c:v>
                </c:pt>
                <c:pt idx="5289">
                  <c:v>47.5177304964539</c:v>
                </c:pt>
                <c:pt idx="5290">
                  <c:v>56.1151079136691</c:v>
                </c:pt>
                <c:pt idx="5291">
                  <c:v>55.395683453236892</c:v>
                </c:pt>
                <c:pt idx="5292">
                  <c:v>52.517985611510795</c:v>
                </c:pt>
                <c:pt idx="5293">
                  <c:v>56.834532374100867</c:v>
                </c:pt>
                <c:pt idx="5294">
                  <c:v>55.395683453236892</c:v>
                </c:pt>
                <c:pt idx="5295">
                  <c:v>53.237410071942271</c:v>
                </c:pt>
                <c:pt idx="5296">
                  <c:v>54.482758620689829</c:v>
                </c:pt>
                <c:pt idx="5297">
                  <c:v>56.1151079136691</c:v>
                </c:pt>
                <c:pt idx="5298">
                  <c:v>69.444444444444642</c:v>
                </c:pt>
                <c:pt idx="5299">
                  <c:v>52.816901408450541</c:v>
                </c:pt>
                <c:pt idx="5300">
                  <c:v>64.788732394365525</c:v>
                </c:pt>
                <c:pt idx="5301">
                  <c:v>56.643356643356597</c:v>
                </c:pt>
                <c:pt idx="5302">
                  <c:v>53.676470588235297</c:v>
                </c:pt>
                <c:pt idx="5303">
                  <c:v>50.7246376811594</c:v>
                </c:pt>
                <c:pt idx="5304">
                  <c:v>52.142857142857103</c:v>
                </c:pt>
                <c:pt idx="5305">
                  <c:v>52.173913043478422</c:v>
                </c:pt>
                <c:pt idx="5306">
                  <c:v>55</c:v>
                </c:pt>
                <c:pt idx="5307">
                  <c:v>52.857142857142563</c:v>
                </c:pt>
                <c:pt idx="5308">
                  <c:v>52.142857142857103</c:v>
                </c:pt>
                <c:pt idx="5309">
                  <c:v>51.428571428571537</c:v>
                </c:pt>
                <c:pt idx="5310">
                  <c:v>52.142857142857103</c:v>
                </c:pt>
                <c:pt idx="5311">
                  <c:v>53.571428571428335</c:v>
                </c:pt>
                <c:pt idx="5312">
                  <c:v>52.898550724637836</c:v>
                </c:pt>
                <c:pt idx="5313">
                  <c:v>52.142857142857103</c:v>
                </c:pt>
                <c:pt idx="5314">
                  <c:v>53.571428571428335</c:v>
                </c:pt>
                <c:pt idx="5315">
                  <c:v>61.971830985915496</c:v>
                </c:pt>
                <c:pt idx="5316">
                  <c:v>63.380281690140414</c:v>
                </c:pt>
                <c:pt idx="5317">
                  <c:v>62.142857142857103</c:v>
                </c:pt>
                <c:pt idx="5318">
                  <c:v>59.154929577464436</c:v>
                </c:pt>
                <c:pt idx="5319">
                  <c:v>57.746478873239397</c:v>
                </c:pt>
                <c:pt idx="5320">
                  <c:v>62.328767123287548</c:v>
                </c:pt>
                <c:pt idx="5321">
                  <c:v>57.3333333333333</c:v>
                </c:pt>
                <c:pt idx="5322">
                  <c:v>56.551724137930997</c:v>
                </c:pt>
                <c:pt idx="5323">
                  <c:v>55</c:v>
                </c:pt>
                <c:pt idx="5324">
                  <c:v>63.380281690140414</c:v>
                </c:pt>
                <c:pt idx="5325">
                  <c:v>63.380281690140414</c:v>
                </c:pt>
                <c:pt idx="5326">
                  <c:v>64.084507042253449</c:v>
                </c:pt>
                <c:pt idx="5327">
                  <c:v>62.676056338028367</c:v>
                </c:pt>
                <c:pt idx="5328">
                  <c:v>64.788732394365525</c:v>
                </c:pt>
                <c:pt idx="5329">
                  <c:v>69.178082191779751</c:v>
                </c:pt>
                <c:pt idx="5330">
                  <c:v>67.123287671232902</c:v>
                </c:pt>
                <c:pt idx="5331">
                  <c:v>61.971830985915496</c:v>
                </c:pt>
                <c:pt idx="5332">
                  <c:v>66.6666666666667</c:v>
                </c:pt>
                <c:pt idx="5333">
                  <c:v>67.3611111111111</c:v>
                </c:pt>
                <c:pt idx="5334">
                  <c:v>78.709677419354719</c:v>
                </c:pt>
                <c:pt idx="5335">
                  <c:v>85.161290322580186</c:v>
                </c:pt>
                <c:pt idx="5336">
                  <c:v>77.564102564102626</c:v>
                </c:pt>
                <c:pt idx="5337">
                  <c:v>76.923076923076849</c:v>
                </c:pt>
                <c:pt idx="5338">
                  <c:v>79.487179487179787</c:v>
                </c:pt>
                <c:pt idx="5339">
                  <c:v>76.923076923076849</c:v>
                </c:pt>
                <c:pt idx="5340">
                  <c:v>79.487179487179787</c:v>
                </c:pt>
                <c:pt idx="5341">
                  <c:v>83.225806451612883</c:v>
                </c:pt>
                <c:pt idx="5342">
                  <c:v>85.897435897435486</c:v>
                </c:pt>
                <c:pt idx="5343">
                  <c:v>88.607594936708779</c:v>
                </c:pt>
                <c:pt idx="5344">
                  <c:v>89.873417721518948</c:v>
                </c:pt>
                <c:pt idx="5345">
                  <c:v>89.171974522292658</c:v>
                </c:pt>
                <c:pt idx="5346">
                  <c:v>90.384615384615657</c:v>
                </c:pt>
                <c:pt idx="5347">
                  <c:v>88.607594936708779</c:v>
                </c:pt>
                <c:pt idx="5348">
                  <c:v>89.240506329113927</c:v>
                </c:pt>
                <c:pt idx="5349">
                  <c:v>89.240506329113927</c:v>
                </c:pt>
                <c:pt idx="5350">
                  <c:v>89.240506329113927</c:v>
                </c:pt>
                <c:pt idx="5351">
                  <c:v>89.873417721518948</c:v>
                </c:pt>
                <c:pt idx="5352">
                  <c:v>89.873417721518948</c:v>
                </c:pt>
                <c:pt idx="5353">
                  <c:v>89.171974522292658</c:v>
                </c:pt>
                <c:pt idx="5354">
                  <c:v>88.607594936708779</c:v>
                </c:pt>
                <c:pt idx="5355">
                  <c:v>98.101265822784356</c:v>
                </c:pt>
                <c:pt idx="5356">
                  <c:v>56.028368794326212</c:v>
                </c:pt>
                <c:pt idx="5357">
                  <c:v>56.028368794326212</c:v>
                </c:pt>
                <c:pt idx="5358">
                  <c:v>56.643356643356597</c:v>
                </c:pt>
                <c:pt idx="5359">
                  <c:v>56.737588652482245</c:v>
                </c:pt>
                <c:pt idx="5360">
                  <c:v>53.3333333333333</c:v>
                </c:pt>
                <c:pt idx="5361">
                  <c:v>56.737588652482245</c:v>
                </c:pt>
                <c:pt idx="5362">
                  <c:v>55.944055944056011</c:v>
                </c:pt>
                <c:pt idx="5363">
                  <c:v>55.244755244755375</c:v>
                </c:pt>
                <c:pt idx="5364">
                  <c:v>53.146853146853111</c:v>
                </c:pt>
                <c:pt idx="5365">
                  <c:v>54.609929078014197</c:v>
                </c:pt>
                <c:pt idx="5366">
                  <c:v>53.9007092198582</c:v>
                </c:pt>
                <c:pt idx="5367">
                  <c:v>53.9007092198582</c:v>
                </c:pt>
                <c:pt idx="5368">
                  <c:v>54.609929078014197</c:v>
                </c:pt>
                <c:pt idx="5369">
                  <c:v>53.9007092198582</c:v>
                </c:pt>
                <c:pt idx="5370">
                  <c:v>53.9007092198582</c:v>
                </c:pt>
                <c:pt idx="5371">
                  <c:v>53.146853146853111</c:v>
                </c:pt>
                <c:pt idx="5372">
                  <c:v>49.65034965034954</c:v>
                </c:pt>
                <c:pt idx="5373">
                  <c:v>48.684210526315802</c:v>
                </c:pt>
                <c:pt idx="5374">
                  <c:v>48.701298701298541</c:v>
                </c:pt>
                <c:pt idx="5375">
                  <c:v>50.354609929077974</c:v>
                </c:pt>
                <c:pt idx="5376">
                  <c:v>53.19148936170199</c:v>
                </c:pt>
                <c:pt idx="5377">
                  <c:v>53.9007092198582</c:v>
                </c:pt>
                <c:pt idx="5378">
                  <c:v>53.9007092198582</c:v>
                </c:pt>
                <c:pt idx="5379">
                  <c:v>52.482269503545872</c:v>
                </c:pt>
                <c:pt idx="5380">
                  <c:v>52.482269503545872</c:v>
                </c:pt>
                <c:pt idx="5381">
                  <c:v>46.710526315789501</c:v>
                </c:pt>
                <c:pt idx="5382">
                  <c:v>50</c:v>
                </c:pt>
                <c:pt idx="5383">
                  <c:v>55.797101449275402</c:v>
                </c:pt>
                <c:pt idx="5384">
                  <c:v>49.65034965034954</c:v>
                </c:pt>
                <c:pt idx="5385">
                  <c:v>51.048951048951267</c:v>
                </c:pt>
                <c:pt idx="5386">
                  <c:v>45.323741007194144</c:v>
                </c:pt>
                <c:pt idx="5387">
                  <c:v>51.3888888888889</c:v>
                </c:pt>
                <c:pt idx="5388">
                  <c:v>49.65034965034954</c:v>
                </c:pt>
                <c:pt idx="5389">
                  <c:v>49.65034965034954</c:v>
                </c:pt>
                <c:pt idx="5390">
                  <c:v>47.552447552447092</c:v>
                </c:pt>
                <c:pt idx="5391">
                  <c:v>48.226950354610011</c:v>
                </c:pt>
                <c:pt idx="5392">
                  <c:v>46.099290780141921</c:v>
                </c:pt>
                <c:pt idx="5393">
                  <c:v>55.395683453236892</c:v>
                </c:pt>
                <c:pt idx="5394">
                  <c:v>54.676258992806012</c:v>
                </c:pt>
                <c:pt idx="5395">
                  <c:v>51.798561151079113</c:v>
                </c:pt>
                <c:pt idx="5396">
                  <c:v>56.1151079136691</c:v>
                </c:pt>
                <c:pt idx="5397">
                  <c:v>54.676258992806012</c:v>
                </c:pt>
                <c:pt idx="5398">
                  <c:v>52.517985611510795</c:v>
                </c:pt>
                <c:pt idx="5399">
                  <c:v>53.103448275861993</c:v>
                </c:pt>
                <c:pt idx="5400">
                  <c:v>54.676258992806012</c:v>
                </c:pt>
                <c:pt idx="5401">
                  <c:v>68.055555555555358</c:v>
                </c:pt>
                <c:pt idx="5402">
                  <c:v>52.112676056337996</c:v>
                </c:pt>
                <c:pt idx="5403">
                  <c:v>64.084507042253449</c:v>
                </c:pt>
                <c:pt idx="5404">
                  <c:v>56.643356643356597</c:v>
                </c:pt>
                <c:pt idx="5405">
                  <c:v>52.205882352941202</c:v>
                </c:pt>
                <c:pt idx="5406">
                  <c:v>50</c:v>
                </c:pt>
                <c:pt idx="5407">
                  <c:v>50.714285714285701</c:v>
                </c:pt>
                <c:pt idx="5408">
                  <c:v>51.449275362318801</c:v>
                </c:pt>
                <c:pt idx="5409">
                  <c:v>53.571428571428335</c:v>
                </c:pt>
                <c:pt idx="5410">
                  <c:v>51.428571428571537</c:v>
                </c:pt>
                <c:pt idx="5411">
                  <c:v>51.428571428571537</c:v>
                </c:pt>
                <c:pt idx="5412">
                  <c:v>50.714285714285701</c:v>
                </c:pt>
                <c:pt idx="5413">
                  <c:v>51.428571428571537</c:v>
                </c:pt>
                <c:pt idx="5414">
                  <c:v>52.857142857142563</c:v>
                </c:pt>
                <c:pt idx="5415">
                  <c:v>52.173913043478422</c:v>
                </c:pt>
                <c:pt idx="5416">
                  <c:v>51.428571428571537</c:v>
                </c:pt>
                <c:pt idx="5417">
                  <c:v>52.857142857142563</c:v>
                </c:pt>
                <c:pt idx="5418">
                  <c:v>61.267605633802802</c:v>
                </c:pt>
                <c:pt idx="5419">
                  <c:v>62.676056338028367</c:v>
                </c:pt>
                <c:pt idx="5420">
                  <c:v>60.714285714285701</c:v>
                </c:pt>
                <c:pt idx="5421">
                  <c:v>58.450704225351991</c:v>
                </c:pt>
                <c:pt idx="5422">
                  <c:v>57.042253521126803</c:v>
                </c:pt>
                <c:pt idx="5423">
                  <c:v>61.643835616438402</c:v>
                </c:pt>
                <c:pt idx="5424">
                  <c:v>56</c:v>
                </c:pt>
                <c:pt idx="5425">
                  <c:v>55.172413793103402</c:v>
                </c:pt>
                <c:pt idx="5426">
                  <c:v>54.285714285714299</c:v>
                </c:pt>
                <c:pt idx="5427">
                  <c:v>61.971830985915496</c:v>
                </c:pt>
                <c:pt idx="5428">
                  <c:v>61.267605633802802</c:v>
                </c:pt>
                <c:pt idx="5429">
                  <c:v>62.676056338028367</c:v>
                </c:pt>
                <c:pt idx="5430">
                  <c:v>61.267605633802802</c:v>
                </c:pt>
                <c:pt idx="5431">
                  <c:v>63.380281690140414</c:v>
                </c:pt>
                <c:pt idx="5432">
                  <c:v>67.808219178082183</c:v>
                </c:pt>
                <c:pt idx="5433">
                  <c:v>65.753424657534183</c:v>
                </c:pt>
                <c:pt idx="5434">
                  <c:v>61.267605633802802</c:v>
                </c:pt>
                <c:pt idx="5435">
                  <c:v>65.277777777777558</c:v>
                </c:pt>
                <c:pt idx="5436">
                  <c:v>65.9722222222222</c:v>
                </c:pt>
                <c:pt idx="5437">
                  <c:v>77.41935483870968</c:v>
                </c:pt>
                <c:pt idx="5438">
                  <c:v>83.870967741935502</c:v>
                </c:pt>
                <c:pt idx="5439">
                  <c:v>77.564102564102626</c:v>
                </c:pt>
                <c:pt idx="5440">
                  <c:v>75</c:v>
                </c:pt>
                <c:pt idx="5441">
                  <c:v>79.487179487179787</c:v>
                </c:pt>
                <c:pt idx="5442">
                  <c:v>76.923076923076849</c:v>
                </c:pt>
                <c:pt idx="5443">
                  <c:v>78.205128205128204</c:v>
                </c:pt>
                <c:pt idx="5444">
                  <c:v>81.290322580645224</c:v>
                </c:pt>
                <c:pt idx="5445">
                  <c:v>84.615384615384258</c:v>
                </c:pt>
                <c:pt idx="5446">
                  <c:v>86.708860759493618</c:v>
                </c:pt>
                <c:pt idx="5447">
                  <c:v>87.341772151898184</c:v>
                </c:pt>
                <c:pt idx="5448">
                  <c:v>87.261146496815527</c:v>
                </c:pt>
                <c:pt idx="5449">
                  <c:v>88.461538461538524</c:v>
                </c:pt>
                <c:pt idx="5450">
                  <c:v>86.708860759493618</c:v>
                </c:pt>
                <c:pt idx="5451">
                  <c:v>87.341772151898184</c:v>
                </c:pt>
                <c:pt idx="5452">
                  <c:v>87.341772151898184</c:v>
                </c:pt>
                <c:pt idx="5453">
                  <c:v>87.341772151898184</c:v>
                </c:pt>
                <c:pt idx="5454">
                  <c:v>88.607594936708779</c:v>
                </c:pt>
                <c:pt idx="5455">
                  <c:v>87.974683544304057</c:v>
                </c:pt>
                <c:pt idx="5456">
                  <c:v>87.261146496815527</c:v>
                </c:pt>
                <c:pt idx="5457">
                  <c:v>86.708860759493618</c:v>
                </c:pt>
                <c:pt idx="5458">
                  <c:v>95.569620253164601</c:v>
                </c:pt>
                <c:pt idx="5459">
                  <c:v>96.202531645569579</c:v>
                </c:pt>
                <c:pt idx="5460">
                  <c:v>56.028368794326212</c:v>
                </c:pt>
                <c:pt idx="5461">
                  <c:v>56.028368794326212</c:v>
                </c:pt>
                <c:pt idx="5462">
                  <c:v>56.643356643356597</c:v>
                </c:pt>
                <c:pt idx="5463">
                  <c:v>56.737588652482245</c:v>
                </c:pt>
                <c:pt idx="5464">
                  <c:v>53.3333333333333</c:v>
                </c:pt>
                <c:pt idx="5465">
                  <c:v>56.737588652482245</c:v>
                </c:pt>
                <c:pt idx="5466">
                  <c:v>55.944055944056011</c:v>
                </c:pt>
                <c:pt idx="5467">
                  <c:v>55.244755244755375</c:v>
                </c:pt>
                <c:pt idx="5468">
                  <c:v>55.244755244755375</c:v>
                </c:pt>
                <c:pt idx="5469">
                  <c:v>55.319148936170329</c:v>
                </c:pt>
                <c:pt idx="5470">
                  <c:v>53.9007092198582</c:v>
                </c:pt>
                <c:pt idx="5471">
                  <c:v>53.9007092198582</c:v>
                </c:pt>
                <c:pt idx="5472">
                  <c:v>54.609929078014197</c:v>
                </c:pt>
                <c:pt idx="5473">
                  <c:v>53.9007092198582</c:v>
                </c:pt>
                <c:pt idx="5474">
                  <c:v>53.9007092198582</c:v>
                </c:pt>
                <c:pt idx="5475">
                  <c:v>53.146853146853111</c:v>
                </c:pt>
                <c:pt idx="5476">
                  <c:v>51.048951048951267</c:v>
                </c:pt>
                <c:pt idx="5477">
                  <c:v>50.657894736841975</c:v>
                </c:pt>
                <c:pt idx="5478">
                  <c:v>50.649350649350602</c:v>
                </c:pt>
                <c:pt idx="5479">
                  <c:v>51.063829787233821</c:v>
                </c:pt>
                <c:pt idx="5480">
                  <c:v>54.609929078014197</c:v>
                </c:pt>
                <c:pt idx="5481">
                  <c:v>53.19148936170199</c:v>
                </c:pt>
                <c:pt idx="5482">
                  <c:v>52.482269503545872</c:v>
                </c:pt>
                <c:pt idx="5483">
                  <c:v>53.9007092198582</c:v>
                </c:pt>
                <c:pt idx="5484">
                  <c:v>53.9007092198582</c:v>
                </c:pt>
                <c:pt idx="5485">
                  <c:v>48.026315789473912</c:v>
                </c:pt>
                <c:pt idx="5486">
                  <c:v>51.369863013698151</c:v>
                </c:pt>
                <c:pt idx="5487">
                  <c:v>55.797101449275402</c:v>
                </c:pt>
                <c:pt idx="5488">
                  <c:v>51.048951048951267</c:v>
                </c:pt>
                <c:pt idx="5489">
                  <c:v>52.447552447552397</c:v>
                </c:pt>
                <c:pt idx="5490">
                  <c:v>46.762589928057743</c:v>
                </c:pt>
                <c:pt idx="5491">
                  <c:v>52.7777777777778</c:v>
                </c:pt>
                <c:pt idx="5492">
                  <c:v>50.349650349650396</c:v>
                </c:pt>
                <c:pt idx="5493">
                  <c:v>50.349650349650396</c:v>
                </c:pt>
                <c:pt idx="5494">
                  <c:v>47.552447552447092</c:v>
                </c:pt>
                <c:pt idx="5495">
                  <c:v>48.936170212766001</c:v>
                </c:pt>
                <c:pt idx="5496">
                  <c:v>46.808510638297903</c:v>
                </c:pt>
                <c:pt idx="5497">
                  <c:v>56.1151079136691</c:v>
                </c:pt>
                <c:pt idx="5498">
                  <c:v>55.395683453236892</c:v>
                </c:pt>
                <c:pt idx="5499">
                  <c:v>52.517985611510795</c:v>
                </c:pt>
                <c:pt idx="5500">
                  <c:v>56.834532374100867</c:v>
                </c:pt>
                <c:pt idx="5501">
                  <c:v>55.395683453236892</c:v>
                </c:pt>
                <c:pt idx="5502">
                  <c:v>53.237410071942271</c:v>
                </c:pt>
                <c:pt idx="5503">
                  <c:v>53.103448275861993</c:v>
                </c:pt>
                <c:pt idx="5504">
                  <c:v>56.1151079136691</c:v>
                </c:pt>
                <c:pt idx="5505">
                  <c:v>68.055555555555358</c:v>
                </c:pt>
                <c:pt idx="5506">
                  <c:v>52.112676056337996</c:v>
                </c:pt>
                <c:pt idx="5507">
                  <c:v>64.788732394365525</c:v>
                </c:pt>
                <c:pt idx="5508">
                  <c:v>56.643356643356597</c:v>
                </c:pt>
                <c:pt idx="5509">
                  <c:v>52.941176470588196</c:v>
                </c:pt>
                <c:pt idx="5510">
                  <c:v>51.449275362318801</c:v>
                </c:pt>
                <c:pt idx="5511">
                  <c:v>51.428571428571537</c:v>
                </c:pt>
                <c:pt idx="5512">
                  <c:v>51.449275362318801</c:v>
                </c:pt>
                <c:pt idx="5513">
                  <c:v>54.285714285714299</c:v>
                </c:pt>
                <c:pt idx="5514">
                  <c:v>52.142857142857103</c:v>
                </c:pt>
                <c:pt idx="5515">
                  <c:v>52.142857142857103</c:v>
                </c:pt>
                <c:pt idx="5516">
                  <c:v>50.714285714285701</c:v>
                </c:pt>
                <c:pt idx="5517">
                  <c:v>52.142857142857103</c:v>
                </c:pt>
                <c:pt idx="5518">
                  <c:v>52.857142857142563</c:v>
                </c:pt>
                <c:pt idx="5519">
                  <c:v>52.173913043478422</c:v>
                </c:pt>
                <c:pt idx="5520">
                  <c:v>51.428571428571537</c:v>
                </c:pt>
                <c:pt idx="5521">
                  <c:v>53.571428571428335</c:v>
                </c:pt>
                <c:pt idx="5522">
                  <c:v>60.563380281690044</c:v>
                </c:pt>
                <c:pt idx="5523">
                  <c:v>61.971830985915496</c:v>
                </c:pt>
                <c:pt idx="5524">
                  <c:v>62.857142857142563</c:v>
                </c:pt>
                <c:pt idx="5525">
                  <c:v>59.8591549295775</c:v>
                </c:pt>
                <c:pt idx="5526">
                  <c:v>57.746478873239397</c:v>
                </c:pt>
                <c:pt idx="5527">
                  <c:v>62.328767123287548</c:v>
                </c:pt>
                <c:pt idx="5528">
                  <c:v>57.3333333333333</c:v>
                </c:pt>
                <c:pt idx="5529">
                  <c:v>57.241379310344811</c:v>
                </c:pt>
                <c:pt idx="5530">
                  <c:v>56.428571428571537</c:v>
                </c:pt>
                <c:pt idx="5531">
                  <c:v>63.380281690140414</c:v>
                </c:pt>
                <c:pt idx="5532">
                  <c:v>62.676056338028367</c:v>
                </c:pt>
                <c:pt idx="5533">
                  <c:v>62.676056338028367</c:v>
                </c:pt>
                <c:pt idx="5534">
                  <c:v>61.971830985915496</c:v>
                </c:pt>
                <c:pt idx="5535">
                  <c:v>63.380281690140414</c:v>
                </c:pt>
                <c:pt idx="5536">
                  <c:v>67.808219178082183</c:v>
                </c:pt>
                <c:pt idx="5537">
                  <c:v>66.438356164383578</c:v>
                </c:pt>
                <c:pt idx="5538">
                  <c:v>60.563380281690044</c:v>
                </c:pt>
                <c:pt idx="5539">
                  <c:v>66.6666666666667</c:v>
                </c:pt>
                <c:pt idx="5540">
                  <c:v>66.6666666666667</c:v>
                </c:pt>
                <c:pt idx="5541">
                  <c:v>78.709677419354719</c:v>
                </c:pt>
                <c:pt idx="5542">
                  <c:v>85.161290322580186</c:v>
                </c:pt>
                <c:pt idx="5543">
                  <c:v>78.846153846153783</c:v>
                </c:pt>
                <c:pt idx="5544">
                  <c:v>76.282051282050958</c:v>
                </c:pt>
                <c:pt idx="5545">
                  <c:v>80.128205128205082</c:v>
                </c:pt>
                <c:pt idx="5546">
                  <c:v>76.923076923076849</c:v>
                </c:pt>
                <c:pt idx="5547">
                  <c:v>80.128205128205082</c:v>
                </c:pt>
                <c:pt idx="5548">
                  <c:v>83.225806451612883</c:v>
                </c:pt>
                <c:pt idx="5549">
                  <c:v>85.256410256410149</c:v>
                </c:pt>
                <c:pt idx="5550">
                  <c:v>88.607594936708779</c:v>
                </c:pt>
                <c:pt idx="5551">
                  <c:v>89.873417721518948</c:v>
                </c:pt>
                <c:pt idx="5552">
                  <c:v>89.171974522292658</c:v>
                </c:pt>
                <c:pt idx="5553">
                  <c:v>90.384615384615657</c:v>
                </c:pt>
                <c:pt idx="5554">
                  <c:v>88.607594936708779</c:v>
                </c:pt>
                <c:pt idx="5555">
                  <c:v>89.873417721518948</c:v>
                </c:pt>
                <c:pt idx="5556">
                  <c:v>89.240506329113927</c:v>
                </c:pt>
                <c:pt idx="5557">
                  <c:v>89.240506329113927</c:v>
                </c:pt>
                <c:pt idx="5558">
                  <c:v>90.506329113923627</c:v>
                </c:pt>
                <c:pt idx="5559">
                  <c:v>89.873417721518948</c:v>
                </c:pt>
                <c:pt idx="5560">
                  <c:v>89.171974522292658</c:v>
                </c:pt>
                <c:pt idx="5561">
                  <c:v>88.607594936708779</c:v>
                </c:pt>
                <c:pt idx="5562">
                  <c:v>97.468354430379705</c:v>
                </c:pt>
                <c:pt idx="5563">
                  <c:v>96.835443037974358</c:v>
                </c:pt>
                <c:pt idx="5564">
                  <c:v>94.303797468354318</c:v>
                </c:pt>
                <c:pt idx="5565">
                  <c:v>56.028368794326212</c:v>
                </c:pt>
                <c:pt idx="5566">
                  <c:v>56.028368794326212</c:v>
                </c:pt>
                <c:pt idx="5567">
                  <c:v>56.643356643356597</c:v>
                </c:pt>
                <c:pt idx="5568">
                  <c:v>56.737588652482245</c:v>
                </c:pt>
                <c:pt idx="5569">
                  <c:v>53.3333333333333</c:v>
                </c:pt>
                <c:pt idx="5570">
                  <c:v>56.737588652482245</c:v>
                </c:pt>
                <c:pt idx="5571">
                  <c:v>55.944055944056011</c:v>
                </c:pt>
                <c:pt idx="5572">
                  <c:v>55.244755244755375</c:v>
                </c:pt>
                <c:pt idx="5573">
                  <c:v>53.846153846153975</c:v>
                </c:pt>
                <c:pt idx="5574">
                  <c:v>54.609929078014197</c:v>
                </c:pt>
                <c:pt idx="5575">
                  <c:v>55.319148936170329</c:v>
                </c:pt>
                <c:pt idx="5576">
                  <c:v>55.319148936170329</c:v>
                </c:pt>
                <c:pt idx="5577">
                  <c:v>56.028368794326212</c:v>
                </c:pt>
                <c:pt idx="5578">
                  <c:v>55.319148936170329</c:v>
                </c:pt>
                <c:pt idx="5579">
                  <c:v>55.319148936170329</c:v>
                </c:pt>
                <c:pt idx="5580">
                  <c:v>53.846153846153975</c:v>
                </c:pt>
                <c:pt idx="5581">
                  <c:v>51.748251748251867</c:v>
                </c:pt>
                <c:pt idx="5582">
                  <c:v>49.342105263157912</c:v>
                </c:pt>
                <c:pt idx="5583">
                  <c:v>49.350649350648858</c:v>
                </c:pt>
                <c:pt idx="5584">
                  <c:v>51.063829787233821</c:v>
                </c:pt>
                <c:pt idx="5585">
                  <c:v>54.609929078014197</c:v>
                </c:pt>
                <c:pt idx="5586">
                  <c:v>53.9007092198582</c:v>
                </c:pt>
                <c:pt idx="5587">
                  <c:v>53.19148936170199</c:v>
                </c:pt>
                <c:pt idx="5588">
                  <c:v>53.9007092198582</c:v>
                </c:pt>
                <c:pt idx="5589">
                  <c:v>53.9007092198582</c:v>
                </c:pt>
                <c:pt idx="5590">
                  <c:v>48.026315789473912</c:v>
                </c:pt>
                <c:pt idx="5591">
                  <c:v>52.054794520547844</c:v>
                </c:pt>
                <c:pt idx="5592">
                  <c:v>57.246376811594203</c:v>
                </c:pt>
                <c:pt idx="5593">
                  <c:v>51.048951048951267</c:v>
                </c:pt>
                <c:pt idx="5594">
                  <c:v>52.447552447552397</c:v>
                </c:pt>
                <c:pt idx="5595">
                  <c:v>46.762589928057743</c:v>
                </c:pt>
                <c:pt idx="5596">
                  <c:v>53.4722222222222</c:v>
                </c:pt>
                <c:pt idx="5597">
                  <c:v>51.748251748251867</c:v>
                </c:pt>
                <c:pt idx="5598">
                  <c:v>51.048951048951267</c:v>
                </c:pt>
                <c:pt idx="5599">
                  <c:v>48.251748251748005</c:v>
                </c:pt>
                <c:pt idx="5600">
                  <c:v>49.645390070922012</c:v>
                </c:pt>
                <c:pt idx="5601">
                  <c:v>47.5177304964539</c:v>
                </c:pt>
                <c:pt idx="5602">
                  <c:v>56.834532374100867</c:v>
                </c:pt>
                <c:pt idx="5603">
                  <c:v>55.395683453236892</c:v>
                </c:pt>
                <c:pt idx="5604">
                  <c:v>53.237410071942271</c:v>
                </c:pt>
                <c:pt idx="5605">
                  <c:v>56.834532374100867</c:v>
                </c:pt>
                <c:pt idx="5606">
                  <c:v>56.1151079136691</c:v>
                </c:pt>
                <c:pt idx="5607">
                  <c:v>53.237410071942271</c:v>
                </c:pt>
                <c:pt idx="5608">
                  <c:v>54.482758620689829</c:v>
                </c:pt>
                <c:pt idx="5609">
                  <c:v>56.834532374100867</c:v>
                </c:pt>
                <c:pt idx="5610">
                  <c:v>69.444444444444642</c:v>
                </c:pt>
                <c:pt idx="5611">
                  <c:v>52.112676056337996</c:v>
                </c:pt>
                <c:pt idx="5612">
                  <c:v>65.492957746478879</c:v>
                </c:pt>
                <c:pt idx="5613">
                  <c:v>56.643356643356597</c:v>
                </c:pt>
                <c:pt idx="5614">
                  <c:v>53.676470588235297</c:v>
                </c:pt>
                <c:pt idx="5615">
                  <c:v>51.449275362318801</c:v>
                </c:pt>
                <c:pt idx="5616">
                  <c:v>52.142857142857103</c:v>
                </c:pt>
                <c:pt idx="5617">
                  <c:v>52.173913043478422</c:v>
                </c:pt>
                <c:pt idx="5618">
                  <c:v>55</c:v>
                </c:pt>
                <c:pt idx="5619">
                  <c:v>52.857142857142563</c:v>
                </c:pt>
                <c:pt idx="5620">
                  <c:v>52.142857142857103</c:v>
                </c:pt>
                <c:pt idx="5621">
                  <c:v>52.857142857142563</c:v>
                </c:pt>
                <c:pt idx="5622">
                  <c:v>52.142857142857103</c:v>
                </c:pt>
                <c:pt idx="5623">
                  <c:v>53.571428571428335</c:v>
                </c:pt>
                <c:pt idx="5624">
                  <c:v>54.347826086956175</c:v>
                </c:pt>
                <c:pt idx="5625">
                  <c:v>53.571428571428335</c:v>
                </c:pt>
                <c:pt idx="5626">
                  <c:v>53.571428571428335</c:v>
                </c:pt>
                <c:pt idx="5627">
                  <c:v>62.676056338028367</c:v>
                </c:pt>
                <c:pt idx="5628">
                  <c:v>62.676056338028367</c:v>
                </c:pt>
                <c:pt idx="5629">
                  <c:v>63.571428571428335</c:v>
                </c:pt>
                <c:pt idx="5630">
                  <c:v>60.563380281690044</c:v>
                </c:pt>
                <c:pt idx="5631">
                  <c:v>58.450704225351991</c:v>
                </c:pt>
                <c:pt idx="5632">
                  <c:v>63.013698630137</c:v>
                </c:pt>
                <c:pt idx="5633">
                  <c:v>57.3333333333333</c:v>
                </c:pt>
                <c:pt idx="5634">
                  <c:v>57.931034482758335</c:v>
                </c:pt>
                <c:pt idx="5635">
                  <c:v>55.714285714285701</c:v>
                </c:pt>
                <c:pt idx="5636">
                  <c:v>64.084507042253449</c:v>
                </c:pt>
                <c:pt idx="5637">
                  <c:v>64.084507042253449</c:v>
                </c:pt>
                <c:pt idx="5638">
                  <c:v>64.084507042253449</c:v>
                </c:pt>
                <c:pt idx="5639">
                  <c:v>62.676056338028367</c:v>
                </c:pt>
                <c:pt idx="5640">
                  <c:v>64.788732394365525</c:v>
                </c:pt>
                <c:pt idx="5641">
                  <c:v>69.178082191779751</c:v>
                </c:pt>
                <c:pt idx="5642">
                  <c:v>67.808219178082183</c:v>
                </c:pt>
                <c:pt idx="5643">
                  <c:v>61.971830985915496</c:v>
                </c:pt>
                <c:pt idx="5644">
                  <c:v>68.055555555555358</c:v>
                </c:pt>
                <c:pt idx="5645">
                  <c:v>68.75</c:v>
                </c:pt>
                <c:pt idx="5646">
                  <c:v>79.354838709677381</c:v>
                </c:pt>
                <c:pt idx="5647">
                  <c:v>85.161290322580186</c:v>
                </c:pt>
                <c:pt idx="5648">
                  <c:v>78.205128205128204</c:v>
                </c:pt>
                <c:pt idx="5649">
                  <c:v>77.564102564102626</c:v>
                </c:pt>
                <c:pt idx="5650">
                  <c:v>80.128205128205082</c:v>
                </c:pt>
                <c:pt idx="5651">
                  <c:v>76.923076923076849</c:v>
                </c:pt>
                <c:pt idx="5652">
                  <c:v>80.128205128205082</c:v>
                </c:pt>
                <c:pt idx="5653">
                  <c:v>83.225806451612883</c:v>
                </c:pt>
                <c:pt idx="5654">
                  <c:v>85.897435897435486</c:v>
                </c:pt>
                <c:pt idx="5655">
                  <c:v>87.341772151898184</c:v>
                </c:pt>
                <c:pt idx="5656">
                  <c:v>88.607594936708779</c:v>
                </c:pt>
                <c:pt idx="5657">
                  <c:v>87.898089171974448</c:v>
                </c:pt>
                <c:pt idx="5658">
                  <c:v>89.102564102563377</c:v>
                </c:pt>
                <c:pt idx="5659">
                  <c:v>87.341772151898184</c:v>
                </c:pt>
                <c:pt idx="5660">
                  <c:v>87.974683544304057</c:v>
                </c:pt>
                <c:pt idx="5661">
                  <c:v>87.974683544304057</c:v>
                </c:pt>
                <c:pt idx="5662">
                  <c:v>87.974683544304057</c:v>
                </c:pt>
                <c:pt idx="5663">
                  <c:v>88.607594936708779</c:v>
                </c:pt>
                <c:pt idx="5664">
                  <c:v>88.607594936708779</c:v>
                </c:pt>
                <c:pt idx="5665">
                  <c:v>87.898089171974448</c:v>
                </c:pt>
                <c:pt idx="5666">
                  <c:v>87.341772151898184</c:v>
                </c:pt>
                <c:pt idx="5667">
                  <c:v>95.569620253164601</c:v>
                </c:pt>
                <c:pt idx="5668">
                  <c:v>96.202531645569579</c:v>
                </c:pt>
                <c:pt idx="5669">
                  <c:v>93.037974683544306</c:v>
                </c:pt>
                <c:pt idx="5670">
                  <c:v>94.303797468354318</c:v>
                </c:pt>
                <c:pt idx="5671">
                  <c:v>55.319148936170329</c:v>
                </c:pt>
                <c:pt idx="5672">
                  <c:v>55.319148936170329</c:v>
                </c:pt>
                <c:pt idx="5673">
                  <c:v>55.244755244755375</c:v>
                </c:pt>
                <c:pt idx="5674">
                  <c:v>56.028368794326212</c:v>
                </c:pt>
                <c:pt idx="5675">
                  <c:v>52.666666666666295</c:v>
                </c:pt>
                <c:pt idx="5676">
                  <c:v>56.028368794326212</c:v>
                </c:pt>
                <c:pt idx="5677">
                  <c:v>54.545454545454497</c:v>
                </c:pt>
                <c:pt idx="5678">
                  <c:v>53.846153846153975</c:v>
                </c:pt>
                <c:pt idx="5679">
                  <c:v>51.748251748251867</c:v>
                </c:pt>
                <c:pt idx="5680">
                  <c:v>53.19148936170199</c:v>
                </c:pt>
                <c:pt idx="5681">
                  <c:v>53.9007092198582</c:v>
                </c:pt>
                <c:pt idx="5682">
                  <c:v>53.9007092198582</c:v>
                </c:pt>
                <c:pt idx="5683">
                  <c:v>54.609929078014197</c:v>
                </c:pt>
                <c:pt idx="5684">
                  <c:v>53.9007092198582</c:v>
                </c:pt>
                <c:pt idx="5685">
                  <c:v>53.9007092198582</c:v>
                </c:pt>
                <c:pt idx="5686">
                  <c:v>52.447552447552397</c:v>
                </c:pt>
                <c:pt idx="5687">
                  <c:v>51.048951048951267</c:v>
                </c:pt>
                <c:pt idx="5688">
                  <c:v>48.684210526315802</c:v>
                </c:pt>
                <c:pt idx="5689">
                  <c:v>48.051948051947782</c:v>
                </c:pt>
                <c:pt idx="5690">
                  <c:v>50.354609929077974</c:v>
                </c:pt>
                <c:pt idx="5691">
                  <c:v>53.9007092198582</c:v>
                </c:pt>
                <c:pt idx="5692">
                  <c:v>53.19148936170199</c:v>
                </c:pt>
                <c:pt idx="5693">
                  <c:v>52.482269503545872</c:v>
                </c:pt>
                <c:pt idx="5694">
                  <c:v>53.19148936170199</c:v>
                </c:pt>
                <c:pt idx="5695">
                  <c:v>53.19148936170199</c:v>
                </c:pt>
                <c:pt idx="5696">
                  <c:v>47.368421052631319</c:v>
                </c:pt>
                <c:pt idx="5697">
                  <c:v>50</c:v>
                </c:pt>
                <c:pt idx="5698">
                  <c:v>56.521739130434959</c:v>
                </c:pt>
                <c:pt idx="5699">
                  <c:v>49.65034965034954</c:v>
                </c:pt>
                <c:pt idx="5700">
                  <c:v>51.048951048951267</c:v>
                </c:pt>
                <c:pt idx="5701">
                  <c:v>46.043165467625897</c:v>
                </c:pt>
                <c:pt idx="5702">
                  <c:v>52.7777777777778</c:v>
                </c:pt>
                <c:pt idx="5703">
                  <c:v>50.349650349650396</c:v>
                </c:pt>
                <c:pt idx="5704">
                  <c:v>49.65034965034954</c:v>
                </c:pt>
                <c:pt idx="5705">
                  <c:v>46.853146853146541</c:v>
                </c:pt>
                <c:pt idx="5706">
                  <c:v>48.936170212766001</c:v>
                </c:pt>
                <c:pt idx="5707">
                  <c:v>46.808510638297903</c:v>
                </c:pt>
                <c:pt idx="5708">
                  <c:v>56.834532374100867</c:v>
                </c:pt>
                <c:pt idx="5709">
                  <c:v>55.395683453236892</c:v>
                </c:pt>
                <c:pt idx="5710">
                  <c:v>53.237410071942271</c:v>
                </c:pt>
                <c:pt idx="5711">
                  <c:v>56.834532374100867</c:v>
                </c:pt>
                <c:pt idx="5712">
                  <c:v>56.1151079136691</c:v>
                </c:pt>
                <c:pt idx="5713">
                  <c:v>53.237410071942271</c:v>
                </c:pt>
                <c:pt idx="5714">
                  <c:v>53.793103448276071</c:v>
                </c:pt>
                <c:pt idx="5715">
                  <c:v>56.834532374100867</c:v>
                </c:pt>
                <c:pt idx="5716">
                  <c:v>69.444444444444642</c:v>
                </c:pt>
                <c:pt idx="5717">
                  <c:v>52.112676056337996</c:v>
                </c:pt>
                <c:pt idx="5718">
                  <c:v>64.084507042253449</c:v>
                </c:pt>
                <c:pt idx="5719">
                  <c:v>55.944055944056011</c:v>
                </c:pt>
                <c:pt idx="5720">
                  <c:v>54.411764705881922</c:v>
                </c:pt>
                <c:pt idx="5721">
                  <c:v>52.173913043478422</c:v>
                </c:pt>
                <c:pt idx="5722">
                  <c:v>53.571428571428335</c:v>
                </c:pt>
                <c:pt idx="5723">
                  <c:v>52.898550724637836</c:v>
                </c:pt>
                <c:pt idx="5724">
                  <c:v>55.714285714285701</c:v>
                </c:pt>
                <c:pt idx="5725">
                  <c:v>53.571428571428335</c:v>
                </c:pt>
                <c:pt idx="5726">
                  <c:v>52.142857142857103</c:v>
                </c:pt>
                <c:pt idx="5727">
                  <c:v>50.714285714285701</c:v>
                </c:pt>
                <c:pt idx="5728">
                  <c:v>52.142857142857103</c:v>
                </c:pt>
                <c:pt idx="5729">
                  <c:v>53.571428571428335</c:v>
                </c:pt>
                <c:pt idx="5730">
                  <c:v>52.898550724637836</c:v>
                </c:pt>
                <c:pt idx="5731">
                  <c:v>52.142857142857103</c:v>
                </c:pt>
                <c:pt idx="5732">
                  <c:v>52.857142857142563</c:v>
                </c:pt>
                <c:pt idx="5733">
                  <c:v>62.676056338028367</c:v>
                </c:pt>
                <c:pt idx="5734">
                  <c:v>61.971830985915496</c:v>
                </c:pt>
                <c:pt idx="5735">
                  <c:v>63.571428571428335</c:v>
                </c:pt>
                <c:pt idx="5736">
                  <c:v>59.8591549295775</c:v>
                </c:pt>
                <c:pt idx="5737">
                  <c:v>58.450704225351991</c:v>
                </c:pt>
                <c:pt idx="5738">
                  <c:v>61.643835616438402</c:v>
                </c:pt>
                <c:pt idx="5739">
                  <c:v>57.3333333333333</c:v>
                </c:pt>
                <c:pt idx="5740">
                  <c:v>57.931034482758335</c:v>
                </c:pt>
                <c:pt idx="5741">
                  <c:v>55</c:v>
                </c:pt>
                <c:pt idx="5742">
                  <c:v>64.084507042253449</c:v>
                </c:pt>
                <c:pt idx="5743">
                  <c:v>64.084507042253449</c:v>
                </c:pt>
                <c:pt idx="5744">
                  <c:v>64.084507042253449</c:v>
                </c:pt>
                <c:pt idx="5745">
                  <c:v>62.676056338028367</c:v>
                </c:pt>
                <c:pt idx="5746">
                  <c:v>64.788732394365525</c:v>
                </c:pt>
                <c:pt idx="5747">
                  <c:v>69.863013698630127</c:v>
                </c:pt>
                <c:pt idx="5748">
                  <c:v>67.808219178082183</c:v>
                </c:pt>
                <c:pt idx="5749">
                  <c:v>61.971830985915496</c:v>
                </c:pt>
                <c:pt idx="5750">
                  <c:v>67.3611111111111</c:v>
                </c:pt>
                <c:pt idx="5751">
                  <c:v>68.055555555555358</c:v>
                </c:pt>
                <c:pt idx="5752">
                  <c:v>80</c:v>
                </c:pt>
                <c:pt idx="5753">
                  <c:v>85.161290322580186</c:v>
                </c:pt>
                <c:pt idx="5754">
                  <c:v>77.564102564102626</c:v>
                </c:pt>
                <c:pt idx="5755">
                  <c:v>77.564102564102626</c:v>
                </c:pt>
                <c:pt idx="5756">
                  <c:v>79.487179487179787</c:v>
                </c:pt>
                <c:pt idx="5757">
                  <c:v>76.923076923076849</c:v>
                </c:pt>
                <c:pt idx="5758">
                  <c:v>80.128205128205082</c:v>
                </c:pt>
                <c:pt idx="5759">
                  <c:v>83.870967741935502</c:v>
                </c:pt>
                <c:pt idx="5760">
                  <c:v>84.615384615384258</c:v>
                </c:pt>
                <c:pt idx="5761">
                  <c:v>86.708860759493618</c:v>
                </c:pt>
                <c:pt idx="5762">
                  <c:v>87.974683544304057</c:v>
                </c:pt>
                <c:pt idx="5763">
                  <c:v>87.261146496815527</c:v>
                </c:pt>
                <c:pt idx="5764">
                  <c:v>88.461538461538524</c:v>
                </c:pt>
                <c:pt idx="5765">
                  <c:v>86.708860759493618</c:v>
                </c:pt>
                <c:pt idx="5766">
                  <c:v>87.341772151898184</c:v>
                </c:pt>
                <c:pt idx="5767">
                  <c:v>87.341772151898184</c:v>
                </c:pt>
                <c:pt idx="5768">
                  <c:v>87.341772151898184</c:v>
                </c:pt>
                <c:pt idx="5769">
                  <c:v>87.974683544304057</c:v>
                </c:pt>
                <c:pt idx="5770">
                  <c:v>87.974683544304057</c:v>
                </c:pt>
                <c:pt idx="5771">
                  <c:v>87.261146496815527</c:v>
                </c:pt>
                <c:pt idx="5772">
                  <c:v>86.708860759493618</c:v>
                </c:pt>
                <c:pt idx="5773">
                  <c:v>94.303797468354318</c:v>
                </c:pt>
                <c:pt idx="5774">
                  <c:v>94.936708860758984</c:v>
                </c:pt>
                <c:pt idx="5775">
                  <c:v>91.772151898733568</c:v>
                </c:pt>
                <c:pt idx="5776">
                  <c:v>93.037974683544306</c:v>
                </c:pt>
                <c:pt idx="5777">
                  <c:v>96.835443037974358</c:v>
                </c:pt>
                <c:pt idx="5778">
                  <c:v>56.737588652482245</c:v>
                </c:pt>
                <c:pt idx="5779">
                  <c:v>56.737588652482245</c:v>
                </c:pt>
                <c:pt idx="5780">
                  <c:v>57.342657342657297</c:v>
                </c:pt>
                <c:pt idx="5781">
                  <c:v>57.446808510638057</c:v>
                </c:pt>
                <c:pt idx="5782">
                  <c:v>54</c:v>
                </c:pt>
                <c:pt idx="5783">
                  <c:v>57.446808510638057</c:v>
                </c:pt>
                <c:pt idx="5784">
                  <c:v>56.643356643356597</c:v>
                </c:pt>
                <c:pt idx="5785">
                  <c:v>55.944055944056011</c:v>
                </c:pt>
                <c:pt idx="5786">
                  <c:v>54.545454545454497</c:v>
                </c:pt>
                <c:pt idx="5787">
                  <c:v>56.028368794326212</c:v>
                </c:pt>
                <c:pt idx="5788">
                  <c:v>55.319148936170329</c:v>
                </c:pt>
                <c:pt idx="5789">
                  <c:v>55.319148936170329</c:v>
                </c:pt>
                <c:pt idx="5790">
                  <c:v>56.028368794326212</c:v>
                </c:pt>
                <c:pt idx="5791">
                  <c:v>55.319148936170329</c:v>
                </c:pt>
                <c:pt idx="5792">
                  <c:v>55.319148936170329</c:v>
                </c:pt>
                <c:pt idx="5793">
                  <c:v>54.545454545454497</c:v>
                </c:pt>
                <c:pt idx="5794">
                  <c:v>52.447552447552397</c:v>
                </c:pt>
                <c:pt idx="5795">
                  <c:v>51.315789473683751</c:v>
                </c:pt>
                <c:pt idx="5796">
                  <c:v>51.298701298701467</c:v>
                </c:pt>
                <c:pt idx="5797">
                  <c:v>51.773049645390095</c:v>
                </c:pt>
                <c:pt idx="5798">
                  <c:v>55.319148936170329</c:v>
                </c:pt>
                <c:pt idx="5799">
                  <c:v>54.609929078014197</c:v>
                </c:pt>
                <c:pt idx="5800">
                  <c:v>53.9007092198582</c:v>
                </c:pt>
                <c:pt idx="5801">
                  <c:v>54.609929078014197</c:v>
                </c:pt>
                <c:pt idx="5802">
                  <c:v>54.609929078014197</c:v>
                </c:pt>
                <c:pt idx="5803">
                  <c:v>49.342105263157912</c:v>
                </c:pt>
                <c:pt idx="5804">
                  <c:v>52.054794520547844</c:v>
                </c:pt>
                <c:pt idx="5805">
                  <c:v>57.246376811594203</c:v>
                </c:pt>
                <c:pt idx="5806">
                  <c:v>51.748251748251867</c:v>
                </c:pt>
                <c:pt idx="5807">
                  <c:v>53.846153846153975</c:v>
                </c:pt>
                <c:pt idx="5808">
                  <c:v>48.201438848921157</c:v>
                </c:pt>
                <c:pt idx="5809">
                  <c:v>52.7777777777778</c:v>
                </c:pt>
                <c:pt idx="5810">
                  <c:v>51.748251748251867</c:v>
                </c:pt>
                <c:pt idx="5811">
                  <c:v>51.048951048951267</c:v>
                </c:pt>
                <c:pt idx="5812">
                  <c:v>48.951048951048705</c:v>
                </c:pt>
                <c:pt idx="5813">
                  <c:v>51.063829787233821</c:v>
                </c:pt>
                <c:pt idx="5814">
                  <c:v>48.936170212766001</c:v>
                </c:pt>
                <c:pt idx="5815">
                  <c:v>58.273381294964011</c:v>
                </c:pt>
                <c:pt idx="5816">
                  <c:v>56.1151079136691</c:v>
                </c:pt>
                <c:pt idx="5817">
                  <c:v>53.956834532374096</c:v>
                </c:pt>
                <c:pt idx="5818">
                  <c:v>56.834532374100867</c:v>
                </c:pt>
                <c:pt idx="5819">
                  <c:v>56.1151079136691</c:v>
                </c:pt>
                <c:pt idx="5820">
                  <c:v>53.956834532374096</c:v>
                </c:pt>
                <c:pt idx="5821">
                  <c:v>54.482758620689829</c:v>
                </c:pt>
                <c:pt idx="5822">
                  <c:v>56.834532374100867</c:v>
                </c:pt>
                <c:pt idx="5823">
                  <c:v>68.75</c:v>
                </c:pt>
                <c:pt idx="5824">
                  <c:v>53.521126760563398</c:v>
                </c:pt>
                <c:pt idx="5825">
                  <c:v>66.901408450704182</c:v>
                </c:pt>
                <c:pt idx="5826">
                  <c:v>56.643356643356597</c:v>
                </c:pt>
                <c:pt idx="5827">
                  <c:v>53.676470588235297</c:v>
                </c:pt>
                <c:pt idx="5828">
                  <c:v>52.898550724637836</c:v>
                </c:pt>
                <c:pt idx="5829">
                  <c:v>52.142857142857103</c:v>
                </c:pt>
                <c:pt idx="5830">
                  <c:v>51.449275362318801</c:v>
                </c:pt>
                <c:pt idx="5831">
                  <c:v>54.285714285714299</c:v>
                </c:pt>
                <c:pt idx="5832">
                  <c:v>52.857142857142563</c:v>
                </c:pt>
                <c:pt idx="5833">
                  <c:v>54.285714285714299</c:v>
                </c:pt>
                <c:pt idx="5834">
                  <c:v>52.857142857142563</c:v>
                </c:pt>
                <c:pt idx="5835">
                  <c:v>54.285714285714299</c:v>
                </c:pt>
                <c:pt idx="5836">
                  <c:v>55</c:v>
                </c:pt>
                <c:pt idx="5837">
                  <c:v>52.898550724637836</c:v>
                </c:pt>
                <c:pt idx="5838">
                  <c:v>52.857142857142563</c:v>
                </c:pt>
                <c:pt idx="5839">
                  <c:v>55</c:v>
                </c:pt>
                <c:pt idx="5840">
                  <c:v>62.676056338028367</c:v>
                </c:pt>
                <c:pt idx="5841">
                  <c:v>63.380281690140414</c:v>
                </c:pt>
                <c:pt idx="5842">
                  <c:v>63.571428571428335</c:v>
                </c:pt>
                <c:pt idx="5843">
                  <c:v>60.563380281690044</c:v>
                </c:pt>
                <c:pt idx="5844">
                  <c:v>58.450704225351991</c:v>
                </c:pt>
                <c:pt idx="5845">
                  <c:v>63.013698630137</c:v>
                </c:pt>
                <c:pt idx="5846">
                  <c:v>58.666666666666295</c:v>
                </c:pt>
                <c:pt idx="5847">
                  <c:v>59.310344827586071</c:v>
                </c:pt>
                <c:pt idx="5848">
                  <c:v>55.714285714285701</c:v>
                </c:pt>
                <c:pt idx="5849">
                  <c:v>64.084507042253449</c:v>
                </c:pt>
                <c:pt idx="5850">
                  <c:v>63.380281690140414</c:v>
                </c:pt>
                <c:pt idx="5851">
                  <c:v>63.380281690140414</c:v>
                </c:pt>
                <c:pt idx="5852">
                  <c:v>61.971830985915496</c:v>
                </c:pt>
                <c:pt idx="5853">
                  <c:v>62.676056338028367</c:v>
                </c:pt>
                <c:pt idx="5854">
                  <c:v>68.49315068493182</c:v>
                </c:pt>
                <c:pt idx="5855">
                  <c:v>67.123287671232902</c:v>
                </c:pt>
                <c:pt idx="5856">
                  <c:v>59.8591549295775</c:v>
                </c:pt>
                <c:pt idx="5857">
                  <c:v>67.3611111111111</c:v>
                </c:pt>
                <c:pt idx="5858">
                  <c:v>68.055555555555358</c:v>
                </c:pt>
                <c:pt idx="5859">
                  <c:v>79.354838709677381</c:v>
                </c:pt>
                <c:pt idx="5860">
                  <c:v>84.516129032258107</c:v>
                </c:pt>
                <c:pt idx="5861">
                  <c:v>78.205128205128204</c:v>
                </c:pt>
                <c:pt idx="5862">
                  <c:v>77.564102564102626</c:v>
                </c:pt>
                <c:pt idx="5863">
                  <c:v>80.128205128205082</c:v>
                </c:pt>
                <c:pt idx="5864">
                  <c:v>76.923076923076849</c:v>
                </c:pt>
                <c:pt idx="5865">
                  <c:v>80.769230769231086</c:v>
                </c:pt>
                <c:pt idx="5866">
                  <c:v>81.935483870967701</c:v>
                </c:pt>
                <c:pt idx="5867">
                  <c:v>85.256410256410149</c:v>
                </c:pt>
                <c:pt idx="5868">
                  <c:v>91.139240506328989</c:v>
                </c:pt>
                <c:pt idx="5869">
                  <c:v>86.075949367088171</c:v>
                </c:pt>
                <c:pt idx="5870">
                  <c:v>91.082802547770271</c:v>
                </c:pt>
                <c:pt idx="5871">
                  <c:v>92.307692307692278</c:v>
                </c:pt>
                <c:pt idx="5872">
                  <c:v>91.139240506328989</c:v>
                </c:pt>
                <c:pt idx="5873">
                  <c:v>91.772151898733568</c:v>
                </c:pt>
                <c:pt idx="5874">
                  <c:v>91.772151898733568</c:v>
                </c:pt>
                <c:pt idx="5875">
                  <c:v>91.772151898733568</c:v>
                </c:pt>
                <c:pt idx="5876">
                  <c:v>92.405063291139427</c:v>
                </c:pt>
                <c:pt idx="5877">
                  <c:v>92.405063291139427</c:v>
                </c:pt>
                <c:pt idx="5878">
                  <c:v>91.082802547770271</c:v>
                </c:pt>
                <c:pt idx="5879">
                  <c:v>91.139240506328989</c:v>
                </c:pt>
                <c:pt idx="5880">
                  <c:v>92.405063291139427</c:v>
                </c:pt>
                <c:pt idx="5881">
                  <c:v>93.037974683544306</c:v>
                </c:pt>
                <c:pt idx="5882">
                  <c:v>90.506329113923627</c:v>
                </c:pt>
                <c:pt idx="5883">
                  <c:v>92.405063291139427</c:v>
                </c:pt>
                <c:pt idx="5884">
                  <c:v>93.670886075948971</c:v>
                </c:pt>
                <c:pt idx="5885">
                  <c:v>92.405063291139427</c:v>
                </c:pt>
                <c:pt idx="5886">
                  <c:v>56.028368794326212</c:v>
                </c:pt>
                <c:pt idx="5887">
                  <c:v>56.028368794326212</c:v>
                </c:pt>
                <c:pt idx="5888">
                  <c:v>56.643356643356597</c:v>
                </c:pt>
                <c:pt idx="5889">
                  <c:v>56.737588652482245</c:v>
                </c:pt>
                <c:pt idx="5890">
                  <c:v>53.3333333333333</c:v>
                </c:pt>
                <c:pt idx="5891">
                  <c:v>56.737588652482245</c:v>
                </c:pt>
                <c:pt idx="5892">
                  <c:v>55.944055944056011</c:v>
                </c:pt>
                <c:pt idx="5893">
                  <c:v>55.244755244755375</c:v>
                </c:pt>
                <c:pt idx="5894">
                  <c:v>55.244755244755375</c:v>
                </c:pt>
                <c:pt idx="5895">
                  <c:v>55.319148936170329</c:v>
                </c:pt>
                <c:pt idx="5896">
                  <c:v>53.9007092198582</c:v>
                </c:pt>
                <c:pt idx="5897">
                  <c:v>53.9007092198582</c:v>
                </c:pt>
                <c:pt idx="5898">
                  <c:v>54.609929078014197</c:v>
                </c:pt>
                <c:pt idx="5899">
                  <c:v>53.9007092198582</c:v>
                </c:pt>
                <c:pt idx="5900">
                  <c:v>53.9007092198582</c:v>
                </c:pt>
                <c:pt idx="5901">
                  <c:v>53.146853146853111</c:v>
                </c:pt>
                <c:pt idx="5902">
                  <c:v>51.748251748251867</c:v>
                </c:pt>
                <c:pt idx="5903">
                  <c:v>50.657894736841975</c:v>
                </c:pt>
                <c:pt idx="5904">
                  <c:v>50.649350649350602</c:v>
                </c:pt>
                <c:pt idx="5905">
                  <c:v>51.063829787233821</c:v>
                </c:pt>
                <c:pt idx="5906">
                  <c:v>54.609929078014197</c:v>
                </c:pt>
                <c:pt idx="5907">
                  <c:v>53.19148936170199</c:v>
                </c:pt>
                <c:pt idx="5908">
                  <c:v>52.482269503545872</c:v>
                </c:pt>
                <c:pt idx="5909">
                  <c:v>53.9007092198582</c:v>
                </c:pt>
                <c:pt idx="5910">
                  <c:v>53.9007092198582</c:v>
                </c:pt>
                <c:pt idx="5911">
                  <c:v>48.026315789473912</c:v>
                </c:pt>
                <c:pt idx="5912">
                  <c:v>51.369863013698151</c:v>
                </c:pt>
                <c:pt idx="5913">
                  <c:v>56.521739130434959</c:v>
                </c:pt>
                <c:pt idx="5914">
                  <c:v>51.048951048951267</c:v>
                </c:pt>
                <c:pt idx="5915">
                  <c:v>53.146853146853111</c:v>
                </c:pt>
                <c:pt idx="5916">
                  <c:v>47.482014388489212</c:v>
                </c:pt>
                <c:pt idx="5917">
                  <c:v>52.0833333333333</c:v>
                </c:pt>
                <c:pt idx="5918">
                  <c:v>50.349650349650396</c:v>
                </c:pt>
                <c:pt idx="5919">
                  <c:v>50.349650349650396</c:v>
                </c:pt>
                <c:pt idx="5920">
                  <c:v>47.552447552447092</c:v>
                </c:pt>
                <c:pt idx="5921">
                  <c:v>49.645390070922012</c:v>
                </c:pt>
                <c:pt idx="5922">
                  <c:v>47.5177304964539</c:v>
                </c:pt>
                <c:pt idx="5923">
                  <c:v>56.834532374100867</c:v>
                </c:pt>
                <c:pt idx="5924">
                  <c:v>54.676258992806012</c:v>
                </c:pt>
                <c:pt idx="5925">
                  <c:v>52.517985611510795</c:v>
                </c:pt>
                <c:pt idx="5926">
                  <c:v>56.1151079136691</c:v>
                </c:pt>
                <c:pt idx="5927">
                  <c:v>55.395683453236892</c:v>
                </c:pt>
                <c:pt idx="5928">
                  <c:v>52.517985611510795</c:v>
                </c:pt>
                <c:pt idx="5929">
                  <c:v>53.793103448276071</c:v>
                </c:pt>
                <c:pt idx="5930">
                  <c:v>56.1151079136691</c:v>
                </c:pt>
                <c:pt idx="5931">
                  <c:v>68.055555555555358</c:v>
                </c:pt>
                <c:pt idx="5932">
                  <c:v>52.112676056337996</c:v>
                </c:pt>
                <c:pt idx="5933">
                  <c:v>66.19718309859158</c:v>
                </c:pt>
                <c:pt idx="5934">
                  <c:v>56.643356643356597</c:v>
                </c:pt>
                <c:pt idx="5935">
                  <c:v>52.941176470588196</c:v>
                </c:pt>
                <c:pt idx="5936">
                  <c:v>52.173913043478422</c:v>
                </c:pt>
                <c:pt idx="5937">
                  <c:v>51.428571428571537</c:v>
                </c:pt>
                <c:pt idx="5938">
                  <c:v>50.7246376811594</c:v>
                </c:pt>
                <c:pt idx="5939">
                  <c:v>53.571428571428335</c:v>
                </c:pt>
                <c:pt idx="5940">
                  <c:v>52.142857142857103</c:v>
                </c:pt>
                <c:pt idx="5941">
                  <c:v>54.285714285714299</c:v>
                </c:pt>
                <c:pt idx="5942">
                  <c:v>52.142857142857103</c:v>
                </c:pt>
                <c:pt idx="5943">
                  <c:v>54.285714285714299</c:v>
                </c:pt>
                <c:pt idx="5944">
                  <c:v>54.285714285714299</c:v>
                </c:pt>
                <c:pt idx="5945">
                  <c:v>52.173913043478422</c:v>
                </c:pt>
                <c:pt idx="5946">
                  <c:v>52.142857142857103</c:v>
                </c:pt>
                <c:pt idx="5947">
                  <c:v>55.714285714285701</c:v>
                </c:pt>
                <c:pt idx="5948">
                  <c:v>61.267605633802802</c:v>
                </c:pt>
                <c:pt idx="5949">
                  <c:v>61.971830985915496</c:v>
                </c:pt>
                <c:pt idx="5950">
                  <c:v>62.857142857142563</c:v>
                </c:pt>
                <c:pt idx="5951">
                  <c:v>59.8591549295775</c:v>
                </c:pt>
                <c:pt idx="5952">
                  <c:v>57.042253521126803</c:v>
                </c:pt>
                <c:pt idx="5953">
                  <c:v>63.013698630137</c:v>
                </c:pt>
                <c:pt idx="5954">
                  <c:v>58</c:v>
                </c:pt>
                <c:pt idx="5955">
                  <c:v>58.620689655172157</c:v>
                </c:pt>
                <c:pt idx="5956">
                  <c:v>55.714285714285701</c:v>
                </c:pt>
                <c:pt idx="5957">
                  <c:v>62.676056338028367</c:v>
                </c:pt>
                <c:pt idx="5958">
                  <c:v>61.971830985915496</c:v>
                </c:pt>
                <c:pt idx="5959">
                  <c:v>61.971830985915496</c:v>
                </c:pt>
                <c:pt idx="5960">
                  <c:v>61.267605633802802</c:v>
                </c:pt>
                <c:pt idx="5961">
                  <c:v>62.676056338028367</c:v>
                </c:pt>
                <c:pt idx="5962">
                  <c:v>67.123287671232902</c:v>
                </c:pt>
                <c:pt idx="5963">
                  <c:v>65.753424657534183</c:v>
                </c:pt>
                <c:pt idx="5964">
                  <c:v>59.8591549295775</c:v>
                </c:pt>
                <c:pt idx="5965">
                  <c:v>65.9722222222222</c:v>
                </c:pt>
                <c:pt idx="5966">
                  <c:v>66.6666666666667</c:v>
                </c:pt>
                <c:pt idx="5967">
                  <c:v>79.354838709677381</c:v>
                </c:pt>
                <c:pt idx="5968">
                  <c:v>83.870967741935502</c:v>
                </c:pt>
                <c:pt idx="5969">
                  <c:v>77.564102564102626</c:v>
                </c:pt>
                <c:pt idx="5970">
                  <c:v>75.641025641025905</c:v>
                </c:pt>
                <c:pt idx="5971">
                  <c:v>78.846153846153783</c:v>
                </c:pt>
                <c:pt idx="5972">
                  <c:v>75.641025641025905</c:v>
                </c:pt>
                <c:pt idx="5973">
                  <c:v>78.846153846153783</c:v>
                </c:pt>
                <c:pt idx="5974">
                  <c:v>81.935483870967701</c:v>
                </c:pt>
                <c:pt idx="5975">
                  <c:v>85.256410256410149</c:v>
                </c:pt>
                <c:pt idx="5976">
                  <c:v>87.974683544304057</c:v>
                </c:pt>
                <c:pt idx="5977">
                  <c:v>87.974683544304057</c:v>
                </c:pt>
                <c:pt idx="5978">
                  <c:v>88.535031847133226</c:v>
                </c:pt>
                <c:pt idx="5979">
                  <c:v>89.74358974358978</c:v>
                </c:pt>
                <c:pt idx="5980">
                  <c:v>87.974683544304057</c:v>
                </c:pt>
                <c:pt idx="5981">
                  <c:v>89.240506329113927</c:v>
                </c:pt>
                <c:pt idx="5982">
                  <c:v>88.607594936708779</c:v>
                </c:pt>
                <c:pt idx="5983">
                  <c:v>88.607594936708779</c:v>
                </c:pt>
                <c:pt idx="5984">
                  <c:v>89.240506329113927</c:v>
                </c:pt>
                <c:pt idx="5985">
                  <c:v>89.240506329113927</c:v>
                </c:pt>
                <c:pt idx="5986">
                  <c:v>88.535031847133226</c:v>
                </c:pt>
                <c:pt idx="5987">
                  <c:v>87.974683544304057</c:v>
                </c:pt>
                <c:pt idx="5988">
                  <c:v>94.936708860758984</c:v>
                </c:pt>
                <c:pt idx="5989">
                  <c:v>95.569620253164601</c:v>
                </c:pt>
                <c:pt idx="5990">
                  <c:v>93.037974683544306</c:v>
                </c:pt>
                <c:pt idx="5991">
                  <c:v>95.569620253164601</c:v>
                </c:pt>
                <c:pt idx="5992">
                  <c:v>96.202531645569579</c:v>
                </c:pt>
                <c:pt idx="5993">
                  <c:v>94.936708860758984</c:v>
                </c:pt>
                <c:pt idx="5994">
                  <c:v>95.569620253164601</c:v>
                </c:pt>
                <c:pt idx="5995">
                  <c:v>56.028368794326212</c:v>
                </c:pt>
                <c:pt idx="5996">
                  <c:v>56.028368794326212</c:v>
                </c:pt>
                <c:pt idx="5997">
                  <c:v>56.643356643356597</c:v>
                </c:pt>
                <c:pt idx="5998">
                  <c:v>56.737588652482245</c:v>
                </c:pt>
                <c:pt idx="5999">
                  <c:v>53.3333333333333</c:v>
                </c:pt>
                <c:pt idx="6000">
                  <c:v>56.737588652482245</c:v>
                </c:pt>
                <c:pt idx="6001">
                  <c:v>55.944055944056011</c:v>
                </c:pt>
                <c:pt idx="6002">
                  <c:v>55.244755244755375</c:v>
                </c:pt>
                <c:pt idx="6003">
                  <c:v>55.244755244755375</c:v>
                </c:pt>
                <c:pt idx="6004">
                  <c:v>55.319148936170329</c:v>
                </c:pt>
                <c:pt idx="6005">
                  <c:v>53.9007092198582</c:v>
                </c:pt>
                <c:pt idx="6006">
                  <c:v>53.9007092198582</c:v>
                </c:pt>
                <c:pt idx="6007">
                  <c:v>54.609929078014197</c:v>
                </c:pt>
                <c:pt idx="6008">
                  <c:v>53.9007092198582</c:v>
                </c:pt>
                <c:pt idx="6009">
                  <c:v>53.9007092198582</c:v>
                </c:pt>
                <c:pt idx="6010">
                  <c:v>53.146853146853111</c:v>
                </c:pt>
                <c:pt idx="6011">
                  <c:v>51.748251748251867</c:v>
                </c:pt>
                <c:pt idx="6012">
                  <c:v>50.657894736841975</c:v>
                </c:pt>
                <c:pt idx="6013">
                  <c:v>50.649350649350602</c:v>
                </c:pt>
                <c:pt idx="6014">
                  <c:v>51.063829787233821</c:v>
                </c:pt>
                <c:pt idx="6015">
                  <c:v>54.609929078014197</c:v>
                </c:pt>
                <c:pt idx="6016">
                  <c:v>53.19148936170199</c:v>
                </c:pt>
                <c:pt idx="6017">
                  <c:v>52.482269503545872</c:v>
                </c:pt>
                <c:pt idx="6018">
                  <c:v>53.9007092198582</c:v>
                </c:pt>
                <c:pt idx="6019">
                  <c:v>53.9007092198582</c:v>
                </c:pt>
                <c:pt idx="6020">
                  <c:v>49.342105263157912</c:v>
                </c:pt>
                <c:pt idx="6021">
                  <c:v>51.369863013698151</c:v>
                </c:pt>
                <c:pt idx="6022">
                  <c:v>55.797101449275402</c:v>
                </c:pt>
                <c:pt idx="6023">
                  <c:v>51.048951048951267</c:v>
                </c:pt>
                <c:pt idx="6024">
                  <c:v>52.447552447552397</c:v>
                </c:pt>
                <c:pt idx="6025">
                  <c:v>46.762589928057743</c:v>
                </c:pt>
                <c:pt idx="6026">
                  <c:v>52.7777777777778</c:v>
                </c:pt>
                <c:pt idx="6027">
                  <c:v>50.349650349650396</c:v>
                </c:pt>
                <c:pt idx="6028">
                  <c:v>50.349650349650396</c:v>
                </c:pt>
                <c:pt idx="6029">
                  <c:v>47.552447552447092</c:v>
                </c:pt>
                <c:pt idx="6030">
                  <c:v>48.936170212766001</c:v>
                </c:pt>
                <c:pt idx="6031">
                  <c:v>46.808510638297903</c:v>
                </c:pt>
                <c:pt idx="6032">
                  <c:v>56.1151079136691</c:v>
                </c:pt>
                <c:pt idx="6033">
                  <c:v>54.676258992806012</c:v>
                </c:pt>
                <c:pt idx="6034">
                  <c:v>52.517985611510795</c:v>
                </c:pt>
                <c:pt idx="6035">
                  <c:v>56.1151079136691</c:v>
                </c:pt>
                <c:pt idx="6036">
                  <c:v>55.395683453236892</c:v>
                </c:pt>
                <c:pt idx="6037">
                  <c:v>52.517985611510795</c:v>
                </c:pt>
                <c:pt idx="6038">
                  <c:v>55.172413793103402</c:v>
                </c:pt>
                <c:pt idx="6039">
                  <c:v>56.834532374100867</c:v>
                </c:pt>
                <c:pt idx="6040">
                  <c:v>68.75</c:v>
                </c:pt>
                <c:pt idx="6041">
                  <c:v>51.408450704225402</c:v>
                </c:pt>
                <c:pt idx="6042">
                  <c:v>65.492957746478879</c:v>
                </c:pt>
                <c:pt idx="6043">
                  <c:v>56.643356643356597</c:v>
                </c:pt>
                <c:pt idx="6044">
                  <c:v>53.676470588235297</c:v>
                </c:pt>
                <c:pt idx="6045">
                  <c:v>51.449275362318801</c:v>
                </c:pt>
                <c:pt idx="6046">
                  <c:v>51.428571428571537</c:v>
                </c:pt>
                <c:pt idx="6047">
                  <c:v>51.449275362318801</c:v>
                </c:pt>
                <c:pt idx="6048">
                  <c:v>54.285714285714299</c:v>
                </c:pt>
                <c:pt idx="6049">
                  <c:v>52.142857142857103</c:v>
                </c:pt>
                <c:pt idx="6050">
                  <c:v>51.428571428571537</c:v>
                </c:pt>
                <c:pt idx="6051">
                  <c:v>51.428571428571537</c:v>
                </c:pt>
                <c:pt idx="6052">
                  <c:v>51.428571428571537</c:v>
                </c:pt>
                <c:pt idx="6053">
                  <c:v>52.857142857142563</c:v>
                </c:pt>
                <c:pt idx="6054">
                  <c:v>52.898550724637836</c:v>
                </c:pt>
                <c:pt idx="6055">
                  <c:v>52.142857142857103</c:v>
                </c:pt>
                <c:pt idx="6056">
                  <c:v>52.857142857142563</c:v>
                </c:pt>
                <c:pt idx="6057">
                  <c:v>61.971830985915496</c:v>
                </c:pt>
                <c:pt idx="6058">
                  <c:v>61.971830985915496</c:v>
                </c:pt>
                <c:pt idx="6059">
                  <c:v>62.857142857142563</c:v>
                </c:pt>
                <c:pt idx="6060">
                  <c:v>59.8591549295775</c:v>
                </c:pt>
                <c:pt idx="6061">
                  <c:v>57.746478873239397</c:v>
                </c:pt>
                <c:pt idx="6062">
                  <c:v>62.328767123287548</c:v>
                </c:pt>
                <c:pt idx="6063">
                  <c:v>57.3333333333333</c:v>
                </c:pt>
                <c:pt idx="6064">
                  <c:v>57.931034482758335</c:v>
                </c:pt>
                <c:pt idx="6065">
                  <c:v>56.428571428571537</c:v>
                </c:pt>
                <c:pt idx="6066">
                  <c:v>63.380281690140414</c:v>
                </c:pt>
                <c:pt idx="6067">
                  <c:v>63.380281690140414</c:v>
                </c:pt>
                <c:pt idx="6068">
                  <c:v>63.380281690140414</c:v>
                </c:pt>
                <c:pt idx="6069">
                  <c:v>62.676056338028367</c:v>
                </c:pt>
                <c:pt idx="6070">
                  <c:v>64.084507042253449</c:v>
                </c:pt>
                <c:pt idx="6071">
                  <c:v>68.49315068493182</c:v>
                </c:pt>
                <c:pt idx="6072">
                  <c:v>67.123287671232902</c:v>
                </c:pt>
                <c:pt idx="6073">
                  <c:v>61.267605633802802</c:v>
                </c:pt>
                <c:pt idx="6074">
                  <c:v>66.6666666666667</c:v>
                </c:pt>
                <c:pt idx="6075">
                  <c:v>67.3611111111111</c:v>
                </c:pt>
                <c:pt idx="6076">
                  <c:v>78.709677419354719</c:v>
                </c:pt>
                <c:pt idx="6077">
                  <c:v>85.161290322580186</c:v>
                </c:pt>
                <c:pt idx="6078">
                  <c:v>78.846153846153783</c:v>
                </c:pt>
                <c:pt idx="6079">
                  <c:v>76.923076923076849</c:v>
                </c:pt>
                <c:pt idx="6080">
                  <c:v>80.128205128205082</c:v>
                </c:pt>
                <c:pt idx="6081">
                  <c:v>77.564102564102626</c:v>
                </c:pt>
                <c:pt idx="6082">
                  <c:v>80.128205128205082</c:v>
                </c:pt>
                <c:pt idx="6083">
                  <c:v>83.225806451612883</c:v>
                </c:pt>
                <c:pt idx="6084">
                  <c:v>86.538461538460794</c:v>
                </c:pt>
                <c:pt idx="6085">
                  <c:v>88.607594936708779</c:v>
                </c:pt>
                <c:pt idx="6086">
                  <c:v>89.240506329113927</c:v>
                </c:pt>
                <c:pt idx="6087">
                  <c:v>87.898089171974448</c:v>
                </c:pt>
                <c:pt idx="6088">
                  <c:v>89.102564102563377</c:v>
                </c:pt>
                <c:pt idx="6089">
                  <c:v>87.341772151898184</c:v>
                </c:pt>
                <c:pt idx="6090">
                  <c:v>88.607594936708779</c:v>
                </c:pt>
                <c:pt idx="6091">
                  <c:v>87.974683544304057</c:v>
                </c:pt>
                <c:pt idx="6092">
                  <c:v>89.240506329113927</c:v>
                </c:pt>
                <c:pt idx="6093">
                  <c:v>88.607594936708779</c:v>
                </c:pt>
                <c:pt idx="6094">
                  <c:v>88.607594936708779</c:v>
                </c:pt>
                <c:pt idx="6095">
                  <c:v>89.171974522292658</c:v>
                </c:pt>
                <c:pt idx="6096">
                  <c:v>87.341772151898184</c:v>
                </c:pt>
                <c:pt idx="6097">
                  <c:v>94.303797468354318</c:v>
                </c:pt>
                <c:pt idx="6098">
                  <c:v>94.936708860758984</c:v>
                </c:pt>
                <c:pt idx="6099">
                  <c:v>91.772151898733568</c:v>
                </c:pt>
                <c:pt idx="6100">
                  <c:v>95.569620253164601</c:v>
                </c:pt>
                <c:pt idx="6101">
                  <c:v>94.936708860758984</c:v>
                </c:pt>
                <c:pt idx="6102">
                  <c:v>93.037974683544306</c:v>
                </c:pt>
                <c:pt idx="6103">
                  <c:v>92.405063291139427</c:v>
                </c:pt>
                <c:pt idx="6104">
                  <c:v>94.936708860758984</c:v>
                </c:pt>
                <c:pt idx="6105">
                  <c:v>56.028368794326212</c:v>
                </c:pt>
                <c:pt idx="6106">
                  <c:v>56.028368794326212</c:v>
                </c:pt>
                <c:pt idx="6107">
                  <c:v>56.643356643356597</c:v>
                </c:pt>
                <c:pt idx="6108">
                  <c:v>56.737588652482245</c:v>
                </c:pt>
                <c:pt idx="6109">
                  <c:v>53.3333333333333</c:v>
                </c:pt>
                <c:pt idx="6110">
                  <c:v>56.737588652482245</c:v>
                </c:pt>
                <c:pt idx="6111">
                  <c:v>55.944055944056011</c:v>
                </c:pt>
                <c:pt idx="6112">
                  <c:v>55.244755244755375</c:v>
                </c:pt>
                <c:pt idx="6113">
                  <c:v>55.244755244755375</c:v>
                </c:pt>
                <c:pt idx="6114">
                  <c:v>55.319148936170329</c:v>
                </c:pt>
                <c:pt idx="6115">
                  <c:v>53.9007092198582</c:v>
                </c:pt>
                <c:pt idx="6116">
                  <c:v>53.9007092198582</c:v>
                </c:pt>
                <c:pt idx="6117">
                  <c:v>54.609929078014197</c:v>
                </c:pt>
                <c:pt idx="6118">
                  <c:v>53.9007092198582</c:v>
                </c:pt>
                <c:pt idx="6119">
                  <c:v>53.9007092198582</c:v>
                </c:pt>
                <c:pt idx="6120">
                  <c:v>53.146853146853111</c:v>
                </c:pt>
                <c:pt idx="6121">
                  <c:v>51.748251748251867</c:v>
                </c:pt>
                <c:pt idx="6122">
                  <c:v>50.657894736841975</c:v>
                </c:pt>
                <c:pt idx="6123">
                  <c:v>50.649350649350602</c:v>
                </c:pt>
                <c:pt idx="6124">
                  <c:v>51.063829787233821</c:v>
                </c:pt>
                <c:pt idx="6125">
                  <c:v>54.609929078014197</c:v>
                </c:pt>
                <c:pt idx="6126">
                  <c:v>53.19148936170199</c:v>
                </c:pt>
                <c:pt idx="6127">
                  <c:v>52.482269503545872</c:v>
                </c:pt>
                <c:pt idx="6128">
                  <c:v>53.9007092198582</c:v>
                </c:pt>
                <c:pt idx="6129">
                  <c:v>53.9007092198582</c:v>
                </c:pt>
                <c:pt idx="6130">
                  <c:v>48.684210526315802</c:v>
                </c:pt>
                <c:pt idx="6131">
                  <c:v>52.054794520547844</c:v>
                </c:pt>
                <c:pt idx="6132">
                  <c:v>55.072463768115902</c:v>
                </c:pt>
                <c:pt idx="6133">
                  <c:v>51.748251748251867</c:v>
                </c:pt>
                <c:pt idx="6134">
                  <c:v>53.146853146853111</c:v>
                </c:pt>
                <c:pt idx="6135">
                  <c:v>47.482014388489212</c:v>
                </c:pt>
                <c:pt idx="6136">
                  <c:v>53.4722222222222</c:v>
                </c:pt>
                <c:pt idx="6137">
                  <c:v>51.048951048951267</c:v>
                </c:pt>
                <c:pt idx="6138">
                  <c:v>51.048951048951267</c:v>
                </c:pt>
                <c:pt idx="6139">
                  <c:v>48.251748251748005</c:v>
                </c:pt>
                <c:pt idx="6140">
                  <c:v>49.645390070922012</c:v>
                </c:pt>
                <c:pt idx="6141">
                  <c:v>47.5177304964539</c:v>
                </c:pt>
                <c:pt idx="6142">
                  <c:v>56.1151079136691</c:v>
                </c:pt>
                <c:pt idx="6143">
                  <c:v>54.676258992806012</c:v>
                </c:pt>
                <c:pt idx="6144">
                  <c:v>52.517985611510795</c:v>
                </c:pt>
                <c:pt idx="6145">
                  <c:v>56.1151079136691</c:v>
                </c:pt>
                <c:pt idx="6146">
                  <c:v>55.395683453236892</c:v>
                </c:pt>
                <c:pt idx="6147">
                  <c:v>52.517985611510795</c:v>
                </c:pt>
                <c:pt idx="6148">
                  <c:v>55.172413793103402</c:v>
                </c:pt>
                <c:pt idx="6149">
                  <c:v>56.834532374100867</c:v>
                </c:pt>
                <c:pt idx="6150">
                  <c:v>68.055555555555358</c:v>
                </c:pt>
                <c:pt idx="6151">
                  <c:v>50.704225352112701</c:v>
                </c:pt>
                <c:pt idx="6152">
                  <c:v>64.788732394365525</c:v>
                </c:pt>
                <c:pt idx="6153">
                  <c:v>55.944055944056011</c:v>
                </c:pt>
                <c:pt idx="6154">
                  <c:v>52.941176470588196</c:v>
                </c:pt>
                <c:pt idx="6155">
                  <c:v>52.173913043478422</c:v>
                </c:pt>
                <c:pt idx="6156">
                  <c:v>52.142857142857103</c:v>
                </c:pt>
                <c:pt idx="6157">
                  <c:v>52.173913043478422</c:v>
                </c:pt>
                <c:pt idx="6158">
                  <c:v>55</c:v>
                </c:pt>
                <c:pt idx="6159">
                  <c:v>52.857142857142563</c:v>
                </c:pt>
                <c:pt idx="6160">
                  <c:v>51.428571428571537</c:v>
                </c:pt>
                <c:pt idx="6161">
                  <c:v>50.714285714285701</c:v>
                </c:pt>
                <c:pt idx="6162">
                  <c:v>51.428571428571537</c:v>
                </c:pt>
                <c:pt idx="6163">
                  <c:v>52.142857142857103</c:v>
                </c:pt>
                <c:pt idx="6164">
                  <c:v>52.173913043478422</c:v>
                </c:pt>
                <c:pt idx="6165">
                  <c:v>51.428571428571537</c:v>
                </c:pt>
                <c:pt idx="6166">
                  <c:v>52.857142857142563</c:v>
                </c:pt>
                <c:pt idx="6167">
                  <c:v>61.267605633802802</c:v>
                </c:pt>
                <c:pt idx="6168">
                  <c:v>61.267605633802802</c:v>
                </c:pt>
                <c:pt idx="6169">
                  <c:v>62.142857142857103</c:v>
                </c:pt>
                <c:pt idx="6170">
                  <c:v>59.154929577464436</c:v>
                </c:pt>
                <c:pt idx="6171">
                  <c:v>57.042253521126803</c:v>
                </c:pt>
                <c:pt idx="6172">
                  <c:v>61.643835616438402</c:v>
                </c:pt>
                <c:pt idx="6173">
                  <c:v>56.666666666666295</c:v>
                </c:pt>
                <c:pt idx="6174">
                  <c:v>57.241379310344811</c:v>
                </c:pt>
                <c:pt idx="6175">
                  <c:v>55.714285714285701</c:v>
                </c:pt>
                <c:pt idx="6176">
                  <c:v>62.676056338028367</c:v>
                </c:pt>
                <c:pt idx="6177">
                  <c:v>62.676056338028367</c:v>
                </c:pt>
                <c:pt idx="6178">
                  <c:v>62.676056338028367</c:v>
                </c:pt>
                <c:pt idx="6179">
                  <c:v>61.971830985915496</c:v>
                </c:pt>
                <c:pt idx="6180">
                  <c:v>63.380281690140414</c:v>
                </c:pt>
                <c:pt idx="6181">
                  <c:v>67.808219178082183</c:v>
                </c:pt>
                <c:pt idx="6182">
                  <c:v>66.438356164383578</c:v>
                </c:pt>
                <c:pt idx="6183">
                  <c:v>60.563380281690044</c:v>
                </c:pt>
                <c:pt idx="6184">
                  <c:v>65.9722222222222</c:v>
                </c:pt>
                <c:pt idx="6185">
                  <c:v>66.6666666666667</c:v>
                </c:pt>
                <c:pt idx="6186">
                  <c:v>77.41935483870968</c:v>
                </c:pt>
                <c:pt idx="6187">
                  <c:v>83.870967741935502</c:v>
                </c:pt>
                <c:pt idx="6188">
                  <c:v>77.564102564102626</c:v>
                </c:pt>
                <c:pt idx="6189">
                  <c:v>76.282051282050958</c:v>
                </c:pt>
                <c:pt idx="6190">
                  <c:v>78.846153846153783</c:v>
                </c:pt>
                <c:pt idx="6191">
                  <c:v>76.282051282050958</c:v>
                </c:pt>
                <c:pt idx="6192">
                  <c:v>78.846153846153783</c:v>
                </c:pt>
                <c:pt idx="6193">
                  <c:v>81.935483870967701</c:v>
                </c:pt>
                <c:pt idx="6194">
                  <c:v>85.256410256410149</c:v>
                </c:pt>
                <c:pt idx="6195">
                  <c:v>86.708860759493618</c:v>
                </c:pt>
                <c:pt idx="6196">
                  <c:v>87.974683544304057</c:v>
                </c:pt>
                <c:pt idx="6197">
                  <c:v>85.987261146496778</c:v>
                </c:pt>
                <c:pt idx="6198">
                  <c:v>87.179487179486131</c:v>
                </c:pt>
                <c:pt idx="6199">
                  <c:v>85.443037974683449</c:v>
                </c:pt>
                <c:pt idx="6200">
                  <c:v>86.708860759493618</c:v>
                </c:pt>
                <c:pt idx="6201">
                  <c:v>86.075949367088171</c:v>
                </c:pt>
                <c:pt idx="6202">
                  <c:v>87.341772151898184</c:v>
                </c:pt>
                <c:pt idx="6203">
                  <c:v>86.708860759493618</c:v>
                </c:pt>
                <c:pt idx="6204">
                  <c:v>86.708860759493618</c:v>
                </c:pt>
                <c:pt idx="6205">
                  <c:v>87.261146496815527</c:v>
                </c:pt>
                <c:pt idx="6206">
                  <c:v>85.443037974683449</c:v>
                </c:pt>
                <c:pt idx="6207">
                  <c:v>94.303797468354318</c:v>
                </c:pt>
                <c:pt idx="6208">
                  <c:v>94.936708860758984</c:v>
                </c:pt>
                <c:pt idx="6209">
                  <c:v>91.139240506328989</c:v>
                </c:pt>
                <c:pt idx="6210">
                  <c:v>95.569620253164601</c:v>
                </c:pt>
                <c:pt idx="6211">
                  <c:v>94.303797468354318</c:v>
                </c:pt>
                <c:pt idx="6212">
                  <c:v>92.405063291139427</c:v>
                </c:pt>
                <c:pt idx="6213">
                  <c:v>91.772151898733568</c:v>
                </c:pt>
                <c:pt idx="6214">
                  <c:v>94.303797468354318</c:v>
                </c:pt>
                <c:pt idx="6215">
                  <c:v>97.468354430379705</c:v>
                </c:pt>
                <c:pt idx="6216">
                  <c:v>52.482269503545872</c:v>
                </c:pt>
                <c:pt idx="6217">
                  <c:v>52.482269503545872</c:v>
                </c:pt>
                <c:pt idx="6218">
                  <c:v>51.748251748251867</c:v>
                </c:pt>
                <c:pt idx="6219">
                  <c:v>52.482269503545872</c:v>
                </c:pt>
                <c:pt idx="6220">
                  <c:v>52.482269503545872</c:v>
                </c:pt>
                <c:pt idx="6221">
                  <c:v>52.482269503545872</c:v>
                </c:pt>
                <c:pt idx="6222">
                  <c:v>53.846153846153975</c:v>
                </c:pt>
                <c:pt idx="6223">
                  <c:v>52.447552447552397</c:v>
                </c:pt>
                <c:pt idx="6224">
                  <c:v>46.853146853146541</c:v>
                </c:pt>
                <c:pt idx="6225">
                  <c:v>48.226950354610011</c:v>
                </c:pt>
                <c:pt idx="6226">
                  <c:v>48.226950354610011</c:v>
                </c:pt>
                <c:pt idx="6227">
                  <c:v>48.936170212766001</c:v>
                </c:pt>
                <c:pt idx="6228">
                  <c:v>50.354609929077974</c:v>
                </c:pt>
                <c:pt idx="6229">
                  <c:v>49.645390070922012</c:v>
                </c:pt>
                <c:pt idx="6230">
                  <c:v>49.645390070922012</c:v>
                </c:pt>
                <c:pt idx="6231">
                  <c:v>50.349650349650396</c:v>
                </c:pt>
                <c:pt idx="6232">
                  <c:v>50.349650349650396</c:v>
                </c:pt>
                <c:pt idx="6233">
                  <c:v>45.454545454545205</c:v>
                </c:pt>
                <c:pt idx="6234">
                  <c:v>44.755244755244391</c:v>
                </c:pt>
                <c:pt idx="6235">
                  <c:v>51.063829787233821</c:v>
                </c:pt>
                <c:pt idx="6236">
                  <c:v>47.5177304964539</c:v>
                </c:pt>
                <c:pt idx="6237">
                  <c:v>49.645390070922012</c:v>
                </c:pt>
                <c:pt idx="6238">
                  <c:v>50.354609929077974</c:v>
                </c:pt>
                <c:pt idx="6239">
                  <c:v>48.936170212766001</c:v>
                </c:pt>
                <c:pt idx="6240">
                  <c:v>49.645390070922012</c:v>
                </c:pt>
                <c:pt idx="6241">
                  <c:v>45.070422535211172</c:v>
                </c:pt>
                <c:pt idx="6242">
                  <c:v>46.478873239436595</c:v>
                </c:pt>
                <c:pt idx="6243">
                  <c:v>45.985401459853705</c:v>
                </c:pt>
                <c:pt idx="6244">
                  <c:v>45.454545454545205</c:v>
                </c:pt>
                <c:pt idx="6245">
                  <c:v>48.251748251748005</c:v>
                </c:pt>
                <c:pt idx="6246">
                  <c:v>41.726618705036003</c:v>
                </c:pt>
                <c:pt idx="6247">
                  <c:v>46.853146853146541</c:v>
                </c:pt>
                <c:pt idx="6248">
                  <c:v>48.251748251748005</c:v>
                </c:pt>
                <c:pt idx="6249">
                  <c:v>49.65034965034954</c:v>
                </c:pt>
                <c:pt idx="6250">
                  <c:v>46.153846153845819</c:v>
                </c:pt>
                <c:pt idx="6251">
                  <c:v>48.936170212766001</c:v>
                </c:pt>
                <c:pt idx="6252">
                  <c:v>45.390070921985966</c:v>
                </c:pt>
                <c:pt idx="6253">
                  <c:v>51.470588235294045</c:v>
                </c:pt>
                <c:pt idx="6254">
                  <c:v>50</c:v>
                </c:pt>
                <c:pt idx="6255">
                  <c:v>48.529411764705912</c:v>
                </c:pt>
                <c:pt idx="6256">
                  <c:v>51.470588235294045</c:v>
                </c:pt>
                <c:pt idx="6257">
                  <c:v>50</c:v>
                </c:pt>
                <c:pt idx="6258">
                  <c:v>50.735294117647044</c:v>
                </c:pt>
                <c:pt idx="6259">
                  <c:v>51.063829787233821</c:v>
                </c:pt>
                <c:pt idx="6260">
                  <c:v>48.201438848921157</c:v>
                </c:pt>
                <c:pt idx="6261">
                  <c:v>59.0277777777778</c:v>
                </c:pt>
                <c:pt idx="6262">
                  <c:v>47.183098591549296</c:v>
                </c:pt>
                <c:pt idx="6263">
                  <c:v>52.112676056337996</c:v>
                </c:pt>
                <c:pt idx="6264">
                  <c:v>51.773049645390095</c:v>
                </c:pt>
                <c:pt idx="6265">
                  <c:v>47.058823529411796</c:v>
                </c:pt>
                <c:pt idx="6266">
                  <c:v>47.826086956521713</c:v>
                </c:pt>
                <c:pt idx="6267">
                  <c:v>51.449275362318801</c:v>
                </c:pt>
                <c:pt idx="6268">
                  <c:v>50</c:v>
                </c:pt>
                <c:pt idx="6269">
                  <c:v>52.898550724637836</c:v>
                </c:pt>
                <c:pt idx="6270">
                  <c:v>52.173913043478422</c:v>
                </c:pt>
                <c:pt idx="6271">
                  <c:v>43.571428571428335</c:v>
                </c:pt>
                <c:pt idx="6272">
                  <c:v>45.714285714285701</c:v>
                </c:pt>
                <c:pt idx="6273">
                  <c:v>45.714285714285701</c:v>
                </c:pt>
                <c:pt idx="6274">
                  <c:v>46.428571428571537</c:v>
                </c:pt>
                <c:pt idx="6275">
                  <c:v>47.826086956521713</c:v>
                </c:pt>
                <c:pt idx="6276">
                  <c:v>45.714285714285701</c:v>
                </c:pt>
                <c:pt idx="6277">
                  <c:v>42.857142857142563</c:v>
                </c:pt>
                <c:pt idx="6278">
                  <c:v>52.816901408450541</c:v>
                </c:pt>
                <c:pt idx="6279">
                  <c:v>53.521126760563398</c:v>
                </c:pt>
                <c:pt idx="6280">
                  <c:v>53.571428571428335</c:v>
                </c:pt>
                <c:pt idx="6281">
                  <c:v>51.408450704225402</c:v>
                </c:pt>
                <c:pt idx="6282">
                  <c:v>51.408450704225402</c:v>
                </c:pt>
                <c:pt idx="6283">
                  <c:v>53.571428571428335</c:v>
                </c:pt>
                <c:pt idx="6284">
                  <c:v>44.755244755244391</c:v>
                </c:pt>
                <c:pt idx="6285">
                  <c:v>43.971631205673745</c:v>
                </c:pt>
                <c:pt idx="6286">
                  <c:v>47.857142857142563</c:v>
                </c:pt>
                <c:pt idx="6287">
                  <c:v>59.154929577464436</c:v>
                </c:pt>
                <c:pt idx="6288">
                  <c:v>54.9295774647887</c:v>
                </c:pt>
                <c:pt idx="6289">
                  <c:v>57.746478873239397</c:v>
                </c:pt>
                <c:pt idx="6290">
                  <c:v>57.042253521126803</c:v>
                </c:pt>
                <c:pt idx="6291">
                  <c:v>59.154929577464436</c:v>
                </c:pt>
                <c:pt idx="6292">
                  <c:v>61.8055555555556</c:v>
                </c:pt>
                <c:pt idx="6293">
                  <c:v>61.1111111111111</c:v>
                </c:pt>
                <c:pt idx="6294">
                  <c:v>55</c:v>
                </c:pt>
                <c:pt idx="6295">
                  <c:v>56.944444444444017</c:v>
                </c:pt>
                <c:pt idx="6296">
                  <c:v>58.3333333333333</c:v>
                </c:pt>
                <c:pt idx="6297">
                  <c:v>57.638888888889021</c:v>
                </c:pt>
                <c:pt idx="6298">
                  <c:v>60.416666666666131</c:v>
                </c:pt>
                <c:pt idx="6299">
                  <c:v>55.5555555555556</c:v>
                </c:pt>
                <c:pt idx="6300">
                  <c:v>56.944444444444017</c:v>
                </c:pt>
                <c:pt idx="6301">
                  <c:v>56.944444444444017</c:v>
                </c:pt>
                <c:pt idx="6302">
                  <c:v>53.4722222222222</c:v>
                </c:pt>
                <c:pt idx="6303">
                  <c:v>56.25</c:v>
                </c:pt>
                <c:pt idx="6304">
                  <c:v>59.0277777777778</c:v>
                </c:pt>
                <c:pt idx="6305">
                  <c:v>59.0277777777778</c:v>
                </c:pt>
                <c:pt idx="6306">
                  <c:v>59.722222222222321</c:v>
                </c:pt>
                <c:pt idx="6307">
                  <c:v>58.3333333333333</c:v>
                </c:pt>
                <c:pt idx="6308">
                  <c:v>60.416666666666131</c:v>
                </c:pt>
                <c:pt idx="6309">
                  <c:v>60.416666666666131</c:v>
                </c:pt>
                <c:pt idx="6310">
                  <c:v>59.722222222222321</c:v>
                </c:pt>
                <c:pt idx="6311">
                  <c:v>59.722222222222321</c:v>
                </c:pt>
                <c:pt idx="6312">
                  <c:v>59.722222222222321</c:v>
                </c:pt>
                <c:pt idx="6313">
                  <c:v>60.416666666666131</c:v>
                </c:pt>
                <c:pt idx="6314">
                  <c:v>60.416666666666131</c:v>
                </c:pt>
                <c:pt idx="6315">
                  <c:v>60.416666666666131</c:v>
                </c:pt>
                <c:pt idx="6316">
                  <c:v>60.416666666666131</c:v>
                </c:pt>
                <c:pt idx="6317">
                  <c:v>60.416666666666131</c:v>
                </c:pt>
                <c:pt idx="6318">
                  <c:v>60.416666666666131</c:v>
                </c:pt>
                <c:pt idx="6319">
                  <c:v>60.416666666666131</c:v>
                </c:pt>
                <c:pt idx="6320">
                  <c:v>59.722222222222321</c:v>
                </c:pt>
                <c:pt idx="6321">
                  <c:v>59.0277777777778</c:v>
                </c:pt>
                <c:pt idx="6322">
                  <c:v>61.1111111111111</c:v>
                </c:pt>
                <c:pt idx="6323">
                  <c:v>59.722222222222321</c:v>
                </c:pt>
                <c:pt idx="6324">
                  <c:v>60.416666666666131</c:v>
                </c:pt>
                <c:pt idx="6325">
                  <c:v>59.0277777777778</c:v>
                </c:pt>
                <c:pt idx="6326">
                  <c:v>59.722222222222321</c:v>
                </c:pt>
                <c:pt idx="6327">
                  <c:v>59.722222222222321</c:v>
                </c:pt>
                <c:pt idx="6328">
                  <c:v>48.201438848921157</c:v>
                </c:pt>
                <c:pt idx="6329">
                  <c:v>48.920863309352242</c:v>
                </c:pt>
                <c:pt idx="6330">
                  <c:v>48.920863309352242</c:v>
                </c:pt>
                <c:pt idx="6331">
                  <c:v>48.920863309352242</c:v>
                </c:pt>
                <c:pt idx="6332">
                  <c:v>48.920863309352242</c:v>
                </c:pt>
                <c:pt idx="6333">
                  <c:v>48.920863309352242</c:v>
                </c:pt>
                <c:pt idx="6334">
                  <c:v>48.201438848921157</c:v>
                </c:pt>
                <c:pt idx="6335">
                  <c:v>48.201438848921157</c:v>
                </c:pt>
                <c:pt idx="6336">
                  <c:v>49.640287769783853</c:v>
                </c:pt>
                <c:pt idx="6337">
                  <c:v>51.079136690647474</c:v>
                </c:pt>
                <c:pt idx="6338">
                  <c:v>48.920863309352242</c:v>
                </c:pt>
                <c:pt idx="6339">
                  <c:v>48.201438848921157</c:v>
                </c:pt>
                <c:pt idx="6340">
                  <c:v>48.201438848921157</c:v>
                </c:pt>
                <c:pt idx="6341">
                  <c:v>47.482014388489212</c:v>
                </c:pt>
                <c:pt idx="6342">
                  <c:v>47.482014388489212</c:v>
                </c:pt>
                <c:pt idx="6343">
                  <c:v>47.482014388489212</c:v>
                </c:pt>
                <c:pt idx="6344">
                  <c:v>46.043165467625897</c:v>
                </c:pt>
                <c:pt idx="6345">
                  <c:v>47.482014388489212</c:v>
                </c:pt>
                <c:pt idx="6346">
                  <c:v>46.043165467625897</c:v>
                </c:pt>
                <c:pt idx="6347">
                  <c:v>48.920863309352242</c:v>
                </c:pt>
                <c:pt idx="6348">
                  <c:v>47.482014388489212</c:v>
                </c:pt>
                <c:pt idx="6349">
                  <c:v>47.482014388489212</c:v>
                </c:pt>
                <c:pt idx="6350">
                  <c:v>47.482014388489212</c:v>
                </c:pt>
                <c:pt idx="6351">
                  <c:v>49.640287769783853</c:v>
                </c:pt>
                <c:pt idx="6352">
                  <c:v>48.201438848921157</c:v>
                </c:pt>
                <c:pt idx="6353">
                  <c:v>44.202898550724598</c:v>
                </c:pt>
                <c:pt idx="6354">
                  <c:v>44.927536231884112</c:v>
                </c:pt>
                <c:pt idx="6355">
                  <c:v>42.962962962963012</c:v>
                </c:pt>
                <c:pt idx="6356">
                  <c:v>46.043165467625897</c:v>
                </c:pt>
                <c:pt idx="6357">
                  <c:v>46.043165467625897</c:v>
                </c:pt>
                <c:pt idx="6358">
                  <c:v>41.605839416058402</c:v>
                </c:pt>
                <c:pt idx="6359">
                  <c:v>46.762589928057743</c:v>
                </c:pt>
                <c:pt idx="6360">
                  <c:v>46.762589928057743</c:v>
                </c:pt>
                <c:pt idx="6361">
                  <c:v>46.043165467625897</c:v>
                </c:pt>
                <c:pt idx="6362">
                  <c:v>44.604316546762597</c:v>
                </c:pt>
                <c:pt idx="6363">
                  <c:v>45.323741007194144</c:v>
                </c:pt>
                <c:pt idx="6364">
                  <c:v>42.446043165467209</c:v>
                </c:pt>
                <c:pt idx="6365">
                  <c:v>48.872180451127797</c:v>
                </c:pt>
                <c:pt idx="6366">
                  <c:v>50.375939849624103</c:v>
                </c:pt>
                <c:pt idx="6367">
                  <c:v>48.872180451127797</c:v>
                </c:pt>
                <c:pt idx="6368">
                  <c:v>48.872180451127797</c:v>
                </c:pt>
                <c:pt idx="6369">
                  <c:v>50.375939849624103</c:v>
                </c:pt>
                <c:pt idx="6370">
                  <c:v>51.127819548872203</c:v>
                </c:pt>
                <c:pt idx="6371">
                  <c:v>50.7246376811594</c:v>
                </c:pt>
                <c:pt idx="6372">
                  <c:v>49.275362318840735</c:v>
                </c:pt>
                <c:pt idx="6373">
                  <c:v>53.956834532374096</c:v>
                </c:pt>
                <c:pt idx="6374">
                  <c:v>47.826086956521713</c:v>
                </c:pt>
                <c:pt idx="6375">
                  <c:v>51.798561151079113</c:v>
                </c:pt>
                <c:pt idx="6376">
                  <c:v>49.640287769783853</c:v>
                </c:pt>
                <c:pt idx="6377">
                  <c:v>48.120300751879867</c:v>
                </c:pt>
                <c:pt idx="6378">
                  <c:v>49.635036496350402</c:v>
                </c:pt>
                <c:pt idx="6379">
                  <c:v>48.8888888888889</c:v>
                </c:pt>
                <c:pt idx="6380">
                  <c:v>48.148148148148259</c:v>
                </c:pt>
                <c:pt idx="6381">
                  <c:v>50.370370370370402</c:v>
                </c:pt>
                <c:pt idx="6382">
                  <c:v>50.370370370370402</c:v>
                </c:pt>
                <c:pt idx="6383">
                  <c:v>44.525547445255498</c:v>
                </c:pt>
                <c:pt idx="6384">
                  <c:v>43.0656934306569</c:v>
                </c:pt>
                <c:pt idx="6385">
                  <c:v>45.255474452554701</c:v>
                </c:pt>
                <c:pt idx="6386">
                  <c:v>43.795620437956202</c:v>
                </c:pt>
                <c:pt idx="6387">
                  <c:v>43.795620437956202</c:v>
                </c:pt>
                <c:pt idx="6388">
                  <c:v>44.525547445255498</c:v>
                </c:pt>
                <c:pt idx="6389">
                  <c:v>46.715328467153299</c:v>
                </c:pt>
                <c:pt idx="6390">
                  <c:v>51.798561151079113</c:v>
                </c:pt>
                <c:pt idx="6391">
                  <c:v>54.744525547445299</c:v>
                </c:pt>
                <c:pt idx="6392">
                  <c:v>55.47445255474419</c:v>
                </c:pt>
                <c:pt idx="6393">
                  <c:v>54.014598540146004</c:v>
                </c:pt>
                <c:pt idx="6394">
                  <c:v>50.364963503649143</c:v>
                </c:pt>
                <c:pt idx="6395">
                  <c:v>55.5555555555556</c:v>
                </c:pt>
                <c:pt idx="6396">
                  <c:v>45.652173913043498</c:v>
                </c:pt>
                <c:pt idx="6397">
                  <c:v>47.101449275361944</c:v>
                </c:pt>
                <c:pt idx="6398">
                  <c:v>53.676470588235297</c:v>
                </c:pt>
                <c:pt idx="6399">
                  <c:v>51.798561151079113</c:v>
                </c:pt>
                <c:pt idx="6400">
                  <c:v>49.640287769783853</c:v>
                </c:pt>
                <c:pt idx="6401">
                  <c:v>51.798561151079113</c:v>
                </c:pt>
                <c:pt idx="6402">
                  <c:v>51.079136690647474</c:v>
                </c:pt>
                <c:pt idx="6403">
                  <c:v>51.079136690647474</c:v>
                </c:pt>
                <c:pt idx="6404">
                  <c:v>55.395683453236892</c:v>
                </c:pt>
                <c:pt idx="6405">
                  <c:v>55.395683453236892</c:v>
                </c:pt>
                <c:pt idx="6406">
                  <c:v>51.851851851851414</c:v>
                </c:pt>
                <c:pt idx="6407">
                  <c:v>57.5539568345324</c:v>
                </c:pt>
                <c:pt idx="6408">
                  <c:v>56.1151079136691</c:v>
                </c:pt>
                <c:pt idx="6409">
                  <c:v>53.623188405797045</c:v>
                </c:pt>
                <c:pt idx="6410">
                  <c:v>55.072463768115902</c:v>
                </c:pt>
                <c:pt idx="6411">
                  <c:v>55.395683453236892</c:v>
                </c:pt>
                <c:pt idx="6412">
                  <c:v>56.1151079136691</c:v>
                </c:pt>
                <c:pt idx="6413">
                  <c:v>54.676258992806012</c:v>
                </c:pt>
                <c:pt idx="6414">
                  <c:v>55.395683453236892</c:v>
                </c:pt>
                <c:pt idx="6415">
                  <c:v>55.395683453236892</c:v>
                </c:pt>
                <c:pt idx="6416">
                  <c:v>50</c:v>
                </c:pt>
                <c:pt idx="6417">
                  <c:v>53.623188405797045</c:v>
                </c:pt>
                <c:pt idx="6418">
                  <c:v>52.173913043478422</c:v>
                </c:pt>
                <c:pt idx="6419">
                  <c:v>52.173913043478422</c:v>
                </c:pt>
                <c:pt idx="6420">
                  <c:v>52.898550724637836</c:v>
                </c:pt>
                <c:pt idx="6421">
                  <c:v>52.898550724637836</c:v>
                </c:pt>
                <c:pt idx="6422">
                  <c:v>52.173913043478422</c:v>
                </c:pt>
                <c:pt idx="6423">
                  <c:v>52.898550724637836</c:v>
                </c:pt>
                <c:pt idx="6424">
                  <c:v>52.898550724637836</c:v>
                </c:pt>
                <c:pt idx="6425">
                  <c:v>52.898550724637836</c:v>
                </c:pt>
                <c:pt idx="6426">
                  <c:v>52.898550724637836</c:v>
                </c:pt>
                <c:pt idx="6427">
                  <c:v>52.898550724637836</c:v>
                </c:pt>
                <c:pt idx="6428">
                  <c:v>52.898550724637836</c:v>
                </c:pt>
                <c:pt idx="6429">
                  <c:v>52.173913043478422</c:v>
                </c:pt>
                <c:pt idx="6430">
                  <c:v>51.449275362318801</c:v>
                </c:pt>
                <c:pt idx="6431">
                  <c:v>52.173913043478422</c:v>
                </c:pt>
                <c:pt idx="6432">
                  <c:v>51.449275362318801</c:v>
                </c:pt>
                <c:pt idx="6433">
                  <c:v>52.173913043478422</c:v>
                </c:pt>
                <c:pt idx="6434">
                  <c:v>52.173913043478422</c:v>
                </c:pt>
                <c:pt idx="6435">
                  <c:v>52.173913043478422</c:v>
                </c:pt>
                <c:pt idx="6436">
                  <c:v>52.898550724637836</c:v>
                </c:pt>
                <c:pt idx="6437">
                  <c:v>52.173913043478422</c:v>
                </c:pt>
                <c:pt idx="6438">
                  <c:v>52.173913043478422</c:v>
                </c:pt>
                <c:pt idx="6439">
                  <c:v>52.173913043478422</c:v>
                </c:pt>
                <c:pt idx="6440">
                  <c:v>50</c:v>
                </c:pt>
                <c:pt idx="6441">
                  <c:v>48.201438848921157</c:v>
                </c:pt>
                <c:pt idx="6442">
                  <c:v>48.920863309352242</c:v>
                </c:pt>
                <c:pt idx="6443">
                  <c:v>48.920863309352242</c:v>
                </c:pt>
                <c:pt idx="6444">
                  <c:v>48.920863309352242</c:v>
                </c:pt>
                <c:pt idx="6445">
                  <c:v>48.920863309352242</c:v>
                </c:pt>
                <c:pt idx="6446">
                  <c:v>48.920863309352242</c:v>
                </c:pt>
                <c:pt idx="6447">
                  <c:v>48.201438848921157</c:v>
                </c:pt>
                <c:pt idx="6448">
                  <c:v>48.201438848921157</c:v>
                </c:pt>
                <c:pt idx="6449">
                  <c:v>49.640287769783853</c:v>
                </c:pt>
                <c:pt idx="6450">
                  <c:v>49.640287769783853</c:v>
                </c:pt>
                <c:pt idx="6451">
                  <c:v>47.482014388489212</c:v>
                </c:pt>
                <c:pt idx="6452">
                  <c:v>47.482014388489212</c:v>
                </c:pt>
                <c:pt idx="6453">
                  <c:v>47.482014388489212</c:v>
                </c:pt>
                <c:pt idx="6454">
                  <c:v>46.762589928057743</c:v>
                </c:pt>
                <c:pt idx="6455">
                  <c:v>46.762589928057743</c:v>
                </c:pt>
                <c:pt idx="6456">
                  <c:v>47.482014388489212</c:v>
                </c:pt>
                <c:pt idx="6457">
                  <c:v>46.762589928057743</c:v>
                </c:pt>
                <c:pt idx="6458">
                  <c:v>48.201438848921157</c:v>
                </c:pt>
                <c:pt idx="6459">
                  <c:v>46.762589928057743</c:v>
                </c:pt>
                <c:pt idx="6460">
                  <c:v>51.079136690647474</c:v>
                </c:pt>
                <c:pt idx="6461">
                  <c:v>48.920863309352242</c:v>
                </c:pt>
                <c:pt idx="6462">
                  <c:v>48.201438848921157</c:v>
                </c:pt>
                <c:pt idx="6463">
                  <c:v>48.201438848921157</c:v>
                </c:pt>
                <c:pt idx="6464">
                  <c:v>48.920863309352242</c:v>
                </c:pt>
                <c:pt idx="6465">
                  <c:v>48.201438848921157</c:v>
                </c:pt>
                <c:pt idx="6466">
                  <c:v>44.202898550724598</c:v>
                </c:pt>
                <c:pt idx="6467">
                  <c:v>44.202898550724598</c:v>
                </c:pt>
                <c:pt idx="6468">
                  <c:v>45.185185185185212</c:v>
                </c:pt>
                <c:pt idx="6469">
                  <c:v>47.482014388489212</c:v>
                </c:pt>
                <c:pt idx="6470">
                  <c:v>47.482014388489212</c:v>
                </c:pt>
                <c:pt idx="6471">
                  <c:v>41.605839416058402</c:v>
                </c:pt>
                <c:pt idx="6472">
                  <c:v>48.201438848921157</c:v>
                </c:pt>
                <c:pt idx="6473">
                  <c:v>47.482014388489212</c:v>
                </c:pt>
                <c:pt idx="6474">
                  <c:v>46.043165467625897</c:v>
                </c:pt>
                <c:pt idx="6475">
                  <c:v>46.043165467625897</c:v>
                </c:pt>
                <c:pt idx="6476">
                  <c:v>47.482014388489212</c:v>
                </c:pt>
                <c:pt idx="6477">
                  <c:v>44.604316546762597</c:v>
                </c:pt>
                <c:pt idx="6478">
                  <c:v>50.375939849624103</c:v>
                </c:pt>
                <c:pt idx="6479">
                  <c:v>50.375939849624103</c:v>
                </c:pt>
                <c:pt idx="6480">
                  <c:v>48.872180451127797</c:v>
                </c:pt>
                <c:pt idx="6481">
                  <c:v>49.624060150375911</c:v>
                </c:pt>
                <c:pt idx="6482">
                  <c:v>51.127819548872203</c:v>
                </c:pt>
                <c:pt idx="6483">
                  <c:v>51.127819548872203</c:v>
                </c:pt>
                <c:pt idx="6484">
                  <c:v>52.898550724637836</c:v>
                </c:pt>
                <c:pt idx="6485">
                  <c:v>50</c:v>
                </c:pt>
                <c:pt idx="6486">
                  <c:v>53.237410071942271</c:v>
                </c:pt>
                <c:pt idx="6487">
                  <c:v>48.550724637681022</c:v>
                </c:pt>
                <c:pt idx="6488">
                  <c:v>51.079136690647474</c:v>
                </c:pt>
                <c:pt idx="6489">
                  <c:v>49.640287769783853</c:v>
                </c:pt>
                <c:pt idx="6490">
                  <c:v>45.864661654135034</c:v>
                </c:pt>
                <c:pt idx="6491">
                  <c:v>49.635036496350402</c:v>
                </c:pt>
                <c:pt idx="6492">
                  <c:v>45.925925925926094</c:v>
                </c:pt>
                <c:pt idx="6493">
                  <c:v>45.185185185185212</c:v>
                </c:pt>
                <c:pt idx="6494">
                  <c:v>48.148148148148259</c:v>
                </c:pt>
                <c:pt idx="6495">
                  <c:v>47.407407407406936</c:v>
                </c:pt>
                <c:pt idx="6496">
                  <c:v>43.0656934306569</c:v>
                </c:pt>
                <c:pt idx="6497">
                  <c:v>42.335766423357541</c:v>
                </c:pt>
                <c:pt idx="6498">
                  <c:v>43.795620437956202</c:v>
                </c:pt>
                <c:pt idx="6499">
                  <c:v>43.795620437956202</c:v>
                </c:pt>
                <c:pt idx="6500">
                  <c:v>42.335766423357541</c:v>
                </c:pt>
                <c:pt idx="6501">
                  <c:v>43.795620437956202</c:v>
                </c:pt>
                <c:pt idx="6502">
                  <c:v>45.255474452554701</c:v>
                </c:pt>
                <c:pt idx="6503">
                  <c:v>51.079136690647474</c:v>
                </c:pt>
                <c:pt idx="6504">
                  <c:v>53.284671532846353</c:v>
                </c:pt>
                <c:pt idx="6505">
                  <c:v>52.554744525546958</c:v>
                </c:pt>
                <c:pt idx="6506">
                  <c:v>51.824817518247905</c:v>
                </c:pt>
                <c:pt idx="6507">
                  <c:v>48.175182481751811</c:v>
                </c:pt>
                <c:pt idx="6508">
                  <c:v>52.592592592592602</c:v>
                </c:pt>
                <c:pt idx="6509">
                  <c:v>46.3768115942026</c:v>
                </c:pt>
                <c:pt idx="6510">
                  <c:v>48.550724637681022</c:v>
                </c:pt>
                <c:pt idx="6511">
                  <c:v>50</c:v>
                </c:pt>
                <c:pt idx="6512">
                  <c:v>51.079136690647474</c:v>
                </c:pt>
                <c:pt idx="6513">
                  <c:v>48.920863309352242</c:v>
                </c:pt>
                <c:pt idx="6514">
                  <c:v>51.079136690647474</c:v>
                </c:pt>
                <c:pt idx="6515">
                  <c:v>50.359712230215813</c:v>
                </c:pt>
                <c:pt idx="6516">
                  <c:v>50.359712230215813</c:v>
                </c:pt>
                <c:pt idx="6517">
                  <c:v>54.676258992806012</c:v>
                </c:pt>
                <c:pt idx="6518">
                  <c:v>54.676258992806012</c:v>
                </c:pt>
                <c:pt idx="6519">
                  <c:v>51.1111111111111</c:v>
                </c:pt>
                <c:pt idx="6520">
                  <c:v>56.1151079136691</c:v>
                </c:pt>
                <c:pt idx="6521">
                  <c:v>55.395683453236892</c:v>
                </c:pt>
                <c:pt idx="6522">
                  <c:v>51.449275362318801</c:v>
                </c:pt>
                <c:pt idx="6523">
                  <c:v>53.623188405797045</c:v>
                </c:pt>
                <c:pt idx="6524">
                  <c:v>53.956834532374096</c:v>
                </c:pt>
                <c:pt idx="6525">
                  <c:v>54.676258992806012</c:v>
                </c:pt>
                <c:pt idx="6526">
                  <c:v>53.237410071942271</c:v>
                </c:pt>
                <c:pt idx="6527">
                  <c:v>53.237410071942271</c:v>
                </c:pt>
                <c:pt idx="6528">
                  <c:v>53.956834532374096</c:v>
                </c:pt>
                <c:pt idx="6529">
                  <c:v>50.7246376811594</c:v>
                </c:pt>
                <c:pt idx="6530">
                  <c:v>52.173913043478422</c:v>
                </c:pt>
                <c:pt idx="6531">
                  <c:v>50.7246376811594</c:v>
                </c:pt>
                <c:pt idx="6532">
                  <c:v>50.7246376811594</c:v>
                </c:pt>
                <c:pt idx="6533">
                  <c:v>51.449275362318801</c:v>
                </c:pt>
                <c:pt idx="6534">
                  <c:v>51.449275362318801</c:v>
                </c:pt>
                <c:pt idx="6535">
                  <c:v>50.7246376811594</c:v>
                </c:pt>
                <c:pt idx="6536">
                  <c:v>51.449275362318801</c:v>
                </c:pt>
                <c:pt idx="6537">
                  <c:v>51.449275362318801</c:v>
                </c:pt>
                <c:pt idx="6538">
                  <c:v>51.449275362318801</c:v>
                </c:pt>
                <c:pt idx="6539">
                  <c:v>51.449275362318801</c:v>
                </c:pt>
                <c:pt idx="6540">
                  <c:v>51.449275362318801</c:v>
                </c:pt>
                <c:pt idx="6541">
                  <c:v>51.449275362318801</c:v>
                </c:pt>
                <c:pt idx="6542">
                  <c:v>51.449275362318801</c:v>
                </c:pt>
                <c:pt idx="6543">
                  <c:v>50</c:v>
                </c:pt>
                <c:pt idx="6544">
                  <c:v>50</c:v>
                </c:pt>
                <c:pt idx="6545">
                  <c:v>49.275362318840735</c:v>
                </c:pt>
                <c:pt idx="6546">
                  <c:v>50</c:v>
                </c:pt>
                <c:pt idx="6547">
                  <c:v>50</c:v>
                </c:pt>
                <c:pt idx="6548">
                  <c:v>50</c:v>
                </c:pt>
                <c:pt idx="6549">
                  <c:v>50.7246376811594</c:v>
                </c:pt>
                <c:pt idx="6550">
                  <c:v>50</c:v>
                </c:pt>
                <c:pt idx="6551">
                  <c:v>50</c:v>
                </c:pt>
                <c:pt idx="6552">
                  <c:v>50</c:v>
                </c:pt>
                <c:pt idx="6553">
                  <c:v>51.449275362318801</c:v>
                </c:pt>
                <c:pt idx="6554">
                  <c:v>86.428571428571288</c:v>
                </c:pt>
                <c:pt idx="6555">
                  <c:v>46.762589928057743</c:v>
                </c:pt>
                <c:pt idx="6556">
                  <c:v>47.482014388489212</c:v>
                </c:pt>
                <c:pt idx="6557">
                  <c:v>47.482014388489212</c:v>
                </c:pt>
                <c:pt idx="6558">
                  <c:v>47.482014388489212</c:v>
                </c:pt>
                <c:pt idx="6559">
                  <c:v>46.5277777777778</c:v>
                </c:pt>
                <c:pt idx="6560">
                  <c:v>47.482014388489212</c:v>
                </c:pt>
                <c:pt idx="6561">
                  <c:v>46.762589928057743</c:v>
                </c:pt>
                <c:pt idx="6562">
                  <c:v>46.762589928057743</c:v>
                </c:pt>
                <c:pt idx="6563">
                  <c:v>48.920863309352242</c:v>
                </c:pt>
                <c:pt idx="6564">
                  <c:v>47.482014388489212</c:v>
                </c:pt>
                <c:pt idx="6565">
                  <c:v>47.482014388489212</c:v>
                </c:pt>
                <c:pt idx="6566">
                  <c:v>46.762589928057743</c:v>
                </c:pt>
                <c:pt idx="6567">
                  <c:v>46.762589928057743</c:v>
                </c:pt>
                <c:pt idx="6568">
                  <c:v>46.043165467625897</c:v>
                </c:pt>
                <c:pt idx="6569">
                  <c:v>46.043165467625897</c:v>
                </c:pt>
                <c:pt idx="6570">
                  <c:v>46.762589928057743</c:v>
                </c:pt>
                <c:pt idx="6571">
                  <c:v>46.043165467625897</c:v>
                </c:pt>
                <c:pt idx="6572">
                  <c:v>46.5277777777778</c:v>
                </c:pt>
                <c:pt idx="6573">
                  <c:v>45.138888888889021</c:v>
                </c:pt>
                <c:pt idx="6574">
                  <c:v>49.640287769783853</c:v>
                </c:pt>
                <c:pt idx="6575">
                  <c:v>48.201438848921157</c:v>
                </c:pt>
                <c:pt idx="6576">
                  <c:v>47.482014388489212</c:v>
                </c:pt>
                <c:pt idx="6577">
                  <c:v>47.482014388489212</c:v>
                </c:pt>
                <c:pt idx="6578">
                  <c:v>48.201438848921157</c:v>
                </c:pt>
                <c:pt idx="6579">
                  <c:v>47.482014388489212</c:v>
                </c:pt>
                <c:pt idx="6580">
                  <c:v>41.258741258741296</c:v>
                </c:pt>
                <c:pt idx="6581">
                  <c:v>41.428571428571537</c:v>
                </c:pt>
                <c:pt idx="6582">
                  <c:v>40.441176470588196</c:v>
                </c:pt>
                <c:pt idx="6583">
                  <c:v>46.043165467625897</c:v>
                </c:pt>
                <c:pt idx="6584">
                  <c:v>45.323741007194144</c:v>
                </c:pt>
                <c:pt idx="6585">
                  <c:v>40.875912408759113</c:v>
                </c:pt>
                <c:pt idx="6586">
                  <c:v>46.428571428571537</c:v>
                </c:pt>
                <c:pt idx="6587">
                  <c:v>47.482014388489212</c:v>
                </c:pt>
                <c:pt idx="6588">
                  <c:v>46.043165467625897</c:v>
                </c:pt>
                <c:pt idx="6589">
                  <c:v>44.604316546762597</c:v>
                </c:pt>
                <c:pt idx="6590">
                  <c:v>43.884892086330844</c:v>
                </c:pt>
                <c:pt idx="6591">
                  <c:v>41.0071942446043</c:v>
                </c:pt>
                <c:pt idx="6592">
                  <c:v>49.264705882352963</c:v>
                </c:pt>
                <c:pt idx="6593">
                  <c:v>50.735294117647044</c:v>
                </c:pt>
                <c:pt idx="6594">
                  <c:v>48.529411764705912</c:v>
                </c:pt>
                <c:pt idx="6595">
                  <c:v>49.264705882352963</c:v>
                </c:pt>
                <c:pt idx="6596">
                  <c:v>50.735294117647044</c:v>
                </c:pt>
                <c:pt idx="6597">
                  <c:v>51.470588235294045</c:v>
                </c:pt>
                <c:pt idx="6598">
                  <c:v>54.347826086956175</c:v>
                </c:pt>
                <c:pt idx="6599">
                  <c:v>51.449275362318801</c:v>
                </c:pt>
                <c:pt idx="6600">
                  <c:v>53.956834532374096</c:v>
                </c:pt>
                <c:pt idx="6601">
                  <c:v>45.652173913043498</c:v>
                </c:pt>
                <c:pt idx="6602">
                  <c:v>50.359712230215813</c:v>
                </c:pt>
                <c:pt idx="6603">
                  <c:v>47.5177304964539</c:v>
                </c:pt>
                <c:pt idx="6604">
                  <c:v>48.120300751879867</c:v>
                </c:pt>
                <c:pt idx="6605">
                  <c:v>49.635036496350402</c:v>
                </c:pt>
                <c:pt idx="6606">
                  <c:v>45.985401459853705</c:v>
                </c:pt>
                <c:pt idx="6607">
                  <c:v>45.925925925926094</c:v>
                </c:pt>
                <c:pt idx="6608">
                  <c:v>48.175182481751811</c:v>
                </c:pt>
                <c:pt idx="6609">
                  <c:v>46.715328467153299</c:v>
                </c:pt>
                <c:pt idx="6610">
                  <c:v>43.0656934306569</c:v>
                </c:pt>
                <c:pt idx="6611">
                  <c:v>42.335766423357541</c:v>
                </c:pt>
                <c:pt idx="6612">
                  <c:v>43.0656934306569</c:v>
                </c:pt>
                <c:pt idx="6613">
                  <c:v>44.525547445255498</c:v>
                </c:pt>
                <c:pt idx="6614">
                  <c:v>43.0656934306569</c:v>
                </c:pt>
                <c:pt idx="6615">
                  <c:v>43.795620437956202</c:v>
                </c:pt>
                <c:pt idx="6616">
                  <c:v>45.255474452554701</c:v>
                </c:pt>
                <c:pt idx="6617">
                  <c:v>51.079136690647474</c:v>
                </c:pt>
                <c:pt idx="6618">
                  <c:v>55.47445255474419</c:v>
                </c:pt>
                <c:pt idx="6619">
                  <c:v>53.284671532846353</c:v>
                </c:pt>
                <c:pt idx="6620">
                  <c:v>52.554744525546958</c:v>
                </c:pt>
                <c:pt idx="6621">
                  <c:v>49.635036496350402</c:v>
                </c:pt>
                <c:pt idx="6622">
                  <c:v>50</c:v>
                </c:pt>
                <c:pt idx="6623">
                  <c:v>42.253521126760596</c:v>
                </c:pt>
                <c:pt idx="6624">
                  <c:v>43.661971830986012</c:v>
                </c:pt>
                <c:pt idx="6625">
                  <c:v>52.205882352941202</c:v>
                </c:pt>
                <c:pt idx="6626">
                  <c:v>51.798561151079113</c:v>
                </c:pt>
                <c:pt idx="6627">
                  <c:v>47.482014388489212</c:v>
                </c:pt>
                <c:pt idx="6628">
                  <c:v>48.920863309352242</c:v>
                </c:pt>
                <c:pt idx="6629">
                  <c:v>48.920863309352242</c:v>
                </c:pt>
                <c:pt idx="6630">
                  <c:v>48.920863309352242</c:v>
                </c:pt>
                <c:pt idx="6631">
                  <c:v>54.676258992806012</c:v>
                </c:pt>
                <c:pt idx="6632">
                  <c:v>53.956834532374096</c:v>
                </c:pt>
                <c:pt idx="6633">
                  <c:v>49.629629629629598</c:v>
                </c:pt>
                <c:pt idx="6634">
                  <c:v>53.956834532374096</c:v>
                </c:pt>
                <c:pt idx="6635">
                  <c:v>53.237410071942271</c:v>
                </c:pt>
                <c:pt idx="6636">
                  <c:v>51.048951048951267</c:v>
                </c:pt>
                <c:pt idx="6637">
                  <c:v>52.447552447552397</c:v>
                </c:pt>
                <c:pt idx="6638">
                  <c:v>53.4722222222222</c:v>
                </c:pt>
                <c:pt idx="6639">
                  <c:v>53.4722222222222</c:v>
                </c:pt>
                <c:pt idx="6640">
                  <c:v>52.7777777777778</c:v>
                </c:pt>
                <c:pt idx="6641">
                  <c:v>54.166666666666309</c:v>
                </c:pt>
                <c:pt idx="6642">
                  <c:v>53.4722222222222</c:v>
                </c:pt>
                <c:pt idx="6643">
                  <c:v>48.251748251748005</c:v>
                </c:pt>
                <c:pt idx="6644">
                  <c:v>51.048951048951267</c:v>
                </c:pt>
                <c:pt idx="6645">
                  <c:v>49.65034965034954</c:v>
                </c:pt>
                <c:pt idx="6646">
                  <c:v>49.65034965034954</c:v>
                </c:pt>
                <c:pt idx="6647">
                  <c:v>50.349650349650396</c:v>
                </c:pt>
                <c:pt idx="6648">
                  <c:v>50.349650349650396</c:v>
                </c:pt>
                <c:pt idx="6649">
                  <c:v>49.65034965034954</c:v>
                </c:pt>
                <c:pt idx="6650">
                  <c:v>50.349650349650396</c:v>
                </c:pt>
                <c:pt idx="6651">
                  <c:v>50.349650349650396</c:v>
                </c:pt>
                <c:pt idx="6652">
                  <c:v>50.349650349650396</c:v>
                </c:pt>
                <c:pt idx="6653">
                  <c:v>50.349650349650396</c:v>
                </c:pt>
                <c:pt idx="6654">
                  <c:v>50.349650349650396</c:v>
                </c:pt>
                <c:pt idx="6655">
                  <c:v>50.349650349650396</c:v>
                </c:pt>
                <c:pt idx="6656">
                  <c:v>50.349650349650396</c:v>
                </c:pt>
                <c:pt idx="6657">
                  <c:v>49.65034965034954</c:v>
                </c:pt>
                <c:pt idx="6658">
                  <c:v>49.65034965034954</c:v>
                </c:pt>
                <c:pt idx="6659">
                  <c:v>48.951048951048705</c:v>
                </c:pt>
                <c:pt idx="6660">
                  <c:v>49.65034965034954</c:v>
                </c:pt>
                <c:pt idx="6661">
                  <c:v>49.65034965034954</c:v>
                </c:pt>
                <c:pt idx="6662">
                  <c:v>49.65034965034954</c:v>
                </c:pt>
                <c:pt idx="6663">
                  <c:v>49.65034965034954</c:v>
                </c:pt>
                <c:pt idx="6664">
                  <c:v>50.349650349650396</c:v>
                </c:pt>
                <c:pt idx="6665">
                  <c:v>49.65034965034954</c:v>
                </c:pt>
                <c:pt idx="6666">
                  <c:v>49.65034965034954</c:v>
                </c:pt>
                <c:pt idx="6667">
                  <c:v>50.7246376811594</c:v>
                </c:pt>
                <c:pt idx="6668">
                  <c:v>84.285714285714306</c:v>
                </c:pt>
                <c:pt idx="6669">
                  <c:v>83.571428571428186</c:v>
                </c:pt>
                <c:pt idx="6670">
                  <c:v>48.201438848921157</c:v>
                </c:pt>
                <c:pt idx="6671">
                  <c:v>48.920863309352242</c:v>
                </c:pt>
                <c:pt idx="6672">
                  <c:v>48.920863309352242</c:v>
                </c:pt>
                <c:pt idx="6673">
                  <c:v>48.920863309352242</c:v>
                </c:pt>
                <c:pt idx="6674">
                  <c:v>48.920863309352242</c:v>
                </c:pt>
                <c:pt idx="6675">
                  <c:v>48.920863309352242</c:v>
                </c:pt>
                <c:pt idx="6676">
                  <c:v>48.201438848921157</c:v>
                </c:pt>
                <c:pt idx="6677">
                  <c:v>48.201438848921157</c:v>
                </c:pt>
                <c:pt idx="6678">
                  <c:v>49.640287769783853</c:v>
                </c:pt>
                <c:pt idx="6679">
                  <c:v>48.920863309352242</c:v>
                </c:pt>
                <c:pt idx="6680">
                  <c:v>48.920863309352242</c:v>
                </c:pt>
                <c:pt idx="6681">
                  <c:v>47.482014388489212</c:v>
                </c:pt>
                <c:pt idx="6682">
                  <c:v>47.482014388489212</c:v>
                </c:pt>
                <c:pt idx="6683">
                  <c:v>46.762589928057743</c:v>
                </c:pt>
                <c:pt idx="6684">
                  <c:v>46.762589928057743</c:v>
                </c:pt>
                <c:pt idx="6685">
                  <c:v>46.762589928057743</c:v>
                </c:pt>
                <c:pt idx="6686">
                  <c:v>46.043165467625897</c:v>
                </c:pt>
                <c:pt idx="6687">
                  <c:v>46.043165467625897</c:v>
                </c:pt>
                <c:pt idx="6688">
                  <c:v>45.323741007194144</c:v>
                </c:pt>
                <c:pt idx="6689">
                  <c:v>49.640287769783853</c:v>
                </c:pt>
                <c:pt idx="6690">
                  <c:v>48.201438848921157</c:v>
                </c:pt>
                <c:pt idx="6691">
                  <c:v>48.201438848921157</c:v>
                </c:pt>
                <c:pt idx="6692">
                  <c:v>48.201438848921157</c:v>
                </c:pt>
                <c:pt idx="6693">
                  <c:v>48.201438848921157</c:v>
                </c:pt>
                <c:pt idx="6694">
                  <c:v>48.201438848921157</c:v>
                </c:pt>
                <c:pt idx="6695">
                  <c:v>43.478260869565197</c:v>
                </c:pt>
                <c:pt idx="6696">
                  <c:v>42.753623188405811</c:v>
                </c:pt>
                <c:pt idx="6697">
                  <c:v>40.740740740740712</c:v>
                </c:pt>
                <c:pt idx="6698">
                  <c:v>47.482014388489212</c:v>
                </c:pt>
                <c:pt idx="6699">
                  <c:v>46.762589928057743</c:v>
                </c:pt>
                <c:pt idx="6700">
                  <c:v>43.795620437956202</c:v>
                </c:pt>
                <c:pt idx="6701">
                  <c:v>47.482014388489212</c:v>
                </c:pt>
                <c:pt idx="6702">
                  <c:v>48.201438848921157</c:v>
                </c:pt>
                <c:pt idx="6703">
                  <c:v>47.482014388489212</c:v>
                </c:pt>
                <c:pt idx="6704">
                  <c:v>44.604316546762597</c:v>
                </c:pt>
                <c:pt idx="6705">
                  <c:v>45.323741007194144</c:v>
                </c:pt>
                <c:pt idx="6706">
                  <c:v>42.446043165467209</c:v>
                </c:pt>
                <c:pt idx="6707">
                  <c:v>48.872180451127797</c:v>
                </c:pt>
                <c:pt idx="6708">
                  <c:v>50.375939849624103</c:v>
                </c:pt>
                <c:pt idx="6709">
                  <c:v>48.872180451127797</c:v>
                </c:pt>
                <c:pt idx="6710">
                  <c:v>48.872180451127797</c:v>
                </c:pt>
                <c:pt idx="6711">
                  <c:v>51.879699248120303</c:v>
                </c:pt>
                <c:pt idx="6712">
                  <c:v>51.879699248120303</c:v>
                </c:pt>
                <c:pt idx="6713">
                  <c:v>51.449275362318801</c:v>
                </c:pt>
                <c:pt idx="6714">
                  <c:v>52.173913043478422</c:v>
                </c:pt>
                <c:pt idx="6715">
                  <c:v>53.956834532374096</c:v>
                </c:pt>
                <c:pt idx="6716">
                  <c:v>47.101449275361944</c:v>
                </c:pt>
                <c:pt idx="6717">
                  <c:v>50.359712230215813</c:v>
                </c:pt>
                <c:pt idx="6718">
                  <c:v>48.201438848921157</c:v>
                </c:pt>
                <c:pt idx="6719">
                  <c:v>49.624060150375911</c:v>
                </c:pt>
                <c:pt idx="6720">
                  <c:v>48.9051094890511</c:v>
                </c:pt>
                <c:pt idx="6721">
                  <c:v>47.407407407406936</c:v>
                </c:pt>
                <c:pt idx="6722">
                  <c:v>45.925925925926094</c:v>
                </c:pt>
                <c:pt idx="6723">
                  <c:v>50.370370370370402</c:v>
                </c:pt>
                <c:pt idx="6724">
                  <c:v>48.8888888888889</c:v>
                </c:pt>
                <c:pt idx="6725">
                  <c:v>45.985401459853705</c:v>
                </c:pt>
                <c:pt idx="6726">
                  <c:v>44.525547445255498</c:v>
                </c:pt>
                <c:pt idx="6727">
                  <c:v>46.715328467153299</c:v>
                </c:pt>
                <c:pt idx="6728">
                  <c:v>44.525547445255498</c:v>
                </c:pt>
                <c:pt idx="6729">
                  <c:v>45.985401459853705</c:v>
                </c:pt>
                <c:pt idx="6730">
                  <c:v>45.255474452554701</c:v>
                </c:pt>
                <c:pt idx="6731">
                  <c:v>48.9051094890511</c:v>
                </c:pt>
                <c:pt idx="6732">
                  <c:v>53.237410071942271</c:v>
                </c:pt>
                <c:pt idx="6733">
                  <c:v>54.014598540146004</c:v>
                </c:pt>
                <c:pt idx="6734">
                  <c:v>55.47445255474419</c:v>
                </c:pt>
                <c:pt idx="6735">
                  <c:v>53.284671532846353</c:v>
                </c:pt>
                <c:pt idx="6736">
                  <c:v>52.554744525546958</c:v>
                </c:pt>
                <c:pt idx="6737">
                  <c:v>54.074074074074097</c:v>
                </c:pt>
                <c:pt idx="6738">
                  <c:v>45.652173913043498</c:v>
                </c:pt>
                <c:pt idx="6739">
                  <c:v>47.826086956521713</c:v>
                </c:pt>
                <c:pt idx="6740">
                  <c:v>53.676470588235297</c:v>
                </c:pt>
                <c:pt idx="6741">
                  <c:v>52.517985611510795</c:v>
                </c:pt>
                <c:pt idx="6742">
                  <c:v>50.359712230215813</c:v>
                </c:pt>
                <c:pt idx="6743">
                  <c:v>51.079136690647474</c:v>
                </c:pt>
                <c:pt idx="6744">
                  <c:v>50.359712230215813</c:v>
                </c:pt>
                <c:pt idx="6745">
                  <c:v>50.359712230215813</c:v>
                </c:pt>
                <c:pt idx="6746">
                  <c:v>55.395683453236892</c:v>
                </c:pt>
                <c:pt idx="6747">
                  <c:v>56.1151079136691</c:v>
                </c:pt>
                <c:pt idx="6748">
                  <c:v>51.1111111111111</c:v>
                </c:pt>
                <c:pt idx="6749">
                  <c:v>56.834532374100867</c:v>
                </c:pt>
                <c:pt idx="6750">
                  <c:v>56.1151079136691</c:v>
                </c:pt>
                <c:pt idx="6751">
                  <c:v>52.173913043478422</c:v>
                </c:pt>
                <c:pt idx="6752">
                  <c:v>54.347826086956175</c:v>
                </c:pt>
                <c:pt idx="6753">
                  <c:v>54.676258992806012</c:v>
                </c:pt>
                <c:pt idx="6754">
                  <c:v>54.676258992806012</c:v>
                </c:pt>
                <c:pt idx="6755">
                  <c:v>53.956834532374096</c:v>
                </c:pt>
                <c:pt idx="6756">
                  <c:v>54.676258992806012</c:v>
                </c:pt>
                <c:pt idx="6757">
                  <c:v>54.676258992806012</c:v>
                </c:pt>
                <c:pt idx="6758">
                  <c:v>50.7246376811594</c:v>
                </c:pt>
                <c:pt idx="6759">
                  <c:v>53.623188405797045</c:v>
                </c:pt>
                <c:pt idx="6760">
                  <c:v>51.449275362318801</c:v>
                </c:pt>
                <c:pt idx="6761">
                  <c:v>51.449275362318801</c:v>
                </c:pt>
                <c:pt idx="6762">
                  <c:v>52.173913043478422</c:v>
                </c:pt>
                <c:pt idx="6763">
                  <c:v>52.173913043478422</c:v>
                </c:pt>
                <c:pt idx="6764">
                  <c:v>51.449275362318801</c:v>
                </c:pt>
                <c:pt idx="6765">
                  <c:v>52.173913043478422</c:v>
                </c:pt>
                <c:pt idx="6766">
                  <c:v>52.173913043478422</c:v>
                </c:pt>
                <c:pt idx="6767">
                  <c:v>52.173913043478422</c:v>
                </c:pt>
                <c:pt idx="6768">
                  <c:v>52.173913043478422</c:v>
                </c:pt>
                <c:pt idx="6769">
                  <c:v>52.173913043478422</c:v>
                </c:pt>
                <c:pt idx="6770">
                  <c:v>52.173913043478422</c:v>
                </c:pt>
                <c:pt idx="6771">
                  <c:v>51.449275362318801</c:v>
                </c:pt>
                <c:pt idx="6772">
                  <c:v>50</c:v>
                </c:pt>
                <c:pt idx="6773">
                  <c:v>50.7246376811594</c:v>
                </c:pt>
                <c:pt idx="6774">
                  <c:v>49.275362318840735</c:v>
                </c:pt>
                <c:pt idx="6775">
                  <c:v>50.7246376811594</c:v>
                </c:pt>
                <c:pt idx="6776">
                  <c:v>50.7246376811594</c:v>
                </c:pt>
                <c:pt idx="6777">
                  <c:v>50.7246376811594</c:v>
                </c:pt>
                <c:pt idx="6778">
                  <c:v>51.449275362318801</c:v>
                </c:pt>
                <c:pt idx="6779">
                  <c:v>50.7246376811594</c:v>
                </c:pt>
                <c:pt idx="6780">
                  <c:v>50.7246376811594</c:v>
                </c:pt>
                <c:pt idx="6781">
                  <c:v>50.7246376811594</c:v>
                </c:pt>
                <c:pt idx="6782">
                  <c:v>48.550724637681022</c:v>
                </c:pt>
                <c:pt idx="6783">
                  <c:v>88.571428571428186</c:v>
                </c:pt>
                <c:pt idx="6784">
                  <c:v>85.714285714285722</c:v>
                </c:pt>
                <c:pt idx="6785">
                  <c:v>86.428571428571288</c:v>
                </c:pt>
                <c:pt idx="6786">
                  <c:v>48.920863309352242</c:v>
                </c:pt>
                <c:pt idx="6787">
                  <c:v>49.640287769783853</c:v>
                </c:pt>
                <c:pt idx="6788">
                  <c:v>48.936170212766001</c:v>
                </c:pt>
                <c:pt idx="6789">
                  <c:v>49.640287769783853</c:v>
                </c:pt>
                <c:pt idx="6790">
                  <c:v>49.285714285714299</c:v>
                </c:pt>
                <c:pt idx="6791">
                  <c:v>49.640287769783853</c:v>
                </c:pt>
                <c:pt idx="6792">
                  <c:v>47.5177304964539</c:v>
                </c:pt>
                <c:pt idx="6793">
                  <c:v>46.808510638297903</c:v>
                </c:pt>
                <c:pt idx="6794">
                  <c:v>50.354609929077974</c:v>
                </c:pt>
                <c:pt idx="6795">
                  <c:v>51.079136690647474</c:v>
                </c:pt>
                <c:pt idx="6796">
                  <c:v>49.640287769783853</c:v>
                </c:pt>
                <c:pt idx="6797">
                  <c:v>49.640287769783853</c:v>
                </c:pt>
                <c:pt idx="6798">
                  <c:v>49.640287769783853</c:v>
                </c:pt>
                <c:pt idx="6799">
                  <c:v>48.920863309352242</c:v>
                </c:pt>
                <c:pt idx="6800">
                  <c:v>48.920863309352242</c:v>
                </c:pt>
                <c:pt idx="6801">
                  <c:v>48.226950354610011</c:v>
                </c:pt>
                <c:pt idx="6802">
                  <c:v>48.226950354610011</c:v>
                </c:pt>
                <c:pt idx="6803">
                  <c:v>48.591549295774598</c:v>
                </c:pt>
                <c:pt idx="6804">
                  <c:v>48.591549295774598</c:v>
                </c:pt>
                <c:pt idx="6805">
                  <c:v>53.956834532374096</c:v>
                </c:pt>
                <c:pt idx="6806">
                  <c:v>51.079136690647474</c:v>
                </c:pt>
                <c:pt idx="6807">
                  <c:v>48.920863309352242</c:v>
                </c:pt>
                <c:pt idx="6808">
                  <c:v>48.920863309352242</c:v>
                </c:pt>
                <c:pt idx="6809">
                  <c:v>51.079136690647474</c:v>
                </c:pt>
                <c:pt idx="6810">
                  <c:v>50.359712230215813</c:v>
                </c:pt>
                <c:pt idx="6811">
                  <c:v>43.971631205673745</c:v>
                </c:pt>
                <c:pt idx="6812">
                  <c:v>44.680851063829799</c:v>
                </c:pt>
                <c:pt idx="6813">
                  <c:v>42.647058823529413</c:v>
                </c:pt>
                <c:pt idx="6814">
                  <c:v>46.808510638297903</c:v>
                </c:pt>
                <c:pt idx="6815">
                  <c:v>46.808510638297903</c:v>
                </c:pt>
                <c:pt idx="6816">
                  <c:v>40.875912408759113</c:v>
                </c:pt>
                <c:pt idx="6817">
                  <c:v>47.88732394366199</c:v>
                </c:pt>
                <c:pt idx="6818">
                  <c:v>44.680851063829799</c:v>
                </c:pt>
                <c:pt idx="6819">
                  <c:v>44.680851063829799</c:v>
                </c:pt>
                <c:pt idx="6820">
                  <c:v>47.5177304964539</c:v>
                </c:pt>
                <c:pt idx="6821">
                  <c:v>45.323741007194144</c:v>
                </c:pt>
                <c:pt idx="6822">
                  <c:v>41.726618705036003</c:v>
                </c:pt>
                <c:pt idx="6823">
                  <c:v>48.529411764705912</c:v>
                </c:pt>
                <c:pt idx="6824">
                  <c:v>48.529411764705912</c:v>
                </c:pt>
                <c:pt idx="6825">
                  <c:v>48.529411764705912</c:v>
                </c:pt>
                <c:pt idx="6826">
                  <c:v>47.794117647058997</c:v>
                </c:pt>
                <c:pt idx="6827">
                  <c:v>47.058823529411796</c:v>
                </c:pt>
                <c:pt idx="6828">
                  <c:v>48.529411764705912</c:v>
                </c:pt>
                <c:pt idx="6829">
                  <c:v>55</c:v>
                </c:pt>
                <c:pt idx="6830">
                  <c:v>49.275362318840735</c:v>
                </c:pt>
                <c:pt idx="6831">
                  <c:v>52.482269503545872</c:v>
                </c:pt>
                <c:pt idx="6832">
                  <c:v>43.884892086330844</c:v>
                </c:pt>
                <c:pt idx="6833">
                  <c:v>51.063829787233821</c:v>
                </c:pt>
                <c:pt idx="6834">
                  <c:v>48.226950354610011</c:v>
                </c:pt>
                <c:pt idx="6835">
                  <c:v>46.666666666666295</c:v>
                </c:pt>
                <c:pt idx="6836">
                  <c:v>48.175182481751811</c:v>
                </c:pt>
                <c:pt idx="6837">
                  <c:v>44.202898550724598</c:v>
                </c:pt>
                <c:pt idx="6838">
                  <c:v>42.335766423357541</c:v>
                </c:pt>
                <c:pt idx="6839">
                  <c:v>43.478260869565197</c:v>
                </c:pt>
                <c:pt idx="6840">
                  <c:v>44.202898550724598</c:v>
                </c:pt>
                <c:pt idx="6841">
                  <c:v>41.726618705036003</c:v>
                </c:pt>
                <c:pt idx="6842">
                  <c:v>41.0071942446043</c:v>
                </c:pt>
                <c:pt idx="6843">
                  <c:v>43.165467625899296</c:v>
                </c:pt>
                <c:pt idx="6844">
                  <c:v>43.165467625899296</c:v>
                </c:pt>
                <c:pt idx="6845">
                  <c:v>42.335766423357541</c:v>
                </c:pt>
                <c:pt idx="6846">
                  <c:v>42.446043165467209</c:v>
                </c:pt>
                <c:pt idx="6847">
                  <c:v>43.884892086330844</c:v>
                </c:pt>
                <c:pt idx="6848">
                  <c:v>50.359712230215813</c:v>
                </c:pt>
                <c:pt idx="6849">
                  <c:v>51.798561151079113</c:v>
                </c:pt>
                <c:pt idx="6850">
                  <c:v>52.554744525546958</c:v>
                </c:pt>
                <c:pt idx="6851">
                  <c:v>51.079136690647474</c:v>
                </c:pt>
                <c:pt idx="6852">
                  <c:v>48.201438848921157</c:v>
                </c:pt>
                <c:pt idx="6853">
                  <c:v>51.449275362318801</c:v>
                </c:pt>
                <c:pt idx="6854">
                  <c:v>44.680851063829799</c:v>
                </c:pt>
                <c:pt idx="6855">
                  <c:v>46.762589928057743</c:v>
                </c:pt>
                <c:pt idx="6856">
                  <c:v>52.173913043478422</c:v>
                </c:pt>
                <c:pt idx="6857">
                  <c:v>53.237410071942271</c:v>
                </c:pt>
                <c:pt idx="6858">
                  <c:v>49.640287769783853</c:v>
                </c:pt>
                <c:pt idx="6859">
                  <c:v>51.079136690647474</c:v>
                </c:pt>
                <c:pt idx="6860">
                  <c:v>50.359712230215813</c:v>
                </c:pt>
                <c:pt idx="6861">
                  <c:v>50.359712230215813</c:v>
                </c:pt>
                <c:pt idx="6862">
                  <c:v>53.9007092198582</c:v>
                </c:pt>
                <c:pt idx="6863">
                  <c:v>53.9007092198582</c:v>
                </c:pt>
                <c:pt idx="6864">
                  <c:v>48.9051094890511</c:v>
                </c:pt>
                <c:pt idx="6865">
                  <c:v>53.19148936170199</c:v>
                </c:pt>
                <c:pt idx="6866">
                  <c:v>52.482269503545872</c:v>
                </c:pt>
                <c:pt idx="6867">
                  <c:v>48.936170212766001</c:v>
                </c:pt>
                <c:pt idx="6868">
                  <c:v>51.063829787233821</c:v>
                </c:pt>
                <c:pt idx="6869">
                  <c:v>53.521126760563398</c:v>
                </c:pt>
                <c:pt idx="6870">
                  <c:v>54.225352112676305</c:v>
                </c:pt>
                <c:pt idx="6871">
                  <c:v>53.521126760563398</c:v>
                </c:pt>
                <c:pt idx="6872">
                  <c:v>52.112676056337996</c:v>
                </c:pt>
                <c:pt idx="6873">
                  <c:v>53.521126760563398</c:v>
                </c:pt>
                <c:pt idx="6874">
                  <c:v>48.226950354610011</c:v>
                </c:pt>
                <c:pt idx="6875">
                  <c:v>51.063829787233821</c:v>
                </c:pt>
                <c:pt idx="6876">
                  <c:v>50.354609929077974</c:v>
                </c:pt>
                <c:pt idx="6877">
                  <c:v>50.354609929077974</c:v>
                </c:pt>
                <c:pt idx="6878">
                  <c:v>51.063829787233821</c:v>
                </c:pt>
                <c:pt idx="6879">
                  <c:v>51.063829787233821</c:v>
                </c:pt>
                <c:pt idx="6880">
                  <c:v>50.354609929077974</c:v>
                </c:pt>
                <c:pt idx="6881">
                  <c:v>51.063829787233821</c:v>
                </c:pt>
                <c:pt idx="6882">
                  <c:v>51.063829787233821</c:v>
                </c:pt>
                <c:pt idx="6883">
                  <c:v>51.063829787233821</c:v>
                </c:pt>
                <c:pt idx="6884">
                  <c:v>51.063829787233821</c:v>
                </c:pt>
                <c:pt idx="6885">
                  <c:v>51.063829787233821</c:v>
                </c:pt>
                <c:pt idx="6886">
                  <c:v>51.063829787233821</c:v>
                </c:pt>
                <c:pt idx="6887">
                  <c:v>51.063829787233821</c:v>
                </c:pt>
                <c:pt idx="6888">
                  <c:v>49.645390070922012</c:v>
                </c:pt>
                <c:pt idx="6889">
                  <c:v>49.645390070922012</c:v>
                </c:pt>
                <c:pt idx="6890">
                  <c:v>48.936170212766001</c:v>
                </c:pt>
                <c:pt idx="6891">
                  <c:v>49.645390070922012</c:v>
                </c:pt>
                <c:pt idx="6892">
                  <c:v>49.645390070922012</c:v>
                </c:pt>
                <c:pt idx="6893">
                  <c:v>49.645390070922012</c:v>
                </c:pt>
                <c:pt idx="6894">
                  <c:v>50.354609929077974</c:v>
                </c:pt>
                <c:pt idx="6895">
                  <c:v>49.645390070922012</c:v>
                </c:pt>
                <c:pt idx="6896">
                  <c:v>49.645390070922012</c:v>
                </c:pt>
                <c:pt idx="6897">
                  <c:v>49.645390070922012</c:v>
                </c:pt>
                <c:pt idx="6898">
                  <c:v>51.428571428571537</c:v>
                </c:pt>
                <c:pt idx="6899">
                  <c:v>72.857142857142748</c:v>
                </c:pt>
                <c:pt idx="6900">
                  <c:v>75</c:v>
                </c:pt>
                <c:pt idx="6901">
                  <c:v>73.758865248226883</c:v>
                </c:pt>
                <c:pt idx="6902">
                  <c:v>73.571428571428186</c:v>
                </c:pt>
                <c:pt idx="6903">
                  <c:v>51.408450704225402</c:v>
                </c:pt>
                <c:pt idx="6904">
                  <c:v>52.112676056337996</c:v>
                </c:pt>
                <c:pt idx="6905">
                  <c:v>52.0833333333333</c:v>
                </c:pt>
                <c:pt idx="6906">
                  <c:v>51.408450704225402</c:v>
                </c:pt>
                <c:pt idx="6907">
                  <c:v>52.112676056337996</c:v>
                </c:pt>
                <c:pt idx="6908">
                  <c:v>52.112676056337996</c:v>
                </c:pt>
                <c:pt idx="6909">
                  <c:v>50.694444444444294</c:v>
                </c:pt>
                <c:pt idx="6910">
                  <c:v>50</c:v>
                </c:pt>
                <c:pt idx="6911">
                  <c:v>45.8333333333333</c:v>
                </c:pt>
                <c:pt idx="6912">
                  <c:v>45.774647887323844</c:v>
                </c:pt>
                <c:pt idx="6913">
                  <c:v>49.295774647887313</c:v>
                </c:pt>
                <c:pt idx="6914">
                  <c:v>48.591549295774598</c:v>
                </c:pt>
                <c:pt idx="6915">
                  <c:v>50</c:v>
                </c:pt>
                <c:pt idx="6916">
                  <c:v>49.295774647887313</c:v>
                </c:pt>
                <c:pt idx="6917">
                  <c:v>49.295774647887313</c:v>
                </c:pt>
                <c:pt idx="6918">
                  <c:v>48.6111111111111</c:v>
                </c:pt>
                <c:pt idx="6919">
                  <c:v>51.3888888888889</c:v>
                </c:pt>
                <c:pt idx="6920">
                  <c:v>47.222222222222321</c:v>
                </c:pt>
                <c:pt idx="6921">
                  <c:v>48.6111111111111</c:v>
                </c:pt>
                <c:pt idx="6922">
                  <c:v>45.774647887323844</c:v>
                </c:pt>
                <c:pt idx="6923">
                  <c:v>45.774647887323844</c:v>
                </c:pt>
                <c:pt idx="6924">
                  <c:v>46.478873239436595</c:v>
                </c:pt>
                <c:pt idx="6925">
                  <c:v>45.774647887323844</c:v>
                </c:pt>
                <c:pt idx="6926">
                  <c:v>46.478873239436595</c:v>
                </c:pt>
                <c:pt idx="6927">
                  <c:v>45.774647887323844</c:v>
                </c:pt>
                <c:pt idx="6928">
                  <c:v>47.552447552447092</c:v>
                </c:pt>
                <c:pt idx="6929">
                  <c:v>47.552447552447092</c:v>
                </c:pt>
                <c:pt idx="6930">
                  <c:v>43.478260869565197</c:v>
                </c:pt>
                <c:pt idx="6931">
                  <c:v>43.0555555555556</c:v>
                </c:pt>
                <c:pt idx="6932">
                  <c:v>44.444444444444017</c:v>
                </c:pt>
                <c:pt idx="6933">
                  <c:v>42.857142857142563</c:v>
                </c:pt>
                <c:pt idx="6934">
                  <c:v>44.444444444444017</c:v>
                </c:pt>
                <c:pt idx="6935">
                  <c:v>47.916666666666131</c:v>
                </c:pt>
                <c:pt idx="6936">
                  <c:v>44.444444444444017</c:v>
                </c:pt>
                <c:pt idx="6937">
                  <c:v>45.138888888889021</c:v>
                </c:pt>
                <c:pt idx="6938">
                  <c:v>50.704225352112701</c:v>
                </c:pt>
                <c:pt idx="6939">
                  <c:v>44.366197183098421</c:v>
                </c:pt>
                <c:pt idx="6940">
                  <c:v>48.550724637681022</c:v>
                </c:pt>
                <c:pt idx="6941">
                  <c:v>47.101449275361944</c:v>
                </c:pt>
                <c:pt idx="6942">
                  <c:v>47.826086956521713</c:v>
                </c:pt>
                <c:pt idx="6943">
                  <c:v>47.826086956521713</c:v>
                </c:pt>
                <c:pt idx="6944">
                  <c:v>46.3768115942026</c:v>
                </c:pt>
                <c:pt idx="6945">
                  <c:v>48.550724637681022</c:v>
                </c:pt>
                <c:pt idx="6946">
                  <c:v>49.65034965034954</c:v>
                </c:pt>
                <c:pt idx="6947">
                  <c:v>47.5177304964539</c:v>
                </c:pt>
                <c:pt idx="6948">
                  <c:v>54.166666666666309</c:v>
                </c:pt>
                <c:pt idx="6949">
                  <c:v>45.070422535211172</c:v>
                </c:pt>
                <c:pt idx="6950">
                  <c:v>47.916666666666131</c:v>
                </c:pt>
                <c:pt idx="6951">
                  <c:v>49.65034965034954</c:v>
                </c:pt>
                <c:pt idx="6952">
                  <c:v>46.3768115942026</c:v>
                </c:pt>
                <c:pt idx="6953">
                  <c:v>52.142857142857103</c:v>
                </c:pt>
                <c:pt idx="6954">
                  <c:v>50.714285714285701</c:v>
                </c:pt>
                <c:pt idx="6955">
                  <c:v>49.285714285714299</c:v>
                </c:pt>
                <c:pt idx="6956">
                  <c:v>53.571428571428335</c:v>
                </c:pt>
                <c:pt idx="6957">
                  <c:v>52.142857142857103</c:v>
                </c:pt>
                <c:pt idx="6958">
                  <c:v>40.845070422535201</c:v>
                </c:pt>
                <c:pt idx="6959">
                  <c:v>41.549295774647895</c:v>
                </c:pt>
                <c:pt idx="6960">
                  <c:v>41.549295774647895</c:v>
                </c:pt>
                <c:pt idx="6961">
                  <c:v>41.549295774647895</c:v>
                </c:pt>
                <c:pt idx="6962">
                  <c:v>42.857142857142563</c:v>
                </c:pt>
                <c:pt idx="6963">
                  <c:v>42.957746478872934</c:v>
                </c:pt>
                <c:pt idx="6964">
                  <c:v>42.253521126760596</c:v>
                </c:pt>
                <c:pt idx="6965">
                  <c:v>51.408450704225402</c:v>
                </c:pt>
                <c:pt idx="6966">
                  <c:v>51.408450704225402</c:v>
                </c:pt>
                <c:pt idx="6967">
                  <c:v>51.428571428571537</c:v>
                </c:pt>
                <c:pt idx="6968">
                  <c:v>50.704225352112701</c:v>
                </c:pt>
                <c:pt idx="6969">
                  <c:v>50</c:v>
                </c:pt>
                <c:pt idx="6970">
                  <c:v>49.285714285714299</c:v>
                </c:pt>
                <c:pt idx="6971">
                  <c:v>46.853146853146541</c:v>
                </c:pt>
                <c:pt idx="6972">
                  <c:v>48.936170212766001</c:v>
                </c:pt>
                <c:pt idx="6973">
                  <c:v>55.319148936170329</c:v>
                </c:pt>
                <c:pt idx="6974">
                  <c:v>55.633802816901529</c:v>
                </c:pt>
                <c:pt idx="6975">
                  <c:v>52.112676056337996</c:v>
                </c:pt>
                <c:pt idx="6976">
                  <c:v>55.633802816901529</c:v>
                </c:pt>
                <c:pt idx="6977">
                  <c:v>55.633802816901529</c:v>
                </c:pt>
                <c:pt idx="6978">
                  <c:v>57.042253521126803</c:v>
                </c:pt>
                <c:pt idx="6979">
                  <c:v>54.166666666666309</c:v>
                </c:pt>
                <c:pt idx="6980">
                  <c:v>56.25</c:v>
                </c:pt>
                <c:pt idx="6981">
                  <c:v>50</c:v>
                </c:pt>
                <c:pt idx="6982">
                  <c:v>55.5555555555556</c:v>
                </c:pt>
                <c:pt idx="6983">
                  <c:v>54.166666666666309</c:v>
                </c:pt>
                <c:pt idx="6984">
                  <c:v>52.447552447552397</c:v>
                </c:pt>
                <c:pt idx="6985">
                  <c:v>52.447552447552397</c:v>
                </c:pt>
                <c:pt idx="6986">
                  <c:v>54.166666666666309</c:v>
                </c:pt>
                <c:pt idx="6987">
                  <c:v>54.166666666666309</c:v>
                </c:pt>
                <c:pt idx="6988">
                  <c:v>54.8611111111111</c:v>
                </c:pt>
                <c:pt idx="6989">
                  <c:v>54.166666666666309</c:v>
                </c:pt>
                <c:pt idx="6990">
                  <c:v>54.8611111111111</c:v>
                </c:pt>
                <c:pt idx="6991">
                  <c:v>52.447552447552397</c:v>
                </c:pt>
                <c:pt idx="6992">
                  <c:v>51.048951048951267</c:v>
                </c:pt>
                <c:pt idx="6993">
                  <c:v>51.048951048951267</c:v>
                </c:pt>
                <c:pt idx="6994">
                  <c:v>51.048951048951267</c:v>
                </c:pt>
                <c:pt idx="6995">
                  <c:v>51.748251748251867</c:v>
                </c:pt>
                <c:pt idx="6996">
                  <c:v>51.748251748251867</c:v>
                </c:pt>
                <c:pt idx="6997">
                  <c:v>51.048951048951267</c:v>
                </c:pt>
                <c:pt idx="6998">
                  <c:v>51.048951048951267</c:v>
                </c:pt>
                <c:pt idx="6999">
                  <c:v>51.748251748251867</c:v>
                </c:pt>
                <c:pt idx="7000">
                  <c:v>51.748251748251867</c:v>
                </c:pt>
                <c:pt idx="7001">
                  <c:v>51.748251748251867</c:v>
                </c:pt>
                <c:pt idx="7002">
                  <c:v>51.748251748251867</c:v>
                </c:pt>
                <c:pt idx="7003">
                  <c:v>51.748251748251867</c:v>
                </c:pt>
                <c:pt idx="7004">
                  <c:v>51.748251748251867</c:v>
                </c:pt>
                <c:pt idx="7005">
                  <c:v>51.048951048951267</c:v>
                </c:pt>
                <c:pt idx="7006">
                  <c:v>50.349650349650396</c:v>
                </c:pt>
                <c:pt idx="7007">
                  <c:v>48.951048951048705</c:v>
                </c:pt>
                <c:pt idx="7008">
                  <c:v>50.349650349650396</c:v>
                </c:pt>
                <c:pt idx="7009">
                  <c:v>51.048951048951267</c:v>
                </c:pt>
                <c:pt idx="7010">
                  <c:v>51.048951048951267</c:v>
                </c:pt>
                <c:pt idx="7011">
                  <c:v>51.748251748251867</c:v>
                </c:pt>
                <c:pt idx="7012">
                  <c:v>50.349650349650396</c:v>
                </c:pt>
                <c:pt idx="7013">
                  <c:v>50.349650349650396</c:v>
                </c:pt>
                <c:pt idx="7014">
                  <c:v>50.349650349650396</c:v>
                </c:pt>
                <c:pt idx="7015">
                  <c:v>54.545454545454497</c:v>
                </c:pt>
                <c:pt idx="7016">
                  <c:v>62.142857142857103</c:v>
                </c:pt>
                <c:pt idx="7017">
                  <c:v>62.857142857142563</c:v>
                </c:pt>
                <c:pt idx="7018">
                  <c:v>58.571428571428335</c:v>
                </c:pt>
                <c:pt idx="7019">
                  <c:v>60</c:v>
                </c:pt>
                <c:pt idx="7020">
                  <c:v>57.746478873239397</c:v>
                </c:pt>
                <c:pt idx="7021">
                  <c:v>51.408450704225402</c:v>
                </c:pt>
                <c:pt idx="7022">
                  <c:v>52.112676056337996</c:v>
                </c:pt>
                <c:pt idx="7023">
                  <c:v>52.0833333333333</c:v>
                </c:pt>
                <c:pt idx="7024">
                  <c:v>51.408450704225402</c:v>
                </c:pt>
                <c:pt idx="7025">
                  <c:v>52.112676056337996</c:v>
                </c:pt>
                <c:pt idx="7026">
                  <c:v>52.112676056337996</c:v>
                </c:pt>
                <c:pt idx="7027">
                  <c:v>50.694444444444294</c:v>
                </c:pt>
                <c:pt idx="7028">
                  <c:v>50</c:v>
                </c:pt>
                <c:pt idx="7029">
                  <c:v>46.5277777777778</c:v>
                </c:pt>
                <c:pt idx="7030">
                  <c:v>46.478873239436595</c:v>
                </c:pt>
                <c:pt idx="7031">
                  <c:v>49.295774647887313</c:v>
                </c:pt>
                <c:pt idx="7032">
                  <c:v>48.591549295774598</c:v>
                </c:pt>
                <c:pt idx="7033">
                  <c:v>50</c:v>
                </c:pt>
                <c:pt idx="7034">
                  <c:v>49.295774647887313</c:v>
                </c:pt>
                <c:pt idx="7035">
                  <c:v>49.295774647887313</c:v>
                </c:pt>
                <c:pt idx="7036">
                  <c:v>47.916666666666131</c:v>
                </c:pt>
                <c:pt idx="7037">
                  <c:v>50.694444444444294</c:v>
                </c:pt>
                <c:pt idx="7038">
                  <c:v>49.3055555555556</c:v>
                </c:pt>
                <c:pt idx="7039">
                  <c:v>49.655172413793096</c:v>
                </c:pt>
                <c:pt idx="7040">
                  <c:v>45.774647887323844</c:v>
                </c:pt>
                <c:pt idx="7041">
                  <c:v>47.183098591549296</c:v>
                </c:pt>
                <c:pt idx="7042">
                  <c:v>48.591549295774598</c:v>
                </c:pt>
                <c:pt idx="7043">
                  <c:v>47.88732394366199</c:v>
                </c:pt>
                <c:pt idx="7044">
                  <c:v>48.591549295774598</c:v>
                </c:pt>
                <c:pt idx="7045">
                  <c:v>47.88732394366199</c:v>
                </c:pt>
                <c:pt idx="7046">
                  <c:v>47.222222222222321</c:v>
                </c:pt>
                <c:pt idx="7047">
                  <c:v>47.222222222222321</c:v>
                </c:pt>
                <c:pt idx="7048">
                  <c:v>43.478260869565197</c:v>
                </c:pt>
                <c:pt idx="7049">
                  <c:v>42.3611111111111</c:v>
                </c:pt>
                <c:pt idx="7050">
                  <c:v>44.444444444444017</c:v>
                </c:pt>
                <c:pt idx="7051">
                  <c:v>42.142857142857103</c:v>
                </c:pt>
                <c:pt idx="7052">
                  <c:v>45.138888888889021</c:v>
                </c:pt>
                <c:pt idx="7053">
                  <c:v>49.3055555555556</c:v>
                </c:pt>
                <c:pt idx="7054">
                  <c:v>45.138888888889021</c:v>
                </c:pt>
                <c:pt idx="7055">
                  <c:v>44.444444444444017</c:v>
                </c:pt>
                <c:pt idx="7056">
                  <c:v>50</c:v>
                </c:pt>
                <c:pt idx="7057">
                  <c:v>45.774647887323844</c:v>
                </c:pt>
                <c:pt idx="7058">
                  <c:v>48.550724637681022</c:v>
                </c:pt>
                <c:pt idx="7059">
                  <c:v>47.101449275361944</c:v>
                </c:pt>
                <c:pt idx="7060">
                  <c:v>47.826086956521713</c:v>
                </c:pt>
                <c:pt idx="7061">
                  <c:v>47.101449275361944</c:v>
                </c:pt>
                <c:pt idx="7062">
                  <c:v>44.927536231884112</c:v>
                </c:pt>
                <c:pt idx="7063">
                  <c:v>47.826086956521713</c:v>
                </c:pt>
                <c:pt idx="7064">
                  <c:v>49.3055555555556</c:v>
                </c:pt>
                <c:pt idx="7065">
                  <c:v>48.936170212766001</c:v>
                </c:pt>
                <c:pt idx="7066">
                  <c:v>56.25</c:v>
                </c:pt>
                <c:pt idx="7067">
                  <c:v>45.774647887323844</c:v>
                </c:pt>
                <c:pt idx="7068">
                  <c:v>50</c:v>
                </c:pt>
                <c:pt idx="7069">
                  <c:v>51.048951048951267</c:v>
                </c:pt>
                <c:pt idx="7070">
                  <c:v>46.3768115942026</c:v>
                </c:pt>
                <c:pt idx="7071">
                  <c:v>52.142857142857103</c:v>
                </c:pt>
                <c:pt idx="7072">
                  <c:v>51.428571428571537</c:v>
                </c:pt>
                <c:pt idx="7073">
                  <c:v>50.714285714285701</c:v>
                </c:pt>
                <c:pt idx="7074">
                  <c:v>54.285714285714299</c:v>
                </c:pt>
                <c:pt idx="7075">
                  <c:v>51.428571428571537</c:v>
                </c:pt>
                <c:pt idx="7076">
                  <c:v>41.549295774647895</c:v>
                </c:pt>
                <c:pt idx="7077">
                  <c:v>42.253521126760596</c:v>
                </c:pt>
                <c:pt idx="7078">
                  <c:v>40.845070422535201</c:v>
                </c:pt>
                <c:pt idx="7079">
                  <c:v>42.253521126760596</c:v>
                </c:pt>
                <c:pt idx="7080">
                  <c:v>42.857142857142563</c:v>
                </c:pt>
                <c:pt idx="7081">
                  <c:v>43.661971830986012</c:v>
                </c:pt>
                <c:pt idx="7082">
                  <c:v>42.957746478872934</c:v>
                </c:pt>
                <c:pt idx="7083">
                  <c:v>52.816901408450541</c:v>
                </c:pt>
                <c:pt idx="7084">
                  <c:v>52.816901408450541</c:v>
                </c:pt>
                <c:pt idx="7085">
                  <c:v>52.142857142857103</c:v>
                </c:pt>
                <c:pt idx="7086">
                  <c:v>51.408450704225402</c:v>
                </c:pt>
                <c:pt idx="7087">
                  <c:v>50.704225352112701</c:v>
                </c:pt>
                <c:pt idx="7088">
                  <c:v>50.714285714285701</c:v>
                </c:pt>
                <c:pt idx="7089">
                  <c:v>47.916666666666131</c:v>
                </c:pt>
                <c:pt idx="7090">
                  <c:v>50.354609929077974</c:v>
                </c:pt>
                <c:pt idx="7091">
                  <c:v>55.319148936170329</c:v>
                </c:pt>
                <c:pt idx="7092">
                  <c:v>54.9295774647887</c:v>
                </c:pt>
                <c:pt idx="7093">
                  <c:v>52.816901408450541</c:v>
                </c:pt>
                <c:pt idx="7094">
                  <c:v>57.042253521126803</c:v>
                </c:pt>
                <c:pt idx="7095">
                  <c:v>57.042253521126803</c:v>
                </c:pt>
                <c:pt idx="7096">
                  <c:v>57.042253521126803</c:v>
                </c:pt>
                <c:pt idx="7097">
                  <c:v>54.482758620689829</c:v>
                </c:pt>
                <c:pt idx="7098">
                  <c:v>56.551724137930997</c:v>
                </c:pt>
                <c:pt idx="7099">
                  <c:v>48.226950354610011</c:v>
                </c:pt>
                <c:pt idx="7100">
                  <c:v>56.25</c:v>
                </c:pt>
                <c:pt idx="7101">
                  <c:v>55.5555555555556</c:v>
                </c:pt>
                <c:pt idx="7102">
                  <c:v>54.8611111111111</c:v>
                </c:pt>
                <c:pt idx="7103">
                  <c:v>54.166666666666309</c:v>
                </c:pt>
                <c:pt idx="7104">
                  <c:v>56.551724137930997</c:v>
                </c:pt>
                <c:pt idx="7105">
                  <c:v>56.551724137930997</c:v>
                </c:pt>
                <c:pt idx="7106">
                  <c:v>56.551724137930997</c:v>
                </c:pt>
                <c:pt idx="7107">
                  <c:v>56.551724137930997</c:v>
                </c:pt>
                <c:pt idx="7108">
                  <c:v>57.241379310344811</c:v>
                </c:pt>
                <c:pt idx="7109">
                  <c:v>52.7777777777778</c:v>
                </c:pt>
                <c:pt idx="7110">
                  <c:v>52.7777777777778</c:v>
                </c:pt>
                <c:pt idx="7111">
                  <c:v>52.0833333333333</c:v>
                </c:pt>
                <c:pt idx="7112">
                  <c:v>52.0833333333333</c:v>
                </c:pt>
                <c:pt idx="7113">
                  <c:v>52.7777777777778</c:v>
                </c:pt>
                <c:pt idx="7114">
                  <c:v>52.7777777777778</c:v>
                </c:pt>
                <c:pt idx="7115">
                  <c:v>52.0833333333333</c:v>
                </c:pt>
                <c:pt idx="7116">
                  <c:v>52.0833333333333</c:v>
                </c:pt>
                <c:pt idx="7117">
                  <c:v>52.7777777777778</c:v>
                </c:pt>
                <c:pt idx="7118">
                  <c:v>52.7777777777778</c:v>
                </c:pt>
                <c:pt idx="7119">
                  <c:v>52.7777777777778</c:v>
                </c:pt>
                <c:pt idx="7120">
                  <c:v>52.7777777777778</c:v>
                </c:pt>
                <c:pt idx="7121">
                  <c:v>52.7777777777778</c:v>
                </c:pt>
                <c:pt idx="7122">
                  <c:v>52.7777777777778</c:v>
                </c:pt>
                <c:pt idx="7123">
                  <c:v>52.0833333333333</c:v>
                </c:pt>
                <c:pt idx="7124">
                  <c:v>51.3888888888889</c:v>
                </c:pt>
                <c:pt idx="7125">
                  <c:v>50</c:v>
                </c:pt>
                <c:pt idx="7126">
                  <c:v>51.3888888888889</c:v>
                </c:pt>
                <c:pt idx="7127">
                  <c:v>52.0833333333333</c:v>
                </c:pt>
                <c:pt idx="7128">
                  <c:v>52.0833333333333</c:v>
                </c:pt>
                <c:pt idx="7129">
                  <c:v>52.7777777777778</c:v>
                </c:pt>
                <c:pt idx="7130">
                  <c:v>51.3888888888889</c:v>
                </c:pt>
                <c:pt idx="7131">
                  <c:v>51.3888888888889</c:v>
                </c:pt>
                <c:pt idx="7132">
                  <c:v>51.3888888888889</c:v>
                </c:pt>
                <c:pt idx="7133">
                  <c:v>53.146853146853111</c:v>
                </c:pt>
                <c:pt idx="7134">
                  <c:v>63.571428571428335</c:v>
                </c:pt>
                <c:pt idx="7135">
                  <c:v>63.571428571428335</c:v>
                </c:pt>
                <c:pt idx="7136">
                  <c:v>60.714285714285701</c:v>
                </c:pt>
                <c:pt idx="7137">
                  <c:v>60.714285714285701</c:v>
                </c:pt>
                <c:pt idx="7138">
                  <c:v>56.338028169014045</c:v>
                </c:pt>
                <c:pt idx="7139">
                  <c:v>94.482758620689097</c:v>
                </c:pt>
                <c:pt idx="7140">
                  <c:v>51.408450704225402</c:v>
                </c:pt>
                <c:pt idx="7141">
                  <c:v>52.112676056337996</c:v>
                </c:pt>
                <c:pt idx="7142">
                  <c:v>52.0833333333333</c:v>
                </c:pt>
                <c:pt idx="7143">
                  <c:v>51.408450704225402</c:v>
                </c:pt>
                <c:pt idx="7144">
                  <c:v>52.112676056337996</c:v>
                </c:pt>
                <c:pt idx="7145">
                  <c:v>52.112676056337996</c:v>
                </c:pt>
                <c:pt idx="7146">
                  <c:v>50.694444444444294</c:v>
                </c:pt>
                <c:pt idx="7147">
                  <c:v>50</c:v>
                </c:pt>
                <c:pt idx="7148">
                  <c:v>46.5277777777778</c:v>
                </c:pt>
                <c:pt idx="7149">
                  <c:v>46.478873239436595</c:v>
                </c:pt>
                <c:pt idx="7150">
                  <c:v>49.295774647887313</c:v>
                </c:pt>
                <c:pt idx="7151">
                  <c:v>48.591549295774598</c:v>
                </c:pt>
                <c:pt idx="7152">
                  <c:v>50</c:v>
                </c:pt>
                <c:pt idx="7153">
                  <c:v>49.295774647887313</c:v>
                </c:pt>
                <c:pt idx="7154">
                  <c:v>49.295774647887313</c:v>
                </c:pt>
                <c:pt idx="7155">
                  <c:v>48.6111111111111</c:v>
                </c:pt>
                <c:pt idx="7156">
                  <c:v>50.694444444444294</c:v>
                </c:pt>
                <c:pt idx="7157">
                  <c:v>49.3055555555556</c:v>
                </c:pt>
                <c:pt idx="7158">
                  <c:v>49.655172413793096</c:v>
                </c:pt>
                <c:pt idx="7159">
                  <c:v>45.774647887323844</c:v>
                </c:pt>
                <c:pt idx="7160">
                  <c:v>47.183098591549296</c:v>
                </c:pt>
                <c:pt idx="7161">
                  <c:v>48.591549295774598</c:v>
                </c:pt>
                <c:pt idx="7162">
                  <c:v>47.88732394366199</c:v>
                </c:pt>
                <c:pt idx="7163">
                  <c:v>48.591549295774598</c:v>
                </c:pt>
                <c:pt idx="7164">
                  <c:v>47.88732394366199</c:v>
                </c:pt>
                <c:pt idx="7165">
                  <c:v>47.222222222222321</c:v>
                </c:pt>
                <c:pt idx="7166">
                  <c:v>47.222222222222321</c:v>
                </c:pt>
                <c:pt idx="7167">
                  <c:v>44.202898550724598</c:v>
                </c:pt>
                <c:pt idx="7168">
                  <c:v>42.3611111111111</c:v>
                </c:pt>
                <c:pt idx="7169">
                  <c:v>44.444444444444017</c:v>
                </c:pt>
                <c:pt idx="7170">
                  <c:v>43.571428571428335</c:v>
                </c:pt>
                <c:pt idx="7171">
                  <c:v>45.138888888889021</c:v>
                </c:pt>
                <c:pt idx="7172">
                  <c:v>49.3055555555556</c:v>
                </c:pt>
                <c:pt idx="7173">
                  <c:v>45.8333333333333</c:v>
                </c:pt>
                <c:pt idx="7174">
                  <c:v>44.444444444444017</c:v>
                </c:pt>
                <c:pt idx="7175">
                  <c:v>50</c:v>
                </c:pt>
                <c:pt idx="7176">
                  <c:v>45.774647887323844</c:v>
                </c:pt>
                <c:pt idx="7177">
                  <c:v>50</c:v>
                </c:pt>
                <c:pt idx="7178">
                  <c:v>48.550724637681022</c:v>
                </c:pt>
                <c:pt idx="7179">
                  <c:v>49.275362318840735</c:v>
                </c:pt>
                <c:pt idx="7180">
                  <c:v>47.826086956521713</c:v>
                </c:pt>
                <c:pt idx="7181">
                  <c:v>45.652173913043498</c:v>
                </c:pt>
                <c:pt idx="7182">
                  <c:v>48.550724637681022</c:v>
                </c:pt>
                <c:pt idx="7183">
                  <c:v>50</c:v>
                </c:pt>
                <c:pt idx="7184">
                  <c:v>49.645390070922012</c:v>
                </c:pt>
                <c:pt idx="7185">
                  <c:v>56.25</c:v>
                </c:pt>
                <c:pt idx="7186">
                  <c:v>47.183098591549296</c:v>
                </c:pt>
                <c:pt idx="7187">
                  <c:v>50</c:v>
                </c:pt>
                <c:pt idx="7188">
                  <c:v>51.048951048951267</c:v>
                </c:pt>
                <c:pt idx="7189">
                  <c:v>46.3768115942026</c:v>
                </c:pt>
                <c:pt idx="7190">
                  <c:v>52.857142857142563</c:v>
                </c:pt>
                <c:pt idx="7191">
                  <c:v>52.142857142857103</c:v>
                </c:pt>
                <c:pt idx="7192">
                  <c:v>50.714285714285701</c:v>
                </c:pt>
                <c:pt idx="7193">
                  <c:v>54.285714285714299</c:v>
                </c:pt>
                <c:pt idx="7194">
                  <c:v>52.142857142857103</c:v>
                </c:pt>
                <c:pt idx="7195">
                  <c:v>42.253521126760596</c:v>
                </c:pt>
                <c:pt idx="7196">
                  <c:v>42.957746478872934</c:v>
                </c:pt>
                <c:pt idx="7197">
                  <c:v>41.549295774647895</c:v>
                </c:pt>
                <c:pt idx="7198">
                  <c:v>43.661971830986012</c:v>
                </c:pt>
                <c:pt idx="7199">
                  <c:v>43.571428571428335</c:v>
                </c:pt>
                <c:pt idx="7200">
                  <c:v>44.366197183098421</c:v>
                </c:pt>
                <c:pt idx="7201">
                  <c:v>43.661971830986012</c:v>
                </c:pt>
                <c:pt idx="7202">
                  <c:v>53.521126760563398</c:v>
                </c:pt>
                <c:pt idx="7203">
                  <c:v>53.521126760563398</c:v>
                </c:pt>
                <c:pt idx="7204">
                  <c:v>52.142857142857103</c:v>
                </c:pt>
                <c:pt idx="7205">
                  <c:v>51.408450704225402</c:v>
                </c:pt>
                <c:pt idx="7206">
                  <c:v>51.408450704225402</c:v>
                </c:pt>
                <c:pt idx="7207">
                  <c:v>50</c:v>
                </c:pt>
                <c:pt idx="7208">
                  <c:v>47.916666666666131</c:v>
                </c:pt>
                <c:pt idx="7209">
                  <c:v>50.354609929077974</c:v>
                </c:pt>
                <c:pt idx="7210">
                  <c:v>56.028368794326212</c:v>
                </c:pt>
                <c:pt idx="7211">
                  <c:v>55.633802816901529</c:v>
                </c:pt>
                <c:pt idx="7212">
                  <c:v>53.521126760563398</c:v>
                </c:pt>
                <c:pt idx="7213">
                  <c:v>57.042253521126803</c:v>
                </c:pt>
                <c:pt idx="7214">
                  <c:v>57.042253521126803</c:v>
                </c:pt>
                <c:pt idx="7215">
                  <c:v>57.042253521126803</c:v>
                </c:pt>
                <c:pt idx="7216">
                  <c:v>55.172413793103402</c:v>
                </c:pt>
                <c:pt idx="7217">
                  <c:v>57.241379310344811</c:v>
                </c:pt>
                <c:pt idx="7218">
                  <c:v>48.936170212766001</c:v>
                </c:pt>
                <c:pt idx="7219">
                  <c:v>56.944444444444017</c:v>
                </c:pt>
                <c:pt idx="7220">
                  <c:v>55.5555555555556</c:v>
                </c:pt>
                <c:pt idx="7221">
                  <c:v>53.4722222222222</c:v>
                </c:pt>
                <c:pt idx="7222">
                  <c:v>53.4722222222222</c:v>
                </c:pt>
                <c:pt idx="7223">
                  <c:v>55.862068965517196</c:v>
                </c:pt>
                <c:pt idx="7224">
                  <c:v>55.862068965517196</c:v>
                </c:pt>
                <c:pt idx="7225">
                  <c:v>56.551724137930997</c:v>
                </c:pt>
                <c:pt idx="7226">
                  <c:v>55.862068965517196</c:v>
                </c:pt>
                <c:pt idx="7227">
                  <c:v>56.551724137930997</c:v>
                </c:pt>
                <c:pt idx="7228">
                  <c:v>53.4722222222222</c:v>
                </c:pt>
                <c:pt idx="7229">
                  <c:v>52.0833333333333</c:v>
                </c:pt>
                <c:pt idx="7230">
                  <c:v>52.0833333333333</c:v>
                </c:pt>
                <c:pt idx="7231">
                  <c:v>52.0833333333333</c:v>
                </c:pt>
                <c:pt idx="7232">
                  <c:v>52.7777777777778</c:v>
                </c:pt>
                <c:pt idx="7233">
                  <c:v>52.7777777777778</c:v>
                </c:pt>
                <c:pt idx="7234">
                  <c:v>52.0833333333333</c:v>
                </c:pt>
                <c:pt idx="7235">
                  <c:v>52.0833333333333</c:v>
                </c:pt>
                <c:pt idx="7236">
                  <c:v>52.7777777777778</c:v>
                </c:pt>
                <c:pt idx="7237">
                  <c:v>52.7777777777778</c:v>
                </c:pt>
                <c:pt idx="7238">
                  <c:v>52.7777777777778</c:v>
                </c:pt>
                <c:pt idx="7239">
                  <c:v>52.7777777777778</c:v>
                </c:pt>
                <c:pt idx="7240">
                  <c:v>52.7777777777778</c:v>
                </c:pt>
                <c:pt idx="7241">
                  <c:v>52.7777777777778</c:v>
                </c:pt>
                <c:pt idx="7242">
                  <c:v>52.0833333333333</c:v>
                </c:pt>
                <c:pt idx="7243">
                  <c:v>51.3888888888889</c:v>
                </c:pt>
                <c:pt idx="7244">
                  <c:v>50</c:v>
                </c:pt>
                <c:pt idx="7245">
                  <c:v>51.3888888888889</c:v>
                </c:pt>
                <c:pt idx="7246">
                  <c:v>52.0833333333333</c:v>
                </c:pt>
                <c:pt idx="7247">
                  <c:v>52.0833333333333</c:v>
                </c:pt>
                <c:pt idx="7248">
                  <c:v>52.7777777777778</c:v>
                </c:pt>
                <c:pt idx="7249">
                  <c:v>51.3888888888889</c:v>
                </c:pt>
                <c:pt idx="7250">
                  <c:v>51.3888888888889</c:v>
                </c:pt>
                <c:pt idx="7251">
                  <c:v>51.3888888888889</c:v>
                </c:pt>
                <c:pt idx="7252">
                  <c:v>53.146853146853111</c:v>
                </c:pt>
                <c:pt idx="7253">
                  <c:v>62.857142857142563</c:v>
                </c:pt>
                <c:pt idx="7254">
                  <c:v>62.857142857142563</c:v>
                </c:pt>
                <c:pt idx="7255">
                  <c:v>60</c:v>
                </c:pt>
                <c:pt idx="7256">
                  <c:v>60</c:v>
                </c:pt>
                <c:pt idx="7257">
                  <c:v>56.338028169014045</c:v>
                </c:pt>
                <c:pt idx="7258">
                  <c:v>95.172413793103289</c:v>
                </c:pt>
                <c:pt idx="7259">
                  <c:v>97.945205479452127</c:v>
                </c:pt>
                <c:pt idx="7260">
                  <c:v>51.408450704225402</c:v>
                </c:pt>
                <c:pt idx="7261">
                  <c:v>52.112676056337996</c:v>
                </c:pt>
                <c:pt idx="7262">
                  <c:v>52.0833333333333</c:v>
                </c:pt>
                <c:pt idx="7263">
                  <c:v>51.408450704225402</c:v>
                </c:pt>
                <c:pt idx="7264">
                  <c:v>52.112676056337996</c:v>
                </c:pt>
                <c:pt idx="7265">
                  <c:v>52.112676056337996</c:v>
                </c:pt>
                <c:pt idx="7266">
                  <c:v>50.694444444444294</c:v>
                </c:pt>
                <c:pt idx="7267">
                  <c:v>50</c:v>
                </c:pt>
                <c:pt idx="7268">
                  <c:v>46.5277777777778</c:v>
                </c:pt>
                <c:pt idx="7269">
                  <c:v>46.478873239436595</c:v>
                </c:pt>
                <c:pt idx="7270">
                  <c:v>49.295774647887313</c:v>
                </c:pt>
                <c:pt idx="7271">
                  <c:v>48.591549295774598</c:v>
                </c:pt>
                <c:pt idx="7272">
                  <c:v>50</c:v>
                </c:pt>
                <c:pt idx="7273">
                  <c:v>49.295774647887313</c:v>
                </c:pt>
                <c:pt idx="7274">
                  <c:v>49.295774647887313</c:v>
                </c:pt>
                <c:pt idx="7275">
                  <c:v>48.6111111111111</c:v>
                </c:pt>
                <c:pt idx="7276">
                  <c:v>50.694444444444294</c:v>
                </c:pt>
                <c:pt idx="7277">
                  <c:v>49.3055555555556</c:v>
                </c:pt>
                <c:pt idx="7278">
                  <c:v>50.344827586206307</c:v>
                </c:pt>
                <c:pt idx="7279">
                  <c:v>45.774647887323844</c:v>
                </c:pt>
                <c:pt idx="7280">
                  <c:v>47.183098591549296</c:v>
                </c:pt>
                <c:pt idx="7281">
                  <c:v>48.591549295774598</c:v>
                </c:pt>
                <c:pt idx="7282">
                  <c:v>47.88732394366199</c:v>
                </c:pt>
                <c:pt idx="7283">
                  <c:v>48.591549295774598</c:v>
                </c:pt>
                <c:pt idx="7284">
                  <c:v>47.88732394366199</c:v>
                </c:pt>
                <c:pt idx="7285">
                  <c:v>47.222222222222321</c:v>
                </c:pt>
                <c:pt idx="7286">
                  <c:v>47.222222222222321</c:v>
                </c:pt>
                <c:pt idx="7287">
                  <c:v>44.202898550724598</c:v>
                </c:pt>
                <c:pt idx="7288">
                  <c:v>42.3611111111111</c:v>
                </c:pt>
                <c:pt idx="7289">
                  <c:v>44.444444444444017</c:v>
                </c:pt>
                <c:pt idx="7290">
                  <c:v>43.571428571428335</c:v>
                </c:pt>
                <c:pt idx="7291">
                  <c:v>45.138888888889021</c:v>
                </c:pt>
                <c:pt idx="7292">
                  <c:v>49.3055555555556</c:v>
                </c:pt>
                <c:pt idx="7293">
                  <c:v>45.8333333333333</c:v>
                </c:pt>
                <c:pt idx="7294">
                  <c:v>44.444444444444017</c:v>
                </c:pt>
                <c:pt idx="7295">
                  <c:v>50.704225352112701</c:v>
                </c:pt>
                <c:pt idx="7296">
                  <c:v>45.774647887323844</c:v>
                </c:pt>
                <c:pt idx="7297">
                  <c:v>50</c:v>
                </c:pt>
                <c:pt idx="7298">
                  <c:v>48.550724637681022</c:v>
                </c:pt>
                <c:pt idx="7299">
                  <c:v>49.275362318840735</c:v>
                </c:pt>
                <c:pt idx="7300">
                  <c:v>47.826086956521713</c:v>
                </c:pt>
                <c:pt idx="7301">
                  <c:v>45.652173913043498</c:v>
                </c:pt>
                <c:pt idx="7302">
                  <c:v>48.550724637681022</c:v>
                </c:pt>
                <c:pt idx="7303">
                  <c:v>50.694444444444294</c:v>
                </c:pt>
                <c:pt idx="7304">
                  <c:v>49.645390070922012</c:v>
                </c:pt>
                <c:pt idx="7305">
                  <c:v>56.25</c:v>
                </c:pt>
                <c:pt idx="7306">
                  <c:v>47.183098591549296</c:v>
                </c:pt>
                <c:pt idx="7307">
                  <c:v>50</c:v>
                </c:pt>
                <c:pt idx="7308">
                  <c:v>51.048951048951267</c:v>
                </c:pt>
                <c:pt idx="7309">
                  <c:v>46.3768115942026</c:v>
                </c:pt>
                <c:pt idx="7310">
                  <c:v>52.857142857142563</c:v>
                </c:pt>
                <c:pt idx="7311">
                  <c:v>52.142857142857103</c:v>
                </c:pt>
                <c:pt idx="7312">
                  <c:v>50.714285714285701</c:v>
                </c:pt>
                <c:pt idx="7313">
                  <c:v>54.285714285714299</c:v>
                </c:pt>
                <c:pt idx="7314">
                  <c:v>52.142857142857103</c:v>
                </c:pt>
                <c:pt idx="7315">
                  <c:v>42.253521126760596</c:v>
                </c:pt>
                <c:pt idx="7316">
                  <c:v>42.957746478872934</c:v>
                </c:pt>
                <c:pt idx="7317">
                  <c:v>41.549295774647895</c:v>
                </c:pt>
                <c:pt idx="7318">
                  <c:v>43.661971830986012</c:v>
                </c:pt>
                <c:pt idx="7319">
                  <c:v>43.571428571428335</c:v>
                </c:pt>
                <c:pt idx="7320">
                  <c:v>44.366197183098421</c:v>
                </c:pt>
                <c:pt idx="7321">
                  <c:v>43.661971830986012</c:v>
                </c:pt>
                <c:pt idx="7322">
                  <c:v>53.521126760563398</c:v>
                </c:pt>
                <c:pt idx="7323">
                  <c:v>53.521126760563398</c:v>
                </c:pt>
                <c:pt idx="7324">
                  <c:v>52.142857142857103</c:v>
                </c:pt>
                <c:pt idx="7325">
                  <c:v>51.408450704225402</c:v>
                </c:pt>
                <c:pt idx="7326">
                  <c:v>51.408450704225402</c:v>
                </c:pt>
                <c:pt idx="7327">
                  <c:v>50</c:v>
                </c:pt>
                <c:pt idx="7328">
                  <c:v>47.916666666666131</c:v>
                </c:pt>
                <c:pt idx="7329">
                  <c:v>50.354609929077974</c:v>
                </c:pt>
                <c:pt idx="7330">
                  <c:v>56.028368794326212</c:v>
                </c:pt>
                <c:pt idx="7331">
                  <c:v>55.633802816901529</c:v>
                </c:pt>
                <c:pt idx="7332">
                  <c:v>53.521126760563398</c:v>
                </c:pt>
                <c:pt idx="7333">
                  <c:v>57.042253521126803</c:v>
                </c:pt>
                <c:pt idx="7334">
                  <c:v>57.042253521126803</c:v>
                </c:pt>
                <c:pt idx="7335">
                  <c:v>57.042253521126803</c:v>
                </c:pt>
                <c:pt idx="7336">
                  <c:v>55.172413793103402</c:v>
                </c:pt>
                <c:pt idx="7337">
                  <c:v>57.241379310344811</c:v>
                </c:pt>
                <c:pt idx="7338">
                  <c:v>49.645390070922012</c:v>
                </c:pt>
                <c:pt idx="7339">
                  <c:v>56.944444444444017</c:v>
                </c:pt>
                <c:pt idx="7340">
                  <c:v>55.5555555555556</c:v>
                </c:pt>
                <c:pt idx="7341">
                  <c:v>53.4722222222222</c:v>
                </c:pt>
                <c:pt idx="7342">
                  <c:v>53.4722222222222</c:v>
                </c:pt>
                <c:pt idx="7343">
                  <c:v>55.862068965517196</c:v>
                </c:pt>
                <c:pt idx="7344">
                  <c:v>55.862068965517196</c:v>
                </c:pt>
                <c:pt idx="7345">
                  <c:v>56.551724137930997</c:v>
                </c:pt>
                <c:pt idx="7346">
                  <c:v>55.862068965517196</c:v>
                </c:pt>
                <c:pt idx="7347">
                  <c:v>56.551724137930997</c:v>
                </c:pt>
                <c:pt idx="7348">
                  <c:v>53.4722222222222</c:v>
                </c:pt>
                <c:pt idx="7349">
                  <c:v>52.0833333333333</c:v>
                </c:pt>
                <c:pt idx="7350">
                  <c:v>52.0833333333333</c:v>
                </c:pt>
                <c:pt idx="7351">
                  <c:v>52.0833333333333</c:v>
                </c:pt>
                <c:pt idx="7352">
                  <c:v>52.7777777777778</c:v>
                </c:pt>
                <c:pt idx="7353">
                  <c:v>52.7777777777778</c:v>
                </c:pt>
                <c:pt idx="7354">
                  <c:v>52.0833333333333</c:v>
                </c:pt>
                <c:pt idx="7355">
                  <c:v>52.0833333333333</c:v>
                </c:pt>
                <c:pt idx="7356">
                  <c:v>52.7777777777778</c:v>
                </c:pt>
                <c:pt idx="7357">
                  <c:v>52.7777777777778</c:v>
                </c:pt>
                <c:pt idx="7358">
                  <c:v>52.7777777777778</c:v>
                </c:pt>
                <c:pt idx="7359">
                  <c:v>52.7777777777778</c:v>
                </c:pt>
                <c:pt idx="7360">
                  <c:v>52.7777777777778</c:v>
                </c:pt>
                <c:pt idx="7361">
                  <c:v>52.7777777777778</c:v>
                </c:pt>
                <c:pt idx="7362">
                  <c:v>52.0833333333333</c:v>
                </c:pt>
                <c:pt idx="7363">
                  <c:v>51.3888888888889</c:v>
                </c:pt>
                <c:pt idx="7364">
                  <c:v>50</c:v>
                </c:pt>
                <c:pt idx="7365">
                  <c:v>51.3888888888889</c:v>
                </c:pt>
                <c:pt idx="7366">
                  <c:v>52.0833333333333</c:v>
                </c:pt>
                <c:pt idx="7367">
                  <c:v>52.0833333333333</c:v>
                </c:pt>
                <c:pt idx="7368">
                  <c:v>52.7777777777778</c:v>
                </c:pt>
                <c:pt idx="7369">
                  <c:v>51.3888888888889</c:v>
                </c:pt>
                <c:pt idx="7370">
                  <c:v>51.3888888888889</c:v>
                </c:pt>
                <c:pt idx="7371">
                  <c:v>51.3888888888889</c:v>
                </c:pt>
                <c:pt idx="7372">
                  <c:v>53.146853146853111</c:v>
                </c:pt>
                <c:pt idx="7373">
                  <c:v>62.857142857142563</c:v>
                </c:pt>
                <c:pt idx="7374">
                  <c:v>62.857142857142563</c:v>
                </c:pt>
                <c:pt idx="7375">
                  <c:v>60</c:v>
                </c:pt>
                <c:pt idx="7376">
                  <c:v>60</c:v>
                </c:pt>
                <c:pt idx="7377">
                  <c:v>57.042253521126803</c:v>
                </c:pt>
                <c:pt idx="7378">
                  <c:v>95.862068965517224</c:v>
                </c:pt>
                <c:pt idx="7379">
                  <c:v>97.945205479452127</c:v>
                </c:pt>
                <c:pt idx="7380">
                  <c:v>99.315068493150648</c:v>
                </c:pt>
                <c:pt idx="7381">
                  <c:v>50.714285714285701</c:v>
                </c:pt>
                <c:pt idx="7382">
                  <c:v>51.428571428571537</c:v>
                </c:pt>
                <c:pt idx="7383">
                  <c:v>51.408450704225402</c:v>
                </c:pt>
                <c:pt idx="7384">
                  <c:v>50.714285714285701</c:v>
                </c:pt>
                <c:pt idx="7385">
                  <c:v>51.428571428571537</c:v>
                </c:pt>
                <c:pt idx="7386">
                  <c:v>51.428571428571537</c:v>
                </c:pt>
                <c:pt idx="7387">
                  <c:v>50.704225352112701</c:v>
                </c:pt>
                <c:pt idx="7388">
                  <c:v>50.704225352112701</c:v>
                </c:pt>
                <c:pt idx="7389">
                  <c:v>49.295774647887313</c:v>
                </c:pt>
                <c:pt idx="7390">
                  <c:v>50</c:v>
                </c:pt>
                <c:pt idx="7391">
                  <c:v>51.428571428571537</c:v>
                </c:pt>
                <c:pt idx="7392">
                  <c:v>50</c:v>
                </c:pt>
                <c:pt idx="7393">
                  <c:v>50</c:v>
                </c:pt>
                <c:pt idx="7394">
                  <c:v>50</c:v>
                </c:pt>
                <c:pt idx="7395">
                  <c:v>50</c:v>
                </c:pt>
                <c:pt idx="7396">
                  <c:v>49.295774647887313</c:v>
                </c:pt>
                <c:pt idx="7397">
                  <c:v>48.591549295774598</c:v>
                </c:pt>
                <c:pt idx="7398">
                  <c:v>49.295774647887313</c:v>
                </c:pt>
                <c:pt idx="7399">
                  <c:v>50</c:v>
                </c:pt>
                <c:pt idx="7400">
                  <c:v>53.571428571428335</c:v>
                </c:pt>
                <c:pt idx="7401">
                  <c:v>52.857142857142563</c:v>
                </c:pt>
                <c:pt idx="7402">
                  <c:v>52.142857142857103</c:v>
                </c:pt>
                <c:pt idx="7403">
                  <c:v>51.428571428571537</c:v>
                </c:pt>
                <c:pt idx="7404">
                  <c:v>51.428571428571537</c:v>
                </c:pt>
                <c:pt idx="7405">
                  <c:v>52.142857142857103</c:v>
                </c:pt>
                <c:pt idx="7406">
                  <c:v>44.055944055943804</c:v>
                </c:pt>
                <c:pt idx="7407">
                  <c:v>43.356643356642891</c:v>
                </c:pt>
                <c:pt idx="7408">
                  <c:v>42.647058823529413</c:v>
                </c:pt>
                <c:pt idx="7409">
                  <c:v>47.88732394366199</c:v>
                </c:pt>
                <c:pt idx="7410">
                  <c:v>47.183098591549296</c:v>
                </c:pt>
                <c:pt idx="7411">
                  <c:v>44.202898550724598</c:v>
                </c:pt>
                <c:pt idx="7412">
                  <c:v>48.591549295774598</c:v>
                </c:pt>
                <c:pt idx="7413">
                  <c:v>49.295774647887313</c:v>
                </c:pt>
                <c:pt idx="7414">
                  <c:v>49.295774647887313</c:v>
                </c:pt>
                <c:pt idx="7415">
                  <c:v>47.183098591549296</c:v>
                </c:pt>
                <c:pt idx="7416">
                  <c:v>47.857142857142563</c:v>
                </c:pt>
                <c:pt idx="7417">
                  <c:v>45</c:v>
                </c:pt>
                <c:pt idx="7418">
                  <c:v>51.470588235294045</c:v>
                </c:pt>
                <c:pt idx="7419">
                  <c:v>50.735294117647044</c:v>
                </c:pt>
                <c:pt idx="7420">
                  <c:v>52.205882352941202</c:v>
                </c:pt>
                <c:pt idx="7421">
                  <c:v>52.205882352941202</c:v>
                </c:pt>
                <c:pt idx="7422">
                  <c:v>54.411764705881922</c:v>
                </c:pt>
                <c:pt idx="7423">
                  <c:v>53.676470588235297</c:v>
                </c:pt>
                <c:pt idx="7424">
                  <c:v>53.146853146853111</c:v>
                </c:pt>
                <c:pt idx="7425">
                  <c:v>53.237410071942271</c:v>
                </c:pt>
                <c:pt idx="7426">
                  <c:v>54.225352112676305</c:v>
                </c:pt>
                <c:pt idx="7427">
                  <c:v>49.285714285714299</c:v>
                </c:pt>
                <c:pt idx="7428">
                  <c:v>50.704225352112701</c:v>
                </c:pt>
                <c:pt idx="7429">
                  <c:v>47.5177304964539</c:v>
                </c:pt>
                <c:pt idx="7430">
                  <c:v>48.529411764705912</c:v>
                </c:pt>
                <c:pt idx="7431">
                  <c:v>47.826086956521713</c:v>
                </c:pt>
                <c:pt idx="7432">
                  <c:v>49.275362318840735</c:v>
                </c:pt>
                <c:pt idx="7433">
                  <c:v>46.3768115942026</c:v>
                </c:pt>
                <c:pt idx="7434">
                  <c:v>48.550724637681022</c:v>
                </c:pt>
                <c:pt idx="7435">
                  <c:v>47.101449275361944</c:v>
                </c:pt>
                <c:pt idx="7436">
                  <c:v>51.428571428571537</c:v>
                </c:pt>
                <c:pt idx="7437">
                  <c:v>50</c:v>
                </c:pt>
                <c:pt idx="7438">
                  <c:v>51.428571428571537</c:v>
                </c:pt>
                <c:pt idx="7439">
                  <c:v>52.142857142857103</c:v>
                </c:pt>
                <c:pt idx="7440">
                  <c:v>52.173913043478422</c:v>
                </c:pt>
                <c:pt idx="7441">
                  <c:v>51.428571428571537</c:v>
                </c:pt>
                <c:pt idx="7442">
                  <c:v>52.142857142857103</c:v>
                </c:pt>
                <c:pt idx="7443">
                  <c:v>54.285714285714299</c:v>
                </c:pt>
                <c:pt idx="7444">
                  <c:v>60.714285714285701</c:v>
                </c:pt>
                <c:pt idx="7445">
                  <c:v>61.594202898550904</c:v>
                </c:pt>
                <c:pt idx="7446">
                  <c:v>60</c:v>
                </c:pt>
                <c:pt idx="7447">
                  <c:v>56.428571428571537</c:v>
                </c:pt>
                <c:pt idx="7448">
                  <c:v>54.347826086956175</c:v>
                </c:pt>
                <c:pt idx="7449">
                  <c:v>50.349650349650396</c:v>
                </c:pt>
                <c:pt idx="7450">
                  <c:v>52.517985611510795</c:v>
                </c:pt>
                <c:pt idx="7451">
                  <c:v>55.395683453236892</c:v>
                </c:pt>
                <c:pt idx="7452">
                  <c:v>52.857142857142563</c:v>
                </c:pt>
                <c:pt idx="7453">
                  <c:v>54.285714285714299</c:v>
                </c:pt>
                <c:pt idx="7454">
                  <c:v>54.285714285714299</c:v>
                </c:pt>
                <c:pt idx="7455">
                  <c:v>55</c:v>
                </c:pt>
                <c:pt idx="7456">
                  <c:v>53.571428571428335</c:v>
                </c:pt>
                <c:pt idx="7457">
                  <c:v>56.944444444444017</c:v>
                </c:pt>
                <c:pt idx="7458">
                  <c:v>56.944444444444017</c:v>
                </c:pt>
                <c:pt idx="7459">
                  <c:v>53.571428571428335</c:v>
                </c:pt>
                <c:pt idx="7460">
                  <c:v>57.042253521126803</c:v>
                </c:pt>
                <c:pt idx="7461">
                  <c:v>56.338028169014045</c:v>
                </c:pt>
                <c:pt idx="7462">
                  <c:v>52.447552447552397</c:v>
                </c:pt>
                <c:pt idx="7463">
                  <c:v>53.846153846153975</c:v>
                </c:pt>
                <c:pt idx="7464">
                  <c:v>52.0833333333333</c:v>
                </c:pt>
                <c:pt idx="7465">
                  <c:v>55.5555555555556</c:v>
                </c:pt>
                <c:pt idx="7466">
                  <c:v>52.7777777777778</c:v>
                </c:pt>
                <c:pt idx="7467">
                  <c:v>54.166666666666309</c:v>
                </c:pt>
                <c:pt idx="7468">
                  <c:v>53.4722222222222</c:v>
                </c:pt>
                <c:pt idx="7469">
                  <c:v>51.048951048951267</c:v>
                </c:pt>
                <c:pt idx="7470">
                  <c:v>52.447552447552397</c:v>
                </c:pt>
                <c:pt idx="7471">
                  <c:v>51.748251748251867</c:v>
                </c:pt>
                <c:pt idx="7472">
                  <c:v>51.048951048951267</c:v>
                </c:pt>
                <c:pt idx="7473">
                  <c:v>52.447552447552397</c:v>
                </c:pt>
                <c:pt idx="7474">
                  <c:v>52.447552447552397</c:v>
                </c:pt>
                <c:pt idx="7475">
                  <c:v>51.748251748251867</c:v>
                </c:pt>
                <c:pt idx="7476">
                  <c:v>52.447552447552397</c:v>
                </c:pt>
                <c:pt idx="7477">
                  <c:v>52.447552447552397</c:v>
                </c:pt>
                <c:pt idx="7478">
                  <c:v>52.447552447552397</c:v>
                </c:pt>
                <c:pt idx="7479">
                  <c:v>52.447552447552397</c:v>
                </c:pt>
                <c:pt idx="7480">
                  <c:v>52.447552447552397</c:v>
                </c:pt>
                <c:pt idx="7481">
                  <c:v>52.447552447552397</c:v>
                </c:pt>
                <c:pt idx="7482">
                  <c:v>51.748251748251867</c:v>
                </c:pt>
                <c:pt idx="7483">
                  <c:v>51.748251748251867</c:v>
                </c:pt>
                <c:pt idx="7484">
                  <c:v>52.447552447552397</c:v>
                </c:pt>
                <c:pt idx="7485">
                  <c:v>51.748251748251867</c:v>
                </c:pt>
                <c:pt idx="7486">
                  <c:v>52.447552447552397</c:v>
                </c:pt>
                <c:pt idx="7487">
                  <c:v>53.146853146853111</c:v>
                </c:pt>
                <c:pt idx="7488">
                  <c:v>53.146853146853111</c:v>
                </c:pt>
                <c:pt idx="7489">
                  <c:v>53.146853146853111</c:v>
                </c:pt>
                <c:pt idx="7490">
                  <c:v>52.447552447552397</c:v>
                </c:pt>
                <c:pt idx="7491">
                  <c:v>53.146853146853111</c:v>
                </c:pt>
                <c:pt idx="7492">
                  <c:v>53.146853146853111</c:v>
                </c:pt>
                <c:pt idx="7493">
                  <c:v>52.482269503545872</c:v>
                </c:pt>
                <c:pt idx="7494">
                  <c:v>68.571428571428186</c:v>
                </c:pt>
                <c:pt idx="7495">
                  <c:v>67.142857142856357</c:v>
                </c:pt>
                <c:pt idx="7496">
                  <c:v>63.571428571428335</c:v>
                </c:pt>
                <c:pt idx="7497">
                  <c:v>68.571428571428186</c:v>
                </c:pt>
                <c:pt idx="7498">
                  <c:v>57.746478873239397</c:v>
                </c:pt>
                <c:pt idx="7499">
                  <c:v>57.342657342657297</c:v>
                </c:pt>
                <c:pt idx="7500">
                  <c:v>59.0277777777778</c:v>
                </c:pt>
                <c:pt idx="7501">
                  <c:v>59.0277777777778</c:v>
                </c:pt>
                <c:pt idx="7502">
                  <c:v>59.0277777777778</c:v>
                </c:pt>
                <c:pt idx="7503">
                  <c:v>34.782608695652144</c:v>
                </c:pt>
                <c:pt idx="7504">
                  <c:v>35.507246376811544</c:v>
                </c:pt>
                <c:pt idx="7505">
                  <c:v>35.507246376811544</c:v>
                </c:pt>
                <c:pt idx="7506">
                  <c:v>35.507246376811544</c:v>
                </c:pt>
                <c:pt idx="7507">
                  <c:v>35.507246376811544</c:v>
                </c:pt>
                <c:pt idx="7508">
                  <c:v>35.507246376811544</c:v>
                </c:pt>
                <c:pt idx="7509">
                  <c:v>34.057971014492651</c:v>
                </c:pt>
                <c:pt idx="7510">
                  <c:v>34.057971014492651</c:v>
                </c:pt>
                <c:pt idx="7511">
                  <c:v>37.681159420289902</c:v>
                </c:pt>
                <c:pt idx="7512">
                  <c:v>34.782608695652144</c:v>
                </c:pt>
                <c:pt idx="7513">
                  <c:v>36.956521739130345</c:v>
                </c:pt>
                <c:pt idx="7514">
                  <c:v>36.956521739130345</c:v>
                </c:pt>
                <c:pt idx="7515">
                  <c:v>36.231884057970944</c:v>
                </c:pt>
                <c:pt idx="7516">
                  <c:v>36.956521739130345</c:v>
                </c:pt>
                <c:pt idx="7517">
                  <c:v>36.956521739130345</c:v>
                </c:pt>
                <c:pt idx="7518">
                  <c:v>34.782608695652144</c:v>
                </c:pt>
                <c:pt idx="7519">
                  <c:v>34.782608695652144</c:v>
                </c:pt>
                <c:pt idx="7520">
                  <c:v>33.3333333333333</c:v>
                </c:pt>
                <c:pt idx="7521">
                  <c:v>34.782608695652144</c:v>
                </c:pt>
                <c:pt idx="7522">
                  <c:v>35.507246376811544</c:v>
                </c:pt>
                <c:pt idx="7523">
                  <c:v>35.507246376811544</c:v>
                </c:pt>
                <c:pt idx="7524">
                  <c:v>33.3333333333333</c:v>
                </c:pt>
                <c:pt idx="7525">
                  <c:v>34.057971014492651</c:v>
                </c:pt>
                <c:pt idx="7526">
                  <c:v>34.782608695652144</c:v>
                </c:pt>
                <c:pt idx="7527">
                  <c:v>34.057971014492651</c:v>
                </c:pt>
                <c:pt idx="7528">
                  <c:v>33.576642335766344</c:v>
                </c:pt>
                <c:pt idx="7529">
                  <c:v>35.036496350364999</c:v>
                </c:pt>
                <c:pt idx="7530">
                  <c:v>35.820895522388099</c:v>
                </c:pt>
                <c:pt idx="7531">
                  <c:v>35.507246376811544</c:v>
                </c:pt>
                <c:pt idx="7532">
                  <c:v>36.231884057970944</c:v>
                </c:pt>
                <c:pt idx="7533">
                  <c:v>33.088235294117602</c:v>
                </c:pt>
                <c:pt idx="7534">
                  <c:v>37.681159420289902</c:v>
                </c:pt>
                <c:pt idx="7535">
                  <c:v>35.507246376811544</c:v>
                </c:pt>
                <c:pt idx="7536">
                  <c:v>38.405797101449274</c:v>
                </c:pt>
                <c:pt idx="7537">
                  <c:v>34.057971014492651</c:v>
                </c:pt>
                <c:pt idx="7538">
                  <c:v>34.782608695652144</c:v>
                </c:pt>
                <c:pt idx="7539">
                  <c:v>34.782608695652144</c:v>
                </c:pt>
                <c:pt idx="7540">
                  <c:v>43.283582089552198</c:v>
                </c:pt>
                <c:pt idx="7541">
                  <c:v>44.776119402985259</c:v>
                </c:pt>
                <c:pt idx="7542">
                  <c:v>45.522388059701498</c:v>
                </c:pt>
                <c:pt idx="7543">
                  <c:v>43.283582089552198</c:v>
                </c:pt>
                <c:pt idx="7544">
                  <c:v>45.522388059701498</c:v>
                </c:pt>
                <c:pt idx="7545">
                  <c:v>44.029850746268821</c:v>
                </c:pt>
                <c:pt idx="7546">
                  <c:v>40.145985401459903</c:v>
                </c:pt>
                <c:pt idx="7547">
                  <c:v>40.875912408759113</c:v>
                </c:pt>
                <c:pt idx="7548">
                  <c:v>40.579710144927667</c:v>
                </c:pt>
                <c:pt idx="7549">
                  <c:v>37.2262773722628</c:v>
                </c:pt>
                <c:pt idx="7550">
                  <c:v>42.028985507246119</c:v>
                </c:pt>
                <c:pt idx="7551">
                  <c:v>41.304347826086996</c:v>
                </c:pt>
                <c:pt idx="7552">
                  <c:v>43.939393939393902</c:v>
                </c:pt>
                <c:pt idx="7553">
                  <c:v>42.753623188405811</c:v>
                </c:pt>
                <c:pt idx="7554">
                  <c:v>43.283582089552198</c:v>
                </c:pt>
                <c:pt idx="7555">
                  <c:v>45.522388059701498</c:v>
                </c:pt>
                <c:pt idx="7556">
                  <c:v>45.522388059701498</c:v>
                </c:pt>
                <c:pt idx="7557">
                  <c:v>44.776119402985259</c:v>
                </c:pt>
                <c:pt idx="7558">
                  <c:v>60.563380281690044</c:v>
                </c:pt>
                <c:pt idx="7559">
                  <c:v>61.971830985915496</c:v>
                </c:pt>
                <c:pt idx="7560">
                  <c:v>60.563380281690044</c:v>
                </c:pt>
                <c:pt idx="7561">
                  <c:v>58.450704225351991</c:v>
                </c:pt>
                <c:pt idx="7562">
                  <c:v>63.380281690140414</c:v>
                </c:pt>
                <c:pt idx="7563">
                  <c:v>62.676056338028367</c:v>
                </c:pt>
                <c:pt idx="7564">
                  <c:v>59.154929577464436</c:v>
                </c:pt>
                <c:pt idx="7565">
                  <c:v>41.726618705036003</c:v>
                </c:pt>
                <c:pt idx="7566">
                  <c:v>43.0656934306569</c:v>
                </c:pt>
                <c:pt idx="7567">
                  <c:v>45.588235294117602</c:v>
                </c:pt>
                <c:pt idx="7568">
                  <c:v>45.588235294117602</c:v>
                </c:pt>
                <c:pt idx="7569">
                  <c:v>44.852941176470544</c:v>
                </c:pt>
                <c:pt idx="7570">
                  <c:v>42.537313432835937</c:v>
                </c:pt>
                <c:pt idx="7571">
                  <c:v>36.496350364963511</c:v>
                </c:pt>
                <c:pt idx="7572">
                  <c:v>37.2262773722628</c:v>
                </c:pt>
                <c:pt idx="7573">
                  <c:v>42.222222222222321</c:v>
                </c:pt>
                <c:pt idx="7574">
                  <c:v>42.753623188405811</c:v>
                </c:pt>
                <c:pt idx="7575">
                  <c:v>40.579710144927667</c:v>
                </c:pt>
                <c:pt idx="7576">
                  <c:v>42.028985507246119</c:v>
                </c:pt>
                <c:pt idx="7577">
                  <c:v>39.130434782608702</c:v>
                </c:pt>
                <c:pt idx="7578">
                  <c:v>41.304347826086996</c:v>
                </c:pt>
                <c:pt idx="7579">
                  <c:v>42.753623188405811</c:v>
                </c:pt>
                <c:pt idx="7580">
                  <c:v>43.478260869565197</c:v>
                </c:pt>
                <c:pt idx="7581">
                  <c:v>41.044776119402997</c:v>
                </c:pt>
                <c:pt idx="7582">
                  <c:v>42.753623188405811</c:v>
                </c:pt>
                <c:pt idx="7583">
                  <c:v>42.753623188405811</c:v>
                </c:pt>
                <c:pt idx="7584">
                  <c:v>40.145985401459903</c:v>
                </c:pt>
                <c:pt idx="7585">
                  <c:v>41.605839416058402</c:v>
                </c:pt>
                <c:pt idx="7586">
                  <c:v>40.579710144927667</c:v>
                </c:pt>
                <c:pt idx="7587">
                  <c:v>42.028985507246119</c:v>
                </c:pt>
                <c:pt idx="7588">
                  <c:v>41.304347826086996</c:v>
                </c:pt>
                <c:pt idx="7589">
                  <c:v>42.028985507246119</c:v>
                </c:pt>
                <c:pt idx="7590">
                  <c:v>41.304347826086996</c:v>
                </c:pt>
                <c:pt idx="7591">
                  <c:v>40.875912408759113</c:v>
                </c:pt>
                <c:pt idx="7592">
                  <c:v>42.335766423357541</c:v>
                </c:pt>
                <c:pt idx="7593">
                  <c:v>41.605839416058402</c:v>
                </c:pt>
                <c:pt idx="7594">
                  <c:v>41.605839416058402</c:v>
                </c:pt>
                <c:pt idx="7595">
                  <c:v>42.335766423357541</c:v>
                </c:pt>
                <c:pt idx="7596">
                  <c:v>42.335766423357541</c:v>
                </c:pt>
                <c:pt idx="7597">
                  <c:v>42.335766423357541</c:v>
                </c:pt>
                <c:pt idx="7598">
                  <c:v>41.605839416058402</c:v>
                </c:pt>
                <c:pt idx="7599">
                  <c:v>41.605839416058402</c:v>
                </c:pt>
                <c:pt idx="7600">
                  <c:v>42.335766423357541</c:v>
                </c:pt>
                <c:pt idx="7601">
                  <c:v>42.335766423357541</c:v>
                </c:pt>
                <c:pt idx="7602">
                  <c:v>42.335766423357541</c:v>
                </c:pt>
                <c:pt idx="7603">
                  <c:v>42.335766423357541</c:v>
                </c:pt>
                <c:pt idx="7604">
                  <c:v>41.605839416058402</c:v>
                </c:pt>
                <c:pt idx="7605">
                  <c:v>41.605839416058402</c:v>
                </c:pt>
                <c:pt idx="7606">
                  <c:v>41.605839416058402</c:v>
                </c:pt>
                <c:pt idx="7607">
                  <c:v>41.605839416058402</c:v>
                </c:pt>
                <c:pt idx="7608">
                  <c:v>41.605839416058402</c:v>
                </c:pt>
                <c:pt idx="7609">
                  <c:v>43.795620437956202</c:v>
                </c:pt>
                <c:pt idx="7610">
                  <c:v>42.335766423357541</c:v>
                </c:pt>
                <c:pt idx="7611">
                  <c:v>43.795620437956202</c:v>
                </c:pt>
                <c:pt idx="7612">
                  <c:v>43.0656934306569</c:v>
                </c:pt>
                <c:pt idx="7613">
                  <c:v>42.335766423357541</c:v>
                </c:pt>
                <c:pt idx="7614">
                  <c:v>42.335766423357541</c:v>
                </c:pt>
                <c:pt idx="7615">
                  <c:v>38.686131386861312</c:v>
                </c:pt>
                <c:pt idx="7616">
                  <c:v>47.794117647058997</c:v>
                </c:pt>
                <c:pt idx="7617">
                  <c:v>46.323529411764518</c:v>
                </c:pt>
                <c:pt idx="7618">
                  <c:v>47.058823529411796</c:v>
                </c:pt>
                <c:pt idx="7619">
                  <c:v>50</c:v>
                </c:pt>
                <c:pt idx="7620">
                  <c:v>40.441176470588196</c:v>
                </c:pt>
                <c:pt idx="7621">
                  <c:v>41.726618705036003</c:v>
                </c:pt>
                <c:pt idx="7622">
                  <c:v>41.726618705036003</c:v>
                </c:pt>
                <c:pt idx="7623">
                  <c:v>42.446043165467209</c:v>
                </c:pt>
                <c:pt idx="7624">
                  <c:v>42.446043165467209</c:v>
                </c:pt>
                <c:pt idx="7625">
                  <c:v>48.9051094890511</c:v>
                </c:pt>
                <c:pt idx="7626">
                  <c:v>43.478260869565197</c:v>
                </c:pt>
                <c:pt idx="7627">
                  <c:v>44.202898550724598</c:v>
                </c:pt>
                <c:pt idx="7628">
                  <c:v>43.571428571428335</c:v>
                </c:pt>
                <c:pt idx="7629">
                  <c:v>44.202898550724598</c:v>
                </c:pt>
                <c:pt idx="7630">
                  <c:v>44.202898550724598</c:v>
                </c:pt>
                <c:pt idx="7631">
                  <c:v>44.202898550724598</c:v>
                </c:pt>
                <c:pt idx="7632">
                  <c:v>42.857142857142563</c:v>
                </c:pt>
                <c:pt idx="7633">
                  <c:v>42.857142857142563</c:v>
                </c:pt>
                <c:pt idx="7634">
                  <c:v>42.857142857142563</c:v>
                </c:pt>
                <c:pt idx="7635">
                  <c:v>42.028985507246119</c:v>
                </c:pt>
                <c:pt idx="7636">
                  <c:v>43.478260869565197</c:v>
                </c:pt>
                <c:pt idx="7637">
                  <c:v>42.753623188405811</c:v>
                </c:pt>
                <c:pt idx="7638">
                  <c:v>42.753623188405811</c:v>
                </c:pt>
                <c:pt idx="7639">
                  <c:v>42.753623188405811</c:v>
                </c:pt>
                <c:pt idx="7640">
                  <c:v>42.753623188405811</c:v>
                </c:pt>
                <c:pt idx="7641">
                  <c:v>42.857142857142563</c:v>
                </c:pt>
                <c:pt idx="7642">
                  <c:v>43.571428571428335</c:v>
                </c:pt>
                <c:pt idx="7643">
                  <c:v>41.428571428571537</c:v>
                </c:pt>
                <c:pt idx="7644">
                  <c:v>43.262411347517904</c:v>
                </c:pt>
                <c:pt idx="7645">
                  <c:v>44.927536231884112</c:v>
                </c:pt>
                <c:pt idx="7646">
                  <c:v>45.652173913043498</c:v>
                </c:pt>
                <c:pt idx="7647">
                  <c:v>42.753623188405811</c:v>
                </c:pt>
                <c:pt idx="7648">
                  <c:v>42.753623188405811</c:v>
                </c:pt>
                <c:pt idx="7649">
                  <c:v>42.753623188405811</c:v>
                </c:pt>
                <c:pt idx="7650">
                  <c:v>42.753623188405811</c:v>
                </c:pt>
                <c:pt idx="7651">
                  <c:v>39.285714285714299</c:v>
                </c:pt>
                <c:pt idx="7652">
                  <c:v>39.285714285714299</c:v>
                </c:pt>
                <c:pt idx="7653">
                  <c:v>41.791044776119399</c:v>
                </c:pt>
                <c:pt idx="7654">
                  <c:v>42.142857142857103</c:v>
                </c:pt>
                <c:pt idx="7655">
                  <c:v>42.857142857142563</c:v>
                </c:pt>
                <c:pt idx="7656">
                  <c:v>40.441176470588196</c:v>
                </c:pt>
                <c:pt idx="7657">
                  <c:v>42.857142857142563</c:v>
                </c:pt>
                <c:pt idx="7658">
                  <c:v>43.571428571428335</c:v>
                </c:pt>
                <c:pt idx="7659">
                  <c:v>46.428571428571537</c:v>
                </c:pt>
                <c:pt idx="7660">
                  <c:v>44.285714285714299</c:v>
                </c:pt>
                <c:pt idx="7661">
                  <c:v>44.927536231884112</c:v>
                </c:pt>
                <c:pt idx="7662">
                  <c:v>42.753623188405811</c:v>
                </c:pt>
                <c:pt idx="7663">
                  <c:v>56.617647058823124</c:v>
                </c:pt>
                <c:pt idx="7664">
                  <c:v>55.147058823529413</c:v>
                </c:pt>
                <c:pt idx="7665">
                  <c:v>56.617647058823124</c:v>
                </c:pt>
                <c:pt idx="7666">
                  <c:v>54.411764705881922</c:v>
                </c:pt>
                <c:pt idx="7667">
                  <c:v>52.941176470588196</c:v>
                </c:pt>
                <c:pt idx="7668">
                  <c:v>55.147058823529413</c:v>
                </c:pt>
                <c:pt idx="7669">
                  <c:v>43.571428571428335</c:v>
                </c:pt>
                <c:pt idx="7670">
                  <c:v>47.445255474452544</c:v>
                </c:pt>
                <c:pt idx="7671">
                  <c:v>47.857142857142563</c:v>
                </c:pt>
                <c:pt idx="7672">
                  <c:v>42.446043165467209</c:v>
                </c:pt>
                <c:pt idx="7673">
                  <c:v>52.142857142857103</c:v>
                </c:pt>
                <c:pt idx="7674">
                  <c:v>43.884892086330844</c:v>
                </c:pt>
                <c:pt idx="7675">
                  <c:v>48.507462686567145</c:v>
                </c:pt>
                <c:pt idx="7676">
                  <c:v>50</c:v>
                </c:pt>
                <c:pt idx="7677">
                  <c:v>52.205882352941202</c:v>
                </c:pt>
                <c:pt idx="7678">
                  <c:v>52.205882352941202</c:v>
                </c:pt>
                <c:pt idx="7679">
                  <c:v>52.941176470588196</c:v>
                </c:pt>
                <c:pt idx="7680">
                  <c:v>50.735294117647044</c:v>
                </c:pt>
                <c:pt idx="7681">
                  <c:v>54.545454545454497</c:v>
                </c:pt>
                <c:pt idx="7682">
                  <c:v>54.545454545454497</c:v>
                </c:pt>
                <c:pt idx="7683">
                  <c:v>53.846153846153975</c:v>
                </c:pt>
                <c:pt idx="7684">
                  <c:v>55.944055944056011</c:v>
                </c:pt>
                <c:pt idx="7685">
                  <c:v>54.609929078014197</c:v>
                </c:pt>
                <c:pt idx="7686">
                  <c:v>55.944055944056011</c:v>
                </c:pt>
                <c:pt idx="7687">
                  <c:v>55.244755244755375</c:v>
                </c:pt>
                <c:pt idx="7688">
                  <c:v>50.359712230215813</c:v>
                </c:pt>
                <c:pt idx="7689">
                  <c:v>54.676258992806012</c:v>
                </c:pt>
                <c:pt idx="7690">
                  <c:v>53.676470588235297</c:v>
                </c:pt>
                <c:pt idx="7691">
                  <c:v>51.449275362318801</c:v>
                </c:pt>
                <c:pt idx="7692">
                  <c:v>51.449275362318801</c:v>
                </c:pt>
                <c:pt idx="7693">
                  <c:v>47.794117647058997</c:v>
                </c:pt>
                <c:pt idx="7694">
                  <c:v>45</c:v>
                </c:pt>
                <c:pt idx="7695">
                  <c:v>45.985401459853705</c:v>
                </c:pt>
                <c:pt idx="7696">
                  <c:v>51.824817518247905</c:v>
                </c:pt>
                <c:pt idx="7697">
                  <c:v>52.173913043478422</c:v>
                </c:pt>
                <c:pt idx="7698">
                  <c:v>50</c:v>
                </c:pt>
                <c:pt idx="7699">
                  <c:v>50.7246376811594</c:v>
                </c:pt>
                <c:pt idx="7700">
                  <c:v>50</c:v>
                </c:pt>
                <c:pt idx="7701">
                  <c:v>50.7246376811594</c:v>
                </c:pt>
                <c:pt idx="7702">
                  <c:v>52.482269503545872</c:v>
                </c:pt>
                <c:pt idx="7703">
                  <c:v>51.773049645390095</c:v>
                </c:pt>
                <c:pt idx="7704">
                  <c:v>46.715328467153299</c:v>
                </c:pt>
                <c:pt idx="7705">
                  <c:v>50.714285714285701</c:v>
                </c:pt>
                <c:pt idx="7706">
                  <c:v>51.428571428571537</c:v>
                </c:pt>
                <c:pt idx="7707">
                  <c:v>48.226950354610011</c:v>
                </c:pt>
                <c:pt idx="7708">
                  <c:v>48.936170212766001</c:v>
                </c:pt>
                <c:pt idx="7709">
                  <c:v>49.645390070922012</c:v>
                </c:pt>
                <c:pt idx="7710">
                  <c:v>51.063829787233821</c:v>
                </c:pt>
                <c:pt idx="7711">
                  <c:v>50.354609929077974</c:v>
                </c:pt>
                <c:pt idx="7712">
                  <c:v>51.063829787233821</c:v>
                </c:pt>
                <c:pt idx="7713">
                  <c:v>50.354609929077974</c:v>
                </c:pt>
                <c:pt idx="7714">
                  <c:v>48.226950354610011</c:v>
                </c:pt>
                <c:pt idx="7715">
                  <c:v>48.936170212766001</c:v>
                </c:pt>
                <c:pt idx="7716">
                  <c:v>47.5177304964539</c:v>
                </c:pt>
                <c:pt idx="7717">
                  <c:v>47.5177304964539</c:v>
                </c:pt>
                <c:pt idx="7718">
                  <c:v>48.226950354610011</c:v>
                </c:pt>
                <c:pt idx="7719">
                  <c:v>48.226950354610011</c:v>
                </c:pt>
                <c:pt idx="7720">
                  <c:v>48.226950354610011</c:v>
                </c:pt>
                <c:pt idx="7721">
                  <c:v>47.5177304964539</c:v>
                </c:pt>
                <c:pt idx="7722">
                  <c:v>48.226950354610011</c:v>
                </c:pt>
                <c:pt idx="7723">
                  <c:v>48.226950354610011</c:v>
                </c:pt>
                <c:pt idx="7724">
                  <c:v>48.226950354610011</c:v>
                </c:pt>
                <c:pt idx="7725">
                  <c:v>48.226950354610011</c:v>
                </c:pt>
                <c:pt idx="7726">
                  <c:v>48.226950354610011</c:v>
                </c:pt>
                <c:pt idx="7727">
                  <c:v>47.5177304964539</c:v>
                </c:pt>
                <c:pt idx="7728">
                  <c:v>47.5177304964539</c:v>
                </c:pt>
                <c:pt idx="7729">
                  <c:v>46.808510638297903</c:v>
                </c:pt>
                <c:pt idx="7730">
                  <c:v>46.099290780141921</c:v>
                </c:pt>
                <c:pt idx="7731">
                  <c:v>47.5177304964539</c:v>
                </c:pt>
                <c:pt idx="7732">
                  <c:v>48.226950354610011</c:v>
                </c:pt>
                <c:pt idx="7733">
                  <c:v>48.936170212766001</c:v>
                </c:pt>
                <c:pt idx="7734">
                  <c:v>48.936170212766001</c:v>
                </c:pt>
                <c:pt idx="7735">
                  <c:v>47.5177304964539</c:v>
                </c:pt>
                <c:pt idx="7736">
                  <c:v>47.5177304964539</c:v>
                </c:pt>
                <c:pt idx="7737">
                  <c:v>48.226950354610011</c:v>
                </c:pt>
                <c:pt idx="7738">
                  <c:v>45</c:v>
                </c:pt>
                <c:pt idx="7739">
                  <c:v>50.735294117647044</c:v>
                </c:pt>
                <c:pt idx="7740">
                  <c:v>51.470588235294045</c:v>
                </c:pt>
                <c:pt idx="7741">
                  <c:v>53.676470588235297</c:v>
                </c:pt>
                <c:pt idx="7742">
                  <c:v>52.941176470588196</c:v>
                </c:pt>
                <c:pt idx="7743">
                  <c:v>45.652173913043498</c:v>
                </c:pt>
                <c:pt idx="7744">
                  <c:v>49.645390070922012</c:v>
                </c:pt>
                <c:pt idx="7745">
                  <c:v>52.112676056337996</c:v>
                </c:pt>
                <c:pt idx="7746">
                  <c:v>52.816901408450541</c:v>
                </c:pt>
                <c:pt idx="7747">
                  <c:v>52.816901408450541</c:v>
                </c:pt>
                <c:pt idx="7748">
                  <c:v>54.285714285714299</c:v>
                </c:pt>
                <c:pt idx="7749">
                  <c:v>61.428571428571537</c:v>
                </c:pt>
                <c:pt idx="7750">
                  <c:v>41.791044776119399</c:v>
                </c:pt>
                <c:pt idx="7751">
                  <c:v>42.537313432835937</c:v>
                </c:pt>
                <c:pt idx="7752">
                  <c:v>41.911764705881964</c:v>
                </c:pt>
                <c:pt idx="7753">
                  <c:v>42.537313432835937</c:v>
                </c:pt>
                <c:pt idx="7754">
                  <c:v>42.537313432835937</c:v>
                </c:pt>
                <c:pt idx="7755">
                  <c:v>42.537313432835937</c:v>
                </c:pt>
                <c:pt idx="7756">
                  <c:v>41.176470588235297</c:v>
                </c:pt>
                <c:pt idx="7757">
                  <c:v>41.176470588235297</c:v>
                </c:pt>
                <c:pt idx="7758">
                  <c:v>41.176470588235297</c:v>
                </c:pt>
                <c:pt idx="7759">
                  <c:v>40.298507462686544</c:v>
                </c:pt>
                <c:pt idx="7760">
                  <c:v>41.791044776119399</c:v>
                </c:pt>
                <c:pt idx="7761">
                  <c:v>41.044776119402997</c:v>
                </c:pt>
                <c:pt idx="7762">
                  <c:v>41.044776119402997</c:v>
                </c:pt>
                <c:pt idx="7763">
                  <c:v>41.044776119402997</c:v>
                </c:pt>
                <c:pt idx="7764">
                  <c:v>41.044776119402997</c:v>
                </c:pt>
                <c:pt idx="7765">
                  <c:v>41.176470588235297</c:v>
                </c:pt>
                <c:pt idx="7766">
                  <c:v>41.911764705881964</c:v>
                </c:pt>
                <c:pt idx="7767">
                  <c:v>39.705882352941202</c:v>
                </c:pt>
                <c:pt idx="7768">
                  <c:v>41.605839416058402</c:v>
                </c:pt>
                <c:pt idx="7769">
                  <c:v>43.283582089552198</c:v>
                </c:pt>
                <c:pt idx="7770">
                  <c:v>44.029850746268821</c:v>
                </c:pt>
                <c:pt idx="7771">
                  <c:v>41.044776119402997</c:v>
                </c:pt>
                <c:pt idx="7772">
                  <c:v>41.044776119402997</c:v>
                </c:pt>
                <c:pt idx="7773">
                  <c:v>41.044776119402997</c:v>
                </c:pt>
                <c:pt idx="7774">
                  <c:v>41.044776119402997</c:v>
                </c:pt>
                <c:pt idx="7775">
                  <c:v>38.235294117647044</c:v>
                </c:pt>
                <c:pt idx="7776">
                  <c:v>38.235294117647044</c:v>
                </c:pt>
                <c:pt idx="7777">
                  <c:v>40.769230769230802</c:v>
                </c:pt>
                <c:pt idx="7778">
                  <c:v>41.176470588235297</c:v>
                </c:pt>
                <c:pt idx="7779">
                  <c:v>41.176470588235297</c:v>
                </c:pt>
                <c:pt idx="7780">
                  <c:v>38.636363636363598</c:v>
                </c:pt>
                <c:pt idx="7781">
                  <c:v>41.176470588235297</c:v>
                </c:pt>
                <c:pt idx="7782">
                  <c:v>41.911764705881964</c:v>
                </c:pt>
                <c:pt idx="7783">
                  <c:v>45.588235294117602</c:v>
                </c:pt>
                <c:pt idx="7784">
                  <c:v>42.647058823529413</c:v>
                </c:pt>
                <c:pt idx="7785">
                  <c:v>43.283582089552198</c:v>
                </c:pt>
                <c:pt idx="7786">
                  <c:v>41.044776119402997</c:v>
                </c:pt>
                <c:pt idx="7787">
                  <c:v>55.303030303030297</c:v>
                </c:pt>
                <c:pt idx="7788">
                  <c:v>53.787878787878803</c:v>
                </c:pt>
                <c:pt idx="7789">
                  <c:v>55.303030303030297</c:v>
                </c:pt>
                <c:pt idx="7790">
                  <c:v>53.030303030303003</c:v>
                </c:pt>
                <c:pt idx="7791">
                  <c:v>51.515151515151501</c:v>
                </c:pt>
                <c:pt idx="7792">
                  <c:v>53.787878787878803</c:v>
                </c:pt>
                <c:pt idx="7793">
                  <c:v>41.911764705881964</c:v>
                </c:pt>
                <c:pt idx="7794">
                  <c:v>45.864661654135034</c:v>
                </c:pt>
                <c:pt idx="7795">
                  <c:v>46.323529411764518</c:v>
                </c:pt>
                <c:pt idx="7796">
                  <c:v>40.740740740740712</c:v>
                </c:pt>
                <c:pt idx="7797">
                  <c:v>50.735294117647044</c:v>
                </c:pt>
                <c:pt idx="7798">
                  <c:v>42.222222222222321</c:v>
                </c:pt>
                <c:pt idx="7799">
                  <c:v>46.923076923076913</c:v>
                </c:pt>
                <c:pt idx="7800">
                  <c:v>49.253731343283597</c:v>
                </c:pt>
                <c:pt idx="7801">
                  <c:v>50.757575757575921</c:v>
                </c:pt>
                <c:pt idx="7802">
                  <c:v>50.757575757575921</c:v>
                </c:pt>
                <c:pt idx="7803">
                  <c:v>51.515151515151501</c:v>
                </c:pt>
                <c:pt idx="7804">
                  <c:v>49.242424242424313</c:v>
                </c:pt>
                <c:pt idx="7805">
                  <c:v>53.571428571428335</c:v>
                </c:pt>
                <c:pt idx="7806">
                  <c:v>53.571428571428335</c:v>
                </c:pt>
                <c:pt idx="7807">
                  <c:v>52.857142857142563</c:v>
                </c:pt>
                <c:pt idx="7808">
                  <c:v>55</c:v>
                </c:pt>
                <c:pt idx="7809">
                  <c:v>53.623188405797045</c:v>
                </c:pt>
                <c:pt idx="7810">
                  <c:v>55</c:v>
                </c:pt>
                <c:pt idx="7811">
                  <c:v>54.285714285714299</c:v>
                </c:pt>
                <c:pt idx="7812">
                  <c:v>48.8888888888889</c:v>
                </c:pt>
                <c:pt idx="7813">
                  <c:v>53.3333333333333</c:v>
                </c:pt>
                <c:pt idx="7814">
                  <c:v>52.272727272727302</c:v>
                </c:pt>
                <c:pt idx="7815">
                  <c:v>50</c:v>
                </c:pt>
                <c:pt idx="7816">
                  <c:v>50</c:v>
                </c:pt>
                <c:pt idx="7817">
                  <c:v>46.212121212121367</c:v>
                </c:pt>
                <c:pt idx="7818">
                  <c:v>44.117647058823152</c:v>
                </c:pt>
                <c:pt idx="7819">
                  <c:v>45.112781954887197</c:v>
                </c:pt>
                <c:pt idx="7820">
                  <c:v>50.375939849624103</c:v>
                </c:pt>
                <c:pt idx="7821">
                  <c:v>51.492537313432813</c:v>
                </c:pt>
                <c:pt idx="7822">
                  <c:v>48.507462686567145</c:v>
                </c:pt>
                <c:pt idx="7823">
                  <c:v>49.253731343283597</c:v>
                </c:pt>
                <c:pt idx="7824">
                  <c:v>49.253731343283597</c:v>
                </c:pt>
                <c:pt idx="7825">
                  <c:v>49.253731343283597</c:v>
                </c:pt>
                <c:pt idx="7826">
                  <c:v>51.0948905109489</c:v>
                </c:pt>
                <c:pt idx="7827">
                  <c:v>50.364963503649143</c:v>
                </c:pt>
                <c:pt idx="7828">
                  <c:v>45.112781954887197</c:v>
                </c:pt>
                <c:pt idx="7829">
                  <c:v>49.264705882352963</c:v>
                </c:pt>
                <c:pt idx="7830">
                  <c:v>50</c:v>
                </c:pt>
                <c:pt idx="7831">
                  <c:v>46.715328467153299</c:v>
                </c:pt>
                <c:pt idx="7832">
                  <c:v>47.445255474452544</c:v>
                </c:pt>
                <c:pt idx="7833">
                  <c:v>48.175182481751811</c:v>
                </c:pt>
                <c:pt idx="7834">
                  <c:v>49.635036496350402</c:v>
                </c:pt>
                <c:pt idx="7835">
                  <c:v>48.9051094890511</c:v>
                </c:pt>
                <c:pt idx="7836">
                  <c:v>49.635036496350402</c:v>
                </c:pt>
                <c:pt idx="7837">
                  <c:v>48.9051094890511</c:v>
                </c:pt>
                <c:pt idx="7838">
                  <c:v>46.715328467153299</c:v>
                </c:pt>
                <c:pt idx="7839">
                  <c:v>47.445255474452544</c:v>
                </c:pt>
                <c:pt idx="7840">
                  <c:v>45.985401459853705</c:v>
                </c:pt>
                <c:pt idx="7841">
                  <c:v>45.985401459853705</c:v>
                </c:pt>
                <c:pt idx="7842">
                  <c:v>46.715328467153299</c:v>
                </c:pt>
                <c:pt idx="7843">
                  <c:v>46.715328467153299</c:v>
                </c:pt>
                <c:pt idx="7844">
                  <c:v>46.715328467153299</c:v>
                </c:pt>
                <c:pt idx="7845">
                  <c:v>45.985401459853705</c:v>
                </c:pt>
                <c:pt idx="7846">
                  <c:v>46.715328467153299</c:v>
                </c:pt>
                <c:pt idx="7847">
                  <c:v>46.715328467153299</c:v>
                </c:pt>
                <c:pt idx="7848">
                  <c:v>46.715328467153299</c:v>
                </c:pt>
                <c:pt idx="7849">
                  <c:v>46.715328467153299</c:v>
                </c:pt>
                <c:pt idx="7850">
                  <c:v>46.715328467153299</c:v>
                </c:pt>
                <c:pt idx="7851">
                  <c:v>45.985401459853705</c:v>
                </c:pt>
                <c:pt idx="7852">
                  <c:v>45.985401459853705</c:v>
                </c:pt>
                <c:pt idx="7853">
                  <c:v>45.255474452554701</c:v>
                </c:pt>
                <c:pt idx="7854">
                  <c:v>45.255474452554701</c:v>
                </c:pt>
                <c:pt idx="7855">
                  <c:v>45.985401459853705</c:v>
                </c:pt>
                <c:pt idx="7856">
                  <c:v>46.715328467153299</c:v>
                </c:pt>
                <c:pt idx="7857">
                  <c:v>47.445255474452544</c:v>
                </c:pt>
                <c:pt idx="7858">
                  <c:v>47.445255474452544</c:v>
                </c:pt>
                <c:pt idx="7859">
                  <c:v>45.985401459853705</c:v>
                </c:pt>
                <c:pt idx="7860">
                  <c:v>45.985401459853705</c:v>
                </c:pt>
                <c:pt idx="7861">
                  <c:v>46.715328467153299</c:v>
                </c:pt>
                <c:pt idx="7862">
                  <c:v>43.382352941176563</c:v>
                </c:pt>
                <c:pt idx="7863">
                  <c:v>49.242424242424313</c:v>
                </c:pt>
                <c:pt idx="7864">
                  <c:v>50</c:v>
                </c:pt>
                <c:pt idx="7865">
                  <c:v>52.272727272727302</c:v>
                </c:pt>
                <c:pt idx="7866">
                  <c:v>51.515151515151501</c:v>
                </c:pt>
                <c:pt idx="7867">
                  <c:v>44.029850746268821</c:v>
                </c:pt>
                <c:pt idx="7868">
                  <c:v>48.175182481751811</c:v>
                </c:pt>
                <c:pt idx="7869">
                  <c:v>50.7246376811594</c:v>
                </c:pt>
                <c:pt idx="7870">
                  <c:v>51.449275362318801</c:v>
                </c:pt>
                <c:pt idx="7871">
                  <c:v>51.449275362318801</c:v>
                </c:pt>
                <c:pt idx="7872">
                  <c:v>52.941176470588196</c:v>
                </c:pt>
                <c:pt idx="7873">
                  <c:v>61.594202898550904</c:v>
                </c:pt>
                <c:pt idx="7874">
                  <c:v>100</c:v>
                </c:pt>
                <c:pt idx="7875">
                  <c:v>43.478260869565197</c:v>
                </c:pt>
                <c:pt idx="7876">
                  <c:v>44.202898550724598</c:v>
                </c:pt>
                <c:pt idx="7877">
                  <c:v>43.571428571428335</c:v>
                </c:pt>
                <c:pt idx="7878">
                  <c:v>44.202898550724598</c:v>
                </c:pt>
                <c:pt idx="7879">
                  <c:v>44.202898550724598</c:v>
                </c:pt>
                <c:pt idx="7880">
                  <c:v>44.202898550724598</c:v>
                </c:pt>
                <c:pt idx="7881">
                  <c:v>42.857142857142563</c:v>
                </c:pt>
                <c:pt idx="7882">
                  <c:v>42.857142857142563</c:v>
                </c:pt>
                <c:pt idx="7883">
                  <c:v>42.857142857142563</c:v>
                </c:pt>
                <c:pt idx="7884">
                  <c:v>42.028985507246119</c:v>
                </c:pt>
                <c:pt idx="7885">
                  <c:v>43.478260869565197</c:v>
                </c:pt>
                <c:pt idx="7886">
                  <c:v>42.753623188405811</c:v>
                </c:pt>
                <c:pt idx="7887">
                  <c:v>42.753623188405811</c:v>
                </c:pt>
                <c:pt idx="7888">
                  <c:v>42.753623188405811</c:v>
                </c:pt>
                <c:pt idx="7889">
                  <c:v>42.753623188405811</c:v>
                </c:pt>
                <c:pt idx="7890">
                  <c:v>42.857142857142563</c:v>
                </c:pt>
                <c:pt idx="7891">
                  <c:v>43.571428571428335</c:v>
                </c:pt>
                <c:pt idx="7892">
                  <c:v>41.428571428571537</c:v>
                </c:pt>
                <c:pt idx="7893">
                  <c:v>43.262411347517904</c:v>
                </c:pt>
                <c:pt idx="7894">
                  <c:v>44.927536231884112</c:v>
                </c:pt>
                <c:pt idx="7895">
                  <c:v>45.652173913043498</c:v>
                </c:pt>
                <c:pt idx="7896">
                  <c:v>42.753623188405811</c:v>
                </c:pt>
                <c:pt idx="7897">
                  <c:v>42.753623188405811</c:v>
                </c:pt>
                <c:pt idx="7898">
                  <c:v>42.753623188405811</c:v>
                </c:pt>
                <c:pt idx="7899">
                  <c:v>42.753623188405811</c:v>
                </c:pt>
                <c:pt idx="7900">
                  <c:v>39.285714285714299</c:v>
                </c:pt>
                <c:pt idx="7901">
                  <c:v>39.285714285714299</c:v>
                </c:pt>
                <c:pt idx="7902">
                  <c:v>41.791044776119399</c:v>
                </c:pt>
                <c:pt idx="7903">
                  <c:v>42.142857142857103</c:v>
                </c:pt>
                <c:pt idx="7904">
                  <c:v>42.857142857142563</c:v>
                </c:pt>
                <c:pt idx="7905">
                  <c:v>40.441176470588196</c:v>
                </c:pt>
                <c:pt idx="7906">
                  <c:v>42.857142857142563</c:v>
                </c:pt>
                <c:pt idx="7907">
                  <c:v>43.571428571428335</c:v>
                </c:pt>
                <c:pt idx="7908">
                  <c:v>46.428571428571537</c:v>
                </c:pt>
                <c:pt idx="7909">
                  <c:v>44.285714285714299</c:v>
                </c:pt>
                <c:pt idx="7910">
                  <c:v>44.927536231884112</c:v>
                </c:pt>
                <c:pt idx="7911">
                  <c:v>42.753623188405811</c:v>
                </c:pt>
                <c:pt idx="7912">
                  <c:v>56.617647058823124</c:v>
                </c:pt>
                <c:pt idx="7913">
                  <c:v>55.147058823529413</c:v>
                </c:pt>
                <c:pt idx="7914">
                  <c:v>55.882352941176563</c:v>
                </c:pt>
                <c:pt idx="7915">
                  <c:v>54.411764705881922</c:v>
                </c:pt>
                <c:pt idx="7916">
                  <c:v>52.941176470588196</c:v>
                </c:pt>
                <c:pt idx="7917">
                  <c:v>55.147058823529413</c:v>
                </c:pt>
                <c:pt idx="7918">
                  <c:v>43.571428571428335</c:v>
                </c:pt>
                <c:pt idx="7919">
                  <c:v>47.445255474452544</c:v>
                </c:pt>
                <c:pt idx="7920">
                  <c:v>47.142857142857103</c:v>
                </c:pt>
                <c:pt idx="7921">
                  <c:v>42.446043165467209</c:v>
                </c:pt>
                <c:pt idx="7922">
                  <c:v>52.142857142857103</c:v>
                </c:pt>
                <c:pt idx="7923">
                  <c:v>43.884892086330844</c:v>
                </c:pt>
                <c:pt idx="7924">
                  <c:v>48.507462686567145</c:v>
                </c:pt>
                <c:pt idx="7925">
                  <c:v>50.7246376811594</c:v>
                </c:pt>
                <c:pt idx="7926">
                  <c:v>52.205882352941202</c:v>
                </c:pt>
                <c:pt idx="7927">
                  <c:v>52.205882352941202</c:v>
                </c:pt>
                <c:pt idx="7928">
                  <c:v>52.941176470588196</c:v>
                </c:pt>
                <c:pt idx="7929">
                  <c:v>50.735294117647044</c:v>
                </c:pt>
                <c:pt idx="7930">
                  <c:v>54.545454545454497</c:v>
                </c:pt>
                <c:pt idx="7931">
                  <c:v>53.846153846153975</c:v>
                </c:pt>
                <c:pt idx="7932">
                  <c:v>53.846153846153975</c:v>
                </c:pt>
                <c:pt idx="7933">
                  <c:v>55.244755244755375</c:v>
                </c:pt>
                <c:pt idx="7934">
                  <c:v>53.9007092198582</c:v>
                </c:pt>
                <c:pt idx="7935">
                  <c:v>55.244755244755375</c:v>
                </c:pt>
                <c:pt idx="7936">
                  <c:v>55.244755244755375</c:v>
                </c:pt>
                <c:pt idx="7937">
                  <c:v>51.079136690647474</c:v>
                </c:pt>
                <c:pt idx="7938">
                  <c:v>54.676258992806012</c:v>
                </c:pt>
                <c:pt idx="7939">
                  <c:v>53.676470588235297</c:v>
                </c:pt>
                <c:pt idx="7940">
                  <c:v>52.173913043478422</c:v>
                </c:pt>
                <c:pt idx="7941">
                  <c:v>50.7246376811594</c:v>
                </c:pt>
                <c:pt idx="7942">
                  <c:v>47.058823529411796</c:v>
                </c:pt>
                <c:pt idx="7943">
                  <c:v>45</c:v>
                </c:pt>
                <c:pt idx="7944">
                  <c:v>45.985401459853705</c:v>
                </c:pt>
                <c:pt idx="7945">
                  <c:v>52.554744525546958</c:v>
                </c:pt>
                <c:pt idx="7946">
                  <c:v>52.173913043478422</c:v>
                </c:pt>
                <c:pt idx="7947">
                  <c:v>50</c:v>
                </c:pt>
                <c:pt idx="7948">
                  <c:v>50.7246376811594</c:v>
                </c:pt>
                <c:pt idx="7949">
                  <c:v>50</c:v>
                </c:pt>
                <c:pt idx="7950">
                  <c:v>50.7246376811594</c:v>
                </c:pt>
                <c:pt idx="7951">
                  <c:v>52.482269503545872</c:v>
                </c:pt>
                <c:pt idx="7952">
                  <c:v>51.773049645390095</c:v>
                </c:pt>
                <c:pt idx="7953">
                  <c:v>47.445255474452544</c:v>
                </c:pt>
                <c:pt idx="7954">
                  <c:v>50.714285714285701</c:v>
                </c:pt>
                <c:pt idx="7955">
                  <c:v>51.428571428571537</c:v>
                </c:pt>
                <c:pt idx="7956">
                  <c:v>48.226950354610011</c:v>
                </c:pt>
                <c:pt idx="7957">
                  <c:v>48.936170212766001</c:v>
                </c:pt>
                <c:pt idx="7958">
                  <c:v>49.645390070922012</c:v>
                </c:pt>
                <c:pt idx="7959">
                  <c:v>51.063829787233821</c:v>
                </c:pt>
                <c:pt idx="7960">
                  <c:v>50.354609929077974</c:v>
                </c:pt>
                <c:pt idx="7961">
                  <c:v>51.063829787233821</c:v>
                </c:pt>
                <c:pt idx="7962">
                  <c:v>50.354609929077974</c:v>
                </c:pt>
                <c:pt idx="7963">
                  <c:v>48.226950354610011</c:v>
                </c:pt>
                <c:pt idx="7964">
                  <c:v>48.936170212766001</c:v>
                </c:pt>
                <c:pt idx="7965">
                  <c:v>47.5177304964539</c:v>
                </c:pt>
                <c:pt idx="7966">
                  <c:v>47.5177304964539</c:v>
                </c:pt>
                <c:pt idx="7967">
                  <c:v>48.226950354610011</c:v>
                </c:pt>
                <c:pt idx="7968">
                  <c:v>48.226950354610011</c:v>
                </c:pt>
                <c:pt idx="7969">
                  <c:v>48.226950354610011</c:v>
                </c:pt>
                <c:pt idx="7970">
                  <c:v>47.5177304964539</c:v>
                </c:pt>
                <c:pt idx="7971">
                  <c:v>48.226950354610011</c:v>
                </c:pt>
                <c:pt idx="7972">
                  <c:v>48.226950354610011</c:v>
                </c:pt>
                <c:pt idx="7973">
                  <c:v>48.226950354610011</c:v>
                </c:pt>
                <c:pt idx="7974">
                  <c:v>48.226950354610011</c:v>
                </c:pt>
                <c:pt idx="7975">
                  <c:v>48.226950354610011</c:v>
                </c:pt>
                <c:pt idx="7976">
                  <c:v>47.5177304964539</c:v>
                </c:pt>
                <c:pt idx="7977">
                  <c:v>47.5177304964539</c:v>
                </c:pt>
                <c:pt idx="7978">
                  <c:v>46.808510638297903</c:v>
                </c:pt>
                <c:pt idx="7979">
                  <c:v>46.099290780141921</c:v>
                </c:pt>
                <c:pt idx="7980">
                  <c:v>47.5177304964539</c:v>
                </c:pt>
                <c:pt idx="7981">
                  <c:v>48.226950354610011</c:v>
                </c:pt>
                <c:pt idx="7982">
                  <c:v>48.936170212766001</c:v>
                </c:pt>
                <c:pt idx="7983">
                  <c:v>48.936170212766001</c:v>
                </c:pt>
                <c:pt idx="7984">
                  <c:v>47.5177304964539</c:v>
                </c:pt>
                <c:pt idx="7985">
                  <c:v>47.5177304964539</c:v>
                </c:pt>
                <c:pt idx="7986">
                  <c:v>48.226950354610011</c:v>
                </c:pt>
                <c:pt idx="7987">
                  <c:v>45</c:v>
                </c:pt>
                <c:pt idx="7988">
                  <c:v>50.735294117647044</c:v>
                </c:pt>
                <c:pt idx="7989">
                  <c:v>51.470588235294045</c:v>
                </c:pt>
                <c:pt idx="7990">
                  <c:v>53.676470588235297</c:v>
                </c:pt>
                <c:pt idx="7991">
                  <c:v>52.941176470588196</c:v>
                </c:pt>
                <c:pt idx="7992">
                  <c:v>45.652173913043498</c:v>
                </c:pt>
                <c:pt idx="7993">
                  <c:v>49.645390070922012</c:v>
                </c:pt>
                <c:pt idx="7994">
                  <c:v>52.112676056337996</c:v>
                </c:pt>
                <c:pt idx="7995">
                  <c:v>52.816901408450541</c:v>
                </c:pt>
                <c:pt idx="7996">
                  <c:v>52.816901408450541</c:v>
                </c:pt>
                <c:pt idx="7997">
                  <c:v>55</c:v>
                </c:pt>
                <c:pt idx="7998">
                  <c:v>60.714285714285701</c:v>
                </c:pt>
                <c:pt idx="7999">
                  <c:v>98.620689655172427</c:v>
                </c:pt>
                <c:pt idx="8000">
                  <c:v>98.581560283687907</c:v>
                </c:pt>
                <c:pt idx="8001">
                  <c:v>44.444444444444017</c:v>
                </c:pt>
                <c:pt idx="8002">
                  <c:v>45.185185185185212</c:v>
                </c:pt>
                <c:pt idx="8003">
                  <c:v>45.185185185185212</c:v>
                </c:pt>
                <c:pt idx="8004">
                  <c:v>45.185185185185212</c:v>
                </c:pt>
                <c:pt idx="8005">
                  <c:v>45.185185185185212</c:v>
                </c:pt>
                <c:pt idx="8006">
                  <c:v>45.185185185185212</c:v>
                </c:pt>
                <c:pt idx="8007">
                  <c:v>43.703703703703702</c:v>
                </c:pt>
                <c:pt idx="8008">
                  <c:v>43.703703703703702</c:v>
                </c:pt>
                <c:pt idx="8009">
                  <c:v>43.703703703703702</c:v>
                </c:pt>
                <c:pt idx="8010">
                  <c:v>45.185185185185212</c:v>
                </c:pt>
                <c:pt idx="8011">
                  <c:v>44.444444444444017</c:v>
                </c:pt>
                <c:pt idx="8012">
                  <c:v>43.703703703703702</c:v>
                </c:pt>
                <c:pt idx="8013">
                  <c:v>42.962962962963012</c:v>
                </c:pt>
                <c:pt idx="8014">
                  <c:v>42.962962962963012</c:v>
                </c:pt>
                <c:pt idx="8015">
                  <c:v>42.962962962963012</c:v>
                </c:pt>
                <c:pt idx="8016">
                  <c:v>45.925925925926094</c:v>
                </c:pt>
                <c:pt idx="8017">
                  <c:v>42.962962962963012</c:v>
                </c:pt>
                <c:pt idx="8018">
                  <c:v>45.925925925926094</c:v>
                </c:pt>
                <c:pt idx="8019">
                  <c:v>46.666666666666295</c:v>
                </c:pt>
                <c:pt idx="8020">
                  <c:v>45.185185185185212</c:v>
                </c:pt>
                <c:pt idx="8021">
                  <c:v>45.185185185185212</c:v>
                </c:pt>
                <c:pt idx="8022">
                  <c:v>43.703703703703702</c:v>
                </c:pt>
                <c:pt idx="8023">
                  <c:v>43.703703703703702</c:v>
                </c:pt>
                <c:pt idx="8024">
                  <c:v>45.925925925926094</c:v>
                </c:pt>
                <c:pt idx="8025">
                  <c:v>45.185185185185212</c:v>
                </c:pt>
                <c:pt idx="8026">
                  <c:v>39.552238805970113</c:v>
                </c:pt>
                <c:pt idx="8027">
                  <c:v>40.298507462686544</c:v>
                </c:pt>
                <c:pt idx="8028">
                  <c:v>40.458015267175611</c:v>
                </c:pt>
                <c:pt idx="8029">
                  <c:v>42.222222222222321</c:v>
                </c:pt>
                <c:pt idx="8030">
                  <c:v>44.444444444444017</c:v>
                </c:pt>
                <c:pt idx="8031">
                  <c:v>41.481481481480962</c:v>
                </c:pt>
                <c:pt idx="8032">
                  <c:v>42.222222222222321</c:v>
                </c:pt>
                <c:pt idx="8033">
                  <c:v>44.444444444444017</c:v>
                </c:pt>
                <c:pt idx="8034">
                  <c:v>48.148148148148259</c:v>
                </c:pt>
                <c:pt idx="8035">
                  <c:v>40.740740740740712</c:v>
                </c:pt>
                <c:pt idx="8036">
                  <c:v>43.703703703703702</c:v>
                </c:pt>
                <c:pt idx="8037">
                  <c:v>41.481481481480962</c:v>
                </c:pt>
                <c:pt idx="8038">
                  <c:v>51.145038167939013</c:v>
                </c:pt>
                <c:pt idx="8039">
                  <c:v>50.381679389312538</c:v>
                </c:pt>
                <c:pt idx="8040">
                  <c:v>50.381679389312538</c:v>
                </c:pt>
                <c:pt idx="8041">
                  <c:v>50.381679389312538</c:v>
                </c:pt>
                <c:pt idx="8042">
                  <c:v>48.854961832060994</c:v>
                </c:pt>
                <c:pt idx="8043">
                  <c:v>52.671755725190813</c:v>
                </c:pt>
                <c:pt idx="8044">
                  <c:v>46.268656716418029</c:v>
                </c:pt>
                <c:pt idx="8045">
                  <c:v>46.268656716418029</c:v>
                </c:pt>
                <c:pt idx="8046">
                  <c:v>47.407407407406936</c:v>
                </c:pt>
                <c:pt idx="8047">
                  <c:v>44.444444444444017</c:v>
                </c:pt>
                <c:pt idx="8048">
                  <c:v>51.1111111111111</c:v>
                </c:pt>
                <c:pt idx="8049">
                  <c:v>45.925925925926094</c:v>
                </c:pt>
                <c:pt idx="8050">
                  <c:v>48.062015503876012</c:v>
                </c:pt>
                <c:pt idx="8051">
                  <c:v>48.8888888888889</c:v>
                </c:pt>
                <c:pt idx="8052">
                  <c:v>48.091603053435044</c:v>
                </c:pt>
                <c:pt idx="8053">
                  <c:v>48.854961832060994</c:v>
                </c:pt>
                <c:pt idx="8054">
                  <c:v>49.618320610687</c:v>
                </c:pt>
                <c:pt idx="8055">
                  <c:v>48.091603053435044</c:v>
                </c:pt>
                <c:pt idx="8056">
                  <c:v>50.7246376811594</c:v>
                </c:pt>
                <c:pt idx="8057">
                  <c:v>49.275362318840735</c:v>
                </c:pt>
                <c:pt idx="8058">
                  <c:v>50</c:v>
                </c:pt>
                <c:pt idx="8059">
                  <c:v>52.173913043478422</c:v>
                </c:pt>
                <c:pt idx="8060">
                  <c:v>47.826086956521713</c:v>
                </c:pt>
                <c:pt idx="8061">
                  <c:v>52.898550724637836</c:v>
                </c:pt>
                <c:pt idx="8062">
                  <c:v>53.623188405797045</c:v>
                </c:pt>
                <c:pt idx="8063">
                  <c:v>47.058823529411796</c:v>
                </c:pt>
                <c:pt idx="8064">
                  <c:v>52.238805970149421</c:v>
                </c:pt>
                <c:pt idx="8065">
                  <c:v>51.879699248120303</c:v>
                </c:pt>
                <c:pt idx="8066">
                  <c:v>53.383458646616219</c:v>
                </c:pt>
                <c:pt idx="8067">
                  <c:v>46.616541353383219</c:v>
                </c:pt>
                <c:pt idx="8068">
                  <c:v>51.145038167939013</c:v>
                </c:pt>
                <c:pt idx="8069">
                  <c:v>44.029850746268821</c:v>
                </c:pt>
                <c:pt idx="8070">
                  <c:v>43.283582089552198</c:v>
                </c:pt>
                <c:pt idx="8071">
                  <c:v>50</c:v>
                </c:pt>
                <c:pt idx="8072">
                  <c:v>48.148148148148259</c:v>
                </c:pt>
                <c:pt idx="8073">
                  <c:v>46.666666666666295</c:v>
                </c:pt>
                <c:pt idx="8074">
                  <c:v>51.851851851851414</c:v>
                </c:pt>
                <c:pt idx="8075">
                  <c:v>49.629629629629598</c:v>
                </c:pt>
                <c:pt idx="8076">
                  <c:v>49.629629629629598</c:v>
                </c:pt>
                <c:pt idx="8077">
                  <c:v>51.851851851851414</c:v>
                </c:pt>
                <c:pt idx="8078">
                  <c:v>49.629629629629598</c:v>
                </c:pt>
                <c:pt idx="8079">
                  <c:v>45.038167938931437</c:v>
                </c:pt>
                <c:pt idx="8080">
                  <c:v>48.8888888888889</c:v>
                </c:pt>
                <c:pt idx="8081">
                  <c:v>50.370370370370402</c:v>
                </c:pt>
                <c:pt idx="8082">
                  <c:v>50.370370370370402</c:v>
                </c:pt>
                <c:pt idx="8083">
                  <c:v>49.629629629629598</c:v>
                </c:pt>
                <c:pt idx="8084">
                  <c:v>49.629629629629598</c:v>
                </c:pt>
                <c:pt idx="8085">
                  <c:v>51.1111111111111</c:v>
                </c:pt>
                <c:pt idx="8086">
                  <c:v>49.629629629629598</c:v>
                </c:pt>
                <c:pt idx="8087">
                  <c:v>51.1111111111111</c:v>
                </c:pt>
                <c:pt idx="8088">
                  <c:v>49.629629629629598</c:v>
                </c:pt>
                <c:pt idx="8089">
                  <c:v>49.629629629629598</c:v>
                </c:pt>
                <c:pt idx="8090">
                  <c:v>49.629629629629598</c:v>
                </c:pt>
                <c:pt idx="8091">
                  <c:v>48.148148148148259</c:v>
                </c:pt>
                <c:pt idx="8092">
                  <c:v>47.407407407406936</c:v>
                </c:pt>
                <c:pt idx="8093">
                  <c:v>48.8888888888889</c:v>
                </c:pt>
                <c:pt idx="8094">
                  <c:v>48.8888888888889</c:v>
                </c:pt>
                <c:pt idx="8095">
                  <c:v>48.8888888888889</c:v>
                </c:pt>
                <c:pt idx="8096">
                  <c:v>48.8888888888889</c:v>
                </c:pt>
                <c:pt idx="8097">
                  <c:v>48.8888888888889</c:v>
                </c:pt>
                <c:pt idx="8098">
                  <c:v>48.8888888888889</c:v>
                </c:pt>
                <c:pt idx="8099">
                  <c:v>48.8888888888889</c:v>
                </c:pt>
                <c:pt idx="8100">
                  <c:v>48.8888888888889</c:v>
                </c:pt>
                <c:pt idx="8101">
                  <c:v>48.8888888888889</c:v>
                </c:pt>
                <c:pt idx="8102">
                  <c:v>48.8888888888889</c:v>
                </c:pt>
                <c:pt idx="8103">
                  <c:v>48.148148148148259</c:v>
                </c:pt>
                <c:pt idx="8104">
                  <c:v>48.148148148148259</c:v>
                </c:pt>
                <c:pt idx="8105">
                  <c:v>47.407407407406936</c:v>
                </c:pt>
                <c:pt idx="8106">
                  <c:v>48.148148148148259</c:v>
                </c:pt>
                <c:pt idx="8107">
                  <c:v>47.407407407406936</c:v>
                </c:pt>
                <c:pt idx="8108">
                  <c:v>48.148148148148259</c:v>
                </c:pt>
                <c:pt idx="8109">
                  <c:v>48.8888888888889</c:v>
                </c:pt>
                <c:pt idx="8110">
                  <c:v>48.148148148148259</c:v>
                </c:pt>
                <c:pt idx="8111">
                  <c:v>47.407407407406936</c:v>
                </c:pt>
                <c:pt idx="8112">
                  <c:v>47.407407407406936</c:v>
                </c:pt>
                <c:pt idx="8113">
                  <c:v>45.185185185185212</c:v>
                </c:pt>
                <c:pt idx="8114">
                  <c:v>56.390977443608996</c:v>
                </c:pt>
                <c:pt idx="8115">
                  <c:v>55.639097744360903</c:v>
                </c:pt>
                <c:pt idx="8116">
                  <c:v>54.887218045112796</c:v>
                </c:pt>
                <c:pt idx="8117">
                  <c:v>56.390977443608996</c:v>
                </c:pt>
                <c:pt idx="8118">
                  <c:v>53.383458646616219</c:v>
                </c:pt>
                <c:pt idx="8119">
                  <c:v>52.941176470588196</c:v>
                </c:pt>
                <c:pt idx="8120">
                  <c:v>55.882352941176563</c:v>
                </c:pt>
                <c:pt idx="8121">
                  <c:v>55.882352941176563</c:v>
                </c:pt>
                <c:pt idx="8122">
                  <c:v>55.882352941176563</c:v>
                </c:pt>
                <c:pt idx="8123">
                  <c:v>57.462686567163942</c:v>
                </c:pt>
                <c:pt idx="8124">
                  <c:v>54.744525547445299</c:v>
                </c:pt>
                <c:pt idx="8125">
                  <c:v>72.661870503596447</c:v>
                </c:pt>
                <c:pt idx="8126">
                  <c:v>71.851851851851194</c:v>
                </c:pt>
                <c:pt idx="8127">
                  <c:v>72.661870503596447</c:v>
                </c:pt>
                <c:pt idx="8128">
                  <c:v>44.444444444444017</c:v>
                </c:pt>
                <c:pt idx="8129">
                  <c:v>45.185185185185212</c:v>
                </c:pt>
                <c:pt idx="8130">
                  <c:v>45.185185185185212</c:v>
                </c:pt>
                <c:pt idx="8131">
                  <c:v>45.185185185185212</c:v>
                </c:pt>
                <c:pt idx="8132">
                  <c:v>45.185185185185212</c:v>
                </c:pt>
                <c:pt idx="8133">
                  <c:v>45.185185185185212</c:v>
                </c:pt>
                <c:pt idx="8134">
                  <c:v>43.703703703703702</c:v>
                </c:pt>
                <c:pt idx="8135">
                  <c:v>43.703703703703702</c:v>
                </c:pt>
                <c:pt idx="8136">
                  <c:v>44.444444444444017</c:v>
                </c:pt>
                <c:pt idx="8137">
                  <c:v>45.185185185185212</c:v>
                </c:pt>
                <c:pt idx="8138">
                  <c:v>44.444444444444017</c:v>
                </c:pt>
                <c:pt idx="8139">
                  <c:v>44.444444444444017</c:v>
                </c:pt>
                <c:pt idx="8140">
                  <c:v>44.444444444444017</c:v>
                </c:pt>
                <c:pt idx="8141">
                  <c:v>44.444444444444017</c:v>
                </c:pt>
                <c:pt idx="8142">
                  <c:v>44.444444444444017</c:v>
                </c:pt>
                <c:pt idx="8143">
                  <c:v>46.666666666666295</c:v>
                </c:pt>
                <c:pt idx="8144">
                  <c:v>46.666666666666295</c:v>
                </c:pt>
                <c:pt idx="8145">
                  <c:v>46.666666666666295</c:v>
                </c:pt>
                <c:pt idx="8146">
                  <c:v>47.407407407406936</c:v>
                </c:pt>
                <c:pt idx="8147">
                  <c:v>48.148148148148259</c:v>
                </c:pt>
                <c:pt idx="8148">
                  <c:v>48.8888888888889</c:v>
                </c:pt>
                <c:pt idx="8149">
                  <c:v>46.666666666666295</c:v>
                </c:pt>
                <c:pt idx="8150">
                  <c:v>45.925925925926094</c:v>
                </c:pt>
                <c:pt idx="8151">
                  <c:v>47.407407407406936</c:v>
                </c:pt>
                <c:pt idx="8152">
                  <c:v>48.148148148148259</c:v>
                </c:pt>
                <c:pt idx="8153">
                  <c:v>41.044776119402997</c:v>
                </c:pt>
                <c:pt idx="8154">
                  <c:v>41.791044776119399</c:v>
                </c:pt>
                <c:pt idx="8155">
                  <c:v>38.931297709923548</c:v>
                </c:pt>
                <c:pt idx="8156">
                  <c:v>44.444444444444017</c:v>
                </c:pt>
                <c:pt idx="8157">
                  <c:v>44.444444444444017</c:v>
                </c:pt>
                <c:pt idx="8158">
                  <c:v>40</c:v>
                </c:pt>
                <c:pt idx="8159">
                  <c:v>43.703703703703702</c:v>
                </c:pt>
                <c:pt idx="8160">
                  <c:v>44.444444444444017</c:v>
                </c:pt>
                <c:pt idx="8161">
                  <c:v>45.185185185185212</c:v>
                </c:pt>
                <c:pt idx="8162">
                  <c:v>42.962962962963012</c:v>
                </c:pt>
                <c:pt idx="8163">
                  <c:v>45.185185185185212</c:v>
                </c:pt>
                <c:pt idx="8164">
                  <c:v>42.222222222222321</c:v>
                </c:pt>
                <c:pt idx="8165">
                  <c:v>50.381679389312538</c:v>
                </c:pt>
                <c:pt idx="8166">
                  <c:v>48.854961832060994</c:v>
                </c:pt>
                <c:pt idx="8167">
                  <c:v>51.145038167939013</c:v>
                </c:pt>
                <c:pt idx="8168">
                  <c:v>48.854961832060994</c:v>
                </c:pt>
                <c:pt idx="8169">
                  <c:v>50.381679389312538</c:v>
                </c:pt>
                <c:pt idx="8170">
                  <c:v>51.908396946565112</c:v>
                </c:pt>
                <c:pt idx="8171">
                  <c:v>47.761194029850763</c:v>
                </c:pt>
                <c:pt idx="8172">
                  <c:v>47.014925373134297</c:v>
                </c:pt>
                <c:pt idx="8173">
                  <c:v>45.925925925926094</c:v>
                </c:pt>
                <c:pt idx="8174">
                  <c:v>40.740740740740712</c:v>
                </c:pt>
                <c:pt idx="8175">
                  <c:v>51.851851851851414</c:v>
                </c:pt>
                <c:pt idx="8176">
                  <c:v>45.185185185185212</c:v>
                </c:pt>
                <c:pt idx="8177">
                  <c:v>47.286821705426135</c:v>
                </c:pt>
                <c:pt idx="8178">
                  <c:v>48.148148148148259</c:v>
                </c:pt>
                <c:pt idx="8179">
                  <c:v>49.618320610687</c:v>
                </c:pt>
                <c:pt idx="8180">
                  <c:v>49.618320610687</c:v>
                </c:pt>
                <c:pt idx="8181">
                  <c:v>50.381679389312538</c:v>
                </c:pt>
                <c:pt idx="8182">
                  <c:v>49.618320610687</c:v>
                </c:pt>
                <c:pt idx="8183">
                  <c:v>48.550724637681022</c:v>
                </c:pt>
                <c:pt idx="8184">
                  <c:v>49.275362318840735</c:v>
                </c:pt>
                <c:pt idx="8185">
                  <c:v>50.7246376811594</c:v>
                </c:pt>
                <c:pt idx="8186">
                  <c:v>50</c:v>
                </c:pt>
                <c:pt idx="8187">
                  <c:v>50.7246376811594</c:v>
                </c:pt>
                <c:pt idx="8188">
                  <c:v>50</c:v>
                </c:pt>
                <c:pt idx="8189">
                  <c:v>52.173913043478422</c:v>
                </c:pt>
                <c:pt idx="8190">
                  <c:v>46.323529411764518</c:v>
                </c:pt>
                <c:pt idx="8191">
                  <c:v>54.477611940298445</c:v>
                </c:pt>
                <c:pt idx="8192">
                  <c:v>50.375939849624103</c:v>
                </c:pt>
                <c:pt idx="8193">
                  <c:v>51.127819548872203</c:v>
                </c:pt>
                <c:pt idx="8194">
                  <c:v>45.864661654135034</c:v>
                </c:pt>
                <c:pt idx="8195">
                  <c:v>48.854961832060994</c:v>
                </c:pt>
                <c:pt idx="8196">
                  <c:v>44.029850746268821</c:v>
                </c:pt>
                <c:pt idx="8197">
                  <c:v>45.522388059701498</c:v>
                </c:pt>
                <c:pt idx="8198">
                  <c:v>49.242424242424313</c:v>
                </c:pt>
                <c:pt idx="8199">
                  <c:v>48.148148148148259</c:v>
                </c:pt>
                <c:pt idx="8200">
                  <c:v>48.148148148148259</c:v>
                </c:pt>
                <c:pt idx="8201">
                  <c:v>50.370370370370402</c:v>
                </c:pt>
                <c:pt idx="8202">
                  <c:v>49.629629629629598</c:v>
                </c:pt>
                <c:pt idx="8203">
                  <c:v>49.629629629629598</c:v>
                </c:pt>
                <c:pt idx="8204">
                  <c:v>52.592592592592602</c:v>
                </c:pt>
                <c:pt idx="8205">
                  <c:v>50.370370370370402</c:v>
                </c:pt>
                <c:pt idx="8206">
                  <c:v>44.274809160305296</c:v>
                </c:pt>
                <c:pt idx="8207">
                  <c:v>51.851851851851414</c:v>
                </c:pt>
                <c:pt idx="8208">
                  <c:v>52.592592592592602</c:v>
                </c:pt>
                <c:pt idx="8209">
                  <c:v>45.185185185185212</c:v>
                </c:pt>
                <c:pt idx="8210">
                  <c:v>45.925925925926094</c:v>
                </c:pt>
                <c:pt idx="8211">
                  <c:v>47.407407407406936</c:v>
                </c:pt>
                <c:pt idx="8212">
                  <c:v>48.8888888888889</c:v>
                </c:pt>
                <c:pt idx="8213">
                  <c:v>47.407407407406936</c:v>
                </c:pt>
                <c:pt idx="8214">
                  <c:v>46.666666666666295</c:v>
                </c:pt>
                <c:pt idx="8215">
                  <c:v>46.666666666666295</c:v>
                </c:pt>
                <c:pt idx="8216">
                  <c:v>45.925925925926094</c:v>
                </c:pt>
                <c:pt idx="8217">
                  <c:v>47.407407407406936</c:v>
                </c:pt>
                <c:pt idx="8218">
                  <c:v>45.925925925926094</c:v>
                </c:pt>
                <c:pt idx="8219">
                  <c:v>45.925925925926094</c:v>
                </c:pt>
                <c:pt idx="8220">
                  <c:v>46.666666666666295</c:v>
                </c:pt>
                <c:pt idx="8221">
                  <c:v>46.666666666666295</c:v>
                </c:pt>
                <c:pt idx="8222">
                  <c:v>46.666666666666295</c:v>
                </c:pt>
                <c:pt idx="8223">
                  <c:v>46.666666666666295</c:v>
                </c:pt>
                <c:pt idx="8224">
                  <c:v>46.666666666666295</c:v>
                </c:pt>
                <c:pt idx="8225">
                  <c:v>46.666666666666295</c:v>
                </c:pt>
                <c:pt idx="8226">
                  <c:v>46.666666666666295</c:v>
                </c:pt>
                <c:pt idx="8227">
                  <c:v>46.666666666666295</c:v>
                </c:pt>
                <c:pt idx="8228">
                  <c:v>46.666666666666295</c:v>
                </c:pt>
                <c:pt idx="8229">
                  <c:v>45.925925925926094</c:v>
                </c:pt>
                <c:pt idx="8230">
                  <c:v>45.925925925926094</c:v>
                </c:pt>
                <c:pt idx="8231">
                  <c:v>45.925925925926094</c:v>
                </c:pt>
                <c:pt idx="8232">
                  <c:v>45.185185185185212</c:v>
                </c:pt>
                <c:pt idx="8233">
                  <c:v>46.666666666666295</c:v>
                </c:pt>
                <c:pt idx="8234">
                  <c:v>46.666666666666295</c:v>
                </c:pt>
                <c:pt idx="8235">
                  <c:v>46.666666666666295</c:v>
                </c:pt>
                <c:pt idx="8236">
                  <c:v>47.407407407406936</c:v>
                </c:pt>
                <c:pt idx="8237">
                  <c:v>46.666666666666295</c:v>
                </c:pt>
                <c:pt idx="8238">
                  <c:v>46.666666666666295</c:v>
                </c:pt>
                <c:pt idx="8239">
                  <c:v>46.666666666666295</c:v>
                </c:pt>
                <c:pt idx="8240">
                  <c:v>45.185185185185212</c:v>
                </c:pt>
                <c:pt idx="8241">
                  <c:v>54.13533834586498</c:v>
                </c:pt>
                <c:pt idx="8242">
                  <c:v>54.887218045112796</c:v>
                </c:pt>
                <c:pt idx="8243">
                  <c:v>52.631578947368403</c:v>
                </c:pt>
                <c:pt idx="8244">
                  <c:v>54.13533834586498</c:v>
                </c:pt>
                <c:pt idx="8245">
                  <c:v>53.383458646616219</c:v>
                </c:pt>
                <c:pt idx="8246">
                  <c:v>52.205882352941202</c:v>
                </c:pt>
                <c:pt idx="8247">
                  <c:v>52.941176470588196</c:v>
                </c:pt>
                <c:pt idx="8248">
                  <c:v>53.676470588235297</c:v>
                </c:pt>
                <c:pt idx="8249">
                  <c:v>53.676470588235297</c:v>
                </c:pt>
                <c:pt idx="8250">
                  <c:v>56.716417910447802</c:v>
                </c:pt>
                <c:pt idx="8251">
                  <c:v>55.47445255474419</c:v>
                </c:pt>
                <c:pt idx="8252">
                  <c:v>74.10071942446038</c:v>
                </c:pt>
                <c:pt idx="8253">
                  <c:v>73.333333333333059</c:v>
                </c:pt>
                <c:pt idx="8254">
                  <c:v>74.10071942446038</c:v>
                </c:pt>
                <c:pt idx="8255">
                  <c:v>77.697841726618648</c:v>
                </c:pt>
                <c:pt idx="8256">
                  <c:v>45.384615384615344</c:v>
                </c:pt>
                <c:pt idx="8257">
                  <c:v>46.153846153845819</c:v>
                </c:pt>
                <c:pt idx="8258">
                  <c:v>46.153846153845819</c:v>
                </c:pt>
                <c:pt idx="8259">
                  <c:v>46.153846153845819</c:v>
                </c:pt>
                <c:pt idx="8260">
                  <c:v>46.153846153845819</c:v>
                </c:pt>
                <c:pt idx="8261">
                  <c:v>46.153846153845819</c:v>
                </c:pt>
                <c:pt idx="8262">
                  <c:v>44.615384615384372</c:v>
                </c:pt>
                <c:pt idx="8263">
                  <c:v>44.615384615384372</c:v>
                </c:pt>
                <c:pt idx="8264">
                  <c:v>45.384615384615344</c:v>
                </c:pt>
                <c:pt idx="8265">
                  <c:v>43.846153846153975</c:v>
                </c:pt>
                <c:pt idx="8266">
                  <c:v>46.923076923076913</c:v>
                </c:pt>
                <c:pt idx="8267">
                  <c:v>46.153846153845819</c:v>
                </c:pt>
                <c:pt idx="8268">
                  <c:v>46.153846153845819</c:v>
                </c:pt>
                <c:pt idx="8269">
                  <c:v>46.153846153845819</c:v>
                </c:pt>
                <c:pt idx="8270">
                  <c:v>46.153846153845819</c:v>
                </c:pt>
                <c:pt idx="8271">
                  <c:v>46.153846153845819</c:v>
                </c:pt>
                <c:pt idx="8272">
                  <c:v>46.923076923076913</c:v>
                </c:pt>
                <c:pt idx="8273">
                  <c:v>46.923076923076913</c:v>
                </c:pt>
                <c:pt idx="8274">
                  <c:v>47.692307692307821</c:v>
                </c:pt>
                <c:pt idx="8275">
                  <c:v>46.923076923076913</c:v>
                </c:pt>
                <c:pt idx="8276">
                  <c:v>49.230769230769212</c:v>
                </c:pt>
                <c:pt idx="8277">
                  <c:v>46.923076923076913</c:v>
                </c:pt>
                <c:pt idx="8278">
                  <c:v>46.923076923076913</c:v>
                </c:pt>
                <c:pt idx="8279">
                  <c:v>47.692307692307821</c:v>
                </c:pt>
                <c:pt idx="8280">
                  <c:v>47.692307692307821</c:v>
                </c:pt>
                <c:pt idx="8281">
                  <c:v>41.085271317829502</c:v>
                </c:pt>
                <c:pt idx="8282">
                  <c:v>42.63565891472895</c:v>
                </c:pt>
                <c:pt idx="8283">
                  <c:v>42.063492063491992</c:v>
                </c:pt>
                <c:pt idx="8284">
                  <c:v>45.384615384615344</c:v>
                </c:pt>
                <c:pt idx="8285">
                  <c:v>47.692307692307821</c:v>
                </c:pt>
                <c:pt idx="8286">
                  <c:v>43.846153846153975</c:v>
                </c:pt>
                <c:pt idx="8287">
                  <c:v>43.846153846153975</c:v>
                </c:pt>
                <c:pt idx="8288">
                  <c:v>45.384615384615344</c:v>
                </c:pt>
                <c:pt idx="8289">
                  <c:v>48.461538461538495</c:v>
                </c:pt>
                <c:pt idx="8290">
                  <c:v>44.615384615384372</c:v>
                </c:pt>
                <c:pt idx="8291">
                  <c:v>44.615384615384372</c:v>
                </c:pt>
                <c:pt idx="8292">
                  <c:v>42.307692307691994</c:v>
                </c:pt>
                <c:pt idx="8293">
                  <c:v>56.349206349206042</c:v>
                </c:pt>
                <c:pt idx="8294">
                  <c:v>54.761904761904802</c:v>
                </c:pt>
                <c:pt idx="8295">
                  <c:v>54.761904761904802</c:v>
                </c:pt>
                <c:pt idx="8296">
                  <c:v>54.761904761904802</c:v>
                </c:pt>
                <c:pt idx="8297">
                  <c:v>53.968253968254011</c:v>
                </c:pt>
                <c:pt idx="8298">
                  <c:v>57.936507936508036</c:v>
                </c:pt>
                <c:pt idx="8299">
                  <c:v>47.286821705426135</c:v>
                </c:pt>
                <c:pt idx="8300">
                  <c:v>49.612403100775211</c:v>
                </c:pt>
                <c:pt idx="8301">
                  <c:v>50.769230769230802</c:v>
                </c:pt>
                <c:pt idx="8302">
                  <c:v>43.846153846153975</c:v>
                </c:pt>
                <c:pt idx="8303">
                  <c:v>56.153846153845819</c:v>
                </c:pt>
                <c:pt idx="8304">
                  <c:v>46.153846153845819</c:v>
                </c:pt>
                <c:pt idx="8305">
                  <c:v>50</c:v>
                </c:pt>
                <c:pt idx="8306">
                  <c:v>52.307692307691994</c:v>
                </c:pt>
                <c:pt idx="8307">
                  <c:v>50.793650793650812</c:v>
                </c:pt>
                <c:pt idx="8308">
                  <c:v>52.380952380952401</c:v>
                </c:pt>
                <c:pt idx="8309">
                  <c:v>53.968253968254011</c:v>
                </c:pt>
                <c:pt idx="8310">
                  <c:v>52.380952380952401</c:v>
                </c:pt>
                <c:pt idx="8311">
                  <c:v>57.142857142857103</c:v>
                </c:pt>
                <c:pt idx="8312">
                  <c:v>55.639097744360903</c:v>
                </c:pt>
                <c:pt idx="8313">
                  <c:v>56.390977443608996</c:v>
                </c:pt>
                <c:pt idx="8314">
                  <c:v>56.390977443608996</c:v>
                </c:pt>
                <c:pt idx="8315">
                  <c:v>51.879699248120303</c:v>
                </c:pt>
                <c:pt idx="8316">
                  <c:v>58.646616541353396</c:v>
                </c:pt>
                <c:pt idx="8317">
                  <c:v>60.150375939849603</c:v>
                </c:pt>
                <c:pt idx="8318">
                  <c:v>48.854961832060994</c:v>
                </c:pt>
                <c:pt idx="8319">
                  <c:v>55.813953488371993</c:v>
                </c:pt>
                <c:pt idx="8320">
                  <c:v>57.03125</c:v>
                </c:pt>
                <c:pt idx="8321">
                  <c:v>57.03125</c:v>
                </c:pt>
                <c:pt idx="8322">
                  <c:v>52.34375</c:v>
                </c:pt>
                <c:pt idx="8323">
                  <c:v>51.587301587301305</c:v>
                </c:pt>
                <c:pt idx="8324">
                  <c:v>48.837209302325597</c:v>
                </c:pt>
                <c:pt idx="8325">
                  <c:v>51.162790697674403</c:v>
                </c:pt>
                <c:pt idx="8326">
                  <c:v>53.543307086613972</c:v>
                </c:pt>
                <c:pt idx="8327">
                  <c:v>50.769230769230802</c:v>
                </c:pt>
                <c:pt idx="8328">
                  <c:v>50</c:v>
                </c:pt>
                <c:pt idx="8329">
                  <c:v>51.538461538461497</c:v>
                </c:pt>
                <c:pt idx="8330">
                  <c:v>50.769230769230802</c:v>
                </c:pt>
                <c:pt idx="8331">
                  <c:v>50</c:v>
                </c:pt>
                <c:pt idx="8332">
                  <c:v>55.384615384615344</c:v>
                </c:pt>
                <c:pt idx="8333">
                  <c:v>55.384615384615344</c:v>
                </c:pt>
                <c:pt idx="8334">
                  <c:v>49.206349206349202</c:v>
                </c:pt>
                <c:pt idx="8335">
                  <c:v>52.307692307691994</c:v>
                </c:pt>
                <c:pt idx="8336">
                  <c:v>54.615384615384372</c:v>
                </c:pt>
                <c:pt idx="8337">
                  <c:v>51.538461538461497</c:v>
                </c:pt>
                <c:pt idx="8338">
                  <c:v>50</c:v>
                </c:pt>
                <c:pt idx="8339">
                  <c:v>51.538461538461497</c:v>
                </c:pt>
                <c:pt idx="8340">
                  <c:v>53.846153846153975</c:v>
                </c:pt>
                <c:pt idx="8341">
                  <c:v>51.538461538461497</c:v>
                </c:pt>
                <c:pt idx="8342">
                  <c:v>51.538461538461497</c:v>
                </c:pt>
                <c:pt idx="8343">
                  <c:v>51.538461538461497</c:v>
                </c:pt>
                <c:pt idx="8344">
                  <c:v>51.538461538461497</c:v>
                </c:pt>
                <c:pt idx="8345">
                  <c:v>50.769230769230802</c:v>
                </c:pt>
                <c:pt idx="8346">
                  <c:v>51.538461538461497</c:v>
                </c:pt>
                <c:pt idx="8347">
                  <c:v>51.538461538461497</c:v>
                </c:pt>
                <c:pt idx="8348">
                  <c:v>52.307692307691994</c:v>
                </c:pt>
                <c:pt idx="8349">
                  <c:v>52.307692307691994</c:v>
                </c:pt>
                <c:pt idx="8350">
                  <c:v>52.307692307691994</c:v>
                </c:pt>
                <c:pt idx="8351">
                  <c:v>52.307692307691994</c:v>
                </c:pt>
                <c:pt idx="8352">
                  <c:v>52.307692307691994</c:v>
                </c:pt>
                <c:pt idx="8353">
                  <c:v>52.307692307691994</c:v>
                </c:pt>
                <c:pt idx="8354">
                  <c:v>52.307692307691994</c:v>
                </c:pt>
                <c:pt idx="8355">
                  <c:v>51.538461538461497</c:v>
                </c:pt>
                <c:pt idx="8356">
                  <c:v>52.307692307691994</c:v>
                </c:pt>
                <c:pt idx="8357">
                  <c:v>50.769230769230802</c:v>
                </c:pt>
                <c:pt idx="8358">
                  <c:v>50</c:v>
                </c:pt>
                <c:pt idx="8359">
                  <c:v>49.230769230769212</c:v>
                </c:pt>
                <c:pt idx="8360">
                  <c:v>47.692307692307821</c:v>
                </c:pt>
                <c:pt idx="8361">
                  <c:v>50</c:v>
                </c:pt>
                <c:pt idx="8362">
                  <c:v>50.769230769230802</c:v>
                </c:pt>
                <c:pt idx="8363">
                  <c:v>50.769230769230802</c:v>
                </c:pt>
                <c:pt idx="8364">
                  <c:v>53.076923076923102</c:v>
                </c:pt>
                <c:pt idx="8365">
                  <c:v>52.307692307691994</c:v>
                </c:pt>
                <c:pt idx="8366">
                  <c:v>50.769230769230802</c:v>
                </c:pt>
                <c:pt idx="8367">
                  <c:v>50.769230769230802</c:v>
                </c:pt>
                <c:pt idx="8368">
                  <c:v>46.153846153845819</c:v>
                </c:pt>
                <c:pt idx="8369">
                  <c:v>51.562500000000121</c:v>
                </c:pt>
                <c:pt idx="8370">
                  <c:v>53.125000000000121</c:v>
                </c:pt>
                <c:pt idx="8371">
                  <c:v>53.125000000000121</c:v>
                </c:pt>
                <c:pt idx="8372">
                  <c:v>54.6875</c:v>
                </c:pt>
                <c:pt idx="8373">
                  <c:v>50</c:v>
                </c:pt>
                <c:pt idx="8374">
                  <c:v>50.381679389312538</c:v>
                </c:pt>
                <c:pt idx="8375">
                  <c:v>52.671755725190813</c:v>
                </c:pt>
                <c:pt idx="8376">
                  <c:v>52.671755725190813</c:v>
                </c:pt>
                <c:pt idx="8377">
                  <c:v>52.671755725190813</c:v>
                </c:pt>
                <c:pt idx="8378">
                  <c:v>56.589147286821763</c:v>
                </c:pt>
                <c:pt idx="8379">
                  <c:v>55.303030303030297</c:v>
                </c:pt>
                <c:pt idx="8380">
                  <c:v>79.104477611940283</c:v>
                </c:pt>
                <c:pt idx="8381">
                  <c:v>78.461538461538524</c:v>
                </c:pt>
                <c:pt idx="8382">
                  <c:v>79.104477611940283</c:v>
                </c:pt>
                <c:pt idx="8383">
                  <c:v>77.611940298507506</c:v>
                </c:pt>
                <c:pt idx="8384">
                  <c:v>76.865671641790982</c:v>
                </c:pt>
                <c:pt idx="8385">
                  <c:v>42.028985507246119</c:v>
                </c:pt>
                <c:pt idx="8386">
                  <c:v>42.753623188405811</c:v>
                </c:pt>
                <c:pt idx="8387">
                  <c:v>42.446043165467209</c:v>
                </c:pt>
                <c:pt idx="8388">
                  <c:v>42.753623188405811</c:v>
                </c:pt>
                <c:pt idx="8389">
                  <c:v>42.753623188405811</c:v>
                </c:pt>
                <c:pt idx="8390">
                  <c:v>43.478260869565197</c:v>
                </c:pt>
                <c:pt idx="8391">
                  <c:v>40.287769784172703</c:v>
                </c:pt>
                <c:pt idx="8392">
                  <c:v>41.0071942446043</c:v>
                </c:pt>
                <c:pt idx="8393">
                  <c:v>42.446043165467209</c:v>
                </c:pt>
                <c:pt idx="8394">
                  <c:v>42.028985507246119</c:v>
                </c:pt>
                <c:pt idx="8395">
                  <c:v>42.753623188405811</c:v>
                </c:pt>
                <c:pt idx="8396">
                  <c:v>42.028985507246119</c:v>
                </c:pt>
                <c:pt idx="8397">
                  <c:v>42.028985507246119</c:v>
                </c:pt>
                <c:pt idx="8398">
                  <c:v>42.028985507246119</c:v>
                </c:pt>
                <c:pt idx="8399">
                  <c:v>42.028985507246119</c:v>
                </c:pt>
                <c:pt idx="8400">
                  <c:v>43.165467625899296</c:v>
                </c:pt>
                <c:pt idx="8401">
                  <c:v>41.726618705036003</c:v>
                </c:pt>
                <c:pt idx="8402">
                  <c:v>43.884892086330844</c:v>
                </c:pt>
                <c:pt idx="8403">
                  <c:v>43.884892086330844</c:v>
                </c:pt>
                <c:pt idx="8404">
                  <c:v>44.202898550724598</c:v>
                </c:pt>
                <c:pt idx="8405">
                  <c:v>45.652173913043498</c:v>
                </c:pt>
                <c:pt idx="8406">
                  <c:v>43.478260869565197</c:v>
                </c:pt>
                <c:pt idx="8407">
                  <c:v>43.478260869565197</c:v>
                </c:pt>
                <c:pt idx="8408">
                  <c:v>44.202898550724598</c:v>
                </c:pt>
                <c:pt idx="8409">
                  <c:v>44.202898550724598</c:v>
                </c:pt>
                <c:pt idx="8410">
                  <c:v>39.130434782608702</c:v>
                </c:pt>
                <c:pt idx="8411">
                  <c:v>39.130434782608702</c:v>
                </c:pt>
                <c:pt idx="8412">
                  <c:v>38.059701492537194</c:v>
                </c:pt>
                <c:pt idx="8413">
                  <c:v>41.0071942446043</c:v>
                </c:pt>
                <c:pt idx="8414">
                  <c:v>41.726618705036003</c:v>
                </c:pt>
                <c:pt idx="8415">
                  <c:v>42.647058823529413</c:v>
                </c:pt>
                <c:pt idx="8416">
                  <c:v>42.446043165467209</c:v>
                </c:pt>
                <c:pt idx="8417">
                  <c:v>42.446043165467209</c:v>
                </c:pt>
                <c:pt idx="8418">
                  <c:v>46.043165467625897</c:v>
                </c:pt>
                <c:pt idx="8419">
                  <c:v>41.0071942446043</c:v>
                </c:pt>
                <c:pt idx="8420">
                  <c:v>40.579710144927667</c:v>
                </c:pt>
                <c:pt idx="8421">
                  <c:v>38.405797101449274</c:v>
                </c:pt>
                <c:pt idx="8422">
                  <c:v>52.592592592592602</c:v>
                </c:pt>
                <c:pt idx="8423">
                  <c:v>51.851851851851414</c:v>
                </c:pt>
                <c:pt idx="8424">
                  <c:v>53.3333333333333</c:v>
                </c:pt>
                <c:pt idx="8425">
                  <c:v>51.1111111111111</c:v>
                </c:pt>
                <c:pt idx="8426">
                  <c:v>51.1111111111111</c:v>
                </c:pt>
                <c:pt idx="8427">
                  <c:v>53.3333333333333</c:v>
                </c:pt>
                <c:pt idx="8428">
                  <c:v>45.652173913043498</c:v>
                </c:pt>
                <c:pt idx="8429">
                  <c:v>50.364963503649143</c:v>
                </c:pt>
                <c:pt idx="8430">
                  <c:v>46.043165467625897</c:v>
                </c:pt>
                <c:pt idx="8431">
                  <c:v>41.726618705036003</c:v>
                </c:pt>
                <c:pt idx="8432">
                  <c:v>48.920863309352242</c:v>
                </c:pt>
                <c:pt idx="8433">
                  <c:v>43.165467625899296</c:v>
                </c:pt>
                <c:pt idx="8434">
                  <c:v>49.624060150375911</c:v>
                </c:pt>
                <c:pt idx="8435">
                  <c:v>47.826086956521713</c:v>
                </c:pt>
                <c:pt idx="8436">
                  <c:v>47.407407407406936</c:v>
                </c:pt>
                <c:pt idx="8437">
                  <c:v>46.666666666666295</c:v>
                </c:pt>
                <c:pt idx="8438">
                  <c:v>48.8888888888889</c:v>
                </c:pt>
                <c:pt idx="8439">
                  <c:v>45.925925925926094</c:v>
                </c:pt>
                <c:pt idx="8440">
                  <c:v>50</c:v>
                </c:pt>
                <c:pt idx="8441">
                  <c:v>50</c:v>
                </c:pt>
                <c:pt idx="8442">
                  <c:v>50.704225352112701</c:v>
                </c:pt>
                <c:pt idx="8443">
                  <c:v>51.408450704225402</c:v>
                </c:pt>
                <c:pt idx="8444">
                  <c:v>48.936170212766001</c:v>
                </c:pt>
                <c:pt idx="8445">
                  <c:v>52.112676056337996</c:v>
                </c:pt>
                <c:pt idx="8446">
                  <c:v>52.816901408450541</c:v>
                </c:pt>
                <c:pt idx="8447">
                  <c:v>48.201438848921157</c:v>
                </c:pt>
                <c:pt idx="8448">
                  <c:v>52.173913043478422</c:v>
                </c:pt>
                <c:pt idx="8449">
                  <c:v>51.470588235294045</c:v>
                </c:pt>
                <c:pt idx="8450">
                  <c:v>50.364963503649143</c:v>
                </c:pt>
                <c:pt idx="8451">
                  <c:v>48.175182481751811</c:v>
                </c:pt>
                <c:pt idx="8452">
                  <c:v>48.148148148148259</c:v>
                </c:pt>
                <c:pt idx="8453">
                  <c:v>43.478260869565197</c:v>
                </c:pt>
                <c:pt idx="8454">
                  <c:v>45.255474452554701</c:v>
                </c:pt>
                <c:pt idx="8455">
                  <c:v>50.735294117647044</c:v>
                </c:pt>
                <c:pt idx="8456">
                  <c:v>46.3768115942026</c:v>
                </c:pt>
                <c:pt idx="8457">
                  <c:v>47.101449275361944</c:v>
                </c:pt>
                <c:pt idx="8458">
                  <c:v>48.550724637681022</c:v>
                </c:pt>
                <c:pt idx="8459">
                  <c:v>47.101449275361944</c:v>
                </c:pt>
                <c:pt idx="8460">
                  <c:v>46.3768115942026</c:v>
                </c:pt>
                <c:pt idx="8461">
                  <c:v>52.517985611510795</c:v>
                </c:pt>
                <c:pt idx="8462">
                  <c:v>52.517985611510795</c:v>
                </c:pt>
                <c:pt idx="8463">
                  <c:v>45.185185185185212</c:v>
                </c:pt>
                <c:pt idx="8464">
                  <c:v>52.517985611510795</c:v>
                </c:pt>
                <c:pt idx="8465">
                  <c:v>52.517985611510795</c:v>
                </c:pt>
                <c:pt idx="8466">
                  <c:v>47.482014388489212</c:v>
                </c:pt>
                <c:pt idx="8467">
                  <c:v>49.640287769783853</c:v>
                </c:pt>
                <c:pt idx="8468">
                  <c:v>50.359712230215813</c:v>
                </c:pt>
                <c:pt idx="8469">
                  <c:v>49.640287769783853</c:v>
                </c:pt>
                <c:pt idx="8470">
                  <c:v>50.359712230215813</c:v>
                </c:pt>
                <c:pt idx="8471">
                  <c:v>50.359712230215813</c:v>
                </c:pt>
                <c:pt idx="8472">
                  <c:v>50.359712230215813</c:v>
                </c:pt>
                <c:pt idx="8473">
                  <c:v>48.201438848921157</c:v>
                </c:pt>
                <c:pt idx="8474">
                  <c:v>48.920863309352242</c:v>
                </c:pt>
                <c:pt idx="8475">
                  <c:v>48.920863309352242</c:v>
                </c:pt>
                <c:pt idx="8476">
                  <c:v>48.920863309352242</c:v>
                </c:pt>
                <c:pt idx="8477">
                  <c:v>49.640287769783853</c:v>
                </c:pt>
                <c:pt idx="8478">
                  <c:v>49.640287769783853</c:v>
                </c:pt>
                <c:pt idx="8479">
                  <c:v>49.640287769783853</c:v>
                </c:pt>
                <c:pt idx="8480">
                  <c:v>49.640287769783853</c:v>
                </c:pt>
                <c:pt idx="8481">
                  <c:v>49.640287769783853</c:v>
                </c:pt>
                <c:pt idx="8482">
                  <c:v>49.640287769783853</c:v>
                </c:pt>
                <c:pt idx="8483">
                  <c:v>49.640287769783853</c:v>
                </c:pt>
                <c:pt idx="8484">
                  <c:v>49.640287769783853</c:v>
                </c:pt>
                <c:pt idx="8485">
                  <c:v>49.640287769783853</c:v>
                </c:pt>
                <c:pt idx="8486">
                  <c:v>48.201438848921157</c:v>
                </c:pt>
                <c:pt idx="8487">
                  <c:v>47.482014388489212</c:v>
                </c:pt>
                <c:pt idx="8488">
                  <c:v>47.482014388489212</c:v>
                </c:pt>
                <c:pt idx="8489">
                  <c:v>46.043165467625897</c:v>
                </c:pt>
                <c:pt idx="8490">
                  <c:v>48.201438848921157</c:v>
                </c:pt>
                <c:pt idx="8491">
                  <c:v>48.920863309352242</c:v>
                </c:pt>
                <c:pt idx="8492">
                  <c:v>48.920863309352242</c:v>
                </c:pt>
                <c:pt idx="8493">
                  <c:v>48.920863309352242</c:v>
                </c:pt>
                <c:pt idx="8494">
                  <c:v>48.201438848921157</c:v>
                </c:pt>
                <c:pt idx="8495">
                  <c:v>48.920863309352242</c:v>
                </c:pt>
                <c:pt idx="8496">
                  <c:v>48.920863309352242</c:v>
                </c:pt>
                <c:pt idx="8497">
                  <c:v>41.726618705036003</c:v>
                </c:pt>
                <c:pt idx="8498">
                  <c:v>51.470588235294045</c:v>
                </c:pt>
                <c:pt idx="8499">
                  <c:v>51.470588235294045</c:v>
                </c:pt>
                <c:pt idx="8500">
                  <c:v>52.941176470588196</c:v>
                </c:pt>
                <c:pt idx="8501">
                  <c:v>55.147058823529413</c:v>
                </c:pt>
                <c:pt idx="8502">
                  <c:v>48.9051094890511</c:v>
                </c:pt>
                <c:pt idx="8503">
                  <c:v>47.857142857142563</c:v>
                </c:pt>
                <c:pt idx="8504">
                  <c:v>50.714285714285701</c:v>
                </c:pt>
                <c:pt idx="8505">
                  <c:v>52.142857142857103</c:v>
                </c:pt>
                <c:pt idx="8506">
                  <c:v>52.142857142857103</c:v>
                </c:pt>
                <c:pt idx="8507">
                  <c:v>54.347826086956175</c:v>
                </c:pt>
                <c:pt idx="8508">
                  <c:v>56.428571428571537</c:v>
                </c:pt>
                <c:pt idx="8509">
                  <c:v>75.524475524475449</c:v>
                </c:pt>
                <c:pt idx="8510">
                  <c:v>74.820143884892104</c:v>
                </c:pt>
                <c:pt idx="8511">
                  <c:v>74.825174825174386</c:v>
                </c:pt>
                <c:pt idx="8512">
                  <c:v>73.381294964028825</c:v>
                </c:pt>
                <c:pt idx="8513">
                  <c:v>73.381294964028825</c:v>
                </c:pt>
                <c:pt idx="8514">
                  <c:v>80.597014925373642</c:v>
                </c:pt>
                <c:pt idx="8515">
                  <c:v>46.268656716418029</c:v>
                </c:pt>
                <c:pt idx="8516">
                  <c:v>47.014925373134297</c:v>
                </c:pt>
                <c:pt idx="8517">
                  <c:v>47.014925373134297</c:v>
                </c:pt>
                <c:pt idx="8518">
                  <c:v>47.014925373134297</c:v>
                </c:pt>
                <c:pt idx="8519">
                  <c:v>47.014925373134297</c:v>
                </c:pt>
                <c:pt idx="8520">
                  <c:v>47.014925373134297</c:v>
                </c:pt>
                <c:pt idx="8521">
                  <c:v>45.522388059701498</c:v>
                </c:pt>
                <c:pt idx="8522">
                  <c:v>46.268656716418029</c:v>
                </c:pt>
                <c:pt idx="8523">
                  <c:v>44.029850746268821</c:v>
                </c:pt>
                <c:pt idx="8524">
                  <c:v>43.283582089552198</c:v>
                </c:pt>
                <c:pt idx="8525">
                  <c:v>45.522388059701498</c:v>
                </c:pt>
                <c:pt idx="8526">
                  <c:v>44.776119402985259</c:v>
                </c:pt>
                <c:pt idx="8527">
                  <c:v>44.776119402985259</c:v>
                </c:pt>
                <c:pt idx="8528">
                  <c:v>44.776119402985259</c:v>
                </c:pt>
                <c:pt idx="8529">
                  <c:v>44.776119402985259</c:v>
                </c:pt>
                <c:pt idx="8530">
                  <c:v>45.522388059701498</c:v>
                </c:pt>
                <c:pt idx="8531">
                  <c:v>45.522388059701498</c:v>
                </c:pt>
                <c:pt idx="8532">
                  <c:v>44.029850746268821</c:v>
                </c:pt>
                <c:pt idx="8533">
                  <c:v>44.776119402985259</c:v>
                </c:pt>
                <c:pt idx="8534">
                  <c:v>47.014925373134297</c:v>
                </c:pt>
                <c:pt idx="8535">
                  <c:v>48.507462686567145</c:v>
                </c:pt>
                <c:pt idx="8536">
                  <c:v>45.522388059701498</c:v>
                </c:pt>
                <c:pt idx="8537">
                  <c:v>45.522388059701498</c:v>
                </c:pt>
                <c:pt idx="8538">
                  <c:v>45.522388059701498</c:v>
                </c:pt>
                <c:pt idx="8539">
                  <c:v>45.522388059701498</c:v>
                </c:pt>
                <c:pt idx="8540">
                  <c:v>42.105263157894548</c:v>
                </c:pt>
                <c:pt idx="8541">
                  <c:v>42.105263157894548</c:v>
                </c:pt>
                <c:pt idx="8542">
                  <c:v>41.538461538461497</c:v>
                </c:pt>
                <c:pt idx="8543">
                  <c:v>44.029850746268821</c:v>
                </c:pt>
                <c:pt idx="8544">
                  <c:v>45.522388059701498</c:v>
                </c:pt>
                <c:pt idx="8545">
                  <c:v>43.283582089552198</c:v>
                </c:pt>
                <c:pt idx="8546">
                  <c:v>44.776119402985259</c:v>
                </c:pt>
                <c:pt idx="8547">
                  <c:v>45.522388059701498</c:v>
                </c:pt>
                <c:pt idx="8548">
                  <c:v>50</c:v>
                </c:pt>
                <c:pt idx="8549">
                  <c:v>42.537313432835937</c:v>
                </c:pt>
                <c:pt idx="8550">
                  <c:v>44.029850746268821</c:v>
                </c:pt>
                <c:pt idx="8551">
                  <c:v>41.791044776119399</c:v>
                </c:pt>
                <c:pt idx="8552">
                  <c:v>54.615384615384372</c:v>
                </c:pt>
                <c:pt idx="8553">
                  <c:v>53.846153846153975</c:v>
                </c:pt>
                <c:pt idx="8554">
                  <c:v>54.615384615384372</c:v>
                </c:pt>
                <c:pt idx="8555">
                  <c:v>54.615384615384372</c:v>
                </c:pt>
                <c:pt idx="8556">
                  <c:v>53.076923076923102</c:v>
                </c:pt>
                <c:pt idx="8557">
                  <c:v>55.384615384615344</c:v>
                </c:pt>
                <c:pt idx="8558">
                  <c:v>48.872180451127797</c:v>
                </c:pt>
                <c:pt idx="8559">
                  <c:v>49.624060150375911</c:v>
                </c:pt>
                <c:pt idx="8560">
                  <c:v>48.507462686567145</c:v>
                </c:pt>
                <c:pt idx="8561">
                  <c:v>44.776119402985259</c:v>
                </c:pt>
                <c:pt idx="8562">
                  <c:v>52.238805970149421</c:v>
                </c:pt>
                <c:pt idx="8563">
                  <c:v>45.522388059701498</c:v>
                </c:pt>
                <c:pt idx="8564">
                  <c:v>49.218750000000121</c:v>
                </c:pt>
                <c:pt idx="8565">
                  <c:v>50.746268656716104</c:v>
                </c:pt>
                <c:pt idx="8566">
                  <c:v>50.769230769230802</c:v>
                </c:pt>
                <c:pt idx="8567">
                  <c:v>50.769230769230802</c:v>
                </c:pt>
                <c:pt idx="8568">
                  <c:v>53.076923076923102</c:v>
                </c:pt>
                <c:pt idx="8569">
                  <c:v>50.769230769230802</c:v>
                </c:pt>
                <c:pt idx="8570">
                  <c:v>55.47445255474419</c:v>
                </c:pt>
                <c:pt idx="8571">
                  <c:v>53.284671532846353</c:v>
                </c:pt>
                <c:pt idx="8572">
                  <c:v>55.47445255474419</c:v>
                </c:pt>
                <c:pt idx="8573">
                  <c:v>55.47445255474419</c:v>
                </c:pt>
                <c:pt idx="8574">
                  <c:v>51.824817518247905</c:v>
                </c:pt>
                <c:pt idx="8575">
                  <c:v>56.204379562043798</c:v>
                </c:pt>
                <c:pt idx="8576">
                  <c:v>57.664233576642005</c:v>
                </c:pt>
                <c:pt idx="8577">
                  <c:v>51.1111111111111</c:v>
                </c:pt>
                <c:pt idx="8578">
                  <c:v>54.887218045112796</c:v>
                </c:pt>
                <c:pt idx="8579">
                  <c:v>56.060606060605991</c:v>
                </c:pt>
                <c:pt idx="8580">
                  <c:v>53.787878787878803</c:v>
                </c:pt>
                <c:pt idx="8581">
                  <c:v>53.030303030303003</c:v>
                </c:pt>
                <c:pt idx="8582">
                  <c:v>52.307692307691994</c:v>
                </c:pt>
                <c:pt idx="8583">
                  <c:v>47.368421052631319</c:v>
                </c:pt>
                <c:pt idx="8584">
                  <c:v>48.120300751879867</c:v>
                </c:pt>
                <c:pt idx="8585">
                  <c:v>54.198473282442713</c:v>
                </c:pt>
                <c:pt idx="8586">
                  <c:v>52.985074626865703</c:v>
                </c:pt>
                <c:pt idx="8587">
                  <c:v>50.746268656716104</c:v>
                </c:pt>
                <c:pt idx="8588">
                  <c:v>52.985074626865703</c:v>
                </c:pt>
                <c:pt idx="8589">
                  <c:v>50.746268656716104</c:v>
                </c:pt>
                <c:pt idx="8590">
                  <c:v>50.746268656716104</c:v>
                </c:pt>
                <c:pt idx="8591">
                  <c:v>56.716417910447802</c:v>
                </c:pt>
                <c:pt idx="8592">
                  <c:v>55.970149253731194</c:v>
                </c:pt>
                <c:pt idx="8593">
                  <c:v>49.230769230769212</c:v>
                </c:pt>
                <c:pt idx="8594">
                  <c:v>55.223880597014897</c:v>
                </c:pt>
                <c:pt idx="8595">
                  <c:v>55.223880597014897</c:v>
                </c:pt>
                <c:pt idx="8596">
                  <c:v>50</c:v>
                </c:pt>
                <c:pt idx="8597">
                  <c:v>52.238805970149421</c:v>
                </c:pt>
                <c:pt idx="8598">
                  <c:v>52.238805970149421</c:v>
                </c:pt>
                <c:pt idx="8599">
                  <c:v>52.238805970149421</c:v>
                </c:pt>
                <c:pt idx="8600">
                  <c:v>52.985074626865703</c:v>
                </c:pt>
                <c:pt idx="8601">
                  <c:v>52.985074626865703</c:v>
                </c:pt>
                <c:pt idx="8602">
                  <c:v>52.985074626865703</c:v>
                </c:pt>
                <c:pt idx="8603">
                  <c:v>51.492537313432813</c:v>
                </c:pt>
                <c:pt idx="8604">
                  <c:v>52.985074626865703</c:v>
                </c:pt>
                <c:pt idx="8605">
                  <c:v>52.238805970149421</c:v>
                </c:pt>
                <c:pt idx="8606">
                  <c:v>51.492537313432813</c:v>
                </c:pt>
                <c:pt idx="8607">
                  <c:v>52.985074626865703</c:v>
                </c:pt>
                <c:pt idx="8608">
                  <c:v>52.985074626865703</c:v>
                </c:pt>
                <c:pt idx="8609">
                  <c:v>52.985074626865703</c:v>
                </c:pt>
                <c:pt idx="8610">
                  <c:v>52.985074626865703</c:v>
                </c:pt>
                <c:pt idx="8611">
                  <c:v>52.985074626865703</c:v>
                </c:pt>
                <c:pt idx="8612">
                  <c:v>52.985074626865703</c:v>
                </c:pt>
                <c:pt idx="8613">
                  <c:v>52.985074626865703</c:v>
                </c:pt>
                <c:pt idx="8614">
                  <c:v>52.985074626865703</c:v>
                </c:pt>
                <c:pt idx="8615">
                  <c:v>52.985074626865703</c:v>
                </c:pt>
                <c:pt idx="8616">
                  <c:v>51.492537313432813</c:v>
                </c:pt>
                <c:pt idx="8617">
                  <c:v>50.746268656716104</c:v>
                </c:pt>
                <c:pt idx="8618">
                  <c:v>50.746268656716104</c:v>
                </c:pt>
                <c:pt idx="8619">
                  <c:v>49.253731343283597</c:v>
                </c:pt>
                <c:pt idx="8620">
                  <c:v>51.492537313432813</c:v>
                </c:pt>
                <c:pt idx="8621">
                  <c:v>52.238805970149421</c:v>
                </c:pt>
                <c:pt idx="8622">
                  <c:v>52.238805970149421</c:v>
                </c:pt>
                <c:pt idx="8623">
                  <c:v>52.985074626865703</c:v>
                </c:pt>
                <c:pt idx="8624">
                  <c:v>52.238805970149421</c:v>
                </c:pt>
                <c:pt idx="8625">
                  <c:v>52.238805970149421</c:v>
                </c:pt>
                <c:pt idx="8626">
                  <c:v>52.238805970149421</c:v>
                </c:pt>
                <c:pt idx="8627">
                  <c:v>46.268656716418029</c:v>
                </c:pt>
                <c:pt idx="8628">
                  <c:v>54.545454545454497</c:v>
                </c:pt>
                <c:pt idx="8629">
                  <c:v>53.787878787878803</c:v>
                </c:pt>
                <c:pt idx="8630">
                  <c:v>54.545454545454497</c:v>
                </c:pt>
                <c:pt idx="8631">
                  <c:v>56.818181818181813</c:v>
                </c:pt>
                <c:pt idx="8632">
                  <c:v>50.757575757575921</c:v>
                </c:pt>
                <c:pt idx="8633">
                  <c:v>52.592592592592602</c:v>
                </c:pt>
                <c:pt idx="8634">
                  <c:v>54.074074074074097</c:v>
                </c:pt>
                <c:pt idx="8635">
                  <c:v>55.5555555555556</c:v>
                </c:pt>
                <c:pt idx="8636">
                  <c:v>55.5555555555556</c:v>
                </c:pt>
                <c:pt idx="8637">
                  <c:v>57.894736842105466</c:v>
                </c:pt>
                <c:pt idx="8638">
                  <c:v>58.823529411764518</c:v>
                </c:pt>
                <c:pt idx="8639">
                  <c:v>79.710144927536206</c:v>
                </c:pt>
                <c:pt idx="8640">
                  <c:v>79.104477611940283</c:v>
                </c:pt>
                <c:pt idx="8641">
                  <c:v>79.710144927536206</c:v>
                </c:pt>
                <c:pt idx="8642">
                  <c:v>78.260869565217959</c:v>
                </c:pt>
                <c:pt idx="8643">
                  <c:v>77.536231884057983</c:v>
                </c:pt>
                <c:pt idx="8644">
                  <c:v>83.582089552238386</c:v>
                </c:pt>
                <c:pt idx="8645">
                  <c:v>86.956521739130423</c:v>
                </c:pt>
                <c:pt idx="8646">
                  <c:v>45.384615384615344</c:v>
                </c:pt>
                <c:pt idx="8647">
                  <c:v>46.153846153845819</c:v>
                </c:pt>
                <c:pt idx="8648">
                  <c:v>46.153846153845819</c:v>
                </c:pt>
                <c:pt idx="8649">
                  <c:v>45.384615384615344</c:v>
                </c:pt>
                <c:pt idx="8650">
                  <c:v>46.153846153845819</c:v>
                </c:pt>
                <c:pt idx="8651">
                  <c:v>46.153846153845819</c:v>
                </c:pt>
                <c:pt idx="8652">
                  <c:v>45.384615384615344</c:v>
                </c:pt>
                <c:pt idx="8653">
                  <c:v>45.384615384615344</c:v>
                </c:pt>
                <c:pt idx="8654">
                  <c:v>43.846153846153975</c:v>
                </c:pt>
                <c:pt idx="8655">
                  <c:v>43.076923076923102</c:v>
                </c:pt>
                <c:pt idx="8656">
                  <c:v>44.615384615384372</c:v>
                </c:pt>
                <c:pt idx="8657">
                  <c:v>43.846153846153975</c:v>
                </c:pt>
                <c:pt idx="8658">
                  <c:v>43.846153846153975</c:v>
                </c:pt>
                <c:pt idx="8659">
                  <c:v>43.846153846153975</c:v>
                </c:pt>
                <c:pt idx="8660">
                  <c:v>43.846153846153975</c:v>
                </c:pt>
                <c:pt idx="8661">
                  <c:v>45.384615384615344</c:v>
                </c:pt>
                <c:pt idx="8662">
                  <c:v>43.076923076923102</c:v>
                </c:pt>
                <c:pt idx="8663">
                  <c:v>43.846153846153975</c:v>
                </c:pt>
                <c:pt idx="8664">
                  <c:v>43.846153846153975</c:v>
                </c:pt>
                <c:pt idx="8665">
                  <c:v>46.153846153845819</c:v>
                </c:pt>
                <c:pt idx="8666">
                  <c:v>46.153846153845819</c:v>
                </c:pt>
                <c:pt idx="8667">
                  <c:v>43.846153846153975</c:v>
                </c:pt>
                <c:pt idx="8668">
                  <c:v>43.846153846153975</c:v>
                </c:pt>
                <c:pt idx="8669">
                  <c:v>44.615384615384372</c:v>
                </c:pt>
                <c:pt idx="8670">
                  <c:v>44.615384615384372</c:v>
                </c:pt>
                <c:pt idx="8671">
                  <c:v>39.534883720930196</c:v>
                </c:pt>
                <c:pt idx="8672">
                  <c:v>41.085271317829502</c:v>
                </c:pt>
                <c:pt idx="8673">
                  <c:v>39.682539682539904</c:v>
                </c:pt>
                <c:pt idx="8674">
                  <c:v>43.846153846153975</c:v>
                </c:pt>
                <c:pt idx="8675">
                  <c:v>45.384615384615344</c:v>
                </c:pt>
                <c:pt idx="8676">
                  <c:v>40.769230769230802</c:v>
                </c:pt>
                <c:pt idx="8677">
                  <c:v>43.846153846153975</c:v>
                </c:pt>
                <c:pt idx="8678">
                  <c:v>42.307692307691994</c:v>
                </c:pt>
                <c:pt idx="8679">
                  <c:v>46.923076923076913</c:v>
                </c:pt>
                <c:pt idx="8680">
                  <c:v>43.076923076923102</c:v>
                </c:pt>
                <c:pt idx="8681">
                  <c:v>41.538461538461497</c:v>
                </c:pt>
                <c:pt idx="8682">
                  <c:v>39.230769230769212</c:v>
                </c:pt>
                <c:pt idx="8683">
                  <c:v>53.174603174602971</c:v>
                </c:pt>
                <c:pt idx="8684">
                  <c:v>52.380952380952401</c:v>
                </c:pt>
                <c:pt idx="8685">
                  <c:v>53.174603174602971</c:v>
                </c:pt>
                <c:pt idx="8686">
                  <c:v>53.174603174602971</c:v>
                </c:pt>
                <c:pt idx="8687">
                  <c:v>52.380952380952401</c:v>
                </c:pt>
                <c:pt idx="8688">
                  <c:v>54.761904761904802</c:v>
                </c:pt>
                <c:pt idx="8689">
                  <c:v>47.286821705426135</c:v>
                </c:pt>
                <c:pt idx="8690">
                  <c:v>48.837209302325597</c:v>
                </c:pt>
                <c:pt idx="8691">
                  <c:v>46.923076923076913</c:v>
                </c:pt>
                <c:pt idx="8692">
                  <c:v>42.307692307691994</c:v>
                </c:pt>
                <c:pt idx="8693">
                  <c:v>51.538461538461497</c:v>
                </c:pt>
                <c:pt idx="8694">
                  <c:v>44.615384615384372</c:v>
                </c:pt>
                <c:pt idx="8695">
                  <c:v>49.193548387096811</c:v>
                </c:pt>
                <c:pt idx="8696">
                  <c:v>50.769230769230802</c:v>
                </c:pt>
                <c:pt idx="8697">
                  <c:v>49.206349206349202</c:v>
                </c:pt>
                <c:pt idx="8698">
                  <c:v>50</c:v>
                </c:pt>
                <c:pt idx="8699">
                  <c:v>51.587301587301305</c:v>
                </c:pt>
                <c:pt idx="8700">
                  <c:v>49.206349206349202</c:v>
                </c:pt>
                <c:pt idx="8701">
                  <c:v>51.879699248120303</c:v>
                </c:pt>
                <c:pt idx="8702">
                  <c:v>50.375939849624103</c:v>
                </c:pt>
                <c:pt idx="8703">
                  <c:v>51.879699248120303</c:v>
                </c:pt>
                <c:pt idx="8704">
                  <c:v>51.879699248120303</c:v>
                </c:pt>
                <c:pt idx="8705">
                  <c:v>48.872180451127797</c:v>
                </c:pt>
                <c:pt idx="8706">
                  <c:v>53.383458646616219</c:v>
                </c:pt>
                <c:pt idx="8707">
                  <c:v>54.13533834586498</c:v>
                </c:pt>
                <c:pt idx="8708">
                  <c:v>48.091603053435044</c:v>
                </c:pt>
                <c:pt idx="8709">
                  <c:v>51.937984496123995</c:v>
                </c:pt>
                <c:pt idx="8710">
                  <c:v>53.90625</c:v>
                </c:pt>
                <c:pt idx="8711">
                  <c:v>54.6875</c:v>
                </c:pt>
                <c:pt idx="8712">
                  <c:v>50.78125</c:v>
                </c:pt>
                <c:pt idx="8713">
                  <c:v>49.206349206349202</c:v>
                </c:pt>
                <c:pt idx="8714">
                  <c:v>44.9612403100775</c:v>
                </c:pt>
                <c:pt idx="8715">
                  <c:v>47.286821705426135</c:v>
                </c:pt>
                <c:pt idx="8716">
                  <c:v>54.330708661417034</c:v>
                </c:pt>
                <c:pt idx="8717">
                  <c:v>50.769230769230802</c:v>
                </c:pt>
                <c:pt idx="8718">
                  <c:v>49.230769230769212</c:v>
                </c:pt>
                <c:pt idx="8719">
                  <c:v>50.769230769230802</c:v>
                </c:pt>
                <c:pt idx="8720">
                  <c:v>50</c:v>
                </c:pt>
                <c:pt idx="8721">
                  <c:v>49.230769230769212</c:v>
                </c:pt>
                <c:pt idx="8722">
                  <c:v>53.076923076923102</c:v>
                </c:pt>
                <c:pt idx="8723">
                  <c:v>51.538461538461497</c:v>
                </c:pt>
                <c:pt idx="8724">
                  <c:v>45.238095238095404</c:v>
                </c:pt>
                <c:pt idx="8725">
                  <c:v>50.769230769230802</c:v>
                </c:pt>
                <c:pt idx="8726">
                  <c:v>51.538461538461497</c:v>
                </c:pt>
                <c:pt idx="8727">
                  <c:v>48.461538461538495</c:v>
                </c:pt>
                <c:pt idx="8728">
                  <c:v>50</c:v>
                </c:pt>
                <c:pt idx="8729">
                  <c:v>49.230769230769212</c:v>
                </c:pt>
                <c:pt idx="8730">
                  <c:v>49.230769230769212</c:v>
                </c:pt>
                <c:pt idx="8731">
                  <c:v>50</c:v>
                </c:pt>
                <c:pt idx="8732">
                  <c:v>50.769230769230802</c:v>
                </c:pt>
                <c:pt idx="8733">
                  <c:v>50</c:v>
                </c:pt>
                <c:pt idx="8734">
                  <c:v>50</c:v>
                </c:pt>
                <c:pt idx="8735">
                  <c:v>50.769230769230802</c:v>
                </c:pt>
                <c:pt idx="8736">
                  <c:v>51.538461538461497</c:v>
                </c:pt>
                <c:pt idx="8737">
                  <c:v>50.769230769230802</c:v>
                </c:pt>
                <c:pt idx="8738">
                  <c:v>52.307692307691994</c:v>
                </c:pt>
                <c:pt idx="8739">
                  <c:v>52.307692307691994</c:v>
                </c:pt>
                <c:pt idx="8740">
                  <c:v>52.307692307691994</c:v>
                </c:pt>
                <c:pt idx="8741">
                  <c:v>52.307692307691994</c:v>
                </c:pt>
                <c:pt idx="8742">
                  <c:v>52.307692307691994</c:v>
                </c:pt>
                <c:pt idx="8743">
                  <c:v>52.307692307691994</c:v>
                </c:pt>
                <c:pt idx="8744">
                  <c:v>52.307692307691994</c:v>
                </c:pt>
                <c:pt idx="8745">
                  <c:v>51.538461538461497</c:v>
                </c:pt>
                <c:pt idx="8746">
                  <c:v>52.307692307691994</c:v>
                </c:pt>
                <c:pt idx="8747">
                  <c:v>50.769230769230802</c:v>
                </c:pt>
                <c:pt idx="8748">
                  <c:v>50</c:v>
                </c:pt>
                <c:pt idx="8749">
                  <c:v>49.230769230769212</c:v>
                </c:pt>
                <c:pt idx="8750">
                  <c:v>47.692307692307821</c:v>
                </c:pt>
                <c:pt idx="8751">
                  <c:v>50</c:v>
                </c:pt>
                <c:pt idx="8752">
                  <c:v>50</c:v>
                </c:pt>
                <c:pt idx="8753">
                  <c:v>50</c:v>
                </c:pt>
                <c:pt idx="8754">
                  <c:v>51.538461538461497</c:v>
                </c:pt>
                <c:pt idx="8755">
                  <c:v>50.769230769230802</c:v>
                </c:pt>
                <c:pt idx="8756">
                  <c:v>50.769230769230802</c:v>
                </c:pt>
                <c:pt idx="8757">
                  <c:v>50.769230769230802</c:v>
                </c:pt>
                <c:pt idx="8758">
                  <c:v>46.153846153845819</c:v>
                </c:pt>
                <c:pt idx="8759">
                  <c:v>51.562500000000121</c:v>
                </c:pt>
                <c:pt idx="8760">
                  <c:v>50</c:v>
                </c:pt>
                <c:pt idx="8761">
                  <c:v>50.78125</c:v>
                </c:pt>
                <c:pt idx="8762">
                  <c:v>52.34375</c:v>
                </c:pt>
                <c:pt idx="8763">
                  <c:v>46.875</c:v>
                </c:pt>
                <c:pt idx="8764">
                  <c:v>51.145038167939013</c:v>
                </c:pt>
                <c:pt idx="8765">
                  <c:v>53.435114503816799</c:v>
                </c:pt>
                <c:pt idx="8766">
                  <c:v>53.435114503816799</c:v>
                </c:pt>
                <c:pt idx="8767">
                  <c:v>53.435114503816799</c:v>
                </c:pt>
                <c:pt idx="8768">
                  <c:v>57.364341085271072</c:v>
                </c:pt>
                <c:pt idx="8769">
                  <c:v>56.060606060605991</c:v>
                </c:pt>
                <c:pt idx="8770">
                  <c:v>78.358208955223688</c:v>
                </c:pt>
                <c:pt idx="8771">
                  <c:v>77.692307692307679</c:v>
                </c:pt>
                <c:pt idx="8772">
                  <c:v>78.358208955223688</c:v>
                </c:pt>
                <c:pt idx="8773">
                  <c:v>76.865671641790982</c:v>
                </c:pt>
                <c:pt idx="8774">
                  <c:v>75.373134328358148</c:v>
                </c:pt>
                <c:pt idx="8775">
                  <c:v>81.343283582089583</c:v>
                </c:pt>
                <c:pt idx="8776">
                  <c:v>79.104477611940283</c:v>
                </c:pt>
                <c:pt idx="8777">
                  <c:v>87.313432835820194</c:v>
                </c:pt>
                <c:pt idx="8778">
                  <c:v>44.444444444444017</c:v>
                </c:pt>
                <c:pt idx="8779">
                  <c:v>45.185185185185212</c:v>
                </c:pt>
                <c:pt idx="8780">
                  <c:v>45.185185185185212</c:v>
                </c:pt>
                <c:pt idx="8781">
                  <c:v>45.185185185185212</c:v>
                </c:pt>
                <c:pt idx="8782">
                  <c:v>45.185185185185212</c:v>
                </c:pt>
                <c:pt idx="8783">
                  <c:v>45.185185185185212</c:v>
                </c:pt>
                <c:pt idx="8784">
                  <c:v>43.703703703703702</c:v>
                </c:pt>
                <c:pt idx="8785">
                  <c:v>44.444444444444017</c:v>
                </c:pt>
                <c:pt idx="8786">
                  <c:v>43.703703703703702</c:v>
                </c:pt>
                <c:pt idx="8787">
                  <c:v>42.962962962963012</c:v>
                </c:pt>
                <c:pt idx="8788">
                  <c:v>43.703703703703702</c:v>
                </c:pt>
                <c:pt idx="8789">
                  <c:v>42.962962962963012</c:v>
                </c:pt>
                <c:pt idx="8790">
                  <c:v>42.962962962963012</c:v>
                </c:pt>
                <c:pt idx="8791">
                  <c:v>42.962962962963012</c:v>
                </c:pt>
                <c:pt idx="8792">
                  <c:v>42.962962962963012</c:v>
                </c:pt>
                <c:pt idx="8793">
                  <c:v>44.444444444444017</c:v>
                </c:pt>
                <c:pt idx="8794">
                  <c:v>45.185185185185212</c:v>
                </c:pt>
                <c:pt idx="8795">
                  <c:v>44.444444444444017</c:v>
                </c:pt>
                <c:pt idx="8796">
                  <c:v>45.185185185185212</c:v>
                </c:pt>
                <c:pt idx="8797">
                  <c:v>45.925925925926094</c:v>
                </c:pt>
                <c:pt idx="8798">
                  <c:v>48.148148148148259</c:v>
                </c:pt>
                <c:pt idx="8799">
                  <c:v>44.444444444444017</c:v>
                </c:pt>
                <c:pt idx="8800">
                  <c:v>44.444444444444017</c:v>
                </c:pt>
                <c:pt idx="8801">
                  <c:v>44.444444444444017</c:v>
                </c:pt>
                <c:pt idx="8802">
                  <c:v>44.444444444444017</c:v>
                </c:pt>
                <c:pt idx="8803">
                  <c:v>41.791044776119399</c:v>
                </c:pt>
                <c:pt idx="8804">
                  <c:v>41.791044776119399</c:v>
                </c:pt>
                <c:pt idx="8805">
                  <c:v>40.458015267175611</c:v>
                </c:pt>
                <c:pt idx="8806">
                  <c:v>43.703703703703702</c:v>
                </c:pt>
                <c:pt idx="8807">
                  <c:v>45.185185185185212</c:v>
                </c:pt>
                <c:pt idx="8808">
                  <c:v>42.222222222222321</c:v>
                </c:pt>
                <c:pt idx="8809">
                  <c:v>44.444444444444017</c:v>
                </c:pt>
                <c:pt idx="8810">
                  <c:v>44.444444444444017</c:v>
                </c:pt>
                <c:pt idx="8811">
                  <c:v>47.407407407406936</c:v>
                </c:pt>
                <c:pt idx="8812">
                  <c:v>42.222222222222321</c:v>
                </c:pt>
                <c:pt idx="8813">
                  <c:v>43.703703703703702</c:v>
                </c:pt>
                <c:pt idx="8814">
                  <c:v>41.481481481480962</c:v>
                </c:pt>
                <c:pt idx="8815">
                  <c:v>56.488549618320597</c:v>
                </c:pt>
                <c:pt idx="8816">
                  <c:v>55.725190839694889</c:v>
                </c:pt>
                <c:pt idx="8817">
                  <c:v>55.725190839694889</c:v>
                </c:pt>
                <c:pt idx="8818">
                  <c:v>54.198473282442713</c:v>
                </c:pt>
                <c:pt idx="8819">
                  <c:v>55.725190839694889</c:v>
                </c:pt>
                <c:pt idx="8820">
                  <c:v>57.251908396946597</c:v>
                </c:pt>
                <c:pt idx="8821">
                  <c:v>47.761194029850763</c:v>
                </c:pt>
                <c:pt idx="8822">
                  <c:v>48.507462686567145</c:v>
                </c:pt>
                <c:pt idx="8823">
                  <c:v>48.8888888888889</c:v>
                </c:pt>
                <c:pt idx="8824">
                  <c:v>44.444444444444017</c:v>
                </c:pt>
                <c:pt idx="8825">
                  <c:v>51.851851851851414</c:v>
                </c:pt>
                <c:pt idx="8826">
                  <c:v>45.185185185185212</c:v>
                </c:pt>
                <c:pt idx="8827">
                  <c:v>48.062015503876012</c:v>
                </c:pt>
                <c:pt idx="8828">
                  <c:v>50.370370370370402</c:v>
                </c:pt>
                <c:pt idx="8829">
                  <c:v>51.145038167939013</c:v>
                </c:pt>
                <c:pt idx="8830">
                  <c:v>51.145038167939013</c:v>
                </c:pt>
                <c:pt idx="8831">
                  <c:v>53.435114503816799</c:v>
                </c:pt>
                <c:pt idx="8832">
                  <c:v>51.145038167939013</c:v>
                </c:pt>
                <c:pt idx="8833">
                  <c:v>54.347826086956175</c:v>
                </c:pt>
                <c:pt idx="8834">
                  <c:v>51.449275362318801</c:v>
                </c:pt>
                <c:pt idx="8835">
                  <c:v>55.072463768115902</c:v>
                </c:pt>
                <c:pt idx="8836">
                  <c:v>54.347826086956175</c:v>
                </c:pt>
                <c:pt idx="8837">
                  <c:v>50.7246376811594</c:v>
                </c:pt>
                <c:pt idx="8838">
                  <c:v>55.072463768115902</c:v>
                </c:pt>
                <c:pt idx="8839">
                  <c:v>56.521739130434959</c:v>
                </c:pt>
                <c:pt idx="8840">
                  <c:v>50</c:v>
                </c:pt>
                <c:pt idx="8841">
                  <c:v>53.731343283582099</c:v>
                </c:pt>
                <c:pt idx="8842">
                  <c:v>55.639097744360903</c:v>
                </c:pt>
                <c:pt idx="8843">
                  <c:v>53.383458646616219</c:v>
                </c:pt>
                <c:pt idx="8844">
                  <c:v>51.879699248120303</c:v>
                </c:pt>
                <c:pt idx="8845">
                  <c:v>51.908396946565112</c:v>
                </c:pt>
                <c:pt idx="8846">
                  <c:v>47.014925373134297</c:v>
                </c:pt>
                <c:pt idx="8847">
                  <c:v>48.507462686567145</c:v>
                </c:pt>
                <c:pt idx="8848">
                  <c:v>53.787878787878803</c:v>
                </c:pt>
                <c:pt idx="8849">
                  <c:v>50.370370370370402</c:v>
                </c:pt>
                <c:pt idx="8850">
                  <c:v>50.370370370370402</c:v>
                </c:pt>
                <c:pt idx="8851">
                  <c:v>51.851851851851414</c:v>
                </c:pt>
                <c:pt idx="8852">
                  <c:v>49.629629629629598</c:v>
                </c:pt>
                <c:pt idx="8853">
                  <c:v>49.629629629629598</c:v>
                </c:pt>
                <c:pt idx="8854">
                  <c:v>56.296296296296298</c:v>
                </c:pt>
                <c:pt idx="8855">
                  <c:v>57.037037037036995</c:v>
                </c:pt>
                <c:pt idx="8856">
                  <c:v>49.618320610687</c:v>
                </c:pt>
                <c:pt idx="8857">
                  <c:v>55.5555555555556</c:v>
                </c:pt>
                <c:pt idx="8858">
                  <c:v>55.5555555555556</c:v>
                </c:pt>
                <c:pt idx="8859">
                  <c:v>48.8888888888889</c:v>
                </c:pt>
                <c:pt idx="8860">
                  <c:v>50.370370370370402</c:v>
                </c:pt>
                <c:pt idx="8861">
                  <c:v>51.1111111111111</c:v>
                </c:pt>
                <c:pt idx="8862">
                  <c:v>50.370370370370402</c:v>
                </c:pt>
                <c:pt idx="8863">
                  <c:v>51.1111111111111</c:v>
                </c:pt>
                <c:pt idx="8864">
                  <c:v>51.1111111111111</c:v>
                </c:pt>
                <c:pt idx="8865">
                  <c:v>51.1111111111111</c:v>
                </c:pt>
                <c:pt idx="8866">
                  <c:v>50.370370370370402</c:v>
                </c:pt>
                <c:pt idx="8867">
                  <c:v>51.1111111111111</c:v>
                </c:pt>
                <c:pt idx="8868">
                  <c:v>51.1111111111111</c:v>
                </c:pt>
                <c:pt idx="8869">
                  <c:v>50.370370370370402</c:v>
                </c:pt>
                <c:pt idx="8870">
                  <c:v>51.851851851851414</c:v>
                </c:pt>
                <c:pt idx="8871">
                  <c:v>51.851851851851414</c:v>
                </c:pt>
                <c:pt idx="8872">
                  <c:v>51.851851851851414</c:v>
                </c:pt>
                <c:pt idx="8873">
                  <c:v>51.851851851851414</c:v>
                </c:pt>
                <c:pt idx="8874">
                  <c:v>51.851851851851414</c:v>
                </c:pt>
                <c:pt idx="8875">
                  <c:v>51.851851851851414</c:v>
                </c:pt>
                <c:pt idx="8876">
                  <c:v>51.851851851851414</c:v>
                </c:pt>
                <c:pt idx="8877">
                  <c:v>51.851851851851414</c:v>
                </c:pt>
                <c:pt idx="8878">
                  <c:v>51.851851851851414</c:v>
                </c:pt>
                <c:pt idx="8879">
                  <c:v>50.370370370370402</c:v>
                </c:pt>
                <c:pt idx="8880">
                  <c:v>49.629629629629598</c:v>
                </c:pt>
                <c:pt idx="8881">
                  <c:v>49.629629629629598</c:v>
                </c:pt>
                <c:pt idx="8882">
                  <c:v>48.148148148148259</c:v>
                </c:pt>
                <c:pt idx="8883">
                  <c:v>50.370370370370402</c:v>
                </c:pt>
                <c:pt idx="8884">
                  <c:v>50.370370370370402</c:v>
                </c:pt>
                <c:pt idx="8885">
                  <c:v>51.1111111111111</c:v>
                </c:pt>
                <c:pt idx="8886">
                  <c:v>51.851851851851414</c:v>
                </c:pt>
                <c:pt idx="8887">
                  <c:v>51.1111111111111</c:v>
                </c:pt>
                <c:pt idx="8888">
                  <c:v>50.370370370370402</c:v>
                </c:pt>
                <c:pt idx="8889">
                  <c:v>50.370370370370402</c:v>
                </c:pt>
                <c:pt idx="8890">
                  <c:v>45.185185185185212</c:v>
                </c:pt>
                <c:pt idx="8891">
                  <c:v>54.887218045112796</c:v>
                </c:pt>
                <c:pt idx="8892">
                  <c:v>53.383458646616219</c:v>
                </c:pt>
                <c:pt idx="8893">
                  <c:v>53.383458646616219</c:v>
                </c:pt>
                <c:pt idx="8894">
                  <c:v>56.390977443608996</c:v>
                </c:pt>
                <c:pt idx="8895">
                  <c:v>50.375939849624103</c:v>
                </c:pt>
                <c:pt idx="8896">
                  <c:v>52.205882352941202</c:v>
                </c:pt>
                <c:pt idx="8897">
                  <c:v>53.676470588235297</c:v>
                </c:pt>
                <c:pt idx="8898">
                  <c:v>55.147058823529413</c:v>
                </c:pt>
                <c:pt idx="8899">
                  <c:v>55.147058823529413</c:v>
                </c:pt>
                <c:pt idx="8900">
                  <c:v>57.462686567163942</c:v>
                </c:pt>
                <c:pt idx="8901">
                  <c:v>59.12408759124046</c:v>
                </c:pt>
                <c:pt idx="8902">
                  <c:v>77.697841726618648</c:v>
                </c:pt>
                <c:pt idx="8903">
                  <c:v>77.037037037036654</c:v>
                </c:pt>
                <c:pt idx="8904">
                  <c:v>77.697841726618648</c:v>
                </c:pt>
                <c:pt idx="8905">
                  <c:v>77.697841726618648</c:v>
                </c:pt>
                <c:pt idx="8906">
                  <c:v>77.697841726618648</c:v>
                </c:pt>
                <c:pt idx="8907">
                  <c:v>83.582089552238386</c:v>
                </c:pt>
                <c:pt idx="8908">
                  <c:v>84.172661870502878</c:v>
                </c:pt>
                <c:pt idx="8909">
                  <c:v>93.478260869565204</c:v>
                </c:pt>
                <c:pt idx="8910">
                  <c:v>83.582089552238386</c:v>
                </c:pt>
                <c:pt idx="8911">
                  <c:v>44.776119402985259</c:v>
                </c:pt>
                <c:pt idx="8912">
                  <c:v>45.522388059701498</c:v>
                </c:pt>
                <c:pt idx="8913">
                  <c:v>45.522388059701498</c:v>
                </c:pt>
                <c:pt idx="8914">
                  <c:v>45.522388059701498</c:v>
                </c:pt>
                <c:pt idx="8915">
                  <c:v>45.522388059701498</c:v>
                </c:pt>
                <c:pt idx="8916">
                  <c:v>45.522388059701498</c:v>
                </c:pt>
                <c:pt idx="8917">
                  <c:v>44.029850746268821</c:v>
                </c:pt>
                <c:pt idx="8918">
                  <c:v>44.029850746268821</c:v>
                </c:pt>
                <c:pt idx="8919">
                  <c:v>44.776119402985259</c:v>
                </c:pt>
                <c:pt idx="8920">
                  <c:v>43.283582089552198</c:v>
                </c:pt>
                <c:pt idx="8921">
                  <c:v>44.029850746268821</c:v>
                </c:pt>
                <c:pt idx="8922">
                  <c:v>43.283582089552198</c:v>
                </c:pt>
                <c:pt idx="8923">
                  <c:v>43.283582089552198</c:v>
                </c:pt>
                <c:pt idx="8924">
                  <c:v>43.283582089552198</c:v>
                </c:pt>
                <c:pt idx="8925">
                  <c:v>43.283582089552198</c:v>
                </c:pt>
                <c:pt idx="8926">
                  <c:v>43.283582089552198</c:v>
                </c:pt>
                <c:pt idx="8927">
                  <c:v>45.522388059701498</c:v>
                </c:pt>
                <c:pt idx="8928">
                  <c:v>44.029850746268821</c:v>
                </c:pt>
                <c:pt idx="8929">
                  <c:v>44.776119402985259</c:v>
                </c:pt>
                <c:pt idx="8930">
                  <c:v>46.268656716418029</c:v>
                </c:pt>
                <c:pt idx="8931">
                  <c:v>47.014925373134297</c:v>
                </c:pt>
                <c:pt idx="8932">
                  <c:v>44.029850746268821</c:v>
                </c:pt>
                <c:pt idx="8933">
                  <c:v>44.029850746268821</c:v>
                </c:pt>
                <c:pt idx="8934">
                  <c:v>44.029850746268821</c:v>
                </c:pt>
                <c:pt idx="8935">
                  <c:v>44.029850746268821</c:v>
                </c:pt>
                <c:pt idx="8936">
                  <c:v>41.353383458645951</c:v>
                </c:pt>
                <c:pt idx="8937">
                  <c:v>42.857142857142563</c:v>
                </c:pt>
                <c:pt idx="8938">
                  <c:v>40.769230769230802</c:v>
                </c:pt>
                <c:pt idx="8939">
                  <c:v>45.522388059701498</c:v>
                </c:pt>
                <c:pt idx="8940">
                  <c:v>47.014925373134297</c:v>
                </c:pt>
                <c:pt idx="8941">
                  <c:v>42.537313432835937</c:v>
                </c:pt>
                <c:pt idx="8942">
                  <c:v>47.014925373134297</c:v>
                </c:pt>
                <c:pt idx="8943">
                  <c:v>46.268656716418029</c:v>
                </c:pt>
                <c:pt idx="8944">
                  <c:v>50</c:v>
                </c:pt>
                <c:pt idx="8945">
                  <c:v>43.283582089552198</c:v>
                </c:pt>
                <c:pt idx="8946">
                  <c:v>45.522388059701498</c:v>
                </c:pt>
                <c:pt idx="8947">
                  <c:v>43.283582089552198</c:v>
                </c:pt>
                <c:pt idx="8948">
                  <c:v>53.076923076923102</c:v>
                </c:pt>
                <c:pt idx="8949">
                  <c:v>50.769230769230802</c:v>
                </c:pt>
                <c:pt idx="8950">
                  <c:v>51.538461538461497</c:v>
                </c:pt>
                <c:pt idx="8951">
                  <c:v>51.538461538461497</c:v>
                </c:pt>
                <c:pt idx="8952">
                  <c:v>52.307692307691994</c:v>
                </c:pt>
                <c:pt idx="8953">
                  <c:v>51.538461538461497</c:v>
                </c:pt>
                <c:pt idx="8954">
                  <c:v>45.864661654135034</c:v>
                </c:pt>
                <c:pt idx="8955">
                  <c:v>47.368421052631319</c:v>
                </c:pt>
                <c:pt idx="8956">
                  <c:v>48.507462686567145</c:v>
                </c:pt>
                <c:pt idx="8957">
                  <c:v>41.791044776119399</c:v>
                </c:pt>
                <c:pt idx="8958">
                  <c:v>52.238805970149421</c:v>
                </c:pt>
                <c:pt idx="8959">
                  <c:v>44.776119402985259</c:v>
                </c:pt>
                <c:pt idx="8960">
                  <c:v>46.875</c:v>
                </c:pt>
                <c:pt idx="8961">
                  <c:v>50.746268656716104</c:v>
                </c:pt>
                <c:pt idx="8962">
                  <c:v>50</c:v>
                </c:pt>
                <c:pt idx="8963">
                  <c:v>50</c:v>
                </c:pt>
                <c:pt idx="8964">
                  <c:v>51.538461538461497</c:v>
                </c:pt>
                <c:pt idx="8965">
                  <c:v>49.230769230769212</c:v>
                </c:pt>
                <c:pt idx="8966">
                  <c:v>53.284671532846353</c:v>
                </c:pt>
                <c:pt idx="8967">
                  <c:v>51.0948905109489</c:v>
                </c:pt>
                <c:pt idx="8968">
                  <c:v>54.014598540146004</c:v>
                </c:pt>
                <c:pt idx="8969">
                  <c:v>52.554744525546958</c:v>
                </c:pt>
                <c:pt idx="8970">
                  <c:v>49.635036496350402</c:v>
                </c:pt>
                <c:pt idx="8971">
                  <c:v>54.014598540146004</c:v>
                </c:pt>
                <c:pt idx="8972">
                  <c:v>55.47445255474419</c:v>
                </c:pt>
                <c:pt idx="8973">
                  <c:v>50.370370370370402</c:v>
                </c:pt>
                <c:pt idx="8974">
                  <c:v>53.383458646616219</c:v>
                </c:pt>
                <c:pt idx="8975">
                  <c:v>54.545454545454497</c:v>
                </c:pt>
                <c:pt idx="8976">
                  <c:v>52.272727272727302</c:v>
                </c:pt>
                <c:pt idx="8977">
                  <c:v>50.757575757575921</c:v>
                </c:pt>
                <c:pt idx="8978">
                  <c:v>50.769230769230802</c:v>
                </c:pt>
                <c:pt idx="8979">
                  <c:v>48.120300751879867</c:v>
                </c:pt>
                <c:pt idx="8980">
                  <c:v>49.624060150375911</c:v>
                </c:pt>
                <c:pt idx="8981">
                  <c:v>51.145038167939013</c:v>
                </c:pt>
                <c:pt idx="8982">
                  <c:v>51.492537313432813</c:v>
                </c:pt>
                <c:pt idx="8983">
                  <c:v>50.746268656716104</c:v>
                </c:pt>
                <c:pt idx="8984">
                  <c:v>52.985074626865703</c:v>
                </c:pt>
                <c:pt idx="8985">
                  <c:v>50.746268656716104</c:v>
                </c:pt>
                <c:pt idx="8986">
                  <c:v>50.746268656716104</c:v>
                </c:pt>
                <c:pt idx="8987">
                  <c:v>55.223880597014897</c:v>
                </c:pt>
                <c:pt idx="8988">
                  <c:v>56.716417910447802</c:v>
                </c:pt>
                <c:pt idx="8989">
                  <c:v>50</c:v>
                </c:pt>
                <c:pt idx="8990">
                  <c:v>55.223880597014897</c:v>
                </c:pt>
                <c:pt idx="8991">
                  <c:v>55.970149253731194</c:v>
                </c:pt>
                <c:pt idx="8992">
                  <c:v>48.507462686567145</c:v>
                </c:pt>
                <c:pt idx="8993">
                  <c:v>50</c:v>
                </c:pt>
                <c:pt idx="8994">
                  <c:v>51.492537313432813</c:v>
                </c:pt>
                <c:pt idx="8995">
                  <c:v>50</c:v>
                </c:pt>
                <c:pt idx="8996">
                  <c:v>51.492537313432813</c:v>
                </c:pt>
                <c:pt idx="8997">
                  <c:v>51.492537313432813</c:v>
                </c:pt>
                <c:pt idx="8998">
                  <c:v>51.492537313432813</c:v>
                </c:pt>
                <c:pt idx="8999">
                  <c:v>50</c:v>
                </c:pt>
                <c:pt idx="9000">
                  <c:v>50.746268656716104</c:v>
                </c:pt>
                <c:pt idx="9001">
                  <c:v>50</c:v>
                </c:pt>
                <c:pt idx="9002">
                  <c:v>49.253731343283597</c:v>
                </c:pt>
                <c:pt idx="9003">
                  <c:v>50.746268656716104</c:v>
                </c:pt>
                <c:pt idx="9004">
                  <c:v>50.746268656716104</c:v>
                </c:pt>
                <c:pt idx="9005">
                  <c:v>50.746268656716104</c:v>
                </c:pt>
                <c:pt idx="9006">
                  <c:v>50.746268656716104</c:v>
                </c:pt>
                <c:pt idx="9007">
                  <c:v>50.746268656716104</c:v>
                </c:pt>
                <c:pt idx="9008">
                  <c:v>50.746268656716104</c:v>
                </c:pt>
                <c:pt idx="9009">
                  <c:v>50.746268656716104</c:v>
                </c:pt>
                <c:pt idx="9010">
                  <c:v>50.746268656716104</c:v>
                </c:pt>
                <c:pt idx="9011">
                  <c:v>50.746268656716104</c:v>
                </c:pt>
                <c:pt idx="9012">
                  <c:v>49.253731343283597</c:v>
                </c:pt>
                <c:pt idx="9013">
                  <c:v>48.507462686567145</c:v>
                </c:pt>
                <c:pt idx="9014">
                  <c:v>48.507462686567145</c:v>
                </c:pt>
                <c:pt idx="9015">
                  <c:v>47.014925373134297</c:v>
                </c:pt>
                <c:pt idx="9016">
                  <c:v>49.253731343283597</c:v>
                </c:pt>
                <c:pt idx="9017">
                  <c:v>50</c:v>
                </c:pt>
                <c:pt idx="9018">
                  <c:v>50</c:v>
                </c:pt>
                <c:pt idx="9019">
                  <c:v>50.746268656716104</c:v>
                </c:pt>
                <c:pt idx="9020">
                  <c:v>50</c:v>
                </c:pt>
                <c:pt idx="9021">
                  <c:v>50</c:v>
                </c:pt>
                <c:pt idx="9022">
                  <c:v>50.746268656716104</c:v>
                </c:pt>
                <c:pt idx="9023">
                  <c:v>46.268656716418029</c:v>
                </c:pt>
                <c:pt idx="9024">
                  <c:v>53.787878787878803</c:v>
                </c:pt>
                <c:pt idx="9025">
                  <c:v>55.303030303030297</c:v>
                </c:pt>
                <c:pt idx="9026">
                  <c:v>53.030303030303003</c:v>
                </c:pt>
                <c:pt idx="9027">
                  <c:v>56.818181818181813</c:v>
                </c:pt>
                <c:pt idx="9028">
                  <c:v>49.242424242424313</c:v>
                </c:pt>
                <c:pt idx="9029">
                  <c:v>53.3333333333333</c:v>
                </c:pt>
                <c:pt idx="9030">
                  <c:v>54.814814814814795</c:v>
                </c:pt>
                <c:pt idx="9031">
                  <c:v>54.814814814814795</c:v>
                </c:pt>
                <c:pt idx="9032">
                  <c:v>54.814814814814795</c:v>
                </c:pt>
                <c:pt idx="9033">
                  <c:v>56.390977443608996</c:v>
                </c:pt>
                <c:pt idx="9034">
                  <c:v>60.294117647058997</c:v>
                </c:pt>
                <c:pt idx="9035">
                  <c:v>80.434782608695699</c:v>
                </c:pt>
                <c:pt idx="9036">
                  <c:v>79.850746268656025</c:v>
                </c:pt>
                <c:pt idx="9037">
                  <c:v>79.710144927536206</c:v>
                </c:pt>
                <c:pt idx="9038">
                  <c:v>72.463768115942003</c:v>
                </c:pt>
                <c:pt idx="9039">
                  <c:v>73.188405797100998</c:v>
                </c:pt>
                <c:pt idx="9040">
                  <c:v>81.343283582089583</c:v>
                </c:pt>
                <c:pt idx="9041">
                  <c:v>83.333333333333059</c:v>
                </c:pt>
                <c:pt idx="9042">
                  <c:v>89.130434782608589</c:v>
                </c:pt>
                <c:pt idx="9043">
                  <c:v>82.835820895522318</c:v>
                </c:pt>
                <c:pt idx="9044">
                  <c:v>88.405797101448769</c:v>
                </c:pt>
                <c:pt idx="9045">
                  <c:v>45.185185185185212</c:v>
                </c:pt>
                <c:pt idx="9046">
                  <c:v>45.925925925926094</c:v>
                </c:pt>
                <c:pt idx="9047">
                  <c:v>45.925925925926094</c:v>
                </c:pt>
                <c:pt idx="9048">
                  <c:v>45.925925925926094</c:v>
                </c:pt>
                <c:pt idx="9049">
                  <c:v>45.925925925926094</c:v>
                </c:pt>
                <c:pt idx="9050">
                  <c:v>45.925925925926094</c:v>
                </c:pt>
                <c:pt idx="9051">
                  <c:v>44.444444444444017</c:v>
                </c:pt>
                <c:pt idx="9052">
                  <c:v>44.444444444444017</c:v>
                </c:pt>
                <c:pt idx="9053">
                  <c:v>43.703703703703702</c:v>
                </c:pt>
                <c:pt idx="9054">
                  <c:v>42.962962962963012</c:v>
                </c:pt>
                <c:pt idx="9055">
                  <c:v>43.703703703703702</c:v>
                </c:pt>
                <c:pt idx="9056">
                  <c:v>42.962962962963012</c:v>
                </c:pt>
                <c:pt idx="9057">
                  <c:v>42.962962962963012</c:v>
                </c:pt>
                <c:pt idx="9058">
                  <c:v>42.962962962963012</c:v>
                </c:pt>
                <c:pt idx="9059">
                  <c:v>42.962962962963012</c:v>
                </c:pt>
                <c:pt idx="9060">
                  <c:v>43.703703703703702</c:v>
                </c:pt>
                <c:pt idx="9061">
                  <c:v>45.185185185185212</c:v>
                </c:pt>
                <c:pt idx="9062">
                  <c:v>43.703703703703702</c:v>
                </c:pt>
                <c:pt idx="9063">
                  <c:v>44.444444444444017</c:v>
                </c:pt>
                <c:pt idx="9064">
                  <c:v>46.666666666666295</c:v>
                </c:pt>
                <c:pt idx="9065">
                  <c:v>48.148148148148259</c:v>
                </c:pt>
                <c:pt idx="9066">
                  <c:v>43.703703703703702</c:v>
                </c:pt>
                <c:pt idx="9067">
                  <c:v>43.703703703703702</c:v>
                </c:pt>
                <c:pt idx="9068">
                  <c:v>44.444444444444017</c:v>
                </c:pt>
                <c:pt idx="9069">
                  <c:v>44.444444444444017</c:v>
                </c:pt>
                <c:pt idx="9070">
                  <c:v>41.044776119402997</c:v>
                </c:pt>
                <c:pt idx="9071">
                  <c:v>42.537313432835937</c:v>
                </c:pt>
                <c:pt idx="9072">
                  <c:v>40.458015267175611</c:v>
                </c:pt>
                <c:pt idx="9073">
                  <c:v>44.444444444444017</c:v>
                </c:pt>
                <c:pt idx="9074">
                  <c:v>45.925925925926094</c:v>
                </c:pt>
                <c:pt idx="9075">
                  <c:v>42.962962962963012</c:v>
                </c:pt>
                <c:pt idx="9076">
                  <c:v>45.925925925926094</c:v>
                </c:pt>
                <c:pt idx="9077">
                  <c:v>44.444444444444017</c:v>
                </c:pt>
                <c:pt idx="9078">
                  <c:v>48.148148148148259</c:v>
                </c:pt>
                <c:pt idx="9079">
                  <c:v>43.703703703703702</c:v>
                </c:pt>
                <c:pt idx="9080">
                  <c:v>44.444444444444017</c:v>
                </c:pt>
                <c:pt idx="9081">
                  <c:v>42.222222222222321</c:v>
                </c:pt>
                <c:pt idx="9082">
                  <c:v>54.198473282442713</c:v>
                </c:pt>
                <c:pt idx="9083">
                  <c:v>53.435114503816799</c:v>
                </c:pt>
                <c:pt idx="9084">
                  <c:v>54.198473282442713</c:v>
                </c:pt>
                <c:pt idx="9085">
                  <c:v>53.435114503816799</c:v>
                </c:pt>
                <c:pt idx="9086">
                  <c:v>54.198473282442713</c:v>
                </c:pt>
                <c:pt idx="9087">
                  <c:v>54.198473282442713</c:v>
                </c:pt>
                <c:pt idx="9088">
                  <c:v>47.761194029850763</c:v>
                </c:pt>
                <c:pt idx="9089">
                  <c:v>48.507462686567145</c:v>
                </c:pt>
                <c:pt idx="9090">
                  <c:v>48.148148148148259</c:v>
                </c:pt>
                <c:pt idx="9091">
                  <c:v>42.222222222222321</c:v>
                </c:pt>
                <c:pt idx="9092">
                  <c:v>52.592592592592602</c:v>
                </c:pt>
                <c:pt idx="9093">
                  <c:v>45.185185185185212</c:v>
                </c:pt>
                <c:pt idx="9094">
                  <c:v>47.286821705426135</c:v>
                </c:pt>
                <c:pt idx="9095">
                  <c:v>51.1111111111111</c:v>
                </c:pt>
                <c:pt idx="9096">
                  <c:v>49.618320610687</c:v>
                </c:pt>
                <c:pt idx="9097">
                  <c:v>51.145038167939013</c:v>
                </c:pt>
                <c:pt idx="9098">
                  <c:v>51.908396946565112</c:v>
                </c:pt>
                <c:pt idx="9099">
                  <c:v>49.618320610687</c:v>
                </c:pt>
                <c:pt idx="9100">
                  <c:v>52.898550724637836</c:v>
                </c:pt>
                <c:pt idx="9101">
                  <c:v>51.449275362318801</c:v>
                </c:pt>
                <c:pt idx="9102">
                  <c:v>54.347826086956175</c:v>
                </c:pt>
                <c:pt idx="9103">
                  <c:v>52.173913043478422</c:v>
                </c:pt>
                <c:pt idx="9104">
                  <c:v>51.449275362318801</c:v>
                </c:pt>
                <c:pt idx="9105">
                  <c:v>52.898550724637836</c:v>
                </c:pt>
                <c:pt idx="9106">
                  <c:v>56.521739130434959</c:v>
                </c:pt>
                <c:pt idx="9107">
                  <c:v>49.264705882352963</c:v>
                </c:pt>
                <c:pt idx="9108">
                  <c:v>55.223880597014897</c:v>
                </c:pt>
                <c:pt idx="9109">
                  <c:v>54.887218045112796</c:v>
                </c:pt>
                <c:pt idx="9110">
                  <c:v>54.13533834586498</c:v>
                </c:pt>
                <c:pt idx="9111">
                  <c:v>51.879699248120303</c:v>
                </c:pt>
                <c:pt idx="9112">
                  <c:v>52.671755725190813</c:v>
                </c:pt>
                <c:pt idx="9113">
                  <c:v>47.761194029850763</c:v>
                </c:pt>
                <c:pt idx="9114">
                  <c:v>49.253731343283597</c:v>
                </c:pt>
                <c:pt idx="9115">
                  <c:v>54.545454545454497</c:v>
                </c:pt>
                <c:pt idx="9116">
                  <c:v>51.851851851851414</c:v>
                </c:pt>
                <c:pt idx="9117">
                  <c:v>50.370370370370402</c:v>
                </c:pt>
                <c:pt idx="9118">
                  <c:v>51.851851851851414</c:v>
                </c:pt>
                <c:pt idx="9119">
                  <c:v>51.1111111111111</c:v>
                </c:pt>
                <c:pt idx="9120">
                  <c:v>50.370370370370402</c:v>
                </c:pt>
                <c:pt idx="9121">
                  <c:v>54.814814814814795</c:v>
                </c:pt>
                <c:pt idx="9122">
                  <c:v>55.5555555555556</c:v>
                </c:pt>
                <c:pt idx="9123">
                  <c:v>49.618320610687</c:v>
                </c:pt>
                <c:pt idx="9124">
                  <c:v>54.074074074074097</c:v>
                </c:pt>
                <c:pt idx="9125">
                  <c:v>54.814814814814795</c:v>
                </c:pt>
                <c:pt idx="9126">
                  <c:v>48.8888888888889</c:v>
                </c:pt>
                <c:pt idx="9127">
                  <c:v>49.629629629629598</c:v>
                </c:pt>
                <c:pt idx="9128">
                  <c:v>49.629629629629598</c:v>
                </c:pt>
                <c:pt idx="9129">
                  <c:v>49.629629629629598</c:v>
                </c:pt>
                <c:pt idx="9130">
                  <c:v>49.629629629629598</c:v>
                </c:pt>
                <c:pt idx="9131">
                  <c:v>51.1111111111111</c:v>
                </c:pt>
                <c:pt idx="9132">
                  <c:v>49.629629629629598</c:v>
                </c:pt>
                <c:pt idx="9133">
                  <c:v>48.8888888888889</c:v>
                </c:pt>
                <c:pt idx="9134">
                  <c:v>48.148148148148259</c:v>
                </c:pt>
                <c:pt idx="9135">
                  <c:v>48.8888888888889</c:v>
                </c:pt>
                <c:pt idx="9136">
                  <c:v>48.148148148148259</c:v>
                </c:pt>
                <c:pt idx="9137">
                  <c:v>49.629629629629598</c:v>
                </c:pt>
                <c:pt idx="9138">
                  <c:v>49.629629629629598</c:v>
                </c:pt>
                <c:pt idx="9139">
                  <c:v>49.629629629629598</c:v>
                </c:pt>
                <c:pt idx="9140">
                  <c:v>49.629629629629598</c:v>
                </c:pt>
                <c:pt idx="9141">
                  <c:v>49.629629629629598</c:v>
                </c:pt>
                <c:pt idx="9142">
                  <c:v>49.629629629629598</c:v>
                </c:pt>
                <c:pt idx="9143">
                  <c:v>49.629629629629598</c:v>
                </c:pt>
                <c:pt idx="9144">
                  <c:v>49.629629629629598</c:v>
                </c:pt>
                <c:pt idx="9145">
                  <c:v>49.629629629629598</c:v>
                </c:pt>
                <c:pt idx="9146">
                  <c:v>48.148148148148259</c:v>
                </c:pt>
                <c:pt idx="9147">
                  <c:v>47.407407407406936</c:v>
                </c:pt>
                <c:pt idx="9148">
                  <c:v>47.407407407406936</c:v>
                </c:pt>
                <c:pt idx="9149">
                  <c:v>46.666666666666295</c:v>
                </c:pt>
                <c:pt idx="9150">
                  <c:v>48.148148148148259</c:v>
                </c:pt>
                <c:pt idx="9151">
                  <c:v>48.148148148148259</c:v>
                </c:pt>
                <c:pt idx="9152">
                  <c:v>48.8888888888889</c:v>
                </c:pt>
                <c:pt idx="9153">
                  <c:v>49.629629629629598</c:v>
                </c:pt>
                <c:pt idx="9154">
                  <c:v>48.8888888888889</c:v>
                </c:pt>
                <c:pt idx="9155">
                  <c:v>48.148148148148259</c:v>
                </c:pt>
                <c:pt idx="9156">
                  <c:v>48.8888888888889</c:v>
                </c:pt>
                <c:pt idx="9157">
                  <c:v>44.444444444444017</c:v>
                </c:pt>
                <c:pt idx="9158">
                  <c:v>54.13533834586498</c:v>
                </c:pt>
                <c:pt idx="9159">
                  <c:v>54.13533834586498</c:v>
                </c:pt>
                <c:pt idx="9160">
                  <c:v>53.383458646616219</c:v>
                </c:pt>
                <c:pt idx="9161">
                  <c:v>56.390977443608996</c:v>
                </c:pt>
                <c:pt idx="9162">
                  <c:v>50.375939849624103</c:v>
                </c:pt>
                <c:pt idx="9163">
                  <c:v>51.470588235294045</c:v>
                </c:pt>
                <c:pt idx="9164">
                  <c:v>53.676470588235297</c:v>
                </c:pt>
                <c:pt idx="9165">
                  <c:v>53.676470588235297</c:v>
                </c:pt>
                <c:pt idx="9166">
                  <c:v>53.676470588235297</c:v>
                </c:pt>
                <c:pt idx="9167">
                  <c:v>56.716417910447802</c:v>
                </c:pt>
                <c:pt idx="9168">
                  <c:v>59.12408759124046</c:v>
                </c:pt>
                <c:pt idx="9169">
                  <c:v>77.697841726618648</c:v>
                </c:pt>
                <c:pt idx="9170">
                  <c:v>77.037037037036654</c:v>
                </c:pt>
                <c:pt idx="9171">
                  <c:v>76.97841726618708</c:v>
                </c:pt>
                <c:pt idx="9172">
                  <c:v>72.661870503596447</c:v>
                </c:pt>
                <c:pt idx="9173">
                  <c:v>74.10071942446038</c:v>
                </c:pt>
                <c:pt idx="9174">
                  <c:v>82.089552238805979</c:v>
                </c:pt>
                <c:pt idx="9175">
                  <c:v>84.172661870502878</c:v>
                </c:pt>
                <c:pt idx="9176">
                  <c:v>86.956521739130423</c:v>
                </c:pt>
                <c:pt idx="9177">
                  <c:v>79.850746268656025</c:v>
                </c:pt>
                <c:pt idx="9178">
                  <c:v>87.769784172661119</c:v>
                </c:pt>
                <c:pt idx="9179">
                  <c:v>91.304347826086143</c:v>
                </c:pt>
                <c:pt idx="9180">
                  <c:v>39.849624060150134</c:v>
                </c:pt>
                <c:pt idx="9181">
                  <c:v>40.601503759398234</c:v>
                </c:pt>
                <c:pt idx="9182">
                  <c:v>40</c:v>
                </c:pt>
                <c:pt idx="9183">
                  <c:v>40.601503759398234</c:v>
                </c:pt>
                <c:pt idx="9184">
                  <c:v>40.298507462686544</c:v>
                </c:pt>
                <c:pt idx="9185">
                  <c:v>40.601503759398234</c:v>
                </c:pt>
                <c:pt idx="9186">
                  <c:v>40</c:v>
                </c:pt>
                <c:pt idx="9187">
                  <c:v>39.259259259259295</c:v>
                </c:pt>
                <c:pt idx="9188">
                  <c:v>40</c:v>
                </c:pt>
                <c:pt idx="9189">
                  <c:v>38.345864661653607</c:v>
                </c:pt>
                <c:pt idx="9190">
                  <c:v>39.097744360902297</c:v>
                </c:pt>
                <c:pt idx="9191">
                  <c:v>39.849624060150134</c:v>
                </c:pt>
                <c:pt idx="9192">
                  <c:v>39.849624060150134</c:v>
                </c:pt>
                <c:pt idx="9193">
                  <c:v>40.601503759398234</c:v>
                </c:pt>
                <c:pt idx="9194">
                  <c:v>40.601503759398234</c:v>
                </c:pt>
                <c:pt idx="9195">
                  <c:v>37.037037037036995</c:v>
                </c:pt>
                <c:pt idx="9196">
                  <c:v>38.518518518518512</c:v>
                </c:pt>
                <c:pt idx="9197">
                  <c:v>35.294117647058997</c:v>
                </c:pt>
                <c:pt idx="9198">
                  <c:v>35.507246376811544</c:v>
                </c:pt>
                <c:pt idx="9199">
                  <c:v>36.842105263157912</c:v>
                </c:pt>
                <c:pt idx="9200">
                  <c:v>38.345864661653607</c:v>
                </c:pt>
                <c:pt idx="9201">
                  <c:v>38.345864661653607</c:v>
                </c:pt>
                <c:pt idx="9202">
                  <c:v>38.345864661653607</c:v>
                </c:pt>
                <c:pt idx="9203">
                  <c:v>37.593984962406005</c:v>
                </c:pt>
                <c:pt idx="9204">
                  <c:v>37.593984962406005</c:v>
                </c:pt>
                <c:pt idx="9205">
                  <c:v>32.846715328467212</c:v>
                </c:pt>
                <c:pt idx="9206">
                  <c:v>33.576642335766344</c:v>
                </c:pt>
                <c:pt idx="9207">
                  <c:v>38.461538461538495</c:v>
                </c:pt>
                <c:pt idx="9208">
                  <c:v>37.7777777777778</c:v>
                </c:pt>
                <c:pt idx="9209">
                  <c:v>36.296296296296298</c:v>
                </c:pt>
                <c:pt idx="9210">
                  <c:v>35.114503816793899</c:v>
                </c:pt>
                <c:pt idx="9211">
                  <c:v>37.5</c:v>
                </c:pt>
                <c:pt idx="9212">
                  <c:v>36.296296296296298</c:v>
                </c:pt>
                <c:pt idx="9213">
                  <c:v>36.296296296296298</c:v>
                </c:pt>
                <c:pt idx="9214">
                  <c:v>34.074074074074097</c:v>
                </c:pt>
                <c:pt idx="9215">
                  <c:v>38.345864661653607</c:v>
                </c:pt>
                <c:pt idx="9216">
                  <c:v>37.593984962406005</c:v>
                </c:pt>
                <c:pt idx="9217">
                  <c:v>40.310077519379796</c:v>
                </c:pt>
                <c:pt idx="9218">
                  <c:v>40.310077519379796</c:v>
                </c:pt>
                <c:pt idx="9219">
                  <c:v>42.63565891472895</c:v>
                </c:pt>
                <c:pt idx="9220">
                  <c:v>41.085271317829502</c:v>
                </c:pt>
                <c:pt idx="9221">
                  <c:v>42.63565891472895</c:v>
                </c:pt>
                <c:pt idx="9222">
                  <c:v>41.860465116279101</c:v>
                </c:pt>
                <c:pt idx="9223">
                  <c:v>39.259259259259295</c:v>
                </c:pt>
                <c:pt idx="9224">
                  <c:v>38.167938931297712</c:v>
                </c:pt>
                <c:pt idx="9225">
                  <c:v>41.044776119402997</c:v>
                </c:pt>
                <c:pt idx="9226">
                  <c:v>36.842105263157912</c:v>
                </c:pt>
                <c:pt idx="9227">
                  <c:v>39.259259259259295</c:v>
                </c:pt>
                <c:pt idx="9228">
                  <c:v>40</c:v>
                </c:pt>
                <c:pt idx="9229">
                  <c:v>34.615384615384372</c:v>
                </c:pt>
                <c:pt idx="9230">
                  <c:v>38.059701492537194</c:v>
                </c:pt>
                <c:pt idx="9231">
                  <c:v>36.842105263157912</c:v>
                </c:pt>
                <c:pt idx="9232">
                  <c:v>37.878787878787897</c:v>
                </c:pt>
                <c:pt idx="9233">
                  <c:v>36.090225563909812</c:v>
                </c:pt>
                <c:pt idx="9234">
                  <c:v>37.593984962406005</c:v>
                </c:pt>
                <c:pt idx="9235">
                  <c:v>40.601503759398234</c:v>
                </c:pt>
                <c:pt idx="9236">
                  <c:v>41.353383458645951</c:v>
                </c:pt>
                <c:pt idx="9237">
                  <c:v>40.601503759398234</c:v>
                </c:pt>
                <c:pt idx="9238">
                  <c:v>42.857142857142563</c:v>
                </c:pt>
                <c:pt idx="9239">
                  <c:v>42.748091603053396</c:v>
                </c:pt>
                <c:pt idx="9240">
                  <c:v>41.353383458645951</c:v>
                </c:pt>
                <c:pt idx="9241">
                  <c:v>41.353383458645951</c:v>
                </c:pt>
                <c:pt idx="9242">
                  <c:v>41.666666666666295</c:v>
                </c:pt>
                <c:pt idx="9243">
                  <c:v>43.283582089552198</c:v>
                </c:pt>
                <c:pt idx="9244">
                  <c:v>42.424242424242053</c:v>
                </c:pt>
                <c:pt idx="9245">
                  <c:v>41.044776119402997</c:v>
                </c:pt>
                <c:pt idx="9246">
                  <c:v>39.552238805970113</c:v>
                </c:pt>
                <c:pt idx="9247">
                  <c:v>41.791044776119399</c:v>
                </c:pt>
                <c:pt idx="9248">
                  <c:v>34.558823529411796</c:v>
                </c:pt>
                <c:pt idx="9249">
                  <c:v>36.36363636363609</c:v>
                </c:pt>
                <c:pt idx="9250">
                  <c:v>43.283582089552198</c:v>
                </c:pt>
                <c:pt idx="9251">
                  <c:v>41.666666666666295</c:v>
                </c:pt>
                <c:pt idx="9252">
                  <c:v>40.909090909090899</c:v>
                </c:pt>
                <c:pt idx="9253">
                  <c:v>39.393939393939412</c:v>
                </c:pt>
                <c:pt idx="9254">
                  <c:v>38.636363636363598</c:v>
                </c:pt>
                <c:pt idx="9255">
                  <c:v>40.151515151515099</c:v>
                </c:pt>
                <c:pt idx="9256">
                  <c:v>37.5</c:v>
                </c:pt>
                <c:pt idx="9257">
                  <c:v>38.970588235294045</c:v>
                </c:pt>
                <c:pt idx="9258">
                  <c:v>38.636363636363598</c:v>
                </c:pt>
                <c:pt idx="9259">
                  <c:v>38.059701492537194</c:v>
                </c:pt>
                <c:pt idx="9260">
                  <c:v>38.059701492537194</c:v>
                </c:pt>
                <c:pt idx="9261">
                  <c:v>37.5</c:v>
                </c:pt>
                <c:pt idx="9262">
                  <c:v>40.441176470588196</c:v>
                </c:pt>
                <c:pt idx="9263">
                  <c:v>36.496350364963511</c:v>
                </c:pt>
                <c:pt idx="9264">
                  <c:v>37.2262773722628</c:v>
                </c:pt>
                <c:pt idx="9265">
                  <c:v>37.2262773722628</c:v>
                </c:pt>
                <c:pt idx="9266">
                  <c:v>37.2262773722628</c:v>
                </c:pt>
                <c:pt idx="9267">
                  <c:v>37.2262773722628</c:v>
                </c:pt>
                <c:pt idx="9268">
                  <c:v>36.029411764705912</c:v>
                </c:pt>
                <c:pt idx="9269">
                  <c:v>38.235294117647044</c:v>
                </c:pt>
                <c:pt idx="9270">
                  <c:v>38.970588235294045</c:v>
                </c:pt>
                <c:pt idx="9271">
                  <c:v>38.970588235294045</c:v>
                </c:pt>
                <c:pt idx="9272">
                  <c:v>39.705882352941202</c:v>
                </c:pt>
                <c:pt idx="9273">
                  <c:v>39.705882352941202</c:v>
                </c:pt>
                <c:pt idx="9274">
                  <c:v>38.970588235294045</c:v>
                </c:pt>
                <c:pt idx="9275">
                  <c:v>38.970588235294045</c:v>
                </c:pt>
                <c:pt idx="9276">
                  <c:v>38.970588235294045</c:v>
                </c:pt>
                <c:pt idx="9277">
                  <c:v>39.705882352941202</c:v>
                </c:pt>
                <c:pt idx="9278">
                  <c:v>39.705882352941202</c:v>
                </c:pt>
                <c:pt idx="9279">
                  <c:v>39.705882352941202</c:v>
                </c:pt>
                <c:pt idx="9280">
                  <c:v>39.705882352941202</c:v>
                </c:pt>
                <c:pt idx="9281">
                  <c:v>38.970588235294045</c:v>
                </c:pt>
                <c:pt idx="9282">
                  <c:v>38.235294117647044</c:v>
                </c:pt>
                <c:pt idx="9283">
                  <c:v>38.235294117647044</c:v>
                </c:pt>
                <c:pt idx="9284">
                  <c:v>37.5</c:v>
                </c:pt>
                <c:pt idx="9285">
                  <c:v>38.235294117647044</c:v>
                </c:pt>
                <c:pt idx="9286">
                  <c:v>39.705882352941202</c:v>
                </c:pt>
                <c:pt idx="9287">
                  <c:v>39.705882352941202</c:v>
                </c:pt>
                <c:pt idx="9288">
                  <c:v>39.705882352941202</c:v>
                </c:pt>
                <c:pt idx="9289">
                  <c:v>38.970588235294045</c:v>
                </c:pt>
                <c:pt idx="9290">
                  <c:v>38.970588235294045</c:v>
                </c:pt>
                <c:pt idx="9291">
                  <c:v>38.970588235294045</c:v>
                </c:pt>
                <c:pt idx="9292">
                  <c:v>39.849624060150134</c:v>
                </c:pt>
                <c:pt idx="9293">
                  <c:v>44.360902255639097</c:v>
                </c:pt>
                <c:pt idx="9294">
                  <c:v>42.857142857142563</c:v>
                </c:pt>
                <c:pt idx="9295">
                  <c:v>41.044776119402997</c:v>
                </c:pt>
                <c:pt idx="9296">
                  <c:v>43.609022556390997</c:v>
                </c:pt>
                <c:pt idx="9297">
                  <c:v>41.176470588235297</c:v>
                </c:pt>
                <c:pt idx="9298">
                  <c:v>39.259259259259295</c:v>
                </c:pt>
                <c:pt idx="9299">
                  <c:v>39.705882352941202</c:v>
                </c:pt>
                <c:pt idx="9300">
                  <c:v>39.705882352941202</c:v>
                </c:pt>
                <c:pt idx="9301">
                  <c:v>39.705882352941202</c:v>
                </c:pt>
                <c:pt idx="9302">
                  <c:v>40.875912408759113</c:v>
                </c:pt>
                <c:pt idx="9303">
                  <c:v>40</c:v>
                </c:pt>
                <c:pt idx="9304">
                  <c:v>42.105263157894548</c:v>
                </c:pt>
                <c:pt idx="9305">
                  <c:v>40.310077519379796</c:v>
                </c:pt>
                <c:pt idx="9306">
                  <c:v>42.105263157894548</c:v>
                </c:pt>
                <c:pt idx="9307">
                  <c:v>42.519685039370096</c:v>
                </c:pt>
                <c:pt idx="9308">
                  <c:v>41.732283464566898</c:v>
                </c:pt>
                <c:pt idx="9309">
                  <c:v>45.081967213114744</c:v>
                </c:pt>
                <c:pt idx="9310">
                  <c:v>40.458015267175611</c:v>
                </c:pt>
                <c:pt idx="9311">
                  <c:v>45.238095238095404</c:v>
                </c:pt>
                <c:pt idx="9312">
                  <c:v>41.8032786885246</c:v>
                </c:pt>
                <c:pt idx="9313">
                  <c:v>44.881889763779036</c:v>
                </c:pt>
                <c:pt idx="9314">
                  <c:v>44.444444444444017</c:v>
                </c:pt>
                <c:pt idx="9315">
                  <c:v>44.094488188976399</c:v>
                </c:pt>
                <c:pt idx="9316">
                  <c:v>38.931297709923548</c:v>
                </c:pt>
                <c:pt idx="9317">
                  <c:v>39.694656488549597</c:v>
                </c:pt>
                <c:pt idx="9318">
                  <c:v>39.694656488549597</c:v>
                </c:pt>
                <c:pt idx="9319">
                  <c:v>39.694656488549597</c:v>
                </c:pt>
                <c:pt idx="9320">
                  <c:v>39.393939393939412</c:v>
                </c:pt>
                <c:pt idx="9321">
                  <c:v>39.694656488549597</c:v>
                </c:pt>
                <c:pt idx="9322">
                  <c:v>37.404580152671798</c:v>
                </c:pt>
                <c:pt idx="9323">
                  <c:v>36.641221374045799</c:v>
                </c:pt>
                <c:pt idx="9324">
                  <c:v>38.167938931297712</c:v>
                </c:pt>
                <c:pt idx="9325">
                  <c:v>37.404580152671798</c:v>
                </c:pt>
                <c:pt idx="9326">
                  <c:v>37.404580152671798</c:v>
                </c:pt>
                <c:pt idx="9327">
                  <c:v>38.167938931297712</c:v>
                </c:pt>
                <c:pt idx="9328">
                  <c:v>37.404580152671798</c:v>
                </c:pt>
                <c:pt idx="9329">
                  <c:v>38.167938931297712</c:v>
                </c:pt>
                <c:pt idx="9330">
                  <c:v>38.167938931297712</c:v>
                </c:pt>
                <c:pt idx="9331">
                  <c:v>33.587786259541872</c:v>
                </c:pt>
                <c:pt idx="9332">
                  <c:v>36.641221374045799</c:v>
                </c:pt>
                <c:pt idx="9333">
                  <c:v>33.3333333333333</c:v>
                </c:pt>
                <c:pt idx="9334">
                  <c:v>33.3333333333333</c:v>
                </c:pt>
                <c:pt idx="9335">
                  <c:v>35.114503816793899</c:v>
                </c:pt>
                <c:pt idx="9336">
                  <c:v>33.587786259541872</c:v>
                </c:pt>
                <c:pt idx="9337">
                  <c:v>33.587786259541872</c:v>
                </c:pt>
                <c:pt idx="9338">
                  <c:v>34.3511450381679</c:v>
                </c:pt>
                <c:pt idx="9339">
                  <c:v>33.587786259541872</c:v>
                </c:pt>
                <c:pt idx="9340">
                  <c:v>33.587786259541872</c:v>
                </c:pt>
                <c:pt idx="9341">
                  <c:v>35.114503816793899</c:v>
                </c:pt>
                <c:pt idx="9342">
                  <c:v>36.641221374045799</c:v>
                </c:pt>
                <c:pt idx="9343">
                  <c:v>36.718750000000121</c:v>
                </c:pt>
                <c:pt idx="9344">
                  <c:v>35.87786259541955</c:v>
                </c:pt>
                <c:pt idx="9345">
                  <c:v>36.641221374045799</c:v>
                </c:pt>
                <c:pt idx="9346">
                  <c:v>34.3511450381679</c:v>
                </c:pt>
                <c:pt idx="9347">
                  <c:v>34.848484848484901</c:v>
                </c:pt>
                <c:pt idx="9348">
                  <c:v>32.824427480915944</c:v>
                </c:pt>
                <c:pt idx="9349">
                  <c:v>35.114503816793899</c:v>
                </c:pt>
                <c:pt idx="9350">
                  <c:v>34.3511450381679</c:v>
                </c:pt>
                <c:pt idx="9351">
                  <c:v>36.641221374045799</c:v>
                </c:pt>
                <c:pt idx="9352">
                  <c:v>33.587786259541872</c:v>
                </c:pt>
                <c:pt idx="9353">
                  <c:v>40</c:v>
                </c:pt>
                <c:pt idx="9354">
                  <c:v>41.6</c:v>
                </c:pt>
                <c:pt idx="9355">
                  <c:v>41.6</c:v>
                </c:pt>
                <c:pt idx="9356">
                  <c:v>40.800000000000004</c:v>
                </c:pt>
                <c:pt idx="9357">
                  <c:v>42.4</c:v>
                </c:pt>
                <c:pt idx="9358">
                  <c:v>43.2</c:v>
                </c:pt>
                <c:pt idx="9359">
                  <c:v>39.534883720930196</c:v>
                </c:pt>
                <c:pt idx="9360">
                  <c:v>37.209302325581596</c:v>
                </c:pt>
                <c:pt idx="9361">
                  <c:v>42.307692307691994</c:v>
                </c:pt>
                <c:pt idx="9362">
                  <c:v>34.615384615384372</c:v>
                </c:pt>
                <c:pt idx="9363">
                  <c:v>38.931297709923548</c:v>
                </c:pt>
                <c:pt idx="9364">
                  <c:v>40.151515151515099</c:v>
                </c:pt>
                <c:pt idx="9365">
                  <c:v>33.3333333333333</c:v>
                </c:pt>
                <c:pt idx="9366">
                  <c:v>37.121212121212096</c:v>
                </c:pt>
                <c:pt idx="9367">
                  <c:v>36.434108527131812</c:v>
                </c:pt>
                <c:pt idx="9368">
                  <c:v>39.84375</c:v>
                </c:pt>
                <c:pt idx="9369">
                  <c:v>38.759689922480597</c:v>
                </c:pt>
                <c:pt idx="9370">
                  <c:v>39.534883720930196</c:v>
                </c:pt>
                <c:pt idx="9371">
                  <c:v>41.860465116279101</c:v>
                </c:pt>
                <c:pt idx="9372">
                  <c:v>41.085271317829502</c:v>
                </c:pt>
                <c:pt idx="9373">
                  <c:v>43.410852713178301</c:v>
                </c:pt>
                <c:pt idx="9374">
                  <c:v>42.63565891472895</c:v>
                </c:pt>
                <c:pt idx="9375">
                  <c:v>43.410852713178301</c:v>
                </c:pt>
                <c:pt idx="9376">
                  <c:v>41.860465116279101</c:v>
                </c:pt>
                <c:pt idx="9377">
                  <c:v>42.63565891472895</c:v>
                </c:pt>
                <c:pt idx="9378">
                  <c:v>40.769230769230802</c:v>
                </c:pt>
                <c:pt idx="9379">
                  <c:v>41.538461538461497</c:v>
                </c:pt>
                <c:pt idx="9380">
                  <c:v>42.307692307691994</c:v>
                </c:pt>
                <c:pt idx="9381">
                  <c:v>39.230769230769212</c:v>
                </c:pt>
                <c:pt idx="9382">
                  <c:v>36.153846153845819</c:v>
                </c:pt>
                <c:pt idx="9383">
                  <c:v>41.538461538461497</c:v>
                </c:pt>
                <c:pt idx="9384">
                  <c:v>36.153846153845819</c:v>
                </c:pt>
                <c:pt idx="9385">
                  <c:v>34.615384615384372</c:v>
                </c:pt>
                <c:pt idx="9386">
                  <c:v>38.461538461538495</c:v>
                </c:pt>
                <c:pt idx="9387">
                  <c:v>39.230769230769212</c:v>
                </c:pt>
                <c:pt idx="9388">
                  <c:v>39.230769230769212</c:v>
                </c:pt>
                <c:pt idx="9389">
                  <c:v>37.692307692307821</c:v>
                </c:pt>
                <c:pt idx="9390">
                  <c:v>37.692307692307821</c:v>
                </c:pt>
                <c:pt idx="9391">
                  <c:v>38.461538461538495</c:v>
                </c:pt>
                <c:pt idx="9392">
                  <c:v>37.692307692307821</c:v>
                </c:pt>
                <c:pt idx="9393">
                  <c:v>38.461538461538495</c:v>
                </c:pt>
                <c:pt idx="9394">
                  <c:v>36.507936507936321</c:v>
                </c:pt>
                <c:pt idx="9395">
                  <c:v>38.461538461538495</c:v>
                </c:pt>
                <c:pt idx="9396">
                  <c:v>38.461538461538495</c:v>
                </c:pt>
                <c:pt idx="9397">
                  <c:v>39.230769230769212</c:v>
                </c:pt>
                <c:pt idx="9398">
                  <c:v>41.538461538461497</c:v>
                </c:pt>
                <c:pt idx="9399">
                  <c:v>38.167938931297712</c:v>
                </c:pt>
                <c:pt idx="9400">
                  <c:v>38.167938931297712</c:v>
                </c:pt>
                <c:pt idx="9401">
                  <c:v>38.167938931297712</c:v>
                </c:pt>
                <c:pt idx="9402">
                  <c:v>38.167938931297712</c:v>
                </c:pt>
                <c:pt idx="9403">
                  <c:v>38.167938931297712</c:v>
                </c:pt>
                <c:pt idx="9404">
                  <c:v>37.692307692307821</c:v>
                </c:pt>
                <c:pt idx="9405">
                  <c:v>39.230769230769212</c:v>
                </c:pt>
                <c:pt idx="9406">
                  <c:v>39.230769230769212</c:v>
                </c:pt>
                <c:pt idx="9407">
                  <c:v>40</c:v>
                </c:pt>
                <c:pt idx="9408">
                  <c:v>40</c:v>
                </c:pt>
                <c:pt idx="9409">
                  <c:v>40</c:v>
                </c:pt>
                <c:pt idx="9410">
                  <c:v>39.230769230769212</c:v>
                </c:pt>
                <c:pt idx="9411">
                  <c:v>40</c:v>
                </c:pt>
                <c:pt idx="9412">
                  <c:v>39.230769230769212</c:v>
                </c:pt>
                <c:pt idx="9413">
                  <c:v>40</c:v>
                </c:pt>
                <c:pt idx="9414">
                  <c:v>40</c:v>
                </c:pt>
                <c:pt idx="9415">
                  <c:v>40</c:v>
                </c:pt>
                <c:pt idx="9416">
                  <c:v>40</c:v>
                </c:pt>
                <c:pt idx="9417">
                  <c:v>39.230769230769212</c:v>
                </c:pt>
                <c:pt idx="9418">
                  <c:v>39.230769230769212</c:v>
                </c:pt>
                <c:pt idx="9419">
                  <c:v>39.230769230769212</c:v>
                </c:pt>
                <c:pt idx="9420">
                  <c:v>40</c:v>
                </c:pt>
                <c:pt idx="9421">
                  <c:v>40</c:v>
                </c:pt>
                <c:pt idx="9422">
                  <c:v>39.230769230769212</c:v>
                </c:pt>
                <c:pt idx="9423">
                  <c:v>40</c:v>
                </c:pt>
                <c:pt idx="9424">
                  <c:v>40</c:v>
                </c:pt>
                <c:pt idx="9425">
                  <c:v>40</c:v>
                </c:pt>
                <c:pt idx="9426">
                  <c:v>39.230769230769212</c:v>
                </c:pt>
                <c:pt idx="9427">
                  <c:v>39.230769230769212</c:v>
                </c:pt>
                <c:pt idx="9428">
                  <c:v>44.186046511627794</c:v>
                </c:pt>
                <c:pt idx="9429">
                  <c:v>43.511450381679396</c:v>
                </c:pt>
                <c:pt idx="9430">
                  <c:v>41.221374045801511</c:v>
                </c:pt>
                <c:pt idx="9431">
                  <c:v>39.393939393939412</c:v>
                </c:pt>
                <c:pt idx="9432">
                  <c:v>41.984732824427503</c:v>
                </c:pt>
                <c:pt idx="9433">
                  <c:v>41.666666666666295</c:v>
                </c:pt>
                <c:pt idx="9434">
                  <c:v>41.984732824427503</c:v>
                </c:pt>
                <c:pt idx="9435">
                  <c:v>41.221374045801511</c:v>
                </c:pt>
                <c:pt idx="9436">
                  <c:v>41.221374045801511</c:v>
                </c:pt>
                <c:pt idx="9437">
                  <c:v>40.458015267175611</c:v>
                </c:pt>
                <c:pt idx="9438">
                  <c:v>38.931297709923548</c:v>
                </c:pt>
                <c:pt idx="9439">
                  <c:v>38.28125</c:v>
                </c:pt>
                <c:pt idx="9440">
                  <c:v>39.84375</c:v>
                </c:pt>
                <c:pt idx="9441">
                  <c:v>38.709677419354797</c:v>
                </c:pt>
                <c:pt idx="9442">
                  <c:v>39.84375</c:v>
                </c:pt>
                <c:pt idx="9443">
                  <c:v>42.1875</c:v>
                </c:pt>
                <c:pt idx="9444">
                  <c:v>39.84375</c:v>
                </c:pt>
                <c:pt idx="9445">
                  <c:v>41.463414634146297</c:v>
                </c:pt>
                <c:pt idx="9446">
                  <c:v>37.5</c:v>
                </c:pt>
                <c:pt idx="9447">
                  <c:v>41.732283464566898</c:v>
                </c:pt>
                <c:pt idx="9448">
                  <c:v>38.211382113821102</c:v>
                </c:pt>
                <c:pt idx="9449">
                  <c:v>41.40625</c:v>
                </c:pt>
                <c:pt idx="9450">
                  <c:v>41.732283464566898</c:v>
                </c:pt>
                <c:pt idx="9451">
                  <c:v>41.40625</c:v>
                </c:pt>
                <c:pt idx="9452">
                  <c:v>70.588235294117723</c:v>
                </c:pt>
                <c:pt idx="9453">
                  <c:v>33.858267716535345</c:v>
                </c:pt>
                <c:pt idx="9454">
                  <c:v>34.645669291338422</c:v>
                </c:pt>
                <c:pt idx="9455">
                  <c:v>34.645669291338422</c:v>
                </c:pt>
                <c:pt idx="9456">
                  <c:v>34.645669291338422</c:v>
                </c:pt>
                <c:pt idx="9457">
                  <c:v>34.375</c:v>
                </c:pt>
                <c:pt idx="9458">
                  <c:v>34.645669291338422</c:v>
                </c:pt>
                <c:pt idx="9459">
                  <c:v>33.858267716535345</c:v>
                </c:pt>
                <c:pt idx="9460">
                  <c:v>33.858267716535345</c:v>
                </c:pt>
                <c:pt idx="9461">
                  <c:v>33.858267716535345</c:v>
                </c:pt>
                <c:pt idx="9462">
                  <c:v>31.496062992125886</c:v>
                </c:pt>
                <c:pt idx="9463">
                  <c:v>32.283464566929098</c:v>
                </c:pt>
                <c:pt idx="9464">
                  <c:v>32.283464566929098</c:v>
                </c:pt>
                <c:pt idx="9465">
                  <c:v>32.283464566929098</c:v>
                </c:pt>
                <c:pt idx="9466">
                  <c:v>32.283464566929098</c:v>
                </c:pt>
                <c:pt idx="9467">
                  <c:v>32.283464566929098</c:v>
                </c:pt>
                <c:pt idx="9468">
                  <c:v>31.496062992125886</c:v>
                </c:pt>
                <c:pt idx="9469">
                  <c:v>33.858267716535345</c:v>
                </c:pt>
                <c:pt idx="9470">
                  <c:v>32.03125</c:v>
                </c:pt>
                <c:pt idx="9471">
                  <c:v>33.593750000000121</c:v>
                </c:pt>
                <c:pt idx="9472">
                  <c:v>29.921259842519689</c:v>
                </c:pt>
                <c:pt idx="9473">
                  <c:v>29.13385826771664</c:v>
                </c:pt>
                <c:pt idx="9474">
                  <c:v>29.921259842519689</c:v>
                </c:pt>
                <c:pt idx="9475">
                  <c:v>29.921259842519689</c:v>
                </c:pt>
                <c:pt idx="9476">
                  <c:v>29.13385826771664</c:v>
                </c:pt>
                <c:pt idx="9477">
                  <c:v>29.13385826771664</c:v>
                </c:pt>
                <c:pt idx="9478">
                  <c:v>30.708661417322787</c:v>
                </c:pt>
                <c:pt idx="9479">
                  <c:v>31.496062992125886</c:v>
                </c:pt>
                <c:pt idx="9480">
                  <c:v>37.903225806451601</c:v>
                </c:pt>
                <c:pt idx="9481">
                  <c:v>33.858267716535345</c:v>
                </c:pt>
                <c:pt idx="9482">
                  <c:v>34.645669291338422</c:v>
                </c:pt>
                <c:pt idx="9483">
                  <c:v>33.858267716535345</c:v>
                </c:pt>
                <c:pt idx="9484">
                  <c:v>30.468749999999851</c:v>
                </c:pt>
                <c:pt idx="9485">
                  <c:v>29.13385826771664</c:v>
                </c:pt>
                <c:pt idx="9486">
                  <c:v>28.346456692913389</c:v>
                </c:pt>
                <c:pt idx="9487">
                  <c:v>31.496062992125886</c:v>
                </c:pt>
                <c:pt idx="9488">
                  <c:v>35.433070866141712</c:v>
                </c:pt>
                <c:pt idx="9489">
                  <c:v>32.283464566929098</c:v>
                </c:pt>
                <c:pt idx="9490">
                  <c:v>38.842975206611598</c:v>
                </c:pt>
                <c:pt idx="9491">
                  <c:v>38.842975206611598</c:v>
                </c:pt>
                <c:pt idx="9492">
                  <c:v>38.016528925619802</c:v>
                </c:pt>
                <c:pt idx="9493">
                  <c:v>37.190082644628113</c:v>
                </c:pt>
                <c:pt idx="9494">
                  <c:v>38.842975206611598</c:v>
                </c:pt>
                <c:pt idx="9495">
                  <c:v>36.36363636363609</c:v>
                </c:pt>
                <c:pt idx="9496">
                  <c:v>34.920634920634903</c:v>
                </c:pt>
                <c:pt idx="9497">
                  <c:v>35.714285714285701</c:v>
                </c:pt>
                <c:pt idx="9498">
                  <c:v>39.682539682539904</c:v>
                </c:pt>
                <c:pt idx="9499">
                  <c:v>35.714285714285701</c:v>
                </c:pt>
                <c:pt idx="9500">
                  <c:v>37.007874015747632</c:v>
                </c:pt>
                <c:pt idx="9501">
                  <c:v>38.28125</c:v>
                </c:pt>
                <c:pt idx="9502">
                  <c:v>35.772357723577336</c:v>
                </c:pt>
                <c:pt idx="9503">
                  <c:v>37.209302325581596</c:v>
                </c:pt>
                <c:pt idx="9504">
                  <c:v>38.8888888888889</c:v>
                </c:pt>
                <c:pt idx="9505">
                  <c:v>40.800000000000004</c:v>
                </c:pt>
                <c:pt idx="9506">
                  <c:v>39.682539682539904</c:v>
                </c:pt>
                <c:pt idx="9507">
                  <c:v>40.476190476190496</c:v>
                </c:pt>
                <c:pt idx="9508">
                  <c:v>38.4</c:v>
                </c:pt>
                <c:pt idx="9509">
                  <c:v>37.6</c:v>
                </c:pt>
                <c:pt idx="9510">
                  <c:v>38.4</c:v>
                </c:pt>
                <c:pt idx="9511">
                  <c:v>37.6</c:v>
                </c:pt>
                <c:pt idx="9512">
                  <c:v>36.800000000000004</c:v>
                </c:pt>
                <c:pt idx="9513">
                  <c:v>36.800000000000004</c:v>
                </c:pt>
                <c:pt idx="9514">
                  <c:v>37.6</c:v>
                </c:pt>
                <c:pt idx="9515">
                  <c:v>34.126984126984112</c:v>
                </c:pt>
                <c:pt idx="9516">
                  <c:v>33.3333333333333</c:v>
                </c:pt>
                <c:pt idx="9517">
                  <c:v>38.095238095238102</c:v>
                </c:pt>
                <c:pt idx="9518">
                  <c:v>36.507936507936321</c:v>
                </c:pt>
                <c:pt idx="9519">
                  <c:v>37.301587301587034</c:v>
                </c:pt>
                <c:pt idx="9520">
                  <c:v>37.301587301587034</c:v>
                </c:pt>
                <c:pt idx="9521">
                  <c:v>34.920634920634903</c:v>
                </c:pt>
                <c:pt idx="9522">
                  <c:v>35.714285714285701</c:v>
                </c:pt>
                <c:pt idx="9523">
                  <c:v>36.507936507936321</c:v>
                </c:pt>
                <c:pt idx="9524">
                  <c:v>34.920634920634903</c:v>
                </c:pt>
                <c:pt idx="9525">
                  <c:v>33.3333333333333</c:v>
                </c:pt>
                <c:pt idx="9526">
                  <c:v>34.126984126984112</c:v>
                </c:pt>
                <c:pt idx="9527">
                  <c:v>34.920634920634903</c:v>
                </c:pt>
                <c:pt idx="9528">
                  <c:v>35.714285714285701</c:v>
                </c:pt>
                <c:pt idx="9529">
                  <c:v>34.920634920634903</c:v>
                </c:pt>
                <c:pt idx="9530">
                  <c:v>38.8888888888889</c:v>
                </c:pt>
                <c:pt idx="9531">
                  <c:v>37.704918032787013</c:v>
                </c:pt>
                <c:pt idx="9532">
                  <c:v>34.126984126984112</c:v>
                </c:pt>
                <c:pt idx="9533">
                  <c:v>35.714285714285701</c:v>
                </c:pt>
                <c:pt idx="9534">
                  <c:v>35.714285714285701</c:v>
                </c:pt>
                <c:pt idx="9535">
                  <c:v>34.920634920634903</c:v>
                </c:pt>
                <c:pt idx="9536">
                  <c:v>36.220472440945066</c:v>
                </c:pt>
                <c:pt idx="9537">
                  <c:v>34.645669291338422</c:v>
                </c:pt>
                <c:pt idx="9538">
                  <c:v>36.220472440945066</c:v>
                </c:pt>
                <c:pt idx="9539">
                  <c:v>34.645669291338422</c:v>
                </c:pt>
                <c:pt idx="9540">
                  <c:v>36.220472440945066</c:v>
                </c:pt>
                <c:pt idx="9541">
                  <c:v>34.920634920634903</c:v>
                </c:pt>
                <c:pt idx="9542">
                  <c:v>34.126984126984112</c:v>
                </c:pt>
                <c:pt idx="9543">
                  <c:v>33.3333333333333</c:v>
                </c:pt>
                <c:pt idx="9544">
                  <c:v>34.126984126984112</c:v>
                </c:pt>
                <c:pt idx="9545">
                  <c:v>34.126984126984112</c:v>
                </c:pt>
                <c:pt idx="9546">
                  <c:v>34.126984126984112</c:v>
                </c:pt>
                <c:pt idx="9547">
                  <c:v>33.3333333333333</c:v>
                </c:pt>
                <c:pt idx="9548">
                  <c:v>34.126984126984112</c:v>
                </c:pt>
                <c:pt idx="9549">
                  <c:v>34.920634920634903</c:v>
                </c:pt>
                <c:pt idx="9550">
                  <c:v>34.126984126984112</c:v>
                </c:pt>
                <c:pt idx="9551">
                  <c:v>34.126984126984112</c:v>
                </c:pt>
                <c:pt idx="9552">
                  <c:v>34.126984126984112</c:v>
                </c:pt>
                <c:pt idx="9553">
                  <c:v>34.126984126984112</c:v>
                </c:pt>
                <c:pt idx="9554">
                  <c:v>34.126984126984112</c:v>
                </c:pt>
                <c:pt idx="9555">
                  <c:v>34.126984126984112</c:v>
                </c:pt>
                <c:pt idx="9556">
                  <c:v>33.3333333333333</c:v>
                </c:pt>
                <c:pt idx="9557">
                  <c:v>32.53968253968219</c:v>
                </c:pt>
                <c:pt idx="9558">
                  <c:v>34.126984126984112</c:v>
                </c:pt>
                <c:pt idx="9559">
                  <c:v>34.920634920634903</c:v>
                </c:pt>
                <c:pt idx="9560">
                  <c:v>34.920634920634903</c:v>
                </c:pt>
                <c:pt idx="9561">
                  <c:v>35.714285714285701</c:v>
                </c:pt>
                <c:pt idx="9562">
                  <c:v>35.714285714285701</c:v>
                </c:pt>
                <c:pt idx="9563">
                  <c:v>34.920634920634903</c:v>
                </c:pt>
                <c:pt idx="9564">
                  <c:v>35.714285714285701</c:v>
                </c:pt>
                <c:pt idx="9565">
                  <c:v>34.4</c:v>
                </c:pt>
                <c:pt idx="9566">
                  <c:v>33.858267716535345</c:v>
                </c:pt>
                <c:pt idx="9567">
                  <c:v>34.645669291338422</c:v>
                </c:pt>
                <c:pt idx="9568">
                  <c:v>32.03125</c:v>
                </c:pt>
                <c:pt idx="9569">
                  <c:v>34.645669291338422</c:v>
                </c:pt>
                <c:pt idx="9570">
                  <c:v>35.15625</c:v>
                </c:pt>
                <c:pt idx="9571">
                  <c:v>37.007874015747632</c:v>
                </c:pt>
                <c:pt idx="9572">
                  <c:v>38.582677165354035</c:v>
                </c:pt>
                <c:pt idx="9573">
                  <c:v>37.795275590551412</c:v>
                </c:pt>
                <c:pt idx="9574">
                  <c:v>38.582677165354035</c:v>
                </c:pt>
                <c:pt idx="9575">
                  <c:v>34.645669291338422</c:v>
                </c:pt>
                <c:pt idx="9576">
                  <c:v>32.258064516129011</c:v>
                </c:pt>
                <c:pt idx="9577">
                  <c:v>37.903225806451601</c:v>
                </c:pt>
                <c:pt idx="9578">
                  <c:v>35.8333333333333</c:v>
                </c:pt>
                <c:pt idx="9579">
                  <c:v>37.096774193548399</c:v>
                </c:pt>
                <c:pt idx="9580">
                  <c:v>33.870967741935445</c:v>
                </c:pt>
                <c:pt idx="9581">
                  <c:v>33.064516129032299</c:v>
                </c:pt>
                <c:pt idx="9582">
                  <c:v>36.585365853658445</c:v>
                </c:pt>
                <c:pt idx="9583">
                  <c:v>33.870967741935445</c:v>
                </c:pt>
                <c:pt idx="9584">
                  <c:v>35.483870967741844</c:v>
                </c:pt>
                <c:pt idx="9585">
                  <c:v>33.3333333333333</c:v>
                </c:pt>
                <c:pt idx="9586">
                  <c:v>35.483870967741844</c:v>
                </c:pt>
                <c:pt idx="9587">
                  <c:v>35.483870967741844</c:v>
                </c:pt>
                <c:pt idx="9588">
                  <c:v>36.290322580645203</c:v>
                </c:pt>
                <c:pt idx="9589">
                  <c:v>40.151515151515099</c:v>
                </c:pt>
                <c:pt idx="9590">
                  <c:v>42.105263157894548</c:v>
                </c:pt>
                <c:pt idx="9591">
                  <c:v>42.222222222222321</c:v>
                </c:pt>
                <c:pt idx="9592">
                  <c:v>42.962962962963012</c:v>
                </c:pt>
                <c:pt idx="9593">
                  <c:v>43.0656934306569</c:v>
                </c:pt>
                <c:pt idx="9594">
                  <c:v>42.962962962963012</c:v>
                </c:pt>
                <c:pt idx="9595">
                  <c:v>41.666666666666295</c:v>
                </c:pt>
                <c:pt idx="9596">
                  <c:v>42.962962962963012</c:v>
                </c:pt>
                <c:pt idx="9597">
                  <c:v>43.795620437956202</c:v>
                </c:pt>
                <c:pt idx="9598">
                  <c:v>43.795620437956202</c:v>
                </c:pt>
                <c:pt idx="9599">
                  <c:v>44.525547445255498</c:v>
                </c:pt>
                <c:pt idx="9600">
                  <c:v>40</c:v>
                </c:pt>
                <c:pt idx="9601">
                  <c:v>42.222222222222321</c:v>
                </c:pt>
                <c:pt idx="9602">
                  <c:v>43.703703703703702</c:v>
                </c:pt>
                <c:pt idx="9603">
                  <c:v>42.222222222222321</c:v>
                </c:pt>
                <c:pt idx="9604">
                  <c:v>42.962962962963012</c:v>
                </c:pt>
                <c:pt idx="9605">
                  <c:v>42.962962962963012</c:v>
                </c:pt>
                <c:pt idx="9606">
                  <c:v>41.605839416058402</c:v>
                </c:pt>
                <c:pt idx="9607">
                  <c:v>48.175182481751811</c:v>
                </c:pt>
                <c:pt idx="9608">
                  <c:v>40.410958904109613</c:v>
                </c:pt>
                <c:pt idx="9609">
                  <c:v>39.726027397260296</c:v>
                </c:pt>
                <c:pt idx="9610">
                  <c:v>45.925925925926094</c:v>
                </c:pt>
                <c:pt idx="9611">
                  <c:v>42.962962962963012</c:v>
                </c:pt>
                <c:pt idx="9612">
                  <c:v>42.222222222222321</c:v>
                </c:pt>
                <c:pt idx="9613">
                  <c:v>43.703703703703702</c:v>
                </c:pt>
                <c:pt idx="9614">
                  <c:v>44.444444444444017</c:v>
                </c:pt>
                <c:pt idx="9615">
                  <c:v>43.703703703703702</c:v>
                </c:pt>
                <c:pt idx="9616">
                  <c:v>38.8888888888889</c:v>
                </c:pt>
                <c:pt idx="9617">
                  <c:v>40.579710144927667</c:v>
                </c:pt>
                <c:pt idx="9618">
                  <c:v>39.849624060150134</c:v>
                </c:pt>
                <c:pt idx="9619">
                  <c:v>43.795620437956202</c:v>
                </c:pt>
                <c:pt idx="9620">
                  <c:v>43.795620437956202</c:v>
                </c:pt>
                <c:pt idx="9621">
                  <c:v>39.849624060150134</c:v>
                </c:pt>
                <c:pt idx="9622">
                  <c:v>42.028985507246119</c:v>
                </c:pt>
                <c:pt idx="9623">
                  <c:v>41.605839416058402</c:v>
                </c:pt>
                <c:pt idx="9624">
                  <c:v>40.145985401459903</c:v>
                </c:pt>
                <c:pt idx="9625">
                  <c:v>43.795620437956202</c:v>
                </c:pt>
                <c:pt idx="9626">
                  <c:v>44.444444444444017</c:v>
                </c:pt>
                <c:pt idx="9627">
                  <c:v>40.740740740740712</c:v>
                </c:pt>
                <c:pt idx="9628">
                  <c:v>45.255474452554701</c:v>
                </c:pt>
                <c:pt idx="9629">
                  <c:v>46.715328467153299</c:v>
                </c:pt>
                <c:pt idx="9630">
                  <c:v>49.635036496350402</c:v>
                </c:pt>
                <c:pt idx="9631">
                  <c:v>49.635036496350402</c:v>
                </c:pt>
                <c:pt idx="9632">
                  <c:v>48.9051094890511</c:v>
                </c:pt>
                <c:pt idx="9633">
                  <c:v>48.9051094890511</c:v>
                </c:pt>
                <c:pt idx="9634">
                  <c:v>48.529411764705912</c:v>
                </c:pt>
                <c:pt idx="9635">
                  <c:v>45.522388059701498</c:v>
                </c:pt>
                <c:pt idx="9636">
                  <c:v>50.364963503649143</c:v>
                </c:pt>
                <c:pt idx="9637">
                  <c:v>40</c:v>
                </c:pt>
                <c:pt idx="9638">
                  <c:v>47.445255474452544</c:v>
                </c:pt>
                <c:pt idx="9639">
                  <c:v>47.101449275361944</c:v>
                </c:pt>
                <c:pt idx="9640">
                  <c:v>44.696969696969859</c:v>
                </c:pt>
                <c:pt idx="9641">
                  <c:v>47.058823529411796</c:v>
                </c:pt>
                <c:pt idx="9642">
                  <c:v>51.851851851851414</c:v>
                </c:pt>
                <c:pt idx="9643">
                  <c:v>53.383458646616219</c:v>
                </c:pt>
                <c:pt idx="9644">
                  <c:v>51.851851851851414</c:v>
                </c:pt>
                <c:pt idx="9645">
                  <c:v>52.592592592592602</c:v>
                </c:pt>
                <c:pt idx="9646">
                  <c:v>43.884892086330844</c:v>
                </c:pt>
                <c:pt idx="9647">
                  <c:v>46.043165467625897</c:v>
                </c:pt>
                <c:pt idx="9648">
                  <c:v>43.884892086330844</c:v>
                </c:pt>
                <c:pt idx="9649">
                  <c:v>44.604316546762597</c:v>
                </c:pt>
                <c:pt idx="9650">
                  <c:v>47.445255474452544</c:v>
                </c:pt>
                <c:pt idx="9651">
                  <c:v>45.323741007194144</c:v>
                </c:pt>
                <c:pt idx="9652">
                  <c:v>43.884892086330844</c:v>
                </c:pt>
                <c:pt idx="9653">
                  <c:v>44.444444444444017</c:v>
                </c:pt>
                <c:pt idx="9654">
                  <c:v>48.148148148148259</c:v>
                </c:pt>
                <c:pt idx="9655">
                  <c:v>50</c:v>
                </c:pt>
                <c:pt idx="9656">
                  <c:v>49.264705882352963</c:v>
                </c:pt>
                <c:pt idx="9657">
                  <c:v>45.925925925926094</c:v>
                </c:pt>
                <c:pt idx="9658">
                  <c:v>47.857142857142563</c:v>
                </c:pt>
                <c:pt idx="9659">
                  <c:v>44.285714285714299</c:v>
                </c:pt>
                <c:pt idx="9660">
                  <c:v>45.652173913043498</c:v>
                </c:pt>
                <c:pt idx="9661">
                  <c:v>49.629629629629598</c:v>
                </c:pt>
                <c:pt idx="9662">
                  <c:v>48.8888888888889</c:v>
                </c:pt>
                <c:pt idx="9663">
                  <c:v>46.666666666666295</c:v>
                </c:pt>
                <c:pt idx="9664">
                  <c:v>46.666666666666295</c:v>
                </c:pt>
                <c:pt idx="9665">
                  <c:v>45.185185185185212</c:v>
                </c:pt>
                <c:pt idx="9666">
                  <c:v>47.407407407406936</c:v>
                </c:pt>
                <c:pt idx="9667">
                  <c:v>48.175182481751811</c:v>
                </c:pt>
                <c:pt idx="9668">
                  <c:v>49.635036496350402</c:v>
                </c:pt>
                <c:pt idx="9669">
                  <c:v>46.616541353383219</c:v>
                </c:pt>
                <c:pt idx="9670">
                  <c:v>45.985401459853705</c:v>
                </c:pt>
                <c:pt idx="9671">
                  <c:v>45.985401459853705</c:v>
                </c:pt>
                <c:pt idx="9672">
                  <c:v>41.379310344827765</c:v>
                </c:pt>
                <c:pt idx="9673">
                  <c:v>44.137931034482811</c:v>
                </c:pt>
                <c:pt idx="9674">
                  <c:v>43.835616438356197</c:v>
                </c:pt>
                <c:pt idx="9675">
                  <c:v>45.205479452054803</c:v>
                </c:pt>
                <c:pt idx="9676">
                  <c:v>44.5205479452055</c:v>
                </c:pt>
                <c:pt idx="9677">
                  <c:v>43.835616438356197</c:v>
                </c:pt>
                <c:pt idx="9678">
                  <c:v>45.205479452054803</c:v>
                </c:pt>
                <c:pt idx="9679">
                  <c:v>41.379310344827765</c:v>
                </c:pt>
                <c:pt idx="9680">
                  <c:v>44.137931034482811</c:v>
                </c:pt>
                <c:pt idx="9681">
                  <c:v>43.448275862069003</c:v>
                </c:pt>
                <c:pt idx="9682">
                  <c:v>43.448275862069003</c:v>
                </c:pt>
                <c:pt idx="9683">
                  <c:v>43.75</c:v>
                </c:pt>
                <c:pt idx="9684">
                  <c:v>43.75</c:v>
                </c:pt>
                <c:pt idx="9685">
                  <c:v>44.137931034482811</c:v>
                </c:pt>
                <c:pt idx="9686">
                  <c:v>43.448275862069003</c:v>
                </c:pt>
                <c:pt idx="9687">
                  <c:v>43.448275862069003</c:v>
                </c:pt>
                <c:pt idx="9688">
                  <c:v>44.137931034482811</c:v>
                </c:pt>
                <c:pt idx="9689">
                  <c:v>44.137931034482811</c:v>
                </c:pt>
                <c:pt idx="9690">
                  <c:v>44.137931034482811</c:v>
                </c:pt>
                <c:pt idx="9691">
                  <c:v>43.75</c:v>
                </c:pt>
                <c:pt idx="9692">
                  <c:v>44.137931034482811</c:v>
                </c:pt>
                <c:pt idx="9693">
                  <c:v>44.137931034482811</c:v>
                </c:pt>
                <c:pt idx="9694">
                  <c:v>43.448275862069003</c:v>
                </c:pt>
                <c:pt idx="9695">
                  <c:v>43.448275862069003</c:v>
                </c:pt>
                <c:pt idx="9696">
                  <c:v>43.448275862069003</c:v>
                </c:pt>
                <c:pt idx="9697">
                  <c:v>44.137931034482811</c:v>
                </c:pt>
                <c:pt idx="9698">
                  <c:v>43.448275862069003</c:v>
                </c:pt>
                <c:pt idx="9699">
                  <c:v>44.827586206896335</c:v>
                </c:pt>
                <c:pt idx="9700">
                  <c:v>43.448275862069003</c:v>
                </c:pt>
                <c:pt idx="9701">
                  <c:v>43.448275862069003</c:v>
                </c:pt>
                <c:pt idx="9702">
                  <c:v>43.448275862069003</c:v>
                </c:pt>
                <c:pt idx="9703">
                  <c:v>50</c:v>
                </c:pt>
                <c:pt idx="9704">
                  <c:v>51.851851851851414</c:v>
                </c:pt>
                <c:pt idx="9705">
                  <c:v>51.851851851851414</c:v>
                </c:pt>
                <c:pt idx="9706">
                  <c:v>52.142857142857103</c:v>
                </c:pt>
                <c:pt idx="9707">
                  <c:v>53.3333333333333</c:v>
                </c:pt>
                <c:pt idx="9708">
                  <c:v>54.347826086956175</c:v>
                </c:pt>
                <c:pt idx="9709">
                  <c:v>55.072463768115902</c:v>
                </c:pt>
                <c:pt idx="9710">
                  <c:v>55.072463768115902</c:v>
                </c:pt>
                <c:pt idx="9711">
                  <c:v>55.072463768115902</c:v>
                </c:pt>
                <c:pt idx="9712">
                  <c:v>55.072463768115902</c:v>
                </c:pt>
                <c:pt idx="9713">
                  <c:v>51.0948905109489</c:v>
                </c:pt>
                <c:pt idx="9714">
                  <c:v>47.058823529411796</c:v>
                </c:pt>
                <c:pt idx="9715">
                  <c:v>47.826086956521713</c:v>
                </c:pt>
                <c:pt idx="9716">
                  <c:v>47.014925373134297</c:v>
                </c:pt>
                <c:pt idx="9717">
                  <c:v>47.826086956521713</c:v>
                </c:pt>
                <c:pt idx="9718">
                  <c:v>45.112781954887197</c:v>
                </c:pt>
                <c:pt idx="9719">
                  <c:v>45.864661654135034</c:v>
                </c:pt>
                <c:pt idx="9720">
                  <c:v>45.3125</c:v>
                </c:pt>
                <c:pt idx="9721">
                  <c:v>43.795620437956202</c:v>
                </c:pt>
                <c:pt idx="9722">
                  <c:v>46.212121212121367</c:v>
                </c:pt>
                <c:pt idx="9723">
                  <c:v>44.53125</c:v>
                </c:pt>
                <c:pt idx="9724">
                  <c:v>46.616541353383219</c:v>
                </c:pt>
                <c:pt idx="9725">
                  <c:v>46.212121212121367</c:v>
                </c:pt>
                <c:pt idx="9726">
                  <c:v>45.864661654135034</c:v>
                </c:pt>
                <c:pt idx="9727">
                  <c:v>50.746268656716104</c:v>
                </c:pt>
                <c:pt idx="9728">
                  <c:v>51.538461538461497</c:v>
                </c:pt>
                <c:pt idx="9729">
                  <c:v>40.476190476190496</c:v>
                </c:pt>
                <c:pt idx="9730">
                  <c:v>42.962962962963012</c:v>
                </c:pt>
                <c:pt idx="9731">
                  <c:v>43.703703703703702</c:v>
                </c:pt>
                <c:pt idx="9732">
                  <c:v>43.795620437956202</c:v>
                </c:pt>
                <c:pt idx="9733">
                  <c:v>43.703703703703702</c:v>
                </c:pt>
                <c:pt idx="9734">
                  <c:v>43.795620437956202</c:v>
                </c:pt>
                <c:pt idx="9735">
                  <c:v>43.703703703703702</c:v>
                </c:pt>
                <c:pt idx="9736">
                  <c:v>44.525547445255498</c:v>
                </c:pt>
                <c:pt idx="9737">
                  <c:v>43.795620437956202</c:v>
                </c:pt>
                <c:pt idx="9738">
                  <c:v>43.795620437956202</c:v>
                </c:pt>
                <c:pt idx="9739">
                  <c:v>40.740740740740712</c:v>
                </c:pt>
                <c:pt idx="9740">
                  <c:v>42.962962962963012</c:v>
                </c:pt>
                <c:pt idx="9741">
                  <c:v>44.444444444444017</c:v>
                </c:pt>
                <c:pt idx="9742">
                  <c:v>42.222222222222321</c:v>
                </c:pt>
                <c:pt idx="9743">
                  <c:v>42.962962962963012</c:v>
                </c:pt>
                <c:pt idx="9744">
                  <c:v>42.962962962963012</c:v>
                </c:pt>
                <c:pt idx="9745">
                  <c:v>42.335766423357541</c:v>
                </c:pt>
                <c:pt idx="9746">
                  <c:v>48.175182481751811</c:v>
                </c:pt>
                <c:pt idx="9747">
                  <c:v>42.446043165467209</c:v>
                </c:pt>
                <c:pt idx="9748">
                  <c:v>41.726618705036003</c:v>
                </c:pt>
                <c:pt idx="9749">
                  <c:v>45.925925925926094</c:v>
                </c:pt>
                <c:pt idx="9750">
                  <c:v>42.222222222222321</c:v>
                </c:pt>
                <c:pt idx="9751">
                  <c:v>42.222222222222321</c:v>
                </c:pt>
                <c:pt idx="9752">
                  <c:v>43.703703703703702</c:v>
                </c:pt>
                <c:pt idx="9753">
                  <c:v>43.703703703703702</c:v>
                </c:pt>
                <c:pt idx="9754">
                  <c:v>42.962962962963012</c:v>
                </c:pt>
                <c:pt idx="9755">
                  <c:v>39.855072463767804</c:v>
                </c:pt>
                <c:pt idx="9756">
                  <c:v>42.028985507246119</c:v>
                </c:pt>
                <c:pt idx="9757">
                  <c:v>39.849624060150134</c:v>
                </c:pt>
                <c:pt idx="9758">
                  <c:v>42.335766423357541</c:v>
                </c:pt>
                <c:pt idx="9759">
                  <c:v>45.985401459853705</c:v>
                </c:pt>
                <c:pt idx="9760">
                  <c:v>39.097744360902297</c:v>
                </c:pt>
                <c:pt idx="9761">
                  <c:v>41.304347826086996</c:v>
                </c:pt>
                <c:pt idx="9762">
                  <c:v>41.605839416058402</c:v>
                </c:pt>
                <c:pt idx="9763">
                  <c:v>39.416058394160601</c:v>
                </c:pt>
                <c:pt idx="9764">
                  <c:v>43.0656934306569</c:v>
                </c:pt>
                <c:pt idx="9765">
                  <c:v>44.444444444444017</c:v>
                </c:pt>
                <c:pt idx="9766">
                  <c:v>40.740740740740712</c:v>
                </c:pt>
                <c:pt idx="9767">
                  <c:v>45.588235294117602</c:v>
                </c:pt>
                <c:pt idx="9768">
                  <c:v>47.058823529411796</c:v>
                </c:pt>
                <c:pt idx="9769">
                  <c:v>47.058823529411796</c:v>
                </c:pt>
                <c:pt idx="9770">
                  <c:v>47.794117647058997</c:v>
                </c:pt>
                <c:pt idx="9771">
                  <c:v>49.264705882352963</c:v>
                </c:pt>
                <c:pt idx="9772">
                  <c:v>47.794117647058997</c:v>
                </c:pt>
                <c:pt idx="9773">
                  <c:v>48.529411764705912</c:v>
                </c:pt>
                <c:pt idx="9774">
                  <c:v>44.776119402985259</c:v>
                </c:pt>
                <c:pt idx="9775">
                  <c:v>51.0948905109489</c:v>
                </c:pt>
                <c:pt idx="9776">
                  <c:v>40</c:v>
                </c:pt>
                <c:pt idx="9777">
                  <c:v>46.715328467153299</c:v>
                </c:pt>
                <c:pt idx="9778">
                  <c:v>47.826086956521713</c:v>
                </c:pt>
                <c:pt idx="9779">
                  <c:v>43.181818181818144</c:v>
                </c:pt>
                <c:pt idx="9780">
                  <c:v>45.588235294117602</c:v>
                </c:pt>
                <c:pt idx="9781">
                  <c:v>52.592592592592602</c:v>
                </c:pt>
                <c:pt idx="9782">
                  <c:v>54.887218045112796</c:v>
                </c:pt>
                <c:pt idx="9783">
                  <c:v>53.3333333333333</c:v>
                </c:pt>
                <c:pt idx="9784">
                  <c:v>53.3333333333333</c:v>
                </c:pt>
                <c:pt idx="9785">
                  <c:v>44.604316546762597</c:v>
                </c:pt>
                <c:pt idx="9786">
                  <c:v>46.762589928057743</c:v>
                </c:pt>
                <c:pt idx="9787">
                  <c:v>44.604316546762597</c:v>
                </c:pt>
                <c:pt idx="9788">
                  <c:v>44.604316546762597</c:v>
                </c:pt>
                <c:pt idx="9789">
                  <c:v>49.635036496350402</c:v>
                </c:pt>
                <c:pt idx="9790">
                  <c:v>46.043165467625897</c:v>
                </c:pt>
                <c:pt idx="9791">
                  <c:v>43.884892086330844</c:v>
                </c:pt>
                <c:pt idx="9792">
                  <c:v>43.703703703703702</c:v>
                </c:pt>
                <c:pt idx="9793">
                  <c:v>48.8888888888889</c:v>
                </c:pt>
                <c:pt idx="9794">
                  <c:v>50</c:v>
                </c:pt>
                <c:pt idx="9795">
                  <c:v>48.529411764705912</c:v>
                </c:pt>
                <c:pt idx="9796">
                  <c:v>45.925925925926094</c:v>
                </c:pt>
                <c:pt idx="9797">
                  <c:v>51.470588235294045</c:v>
                </c:pt>
                <c:pt idx="9798">
                  <c:v>45.652173913043498</c:v>
                </c:pt>
                <c:pt idx="9799">
                  <c:v>46.323529411764518</c:v>
                </c:pt>
                <c:pt idx="9800">
                  <c:v>48.8888888888889</c:v>
                </c:pt>
                <c:pt idx="9801">
                  <c:v>49.629629629629598</c:v>
                </c:pt>
                <c:pt idx="9802">
                  <c:v>47.407407407406936</c:v>
                </c:pt>
                <c:pt idx="9803">
                  <c:v>48.8888888888889</c:v>
                </c:pt>
                <c:pt idx="9804">
                  <c:v>47.407407407406936</c:v>
                </c:pt>
                <c:pt idx="9805">
                  <c:v>48.8888888888889</c:v>
                </c:pt>
                <c:pt idx="9806">
                  <c:v>48.9051094890511</c:v>
                </c:pt>
                <c:pt idx="9807">
                  <c:v>50.364963503649143</c:v>
                </c:pt>
                <c:pt idx="9808">
                  <c:v>46.616541353383219</c:v>
                </c:pt>
                <c:pt idx="9809">
                  <c:v>46.715328467153299</c:v>
                </c:pt>
                <c:pt idx="9810">
                  <c:v>46.715328467153299</c:v>
                </c:pt>
                <c:pt idx="9811">
                  <c:v>44.927536231884112</c:v>
                </c:pt>
                <c:pt idx="9812">
                  <c:v>47.101449275361944</c:v>
                </c:pt>
                <c:pt idx="9813">
                  <c:v>46.762589928057743</c:v>
                </c:pt>
                <c:pt idx="9814">
                  <c:v>48.201438848921157</c:v>
                </c:pt>
                <c:pt idx="9815">
                  <c:v>47.482014388489212</c:v>
                </c:pt>
                <c:pt idx="9816">
                  <c:v>46.043165467625897</c:v>
                </c:pt>
                <c:pt idx="9817">
                  <c:v>47.482014388489212</c:v>
                </c:pt>
                <c:pt idx="9818">
                  <c:v>44.927536231884112</c:v>
                </c:pt>
                <c:pt idx="9819">
                  <c:v>46.3768115942026</c:v>
                </c:pt>
                <c:pt idx="9820">
                  <c:v>45.652173913043498</c:v>
                </c:pt>
                <c:pt idx="9821">
                  <c:v>46.3768115942026</c:v>
                </c:pt>
                <c:pt idx="9822">
                  <c:v>46.3768115942026</c:v>
                </c:pt>
                <c:pt idx="9823">
                  <c:v>46.3768115942026</c:v>
                </c:pt>
                <c:pt idx="9824">
                  <c:v>46.3768115942026</c:v>
                </c:pt>
                <c:pt idx="9825">
                  <c:v>45.652173913043498</c:v>
                </c:pt>
                <c:pt idx="9826">
                  <c:v>45.652173913043498</c:v>
                </c:pt>
                <c:pt idx="9827">
                  <c:v>46.3768115942026</c:v>
                </c:pt>
                <c:pt idx="9828">
                  <c:v>46.3768115942026</c:v>
                </c:pt>
                <c:pt idx="9829">
                  <c:v>46.3768115942026</c:v>
                </c:pt>
                <c:pt idx="9830">
                  <c:v>46.3768115942026</c:v>
                </c:pt>
                <c:pt idx="9831">
                  <c:v>46.3768115942026</c:v>
                </c:pt>
                <c:pt idx="9832">
                  <c:v>47.101449275361944</c:v>
                </c:pt>
                <c:pt idx="9833">
                  <c:v>46.3768115942026</c:v>
                </c:pt>
                <c:pt idx="9834">
                  <c:v>46.3768115942026</c:v>
                </c:pt>
                <c:pt idx="9835">
                  <c:v>46.3768115942026</c:v>
                </c:pt>
                <c:pt idx="9836">
                  <c:v>47.101449275361944</c:v>
                </c:pt>
                <c:pt idx="9837">
                  <c:v>46.3768115942026</c:v>
                </c:pt>
                <c:pt idx="9838">
                  <c:v>47.101449275361944</c:v>
                </c:pt>
                <c:pt idx="9839">
                  <c:v>46.3768115942026</c:v>
                </c:pt>
                <c:pt idx="9840">
                  <c:v>46.3768115942026</c:v>
                </c:pt>
                <c:pt idx="9841">
                  <c:v>46.3768115942026</c:v>
                </c:pt>
                <c:pt idx="9842">
                  <c:v>51.470588235294045</c:v>
                </c:pt>
                <c:pt idx="9843">
                  <c:v>51.1111111111111</c:v>
                </c:pt>
                <c:pt idx="9844">
                  <c:v>51.1111111111111</c:v>
                </c:pt>
                <c:pt idx="9845">
                  <c:v>51.0948905109489</c:v>
                </c:pt>
                <c:pt idx="9846">
                  <c:v>51.1111111111111</c:v>
                </c:pt>
                <c:pt idx="9847">
                  <c:v>53.623188405797045</c:v>
                </c:pt>
                <c:pt idx="9848">
                  <c:v>54.347826086956175</c:v>
                </c:pt>
                <c:pt idx="9849">
                  <c:v>54.347826086956175</c:v>
                </c:pt>
                <c:pt idx="9850">
                  <c:v>54.347826086956175</c:v>
                </c:pt>
                <c:pt idx="9851">
                  <c:v>54.347826086956175</c:v>
                </c:pt>
                <c:pt idx="9852">
                  <c:v>50.364963503649143</c:v>
                </c:pt>
                <c:pt idx="9853">
                  <c:v>45.588235294117602</c:v>
                </c:pt>
                <c:pt idx="9854">
                  <c:v>47.101449275361944</c:v>
                </c:pt>
                <c:pt idx="9855">
                  <c:v>46.268656716418029</c:v>
                </c:pt>
                <c:pt idx="9856">
                  <c:v>47.101449275361944</c:v>
                </c:pt>
                <c:pt idx="9857">
                  <c:v>45.112781954887197</c:v>
                </c:pt>
                <c:pt idx="9858">
                  <c:v>45.864661654135034</c:v>
                </c:pt>
                <c:pt idx="9859">
                  <c:v>45.3125</c:v>
                </c:pt>
                <c:pt idx="9860">
                  <c:v>42.335766423357541</c:v>
                </c:pt>
                <c:pt idx="9861">
                  <c:v>45.454545454545205</c:v>
                </c:pt>
                <c:pt idx="9862">
                  <c:v>43.75</c:v>
                </c:pt>
                <c:pt idx="9863">
                  <c:v>45.864661654135034</c:v>
                </c:pt>
                <c:pt idx="9864">
                  <c:v>45.454545454545205</c:v>
                </c:pt>
                <c:pt idx="9865">
                  <c:v>45.864661654135034</c:v>
                </c:pt>
                <c:pt idx="9866">
                  <c:v>49.253731343283597</c:v>
                </c:pt>
                <c:pt idx="9867">
                  <c:v>50.769230769230802</c:v>
                </c:pt>
                <c:pt idx="9868">
                  <c:v>40.476190476190496</c:v>
                </c:pt>
                <c:pt idx="9869">
                  <c:v>90.909090909090907</c:v>
                </c:pt>
                <c:pt idx="9870">
                  <c:v>40.458015267175611</c:v>
                </c:pt>
                <c:pt idx="9871">
                  <c:v>41.221374045801511</c:v>
                </c:pt>
                <c:pt idx="9872">
                  <c:v>41.353383458645951</c:v>
                </c:pt>
                <c:pt idx="9873">
                  <c:v>41.221374045801511</c:v>
                </c:pt>
                <c:pt idx="9874">
                  <c:v>40.909090909090899</c:v>
                </c:pt>
                <c:pt idx="9875">
                  <c:v>41.221374045801511</c:v>
                </c:pt>
                <c:pt idx="9876">
                  <c:v>39.097744360902297</c:v>
                </c:pt>
                <c:pt idx="9877">
                  <c:v>39.097744360902297</c:v>
                </c:pt>
                <c:pt idx="9878">
                  <c:v>41.353383458645951</c:v>
                </c:pt>
                <c:pt idx="9879">
                  <c:v>41.221374045801511</c:v>
                </c:pt>
                <c:pt idx="9880">
                  <c:v>41.221374045801511</c:v>
                </c:pt>
                <c:pt idx="9881">
                  <c:v>40.458015267175611</c:v>
                </c:pt>
                <c:pt idx="9882">
                  <c:v>40.458015267175611</c:v>
                </c:pt>
                <c:pt idx="9883">
                  <c:v>39.694656488549597</c:v>
                </c:pt>
                <c:pt idx="9884">
                  <c:v>39.694656488549597</c:v>
                </c:pt>
                <c:pt idx="9885">
                  <c:v>39.849624060150134</c:v>
                </c:pt>
                <c:pt idx="9886">
                  <c:v>42.857142857142563</c:v>
                </c:pt>
                <c:pt idx="9887">
                  <c:v>39.552238805970113</c:v>
                </c:pt>
                <c:pt idx="9888">
                  <c:v>40.441176470588196</c:v>
                </c:pt>
                <c:pt idx="9889">
                  <c:v>43.511450381679396</c:v>
                </c:pt>
                <c:pt idx="9890">
                  <c:v>41.984732824427503</c:v>
                </c:pt>
                <c:pt idx="9891">
                  <c:v>41.221374045801511</c:v>
                </c:pt>
                <c:pt idx="9892">
                  <c:v>41.221374045801511</c:v>
                </c:pt>
                <c:pt idx="9893">
                  <c:v>41.221374045801511</c:v>
                </c:pt>
                <c:pt idx="9894">
                  <c:v>40.458015267175611</c:v>
                </c:pt>
                <c:pt idx="9895">
                  <c:v>45.925925925926094</c:v>
                </c:pt>
                <c:pt idx="9896">
                  <c:v>46.666666666666295</c:v>
                </c:pt>
                <c:pt idx="9897">
                  <c:v>44.9612403100775</c:v>
                </c:pt>
                <c:pt idx="9898">
                  <c:v>39.849624060150134</c:v>
                </c:pt>
                <c:pt idx="9899">
                  <c:v>40.601503759398234</c:v>
                </c:pt>
                <c:pt idx="9900">
                  <c:v>36.434108527131812</c:v>
                </c:pt>
                <c:pt idx="9901">
                  <c:v>38.805970149253703</c:v>
                </c:pt>
                <c:pt idx="9902">
                  <c:v>36.842105263157912</c:v>
                </c:pt>
                <c:pt idx="9903">
                  <c:v>35.338345864661711</c:v>
                </c:pt>
                <c:pt idx="9904">
                  <c:v>41.353383458645951</c:v>
                </c:pt>
                <c:pt idx="9905">
                  <c:v>39.694656488549597</c:v>
                </c:pt>
                <c:pt idx="9906">
                  <c:v>38.167938931297712</c:v>
                </c:pt>
                <c:pt idx="9907">
                  <c:v>50.381679389312538</c:v>
                </c:pt>
                <c:pt idx="9908">
                  <c:v>50.381679389312538</c:v>
                </c:pt>
                <c:pt idx="9909">
                  <c:v>48.854961832060994</c:v>
                </c:pt>
                <c:pt idx="9910">
                  <c:v>48.854961832060994</c:v>
                </c:pt>
                <c:pt idx="9911">
                  <c:v>49.618320610687</c:v>
                </c:pt>
                <c:pt idx="9912">
                  <c:v>48.854961832060994</c:v>
                </c:pt>
                <c:pt idx="9913">
                  <c:v>41.044776119402997</c:v>
                </c:pt>
                <c:pt idx="9914">
                  <c:v>41.538461538461497</c:v>
                </c:pt>
                <c:pt idx="9915">
                  <c:v>43.609022556390997</c:v>
                </c:pt>
                <c:pt idx="9916">
                  <c:v>43.939393939393902</c:v>
                </c:pt>
                <c:pt idx="9917">
                  <c:v>42.857142857142563</c:v>
                </c:pt>
                <c:pt idx="9918">
                  <c:v>43.609022556390997</c:v>
                </c:pt>
                <c:pt idx="9919">
                  <c:v>41.40625</c:v>
                </c:pt>
                <c:pt idx="9920">
                  <c:v>40.151515151515099</c:v>
                </c:pt>
                <c:pt idx="9921">
                  <c:v>41.538461538461497</c:v>
                </c:pt>
                <c:pt idx="9922">
                  <c:v>43.410852713178301</c:v>
                </c:pt>
                <c:pt idx="9923">
                  <c:v>42.307692307691994</c:v>
                </c:pt>
                <c:pt idx="9924">
                  <c:v>42.307692307691994</c:v>
                </c:pt>
                <c:pt idx="9925">
                  <c:v>39.259259259259295</c:v>
                </c:pt>
                <c:pt idx="9926">
                  <c:v>38.518518518518512</c:v>
                </c:pt>
                <c:pt idx="9927">
                  <c:v>40.740740740740712</c:v>
                </c:pt>
                <c:pt idx="9928">
                  <c:v>39.259259259259295</c:v>
                </c:pt>
                <c:pt idx="9929">
                  <c:v>39.097744360902297</c:v>
                </c:pt>
                <c:pt idx="9930">
                  <c:v>39.259259259259295</c:v>
                </c:pt>
                <c:pt idx="9931">
                  <c:v>39.259259259259295</c:v>
                </c:pt>
                <c:pt idx="9932">
                  <c:v>41.221374045801511</c:v>
                </c:pt>
                <c:pt idx="9933">
                  <c:v>42.748091603053396</c:v>
                </c:pt>
                <c:pt idx="9934">
                  <c:v>46.153846153845819</c:v>
                </c:pt>
                <c:pt idx="9935">
                  <c:v>46.212121212121367</c:v>
                </c:pt>
                <c:pt idx="9936">
                  <c:v>41.984732824427503</c:v>
                </c:pt>
                <c:pt idx="9937">
                  <c:v>46.564885496183145</c:v>
                </c:pt>
                <c:pt idx="9938">
                  <c:v>41.481481481480962</c:v>
                </c:pt>
                <c:pt idx="9939">
                  <c:v>42.748091603053396</c:v>
                </c:pt>
                <c:pt idx="9940">
                  <c:v>42.748091603053396</c:v>
                </c:pt>
                <c:pt idx="9941">
                  <c:v>41.984732824427503</c:v>
                </c:pt>
                <c:pt idx="9942">
                  <c:v>42.748091603053396</c:v>
                </c:pt>
                <c:pt idx="9943">
                  <c:v>41.984732824427503</c:v>
                </c:pt>
                <c:pt idx="9944">
                  <c:v>41.984732824427503</c:v>
                </c:pt>
                <c:pt idx="9945">
                  <c:v>44.274809160305296</c:v>
                </c:pt>
                <c:pt idx="9946">
                  <c:v>40</c:v>
                </c:pt>
                <c:pt idx="9947">
                  <c:v>42.222222222222321</c:v>
                </c:pt>
                <c:pt idx="9948">
                  <c:v>41.984732824427503</c:v>
                </c:pt>
                <c:pt idx="9949">
                  <c:v>39.849624060150134</c:v>
                </c:pt>
                <c:pt idx="9950">
                  <c:v>42.105263157894548</c:v>
                </c:pt>
                <c:pt idx="9951">
                  <c:v>41.911764705881964</c:v>
                </c:pt>
                <c:pt idx="9952">
                  <c:v>42.647058823529413</c:v>
                </c:pt>
                <c:pt idx="9953">
                  <c:v>41.911764705881964</c:v>
                </c:pt>
                <c:pt idx="9954">
                  <c:v>44.852941176470544</c:v>
                </c:pt>
                <c:pt idx="9955">
                  <c:v>42.647058823529413</c:v>
                </c:pt>
                <c:pt idx="9956">
                  <c:v>41.911764705881964</c:v>
                </c:pt>
                <c:pt idx="9957">
                  <c:v>42.647058823529413</c:v>
                </c:pt>
                <c:pt idx="9958">
                  <c:v>43.382352941176563</c:v>
                </c:pt>
                <c:pt idx="9959">
                  <c:v>41.911764705881964</c:v>
                </c:pt>
                <c:pt idx="9960">
                  <c:v>40.441176470588196</c:v>
                </c:pt>
                <c:pt idx="9961">
                  <c:v>41.911764705881964</c:v>
                </c:pt>
                <c:pt idx="9962">
                  <c:v>41.176470588235297</c:v>
                </c:pt>
                <c:pt idx="9963">
                  <c:v>41.176470588235297</c:v>
                </c:pt>
                <c:pt idx="9964">
                  <c:v>41.176470588235297</c:v>
                </c:pt>
                <c:pt idx="9965">
                  <c:v>40.441176470588196</c:v>
                </c:pt>
                <c:pt idx="9966">
                  <c:v>41.176470588235297</c:v>
                </c:pt>
                <c:pt idx="9967">
                  <c:v>41.176470588235297</c:v>
                </c:pt>
                <c:pt idx="9968">
                  <c:v>41.176470588235297</c:v>
                </c:pt>
                <c:pt idx="9969">
                  <c:v>41.176470588235297</c:v>
                </c:pt>
                <c:pt idx="9970">
                  <c:v>41.176470588235297</c:v>
                </c:pt>
                <c:pt idx="9971">
                  <c:v>41.176470588235297</c:v>
                </c:pt>
                <c:pt idx="9972">
                  <c:v>42.647058823529413</c:v>
                </c:pt>
                <c:pt idx="9973">
                  <c:v>41.911764705881964</c:v>
                </c:pt>
                <c:pt idx="9974">
                  <c:v>41.911764705881964</c:v>
                </c:pt>
                <c:pt idx="9975">
                  <c:v>41.176470588235297</c:v>
                </c:pt>
                <c:pt idx="9976">
                  <c:v>42.647058823529413</c:v>
                </c:pt>
                <c:pt idx="9977">
                  <c:v>42.647058823529413</c:v>
                </c:pt>
                <c:pt idx="9978">
                  <c:v>41.911764705881964</c:v>
                </c:pt>
                <c:pt idx="9979">
                  <c:v>41.176470588235297</c:v>
                </c:pt>
                <c:pt idx="9980">
                  <c:v>41.911764705881964</c:v>
                </c:pt>
                <c:pt idx="9981">
                  <c:v>41.911764705881964</c:v>
                </c:pt>
                <c:pt idx="9982">
                  <c:v>43.609022556390997</c:v>
                </c:pt>
                <c:pt idx="9983">
                  <c:v>48.091603053435044</c:v>
                </c:pt>
                <c:pt idx="9984">
                  <c:v>47.328244274809201</c:v>
                </c:pt>
                <c:pt idx="9985">
                  <c:v>44.696969696969859</c:v>
                </c:pt>
                <c:pt idx="9986">
                  <c:v>46.564885496183145</c:v>
                </c:pt>
                <c:pt idx="9987">
                  <c:v>48.507462686567145</c:v>
                </c:pt>
                <c:pt idx="9988">
                  <c:v>46.268656716418029</c:v>
                </c:pt>
                <c:pt idx="9989">
                  <c:v>46.666666666666295</c:v>
                </c:pt>
                <c:pt idx="9990">
                  <c:v>45.925925925926094</c:v>
                </c:pt>
                <c:pt idx="9991">
                  <c:v>45.925925925926094</c:v>
                </c:pt>
                <c:pt idx="9992">
                  <c:v>45.925925925926094</c:v>
                </c:pt>
                <c:pt idx="9993">
                  <c:v>37.121212121212096</c:v>
                </c:pt>
                <c:pt idx="9994">
                  <c:v>43.795620437956202</c:v>
                </c:pt>
                <c:pt idx="9995">
                  <c:v>42.857142857142563</c:v>
                </c:pt>
                <c:pt idx="9996">
                  <c:v>44.525547445255498</c:v>
                </c:pt>
                <c:pt idx="9997">
                  <c:v>42.748091603053396</c:v>
                </c:pt>
                <c:pt idx="9998">
                  <c:v>41.221374045801511</c:v>
                </c:pt>
                <c:pt idx="9999">
                  <c:v>44.444444444444017</c:v>
                </c:pt>
                <c:pt idx="10000">
                  <c:v>40</c:v>
                </c:pt>
                <c:pt idx="10001">
                  <c:v>43.076923076923102</c:v>
                </c:pt>
                <c:pt idx="10002">
                  <c:v>42.857142857142563</c:v>
                </c:pt>
                <c:pt idx="10003">
                  <c:v>43.511450381679396</c:v>
                </c:pt>
                <c:pt idx="10004">
                  <c:v>43.076923076923102</c:v>
                </c:pt>
                <c:pt idx="10005">
                  <c:v>45.038167938931437</c:v>
                </c:pt>
                <c:pt idx="10006">
                  <c:v>39.393939393939412</c:v>
                </c:pt>
                <c:pt idx="10007">
                  <c:v>38.8888888888889</c:v>
                </c:pt>
                <c:pt idx="10008">
                  <c:v>39.34426229508199</c:v>
                </c:pt>
                <c:pt idx="10009">
                  <c:v>52.898550724637836</c:v>
                </c:pt>
                <c:pt idx="10010">
                  <c:v>52.898550724637836</c:v>
                </c:pt>
                <c:pt idx="10011">
                  <c:v>36.923076923076913</c:v>
                </c:pt>
                <c:pt idx="10012">
                  <c:v>37.692307692307821</c:v>
                </c:pt>
                <c:pt idx="10013">
                  <c:v>37.878787878787897</c:v>
                </c:pt>
                <c:pt idx="10014">
                  <c:v>37.692307692307821</c:v>
                </c:pt>
                <c:pt idx="10015">
                  <c:v>37.692307692307821</c:v>
                </c:pt>
                <c:pt idx="10016">
                  <c:v>37.692307692307821</c:v>
                </c:pt>
                <c:pt idx="10017">
                  <c:v>36.36363636363609</c:v>
                </c:pt>
                <c:pt idx="10018">
                  <c:v>36.36363636363609</c:v>
                </c:pt>
                <c:pt idx="10019">
                  <c:v>34.848484848484901</c:v>
                </c:pt>
                <c:pt idx="10020">
                  <c:v>36.923076923076913</c:v>
                </c:pt>
                <c:pt idx="10021">
                  <c:v>40</c:v>
                </c:pt>
                <c:pt idx="10022">
                  <c:v>39.230769230769212</c:v>
                </c:pt>
                <c:pt idx="10023">
                  <c:v>38.461538461538495</c:v>
                </c:pt>
                <c:pt idx="10024">
                  <c:v>38.461538461538495</c:v>
                </c:pt>
                <c:pt idx="10025">
                  <c:v>38.461538461538495</c:v>
                </c:pt>
                <c:pt idx="10026">
                  <c:v>35.606060606060574</c:v>
                </c:pt>
                <c:pt idx="10027">
                  <c:v>38.636363636363598</c:v>
                </c:pt>
                <c:pt idx="10028">
                  <c:v>37.121212121212096</c:v>
                </c:pt>
                <c:pt idx="10029">
                  <c:v>35.606060606060574</c:v>
                </c:pt>
                <c:pt idx="10030">
                  <c:v>37.692307692307821</c:v>
                </c:pt>
                <c:pt idx="10031">
                  <c:v>37.692307692307821</c:v>
                </c:pt>
                <c:pt idx="10032">
                  <c:v>39.230769230769212</c:v>
                </c:pt>
                <c:pt idx="10033">
                  <c:v>37.692307692307821</c:v>
                </c:pt>
                <c:pt idx="10034">
                  <c:v>37.692307692307821</c:v>
                </c:pt>
                <c:pt idx="10035">
                  <c:v>37.692307692307821</c:v>
                </c:pt>
                <c:pt idx="10036">
                  <c:v>39.694656488549597</c:v>
                </c:pt>
                <c:pt idx="10037">
                  <c:v>38.167938931297712</c:v>
                </c:pt>
                <c:pt idx="10038">
                  <c:v>33.858267716535345</c:v>
                </c:pt>
                <c:pt idx="10039">
                  <c:v>34.848484848484901</c:v>
                </c:pt>
                <c:pt idx="10040">
                  <c:v>37.121212121212096</c:v>
                </c:pt>
                <c:pt idx="10041">
                  <c:v>31.25</c:v>
                </c:pt>
                <c:pt idx="10042">
                  <c:v>35.606060606060574</c:v>
                </c:pt>
                <c:pt idx="10043">
                  <c:v>35.606060606060574</c:v>
                </c:pt>
                <c:pt idx="10044">
                  <c:v>36.36363636363609</c:v>
                </c:pt>
                <c:pt idx="10045">
                  <c:v>38.636363636363598</c:v>
                </c:pt>
                <c:pt idx="10046">
                  <c:v>37.692307692307821</c:v>
                </c:pt>
                <c:pt idx="10047">
                  <c:v>37.692307692307821</c:v>
                </c:pt>
                <c:pt idx="10048">
                  <c:v>42.63565891472895</c:v>
                </c:pt>
                <c:pt idx="10049">
                  <c:v>41.860465116279101</c:v>
                </c:pt>
                <c:pt idx="10050">
                  <c:v>41.860465116279101</c:v>
                </c:pt>
                <c:pt idx="10051">
                  <c:v>44.186046511627794</c:v>
                </c:pt>
                <c:pt idx="10052">
                  <c:v>44.9612403100775</c:v>
                </c:pt>
                <c:pt idx="10053">
                  <c:v>44.9612403100775</c:v>
                </c:pt>
                <c:pt idx="10054">
                  <c:v>38.931297709923548</c:v>
                </c:pt>
                <c:pt idx="10055">
                  <c:v>37.209302325581596</c:v>
                </c:pt>
                <c:pt idx="10056">
                  <c:v>43.939393939393902</c:v>
                </c:pt>
                <c:pt idx="10057">
                  <c:v>36.641221374045799</c:v>
                </c:pt>
                <c:pt idx="10058">
                  <c:v>37.878787878787897</c:v>
                </c:pt>
                <c:pt idx="10059">
                  <c:v>38.931297709923548</c:v>
                </c:pt>
                <c:pt idx="10060">
                  <c:v>36.220472440945066</c:v>
                </c:pt>
                <c:pt idx="10061">
                  <c:v>36.641221374045799</c:v>
                </c:pt>
                <c:pt idx="10062">
                  <c:v>37.5</c:v>
                </c:pt>
                <c:pt idx="10063">
                  <c:v>37.5</c:v>
                </c:pt>
                <c:pt idx="10064">
                  <c:v>38.28125</c:v>
                </c:pt>
                <c:pt idx="10065">
                  <c:v>38.28125</c:v>
                </c:pt>
                <c:pt idx="10066">
                  <c:v>39.259259259259295</c:v>
                </c:pt>
                <c:pt idx="10067">
                  <c:v>38.518518518518512</c:v>
                </c:pt>
                <c:pt idx="10068">
                  <c:v>41.481481481480962</c:v>
                </c:pt>
                <c:pt idx="10069">
                  <c:v>40.740740740740712</c:v>
                </c:pt>
                <c:pt idx="10070">
                  <c:v>37.593984962406005</c:v>
                </c:pt>
                <c:pt idx="10071">
                  <c:v>40</c:v>
                </c:pt>
                <c:pt idx="10072">
                  <c:v>39.259259259259295</c:v>
                </c:pt>
                <c:pt idx="10073">
                  <c:v>40.769230769230802</c:v>
                </c:pt>
                <c:pt idx="10074">
                  <c:v>40.769230769230802</c:v>
                </c:pt>
                <c:pt idx="10075">
                  <c:v>42.1875</c:v>
                </c:pt>
                <c:pt idx="10076">
                  <c:v>40</c:v>
                </c:pt>
                <c:pt idx="10077">
                  <c:v>38.461538461538495</c:v>
                </c:pt>
                <c:pt idx="10078">
                  <c:v>42.1875</c:v>
                </c:pt>
                <c:pt idx="10079">
                  <c:v>35.87786259541955</c:v>
                </c:pt>
                <c:pt idx="10080">
                  <c:v>35.658914728682198</c:v>
                </c:pt>
                <c:pt idx="10081">
                  <c:v>39.534883720930196</c:v>
                </c:pt>
                <c:pt idx="10082">
                  <c:v>40.769230769230802</c:v>
                </c:pt>
                <c:pt idx="10083">
                  <c:v>36.923076923076913</c:v>
                </c:pt>
                <c:pt idx="10084">
                  <c:v>42.307692307691994</c:v>
                </c:pt>
                <c:pt idx="10085">
                  <c:v>40.769230769230802</c:v>
                </c:pt>
                <c:pt idx="10086">
                  <c:v>42.307692307691994</c:v>
                </c:pt>
                <c:pt idx="10087">
                  <c:v>38.636363636363598</c:v>
                </c:pt>
                <c:pt idx="10088">
                  <c:v>40.151515151515099</c:v>
                </c:pt>
                <c:pt idx="10089">
                  <c:v>37.5</c:v>
                </c:pt>
                <c:pt idx="10090">
                  <c:v>40.151515151515099</c:v>
                </c:pt>
                <c:pt idx="10091">
                  <c:v>40.151515151515099</c:v>
                </c:pt>
                <c:pt idx="10092">
                  <c:v>37.121212121212096</c:v>
                </c:pt>
                <c:pt idx="10093">
                  <c:v>37.878787878787897</c:v>
                </c:pt>
                <c:pt idx="10094">
                  <c:v>35.606060606060574</c:v>
                </c:pt>
                <c:pt idx="10095">
                  <c:v>37.121212121212096</c:v>
                </c:pt>
                <c:pt idx="10096">
                  <c:v>36.36363636363609</c:v>
                </c:pt>
                <c:pt idx="10097">
                  <c:v>35.606060606060574</c:v>
                </c:pt>
                <c:pt idx="10098">
                  <c:v>36.36363636363609</c:v>
                </c:pt>
                <c:pt idx="10099">
                  <c:v>37.121212121212096</c:v>
                </c:pt>
                <c:pt idx="10100">
                  <c:v>36.36363636363609</c:v>
                </c:pt>
                <c:pt idx="10101">
                  <c:v>38.636363636363598</c:v>
                </c:pt>
                <c:pt idx="10102">
                  <c:v>39.393939393939412</c:v>
                </c:pt>
                <c:pt idx="10103">
                  <c:v>39.393939393939412</c:v>
                </c:pt>
                <c:pt idx="10104">
                  <c:v>39.393939393939412</c:v>
                </c:pt>
                <c:pt idx="10105">
                  <c:v>39.393939393939412</c:v>
                </c:pt>
                <c:pt idx="10106">
                  <c:v>38.636363636363598</c:v>
                </c:pt>
                <c:pt idx="10107">
                  <c:v>39.393939393939412</c:v>
                </c:pt>
                <c:pt idx="10108">
                  <c:v>39.393939393939412</c:v>
                </c:pt>
                <c:pt idx="10109">
                  <c:v>39.393939393939412</c:v>
                </c:pt>
                <c:pt idx="10110">
                  <c:v>39.393939393939412</c:v>
                </c:pt>
                <c:pt idx="10111">
                  <c:v>39.393939393939412</c:v>
                </c:pt>
                <c:pt idx="10112">
                  <c:v>39.393939393939412</c:v>
                </c:pt>
                <c:pt idx="10113">
                  <c:v>37.878787878787897</c:v>
                </c:pt>
                <c:pt idx="10114">
                  <c:v>38.636363636363598</c:v>
                </c:pt>
                <c:pt idx="10115">
                  <c:v>37.878787878787897</c:v>
                </c:pt>
                <c:pt idx="10116">
                  <c:v>37.878787878787897</c:v>
                </c:pt>
                <c:pt idx="10117">
                  <c:v>37.121212121212096</c:v>
                </c:pt>
                <c:pt idx="10118">
                  <c:v>37.878787878787897</c:v>
                </c:pt>
                <c:pt idx="10119">
                  <c:v>37.878787878787897</c:v>
                </c:pt>
                <c:pt idx="10120">
                  <c:v>37.121212121212096</c:v>
                </c:pt>
                <c:pt idx="10121">
                  <c:v>36.36363636363609</c:v>
                </c:pt>
                <c:pt idx="10122">
                  <c:v>36.36363636363609</c:v>
                </c:pt>
                <c:pt idx="10123">
                  <c:v>43.939393939393902</c:v>
                </c:pt>
                <c:pt idx="10124">
                  <c:v>45.3125</c:v>
                </c:pt>
                <c:pt idx="10125">
                  <c:v>45.3125</c:v>
                </c:pt>
                <c:pt idx="10126">
                  <c:v>42.968750000000121</c:v>
                </c:pt>
                <c:pt idx="10127">
                  <c:v>45.3125</c:v>
                </c:pt>
                <c:pt idx="10128">
                  <c:v>43.076923076923102</c:v>
                </c:pt>
                <c:pt idx="10129">
                  <c:v>42.857142857142563</c:v>
                </c:pt>
                <c:pt idx="10130">
                  <c:v>42.105263157894548</c:v>
                </c:pt>
                <c:pt idx="10131">
                  <c:v>42.105263157894548</c:v>
                </c:pt>
                <c:pt idx="10132">
                  <c:v>42.105263157894548</c:v>
                </c:pt>
                <c:pt idx="10133">
                  <c:v>47.328244274809201</c:v>
                </c:pt>
                <c:pt idx="10134">
                  <c:v>36.842105263157912</c:v>
                </c:pt>
                <c:pt idx="10135">
                  <c:v>34.814814814814795</c:v>
                </c:pt>
                <c:pt idx="10136">
                  <c:v>34.814814814814795</c:v>
                </c:pt>
                <c:pt idx="10137">
                  <c:v>34.814814814814795</c:v>
                </c:pt>
                <c:pt idx="10138">
                  <c:v>36.153846153845819</c:v>
                </c:pt>
                <c:pt idx="10139">
                  <c:v>36.923076923076913</c:v>
                </c:pt>
                <c:pt idx="10140">
                  <c:v>36.800000000000004</c:v>
                </c:pt>
                <c:pt idx="10141">
                  <c:v>34.328358208955457</c:v>
                </c:pt>
                <c:pt idx="10142">
                  <c:v>35.658914728682198</c:v>
                </c:pt>
                <c:pt idx="10143">
                  <c:v>32.800000000000004</c:v>
                </c:pt>
                <c:pt idx="10144">
                  <c:v>38.461538461538495</c:v>
                </c:pt>
                <c:pt idx="10145">
                  <c:v>35.658914728682198</c:v>
                </c:pt>
                <c:pt idx="10146">
                  <c:v>36.153846153845819</c:v>
                </c:pt>
                <c:pt idx="10147">
                  <c:v>36.800000000000004</c:v>
                </c:pt>
                <c:pt idx="10148">
                  <c:v>37.190082644628113</c:v>
                </c:pt>
                <c:pt idx="10149">
                  <c:v>31.6239316239316</c:v>
                </c:pt>
                <c:pt idx="10150">
                  <c:v>43.609022556390997</c:v>
                </c:pt>
                <c:pt idx="10151">
                  <c:v>43.609022556390997</c:v>
                </c:pt>
                <c:pt idx="10152">
                  <c:v>45.038167938931437</c:v>
                </c:pt>
                <c:pt idx="10153">
                  <c:v>36.029411764705912</c:v>
                </c:pt>
                <c:pt idx="10154">
                  <c:v>36.764705882352963</c:v>
                </c:pt>
                <c:pt idx="10155">
                  <c:v>36.496350364963511</c:v>
                </c:pt>
                <c:pt idx="10156">
                  <c:v>36.764705882352963</c:v>
                </c:pt>
                <c:pt idx="10157">
                  <c:v>36.496350364963511</c:v>
                </c:pt>
                <c:pt idx="10158">
                  <c:v>36.764705882352963</c:v>
                </c:pt>
                <c:pt idx="10159">
                  <c:v>35.036496350364999</c:v>
                </c:pt>
                <c:pt idx="10160">
                  <c:v>34.306569343065703</c:v>
                </c:pt>
                <c:pt idx="10161">
                  <c:v>37.956204379561974</c:v>
                </c:pt>
                <c:pt idx="10162">
                  <c:v>35.294117647058997</c:v>
                </c:pt>
                <c:pt idx="10163">
                  <c:v>36.764705882352963</c:v>
                </c:pt>
                <c:pt idx="10164">
                  <c:v>36.764705882352963</c:v>
                </c:pt>
                <c:pt idx="10165">
                  <c:v>36.029411764705912</c:v>
                </c:pt>
                <c:pt idx="10166">
                  <c:v>36.029411764705912</c:v>
                </c:pt>
                <c:pt idx="10167">
                  <c:v>36.029411764705912</c:v>
                </c:pt>
                <c:pt idx="10168">
                  <c:v>33.576642335766344</c:v>
                </c:pt>
                <c:pt idx="10169">
                  <c:v>37.956204379561974</c:v>
                </c:pt>
                <c:pt idx="10170">
                  <c:v>35.507246376811544</c:v>
                </c:pt>
                <c:pt idx="10171">
                  <c:v>34.057971014492651</c:v>
                </c:pt>
                <c:pt idx="10172">
                  <c:v>33.088235294117602</c:v>
                </c:pt>
                <c:pt idx="10173">
                  <c:v>35.294117647058997</c:v>
                </c:pt>
                <c:pt idx="10174">
                  <c:v>33.088235294117602</c:v>
                </c:pt>
                <c:pt idx="10175">
                  <c:v>33.823529411764518</c:v>
                </c:pt>
                <c:pt idx="10176">
                  <c:v>34.558823529411796</c:v>
                </c:pt>
                <c:pt idx="10177">
                  <c:v>33.088235294117602</c:v>
                </c:pt>
                <c:pt idx="10178">
                  <c:v>35.036496350364999</c:v>
                </c:pt>
                <c:pt idx="10179">
                  <c:v>33.576642335766344</c:v>
                </c:pt>
                <c:pt idx="10180">
                  <c:v>35.338345864661711</c:v>
                </c:pt>
                <c:pt idx="10181">
                  <c:v>32.846715328467212</c:v>
                </c:pt>
                <c:pt idx="10182">
                  <c:v>35.036496350364999</c:v>
                </c:pt>
                <c:pt idx="10183">
                  <c:v>32.835820895522396</c:v>
                </c:pt>
                <c:pt idx="10184">
                  <c:v>34.057971014492651</c:v>
                </c:pt>
                <c:pt idx="10185">
                  <c:v>32.846715328467212</c:v>
                </c:pt>
                <c:pt idx="10186">
                  <c:v>34.306569343065703</c:v>
                </c:pt>
                <c:pt idx="10187">
                  <c:v>35.766423357664145</c:v>
                </c:pt>
                <c:pt idx="10188">
                  <c:v>36.029411764705912</c:v>
                </c:pt>
                <c:pt idx="10189">
                  <c:v>35.294117647058997</c:v>
                </c:pt>
                <c:pt idx="10190">
                  <c:v>37.7777777777778</c:v>
                </c:pt>
                <c:pt idx="10191">
                  <c:v>38.518518518518512</c:v>
                </c:pt>
                <c:pt idx="10192">
                  <c:v>38.518518518518512</c:v>
                </c:pt>
                <c:pt idx="10193">
                  <c:v>40</c:v>
                </c:pt>
                <c:pt idx="10194">
                  <c:v>40.740740740740712</c:v>
                </c:pt>
                <c:pt idx="10195">
                  <c:v>38.518518518518512</c:v>
                </c:pt>
                <c:pt idx="10196">
                  <c:v>37.5</c:v>
                </c:pt>
                <c:pt idx="10197">
                  <c:v>38.518518518518512</c:v>
                </c:pt>
                <c:pt idx="10198">
                  <c:v>40.875912408759113</c:v>
                </c:pt>
                <c:pt idx="10199">
                  <c:v>39.705882352941202</c:v>
                </c:pt>
                <c:pt idx="10200">
                  <c:v>38.686131386861312</c:v>
                </c:pt>
                <c:pt idx="10201">
                  <c:v>39.855072463767804</c:v>
                </c:pt>
                <c:pt idx="10202">
                  <c:v>38.167938931297712</c:v>
                </c:pt>
                <c:pt idx="10203">
                  <c:v>39.416058394160601</c:v>
                </c:pt>
                <c:pt idx="10204">
                  <c:v>39.552238805970113</c:v>
                </c:pt>
                <c:pt idx="10205">
                  <c:v>39.097744360902297</c:v>
                </c:pt>
                <c:pt idx="10206">
                  <c:v>39.552238805970113</c:v>
                </c:pt>
                <c:pt idx="10207">
                  <c:v>39.552238805970113</c:v>
                </c:pt>
                <c:pt idx="10208">
                  <c:v>41.726618705036003</c:v>
                </c:pt>
                <c:pt idx="10209">
                  <c:v>41.726618705036003</c:v>
                </c:pt>
                <c:pt idx="10210">
                  <c:v>42.446043165467209</c:v>
                </c:pt>
                <c:pt idx="10211">
                  <c:v>41.726618705036003</c:v>
                </c:pt>
                <c:pt idx="10212">
                  <c:v>42.028985507246119</c:v>
                </c:pt>
                <c:pt idx="10213">
                  <c:v>41.726618705036003</c:v>
                </c:pt>
                <c:pt idx="10214">
                  <c:v>42.446043165467209</c:v>
                </c:pt>
                <c:pt idx="10215">
                  <c:v>37.5</c:v>
                </c:pt>
                <c:pt idx="10216">
                  <c:v>41.481481481480962</c:v>
                </c:pt>
                <c:pt idx="10217">
                  <c:v>42.222222222222321</c:v>
                </c:pt>
                <c:pt idx="10218">
                  <c:v>41.911764705881964</c:v>
                </c:pt>
                <c:pt idx="10219">
                  <c:v>40.740740740740712</c:v>
                </c:pt>
                <c:pt idx="10220">
                  <c:v>40</c:v>
                </c:pt>
                <c:pt idx="10221">
                  <c:v>38.686131386861312</c:v>
                </c:pt>
                <c:pt idx="10222">
                  <c:v>38.970588235294045</c:v>
                </c:pt>
                <c:pt idx="10223">
                  <c:v>43.703703703703702</c:v>
                </c:pt>
                <c:pt idx="10224">
                  <c:v>41.911764705881964</c:v>
                </c:pt>
                <c:pt idx="10225">
                  <c:v>39.705882352941202</c:v>
                </c:pt>
                <c:pt idx="10226">
                  <c:v>40.441176470588196</c:v>
                </c:pt>
                <c:pt idx="10227">
                  <c:v>40.441176470588196</c:v>
                </c:pt>
                <c:pt idx="10228">
                  <c:v>41.176470588235297</c:v>
                </c:pt>
                <c:pt idx="10229">
                  <c:v>36.496350364963511</c:v>
                </c:pt>
                <c:pt idx="10230">
                  <c:v>39.416058394160601</c:v>
                </c:pt>
                <c:pt idx="10231">
                  <c:v>37.593984962406005</c:v>
                </c:pt>
                <c:pt idx="10232">
                  <c:v>38.686131386861312</c:v>
                </c:pt>
                <c:pt idx="10233">
                  <c:v>39.416058394160601</c:v>
                </c:pt>
                <c:pt idx="10234">
                  <c:v>37.956204379561974</c:v>
                </c:pt>
                <c:pt idx="10235">
                  <c:v>40.875912408759113</c:v>
                </c:pt>
                <c:pt idx="10236">
                  <c:v>38.405797101449274</c:v>
                </c:pt>
                <c:pt idx="10237">
                  <c:v>39.130434782608702</c:v>
                </c:pt>
                <c:pt idx="10238">
                  <c:v>38.405797101449274</c:v>
                </c:pt>
                <c:pt idx="10239">
                  <c:v>38.405797101449274</c:v>
                </c:pt>
                <c:pt idx="10240">
                  <c:v>38.405797101449274</c:v>
                </c:pt>
                <c:pt idx="10241">
                  <c:v>37.2262773722628</c:v>
                </c:pt>
                <c:pt idx="10242">
                  <c:v>39.416058394160601</c:v>
                </c:pt>
                <c:pt idx="10243">
                  <c:v>38.686131386861312</c:v>
                </c:pt>
                <c:pt idx="10244">
                  <c:v>39.416058394160601</c:v>
                </c:pt>
                <c:pt idx="10245">
                  <c:v>39.416058394160601</c:v>
                </c:pt>
                <c:pt idx="10246">
                  <c:v>39.416058394160601</c:v>
                </c:pt>
                <c:pt idx="10247">
                  <c:v>39.416058394160601</c:v>
                </c:pt>
                <c:pt idx="10248">
                  <c:v>39.416058394160601</c:v>
                </c:pt>
                <c:pt idx="10249">
                  <c:v>38.686131386861312</c:v>
                </c:pt>
                <c:pt idx="10250">
                  <c:v>39.416058394160601</c:v>
                </c:pt>
                <c:pt idx="10251">
                  <c:v>39.416058394160601</c:v>
                </c:pt>
                <c:pt idx="10252">
                  <c:v>39.416058394160601</c:v>
                </c:pt>
                <c:pt idx="10253">
                  <c:v>39.416058394160601</c:v>
                </c:pt>
                <c:pt idx="10254">
                  <c:v>39.416058394160601</c:v>
                </c:pt>
                <c:pt idx="10255">
                  <c:v>38.686131386861312</c:v>
                </c:pt>
                <c:pt idx="10256">
                  <c:v>37.956204379561974</c:v>
                </c:pt>
                <c:pt idx="10257">
                  <c:v>38.686131386861312</c:v>
                </c:pt>
                <c:pt idx="10258">
                  <c:v>38.686131386861312</c:v>
                </c:pt>
                <c:pt idx="10259">
                  <c:v>38.686131386861312</c:v>
                </c:pt>
                <c:pt idx="10260">
                  <c:v>37.956204379561974</c:v>
                </c:pt>
                <c:pt idx="10261">
                  <c:v>38.686131386861312</c:v>
                </c:pt>
                <c:pt idx="10262">
                  <c:v>38.686131386861312</c:v>
                </c:pt>
                <c:pt idx="10263">
                  <c:v>38.686131386861312</c:v>
                </c:pt>
                <c:pt idx="10264">
                  <c:v>38.686131386861312</c:v>
                </c:pt>
                <c:pt idx="10265">
                  <c:v>41.911764705881964</c:v>
                </c:pt>
                <c:pt idx="10266">
                  <c:v>46.323529411764518</c:v>
                </c:pt>
                <c:pt idx="10267">
                  <c:v>44.852941176470544</c:v>
                </c:pt>
                <c:pt idx="10268">
                  <c:v>41.605839416058402</c:v>
                </c:pt>
                <c:pt idx="10269">
                  <c:v>44.852941176470544</c:v>
                </c:pt>
                <c:pt idx="10270">
                  <c:v>44.202898550724598</c:v>
                </c:pt>
                <c:pt idx="10271">
                  <c:v>46.3768115942026</c:v>
                </c:pt>
                <c:pt idx="10272">
                  <c:v>45.652173913043498</c:v>
                </c:pt>
                <c:pt idx="10273">
                  <c:v>45.652173913043498</c:v>
                </c:pt>
                <c:pt idx="10274">
                  <c:v>45.652173913043498</c:v>
                </c:pt>
                <c:pt idx="10275">
                  <c:v>44.525547445255498</c:v>
                </c:pt>
                <c:pt idx="10276">
                  <c:v>43.795620437956202</c:v>
                </c:pt>
                <c:pt idx="10277">
                  <c:v>42.028985507246119</c:v>
                </c:pt>
                <c:pt idx="10278">
                  <c:v>41.791044776119399</c:v>
                </c:pt>
                <c:pt idx="10279">
                  <c:v>42.028985507246119</c:v>
                </c:pt>
                <c:pt idx="10280">
                  <c:v>39.552238805970113</c:v>
                </c:pt>
                <c:pt idx="10281">
                  <c:v>36.567164179104445</c:v>
                </c:pt>
                <c:pt idx="10282">
                  <c:v>39.534883720930196</c:v>
                </c:pt>
                <c:pt idx="10283">
                  <c:v>39.130434782608702</c:v>
                </c:pt>
                <c:pt idx="10284">
                  <c:v>41.353383458645951</c:v>
                </c:pt>
                <c:pt idx="10285">
                  <c:v>38.759689922480597</c:v>
                </c:pt>
                <c:pt idx="10286">
                  <c:v>41.044776119402997</c:v>
                </c:pt>
                <c:pt idx="10287">
                  <c:v>42.857142857142563</c:v>
                </c:pt>
                <c:pt idx="10288">
                  <c:v>41.044776119402997</c:v>
                </c:pt>
                <c:pt idx="10289">
                  <c:v>38.805970149253703</c:v>
                </c:pt>
                <c:pt idx="10290">
                  <c:v>42.748091603053396</c:v>
                </c:pt>
                <c:pt idx="10291">
                  <c:v>36.220472440945066</c:v>
                </c:pt>
                <c:pt idx="10292">
                  <c:v>51.063829787233821</c:v>
                </c:pt>
                <c:pt idx="10293">
                  <c:v>51.773049645390095</c:v>
                </c:pt>
                <c:pt idx="10294">
                  <c:v>51.0948905109489</c:v>
                </c:pt>
                <c:pt idx="10295">
                  <c:v>46.969696969696734</c:v>
                </c:pt>
                <c:pt idx="10296">
                  <c:v>30.232558139534888</c:v>
                </c:pt>
                <c:pt idx="10297">
                  <c:v>31.007751937984501</c:v>
                </c:pt>
                <c:pt idx="10298">
                  <c:v>31.007751937984501</c:v>
                </c:pt>
                <c:pt idx="10299">
                  <c:v>31.007751937984501</c:v>
                </c:pt>
                <c:pt idx="10300">
                  <c:v>29.629629629629587</c:v>
                </c:pt>
                <c:pt idx="10301">
                  <c:v>31.007751937984501</c:v>
                </c:pt>
                <c:pt idx="10302">
                  <c:v>31.007751937984501</c:v>
                </c:pt>
                <c:pt idx="10303">
                  <c:v>30.232558139534888</c:v>
                </c:pt>
                <c:pt idx="10304">
                  <c:v>31.782945736434087</c:v>
                </c:pt>
                <c:pt idx="10305">
                  <c:v>28.682170542635689</c:v>
                </c:pt>
                <c:pt idx="10306">
                  <c:v>31.782945736434087</c:v>
                </c:pt>
                <c:pt idx="10307">
                  <c:v>32.558139534883821</c:v>
                </c:pt>
                <c:pt idx="10308">
                  <c:v>31.782945736434087</c:v>
                </c:pt>
                <c:pt idx="10309">
                  <c:v>32.558139534883821</c:v>
                </c:pt>
                <c:pt idx="10310">
                  <c:v>32.558139534883821</c:v>
                </c:pt>
                <c:pt idx="10311">
                  <c:v>31.007751937984501</c:v>
                </c:pt>
                <c:pt idx="10312">
                  <c:v>31.782945736434087</c:v>
                </c:pt>
                <c:pt idx="10313">
                  <c:v>28.148148148148099</c:v>
                </c:pt>
                <c:pt idx="10314">
                  <c:v>28.148148148148099</c:v>
                </c:pt>
                <c:pt idx="10315">
                  <c:v>29.457364341085299</c:v>
                </c:pt>
                <c:pt idx="10316">
                  <c:v>31.782945736434087</c:v>
                </c:pt>
                <c:pt idx="10317">
                  <c:v>30.232558139534888</c:v>
                </c:pt>
                <c:pt idx="10318">
                  <c:v>29.457364341085299</c:v>
                </c:pt>
                <c:pt idx="10319">
                  <c:v>31.782945736434087</c:v>
                </c:pt>
                <c:pt idx="10320">
                  <c:v>31.782945736434087</c:v>
                </c:pt>
                <c:pt idx="10321">
                  <c:v>30.597014925373099</c:v>
                </c:pt>
                <c:pt idx="10322">
                  <c:v>30.769230769230788</c:v>
                </c:pt>
                <c:pt idx="10323">
                  <c:v>31.25</c:v>
                </c:pt>
                <c:pt idx="10324">
                  <c:v>29.457364341085299</c:v>
                </c:pt>
                <c:pt idx="10325">
                  <c:v>29.457364341085299</c:v>
                </c:pt>
                <c:pt idx="10326">
                  <c:v>27.131782945736401</c:v>
                </c:pt>
                <c:pt idx="10327">
                  <c:v>30</c:v>
                </c:pt>
                <c:pt idx="10328">
                  <c:v>30.232558139534888</c:v>
                </c:pt>
                <c:pt idx="10329">
                  <c:v>31.782945736434087</c:v>
                </c:pt>
                <c:pt idx="10330">
                  <c:v>30.232558139534888</c:v>
                </c:pt>
                <c:pt idx="10331">
                  <c:v>31.007751937984501</c:v>
                </c:pt>
                <c:pt idx="10332">
                  <c:v>31.782945736434087</c:v>
                </c:pt>
                <c:pt idx="10333">
                  <c:v>36.434108527131812</c:v>
                </c:pt>
                <c:pt idx="10334">
                  <c:v>36.434108527131812</c:v>
                </c:pt>
                <c:pt idx="10335">
                  <c:v>37.984496124030997</c:v>
                </c:pt>
                <c:pt idx="10336">
                  <c:v>36.434108527131812</c:v>
                </c:pt>
                <c:pt idx="10337">
                  <c:v>38.759689922480597</c:v>
                </c:pt>
                <c:pt idx="10338">
                  <c:v>39.534883720930196</c:v>
                </c:pt>
                <c:pt idx="10339">
                  <c:v>36.718750000000121</c:v>
                </c:pt>
                <c:pt idx="10340">
                  <c:v>33.593750000000121</c:v>
                </c:pt>
                <c:pt idx="10341">
                  <c:v>34.1085271317829</c:v>
                </c:pt>
                <c:pt idx="10342">
                  <c:v>32.558139534883821</c:v>
                </c:pt>
                <c:pt idx="10343">
                  <c:v>32.558139534883821</c:v>
                </c:pt>
                <c:pt idx="10344">
                  <c:v>38.931297709923548</c:v>
                </c:pt>
                <c:pt idx="10345">
                  <c:v>35.200000000000003</c:v>
                </c:pt>
                <c:pt idx="10346">
                  <c:v>37.692307692307821</c:v>
                </c:pt>
                <c:pt idx="10347">
                  <c:v>38.582677165354035</c:v>
                </c:pt>
                <c:pt idx="10348">
                  <c:v>39.200000000000003</c:v>
                </c:pt>
                <c:pt idx="10349">
                  <c:v>39.370078740157503</c:v>
                </c:pt>
                <c:pt idx="10350">
                  <c:v>40.157480314960544</c:v>
                </c:pt>
                <c:pt idx="10351">
                  <c:v>36.641221374045799</c:v>
                </c:pt>
                <c:pt idx="10352">
                  <c:v>37.404580152671798</c:v>
                </c:pt>
                <c:pt idx="10353">
                  <c:v>38.931297709923548</c:v>
                </c:pt>
                <c:pt idx="10354">
                  <c:v>35.87786259541955</c:v>
                </c:pt>
                <c:pt idx="10355">
                  <c:v>37.404580152671798</c:v>
                </c:pt>
                <c:pt idx="10356">
                  <c:v>36.641221374045799</c:v>
                </c:pt>
                <c:pt idx="10357">
                  <c:v>34.3511450381679</c:v>
                </c:pt>
                <c:pt idx="10358">
                  <c:v>33.3333333333333</c:v>
                </c:pt>
                <c:pt idx="10359">
                  <c:v>37.007874015747632</c:v>
                </c:pt>
                <c:pt idx="10360">
                  <c:v>31.496062992125886</c:v>
                </c:pt>
                <c:pt idx="10361">
                  <c:v>32.283464566929098</c:v>
                </c:pt>
                <c:pt idx="10362">
                  <c:v>30.708661417322787</c:v>
                </c:pt>
                <c:pt idx="10363">
                  <c:v>34.3511450381679</c:v>
                </c:pt>
                <c:pt idx="10364">
                  <c:v>34.090909090909221</c:v>
                </c:pt>
                <c:pt idx="10365">
                  <c:v>33.3333333333333</c:v>
                </c:pt>
                <c:pt idx="10366">
                  <c:v>32.53968253968219</c:v>
                </c:pt>
                <c:pt idx="10367">
                  <c:v>34.883720930232371</c:v>
                </c:pt>
                <c:pt idx="10368">
                  <c:v>31.782945736434087</c:v>
                </c:pt>
                <c:pt idx="10369">
                  <c:v>34.1085271317829</c:v>
                </c:pt>
                <c:pt idx="10370">
                  <c:v>34.1085271317829</c:v>
                </c:pt>
                <c:pt idx="10371">
                  <c:v>34.883720930232371</c:v>
                </c:pt>
                <c:pt idx="10372">
                  <c:v>36.434108527131812</c:v>
                </c:pt>
                <c:pt idx="10373">
                  <c:v>34.1085271317829</c:v>
                </c:pt>
                <c:pt idx="10374">
                  <c:v>34.4</c:v>
                </c:pt>
                <c:pt idx="10375">
                  <c:v>31.782945736434087</c:v>
                </c:pt>
                <c:pt idx="10376">
                  <c:v>32.558139534883821</c:v>
                </c:pt>
                <c:pt idx="10377">
                  <c:v>34.074074074074097</c:v>
                </c:pt>
                <c:pt idx="10378">
                  <c:v>34.814814814814795</c:v>
                </c:pt>
                <c:pt idx="10379">
                  <c:v>34.814814814814795</c:v>
                </c:pt>
                <c:pt idx="10380">
                  <c:v>37.037037037036995</c:v>
                </c:pt>
                <c:pt idx="10381">
                  <c:v>36.296296296296298</c:v>
                </c:pt>
                <c:pt idx="10382">
                  <c:v>34.814814814814795</c:v>
                </c:pt>
                <c:pt idx="10383">
                  <c:v>37.037037037036995</c:v>
                </c:pt>
                <c:pt idx="10384">
                  <c:v>36.296296296296298</c:v>
                </c:pt>
                <c:pt idx="10385">
                  <c:v>33.3333333333333</c:v>
                </c:pt>
                <c:pt idx="10386">
                  <c:v>35.5555555555556</c:v>
                </c:pt>
                <c:pt idx="10387">
                  <c:v>37.037037037036995</c:v>
                </c:pt>
                <c:pt idx="10388">
                  <c:v>36.296296296296298</c:v>
                </c:pt>
                <c:pt idx="10389">
                  <c:v>36.296296296296298</c:v>
                </c:pt>
                <c:pt idx="10390">
                  <c:v>36.296296296296298</c:v>
                </c:pt>
                <c:pt idx="10391">
                  <c:v>35.5555555555556</c:v>
                </c:pt>
                <c:pt idx="10392">
                  <c:v>36.296296296296298</c:v>
                </c:pt>
                <c:pt idx="10393">
                  <c:v>36.296296296296298</c:v>
                </c:pt>
                <c:pt idx="10394">
                  <c:v>36.296296296296298</c:v>
                </c:pt>
                <c:pt idx="10395">
                  <c:v>36.296296296296298</c:v>
                </c:pt>
                <c:pt idx="10396">
                  <c:v>36.296296296296298</c:v>
                </c:pt>
                <c:pt idx="10397">
                  <c:v>36.296296296296298</c:v>
                </c:pt>
                <c:pt idx="10398">
                  <c:v>35.5555555555556</c:v>
                </c:pt>
                <c:pt idx="10399">
                  <c:v>35.5555555555556</c:v>
                </c:pt>
                <c:pt idx="10400">
                  <c:v>35.5555555555556</c:v>
                </c:pt>
                <c:pt idx="10401">
                  <c:v>35.5555555555556</c:v>
                </c:pt>
                <c:pt idx="10402">
                  <c:v>34.814814814814795</c:v>
                </c:pt>
                <c:pt idx="10403">
                  <c:v>34.814814814814795</c:v>
                </c:pt>
                <c:pt idx="10404">
                  <c:v>35.5555555555556</c:v>
                </c:pt>
                <c:pt idx="10405">
                  <c:v>34.074074074074097</c:v>
                </c:pt>
                <c:pt idx="10406">
                  <c:v>34.814814814814795</c:v>
                </c:pt>
                <c:pt idx="10407">
                  <c:v>34.814814814814795</c:v>
                </c:pt>
                <c:pt idx="10408">
                  <c:v>40.310077519379796</c:v>
                </c:pt>
                <c:pt idx="10409">
                  <c:v>38.582677165354035</c:v>
                </c:pt>
                <c:pt idx="10410">
                  <c:v>39.370078740157503</c:v>
                </c:pt>
                <c:pt idx="10411">
                  <c:v>35.606060606060574</c:v>
                </c:pt>
                <c:pt idx="10412">
                  <c:v>39.370078740157503</c:v>
                </c:pt>
                <c:pt idx="10413">
                  <c:v>37.5</c:v>
                </c:pt>
                <c:pt idx="10414">
                  <c:v>40.769230769230802</c:v>
                </c:pt>
                <c:pt idx="10415">
                  <c:v>40</c:v>
                </c:pt>
                <c:pt idx="10416">
                  <c:v>40.769230769230802</c:v>
                </c:pt>
                <c:pt idx="10417">
                  <c:v>40.769230769230802</c:v>
                </c:pt>
                <c:pt idx="10418">
                  <c:v>39.84375</c:v>
                </c:pt>
                <c:pt idx="10419">
                  <c:v>43.076923076923102</c:v>
                </c:pt>
                <c:pt idx="10420">
                  <c:v>39.393939393939412</c:v>
                </c:pt>
                <c:pt idx="10421">
                  <c:v>39.062500000000121</c:v>
                </c:pt>
                <c:pt idx="10422">
                  <c:v>39.393939393939412</c:v>
                </c:pt>
                <c:pt idx="10423">
                  <c:v>39.393939393939412</c:v>
                </c:pt>
                <c:pt idx="10424">
                  <c:v>38.636363636363598</c:v>
                </c:pt>
                <c:pt idx="10425">
                  <c:v>38.28125</c:v>
                </c:pt>
                <c:pt idx="10426">
                  <c:v>37.121212121212096</c:v>
                </c:pt>
                <c:pt idx="10427">
                  <c:v>39.393939393939412</c:v>
                </c:pt>
                <c:pt idx="10428">
                  <c:v>39.84375</c:v>
                </c:pt>
                <c:pt idx="10429">
                  <c:v>38.636363636363598</c:v>
                </c:pt>
                <c:pt idx="10430">
                  <c:v>37.878787878787897</c:v>
                </c:pt>
                <c:pt idx="10431">
                  <c:v>37.878787878787897</c:v>
                </c:pt>
                <c:pt idx="10432">
                  <c:v>39.682539682539904</c:v>
                </c:pt>
                <c:pt idx="10433">
                  <c:v>41.732283464566898</c:v>
                </c:pt>
                <c:pt idx="10434">
                  <c:v>33.064516129032299</c:v>
                </c:pt>
                <c:pt idx="10435">
                  <c:v>45.588235294117602</c:v>
                </c:pt>
                <c:pt idx="10436">
                  <c:v>46.212121212121367</c:v>
                </c:pt>
                <c:pt idx="10437">
                  <c:v>43.511450381679396</c:v>
                </c:pt>
                <c:pt idx="10438">
                  <c:v>40.157480314960544</c:v>
                </c:pt>
                <c:pt idx="10439">
                  <c:v>46.564885496183145</c:v>
                </c:pt>
                <c:pt idx="10440">
                  <c:v>35.114503816793899</c:v>
                </c:pt>
                <c:pt idx="10441">
                  <c:v>35.87786259541955</c:v>
                </c:pt>
                <c:pt idx="10442">
                  <c:v>35.87786259541955</c:v>
                </c:pt>
                <c:pt idx="10443">
                  <c:v>35.114503816793899</c:v>
                </c:pt>
                <c:pt idx="10444">
                  <c:v>35.606060606060574</c:v>
                </c:pt>
                <c:pt idx="10445">
                  <c:v>35.87786259541955</c:v>
                </c:pt>
                <c:pt idx="10446">
                  <c:v>36.641221374045799</c:v>
                </c:pt>
                <c:pt idx="10447">
                  <c:v>36.641221374045799</c:v>
                </c:pt>
                <c:pt idx="10448">
                  <c:v>34.3511450381679</c:v>
                </c:pt>
                <c:pt idx="10449">
                  <c:v>32.061068702290044</c:v>
                </c:pt>
                <c:pt idx="10450">
                  <c:v>31.297709923664087</c:v>
                </c:pt>
                <c:pt idx="10451">
                  <c:v>30.534351145038276</c:v>
                </c:pt>
                <c:pt idx="10452">
                  <c:v>31.297709923664087</c:v>
                </c:pt>
                <c:pt idx="10453">
                  <c:v>31.297709923664087</c:v>
                </c:pt>
                <c:pt idx="10454">
                  <c:v>31.297709923664087</c:v>
                </c:pt>
                <c:pt idx="10455">
                  <c:v>32.061068702290044</c:v>
                </c:pt>
                <c:pt idx="10456">
                  <c:v>30.534351145038276</c:v>
                </c:pt>
                <c:pt idx="10457">
                  <c:v>31.060606060606087</c:v>
                </c:pt>
                <c:pt idx="10458">
                  <c:v>31.060606060606087</c:v>
                </c:pt>
                <c:pt idx="10459">
                  <c:v>30.534351145038276</c:v>
                </c:pt>
                <c:pt idx="10460">
                  <c:v>29.770992366412205</c:v>
                </c:pt>
                <c:pt idx="10461">
                  <c:v>29.770992366412205</c:v>
                </c:pt>
                <c:pt idx="10462">
                  <c:v>28.244274809160224</c:v>
                </c:pt>
                <c:pt idx="10463">
                  <c:v>28.244274809160224</c:v>
                </c:pt>
                <c:pt idx="10464">
                  <c:v>28.244274809160224</c:v>
                </c:pt>
                <c:pt idx="10465">
                  <c:v>28.244274809160224</c:v>
                </c:pt>
                <c:pt idx="10466">
                  <c:v>29.007633587786206</c:v>
                </c:pt>
                <c:pt idx="10467">
                  <c:v>32.03125</c:v>
                </c:pt>
                <c:pt idx="10468">
                  <c:v>30.534351145038276</c:v>
                </c:pt>
                <c:pt idx="10469">
                  <c:v>32.061068702290044</c:v>
                </c:pt>
                <c:pt idx="10470">
                  <c:v>32.061068702290044</c:v>
                </c:pt>
                <c:pt idx="10471">
                  <c:v>30.303030303030287</c:v>
                </c:pt>
                <c:pt idx="10472">
                  <c:v>31.297709923664087</c:v>
                </c:pt>
                <c:pt idx="10473">
                  <c:v>31.297709923664087</c:v>
                </c:pt>
                <c:pt idx="10474">
                  <c:v>29.007633587786206</c:v>
                </c:pt>
                <c:pt idx="10475">
                  <c:v>25.954198473282435</c:v>
                </c:pt>
                <c:pt idx="10476">
                  <c:v>24.4274809160305</c:v>
                </c:pt>
                <c:pt idx="10477">
                  <c:v>30.952380952380924</c:v>
                </c:pt>
                <c:pt idx="10478">
                  <c:v>31.746031746031687</c:v>
                </c:pt>
                <c:pt idx="10479">
                  <c:v>32.53968253968219</c:v>
                </c:pt>
                <c:pt idx="10480">
                  <c:v>32.53968253968219</c:v>
                </c:pt>
                <c:pt idx="10481">
                  <c:v>32.53968253968219</c:v>
                </c:pt>
                <c:pt idx="10482">
                  <c:v>32.53968253968219</c:v>
                </c:pt>
                <c:pt idx="10483">
                  <c:v>34.3511450381679</c:v>
                </c:pt>
                <c:pt idx="10484">
                  <c:v>34.3511450381679</c:v>
                </c:pt>
                <c:pt idx="10485">
                  <c:v>32.575757575757471</c:v>
                </c:pt>
                <c:pt idx="10486">
                  <c:v>32.307692307691994</c:v>
                </c:pt>
                <c:pt idx="10487">
                  <c:v>31.297709923664087</c:v>
                </c:pt>
                <c:pt idx="10488">
                  <c:v>31.818181818181799</c:v>
                </c:pt>
                <c:pt idx="10489">
                  <c:v>30.708661417322787</c:v>
                </c:pt>
                <c:pt idx="10490">
                  <c:v>32.307692307691994</c:v>
                </c:pt>
                <c:pt idx="10491">
                  <c:v>29.230769230768949</c:v>
                </c:pt>
                <c:pt idx="10492">
                  <c:v>30.232558139534888</c:v>
                </c:pt>
                <c:pt idx="10493">
                  <c:v>30</c:v>
                </c:pt>
                <c:pt idx="10494">
                  <c:v>30.769230769230788</c:v>
                </c:pt>
                <c:pt idx="10495">
                  <c:v>29.457364341085299</c:v>
                </c:pt>
                <c:pt idx="10496">
                  <c:v>29.457364341085299</c:v>
                </c:pt>
                <c:pt idx="10497">
                  <c:v>28.682170542635689</c:v>
                </c:pt>
                <c:pt idx="10498">
                  <c:v>30.232558139534888</c:v>
                </c:pt>
                <c:pt idx="10499">
                  <c:v>30.232558139534888</c:v>
                </c:pt>
                <c:pt idx="10500">
                  <c:v>31.007751937984501</c:v>
                </c:pt>
                <c:pt idx="10501">
                  <c:v>29.457364341085299</c:v>
                </c:pt>
                <c:pt idx="10502">
                  <c:v>32.061068702290044</c:v>
                </c:pt>
                <c:pt idx="10503">
                  <c:v>30.232558139534888</c:v>
                </c:pt>
                <c:pt idx="10504">
                  <c:v>36.434108527131812</c:v>
                </c:pt>
                <c:pt idx="10505">
                  <c:v>36.434108527131812</c:v>
                </c:pt>
                <c:pt idx="10506">
                  <c:v>35.658914728682198</c:v>
                </c:pt>
                <c:pt idx="10507">
                  <c:v>36.718750000000121</c:v>
                </c:pt>
                <c:pt idx="10508">
                  <c:v>29.770992366412205</c:v>
                </c:pt>
                <c:pt idx="10509">
                  <c:v>29.007633587786206</c:v>
                </c:pt>
                <c:pt idx="10510">
                  <c:v>33.593750000000121</c:v>
                </c:pt>
                <c:pt idx="10511">
                  <c:v>30.534351145038276</c:v>
                </c:pt>
                <c:pt idx="10512">
                  <c:v>28.244274809160224</c:v>
                </c:pt>
                <c:pt idx="10513">
                  <c:v>29.007633587786206</c:v>
                </c:pt>
                <c:pt idx="10514">
                  <c:v>29.770992366412205</c:v>
                </c:pt>
                <c:pt idx="10515">
                  <c:v>29.007633587786206</c:v>
                </c:pt>
                <c:pt idx="10516">
                  <c:v>29.770992366412205</c:v>
                </c:pt>
                <c:pt idx="10517">
                  <c:v>32.824427480915944</c:v>
                </c:pt>
                <c:pt idx="10518">
                  <c:v>31.007751937984501</c:v>
                </c:pt>
                <c:pt idx="10519">
                  <c:v>33.587786259541872</c:v>
                </c:pt>
                <c:pt idx="10520">
                  <c:v>32.824427480915944</c:v>
                </c:pt>
                <c:pt idx="10521">
                  <c:v>34.3511450381679</c:v>
                </c:pt>
                <c:pt idx="10522">
                  <c:v>32.824427480915944</c:v>
                </c:pt>
                <c:pt idx="10523">
                  <c:v>35.606060606060574</c:v>
                </c:pt>
                <c:pt idx="10524">
                  <c:v>34.090909090909221</c:v>
                </c:pt>
                <c:pt idx="10525">
                  <c:v>34.848484848484901</c:v>
                </c:pt>
                <c:pt idx="10526">
                  <c:v>35.606060606060574</c:v>
                </c:pt>
                <c:pt idx="10527">
                  <c:v>34.848484848484901</c:v>
                </c:pt>
                <c:pt idx="10528">
                  <c:v>33.587786259541872</c:v>
                </c:pt>
                <c:pt idx="10529">
                  <c:v>32.061068702290044</c:v>
                </c:pt>
                <c:pt idx="10530">
                  <c:v>31.297709923664087</c:v>
                </c:pt>
                <c:pt idx="10531">
                  <c:v>32.824427480915944</c:v>
                </c:pt>
                <c:pt idx="10532">
                  <c:v>32.061068702290044</c:v>
                </c:pt>
                <c:pt idx="10533">
                  <c:v>32.061068702290044</c:v>
                </c:pt>
                <c:pt idx="10534">
                  <c:v>32.061068702290044</c:v>
                </c:pt>
                <c:pt idx="10535">
                  <c:v>32.061068702290044</c:v>
                </c:pt>
                <c:pt idx="10536">
                  <c:v>32.061068702290044</c:v>
                </c:pt>
                <c:pt idx="10537">
                  <c:v>32.061068702290044</c:v>
                </c:pt>
                <c:pt idx="10538">
                  <c:v>32.061068702290044</c:v>
                </c:pt>
                <c:pt idx="10539">
                  <c:v>32.061068702290044</c:v>
                </c:pt>
                <c:pt idx="10540">
                  <c:v>32.061068702290044</c:v>
                </c:pt>
                <c:pt idx="10541">
                  <c:v>31.297709923664087</c:v>
                </c:pt>
                <c:pt idx="10542">
                  <c:v>31.297709923664087</c:v>
                </c:pt>
                <c:pt idx="10543">
                  <c:v>31.297709923664087</c:v>
                </c:pt>
                <c:pt idx="10544">
                  <c:v>31.297709923664087</c:v>
                </c:pt>
                <c:pt idx="10545">
                  <c:v>32.061068702290044</c:v>
                </c:pt>
                <c:pt idx="10546">
                  <c:v>32.061068702290044</c:v>
                </c:pt>
                <c:pt idx="10547">
                  <c:v>32.061068702290044</c:v>
                </c:pt>
                <c:pt idx="10548">
                  <c:v>32.061068702290044</c:v>
                </c:pt>
                <c:pt idx="10549">
                  <c:v>32.061068702290044</c:v>
                </c:pt>
                <c:pt idx="10550">
                  <c:v>32.061068702290044</c:v>
                </c:pt>
                <c:pt idx="10551">
                  <c:v>32.824427480915944</c:v>
                </c:pt>
                <c:pt idx="10552">
                  <c:v>30</c:v>
                </c:pt>
                <c:pt idx="10553">
                  <c:v>32.558139534883821</c:v>
                </c:pt>
                <c:pt idx="10554">
                  <c:v>31.782945736434087</c:v>
                </c:pt>
                <c:pt idx="10555">
                  <c:v>33.846153846153975</c:v>
                </c:pt>
                <c:pt idx="10556">
                  <c:v>32.558139534883821</c:v>
                </c:pt>
                <c:pt idx="10557">
                  <c:v>33.076923076923102</c:v>
                </c:pt>
                <c:pt idx="10558">
                  <c:v>36.36363636363609</c:v>
                </c:pt>
                <c:pt idx="10559">
                  <c:v>37.878787878787897</c:v>
                </c:pt>
                <c:pt idx="10560">
                  <c:v>37.878787878787897</c:v>
                </c:pt>
                <c:pt idx="10561">
                  <c:v>37.878787878787897</c:v>
                </c:pt>
                <c:pt idx="10562">
                  <c:v>36.153846153845819</c:v>
                </c:pt>
                <c:pt idx="10563">
                  <c:v>28.90625</c:v>
                </c:pt>
                <c:pt idx="10564">
                  <c:v>31.25</c:v>
                </c:pt>
                <c:pt idx="10565">
                  <c:v>29.838709677419331</c:v>
                </c:pt>
                <c:pt idx="10566">
                  <c:v>31.25</c:v>
                </c:pt>
                <c:pt idx="10567">
                  <c:v>28.90625</c:v>
                </c:pt>
                <c:pt idx="10568">
                  <c:v>25</c:v>
                </c:pt>
                <c:pt idx="10569">
                  <c:v>29.838709677419331</c:v>
                </c:pt>
                <c:pt idx="10570">
                  <c:v>29.6875</c:v>
                </c:pt>
                <c:pt idx="10571">
                  <c:v>29.6875</c:v>
                </c:pt>
                <c:pt idx="10572">
                  <c:v>29.838709677419331</c:v>
                </c:pt>
                <c:pt idx="10573">
                  <c:v>29.6875</c:v>
                </c:pt>
                <c:pt idx="10574">
                  <c:v>28.90625</c:v>
                </c:pt>
                <c:pt idx="10575">
                  <c:v>29.6875</c:v>
                </c:pt>
                <c:pt idx="10576">
                  <c:v>32.258064516129011</c:v>
                </c:pt>
                <c:pt idx="10577">
                  <c:v>30.645161290322587</c:v>
                </c:pt>
                <c:pt idx="10578">
                  <c:v>32.786885245901601</c:v>
                </c:pt>
                <c:pt idx="10579">
                  <c:v>36.507936507936321</c:v>
                </c:pt>
                <c:pt idx="10580">
                  <c:v>36.507936507936321</c:v>
                </c:pt>
                <c:pt idx="10581">
                  <c:v>40.983606557376753</c:v>
                </c:pt>
                <c:pt idx="10582">
                  <c:v>32.5</c:v>
                </c:pt>
                <c:pt idx="10583">
                  <c:v>33.858267716535345</c:v>
                </c:pt>
                <c:pt idx="10584">
                  <c:v>31.451612903225683</c:v>
                </c:pt>
                <c:pt idx="10585">
                  <c:v>43.884892086330844</c:v>
                </c:pt>
                <c:pt idx="10586">
                  <c:v>44.604316546762597</c:v>
                </c:pt>
                <c:pt idx="10587">
                  <c:v>45.390070921985966</c:v>
                </c:pt>
                <c:pt idx="10588">
                  <c:v>44.604316546762597</c:v>
                </c:pt>
                <c:pt idx="10589">
                  <c:v>43.0555555555556</c:v>
                </c:pt>
                <c:pt idx="10590">
                  <c:v>44.604316546762597</c:v>
                </c:pt>
                <c:pt idx="10591">
                  <c:v>44.680851063829799</c:v>
                </c:pt>
                <c:pt idx="10592">
                  <c:v>44.680851063829799</c:v>
                </c:pt>
                <c:pt idx="10593">
                  <c:v>44.680851063829799</c:v>
                </c:pt>
                <c:pt idx="10594">
                  <c:v>43.884892086330844</c:v>
                </c:pt>
                <c:pt idx="10595">
                  <c:v>41.0071942446043</c:v>
                </c:pt>
                <c:pt idx="10596">
                  <c:v>41.0071942446043</c:v>
                </c:pt>
                <c:pt idx="10597">
                  <c:v>41.726618705036003</c:v>
                </c:pt>
                <c:pt idx="10598">
                  <c:v>41.726618705036003</c:v>
                </c:pt>
                <c:pt idx="10599">
                  <c:v>41.726618705036003</c:v>
                </c:pt>
                <c:pt idx="10600">
                  <c:v>41.134751773049544</c:v>
                </c:pt>
                <c:pt idx="10601">
                  <c:v>39.007092198581603</c:v>
                </c:pt>
                <c:pt idx="10602">
                  <c:v>39.726027397260296</c:v>
                </c:pt>
                <c:pt idx="10603">
                  <c:v>39.726027397260296</c:v>
                </c:pt>
                <c:pt idx="10604">
                  <c:v>40.287769784172703</c:v>
                </c:pt>
                <c:pt idx="10605">
                  <c:v>40.287769784172703</c:v>
                </c:pt>
                <c:pt idx="10606">
                  <c:v>40.287769784172703</c:v>
                </c:pt>
                <c:pt idx="10607">
                  <c:v>40.287769784172703</c:v>
                </c:pt>
                <c:pt idx="10608">
                  <c:v>40.287769784172703</c:v>
                </c:pt>
                <c:pt idx="10609">
                  <c:v>40.287769784172703</c:v>
                </c:pt>
                <c:pt idx="10610">
                  <c:v>36.551724137930997</c:v>
                </c:pt>
                <c:pt idx="10611">
                  <c:v>39.436619718309913</c:v>
                </c:pt>
                <c:pt idx="10612">
                  <c:v>40.441176470588196</c:v>
                </c:pt>
                <c:pt idx="10613">
                  <c:v>41.134751773049544</c:v>
                </c:pt>
                <c:pt idx="10614">
                  <c:v>40.425531914893611</c:v>
                </c:pt>
                <c:pt idx="10615">
                  <c:v>37.956204379561974</c:v>
                </c:pt>
                <c:pt idx="10616">
                  <c:v>45.070422535211172</c:v>
                </c:pt>
                <c:pt idx="10617">
                  <c:v>44.680851063829799</c:v>
                </c:pt>
                <c:pt idx="10618">
                  <c:v>41.843971631205548</c:v>
                </c:pt>
                <c:pt idx="10619">
                  <c:v>40.425531914893611</c:v>
                </c:pt>
                <c:pt idx="10620">
                  <c:v>42.446043165467209</c:v>
                </c:pt>
                <c:pt idx="10621">
                  <c:v>41.0071942446043</c:v>
                </c:pt>
                <c:pt idx="10622">
                  <c:v>43.165467625899296</c:v>
                </c:pt>
                <c:pt idx="10623">
                  <c:v>43.884892086330844</c:v>
                </c:pt>
                <c:pt idx="10624">
                  <c:v>43.884892086330844</c:v>
                </c:pt>
                <c:pt idx="10625">
                  <c:v>47.482014388489212</c:v>
                </c:pt>
                <c:pt idx="10626">
                  <c:v>48.920863309352242</c:v>
                </c:pt>
                <c:pt idx="10627">
                  <c:v>45.323741007194144</c:v>
                </c:pt>
                <c:pt idx="10628">
                  <c:v>41.134751773049544</c:v>
                </c:pt>
                <c:pt idx="10629">
                  <c:v>41.0071942446043</c:v>
                </c:pt>
                <c:pt idx="10630">
                  <c:v>42.142857142857103</c:v>
                </c:pt>
                <c:pt idx="10631">
                  <c:v>41.0071942446043</c:v>
                </c:pt>
                <c:pt idx="10632">
                  <c:v>46.808510638297903</c:v>
                </c:pt>
                <c:pt idx="10633">
                  <c:v>45.774647887323844</c:v>
                </c:pt>
                <c:pt idx="10634">
                  <c:v>44.525547445255498</c:v>
                </c:pt>
                <c:pt idx="10635">
                  <c:v>44.202898550724598</c:v>
                </c:pt>
                <c:pt idx="10636">
                  <c:v>37.588652482269495</c:v>
                </c:pt>
                <c:pt idx="10637">
                  <c:v>40.287769784172703</c:v>
                </c:pt>
                <c:pt idx="10638">
                  <c:v>39.7163120567376</c:v>
                </c:pt>
                <c:pt idx="10639">
                  <c:v>39.7163120567376</c:v>
                </c:pt>
                <c:pt idx="10640">
                  <c:v>42.753623188405811</c:v>
                </c:pt>
                <c:pt idx="10641">
                  <c:v>44.202898550724598</c:v>
                </c:pt>
                <c:pt idx="10642">
                  <c:v>42.028985507246119</c:v>
                </c:pt>
                <c:pt idx="10643">
                  <c:v>44.202898550724598</c:v>
                </c:pt>
                <c:pt idx="10644">
                  <c:v>41.911764705881964</c:v>
                </c:pt>
                <c:pt idx="10645">
                  <c:v>44.202898550724598</c:v>
                </c:pt>
                <c:pt idx="10646">
                  <c:v>42.753623188405811</c:v>
                </c:pt>
                <c:pt idx="10647">
                  <c:v>42.028985507246119</c:v>
                </c:pt>
                <c:pt idx="10648">
                  <c:v>45.652173913043498</c:v>
                </c:pt>
                <c:pt idx="10649">
                  <c:v>50</c:v>
                </c:pt>
                <c:pt idx="10650">
                  <c:v>48.550724637681022</c:v>
                </c:pt>
                <c:pt idx="10651">
                  <c:v>44.202898550724598</c:v>
                </c:pt>
                <c:pt idx="10652">
                  <c:v>46.808510638297903</c:v>
                </c:pt>
                <c:pt idx="10653">
                  <c:v>41.258741258741296</c:v>
                </c:pt>
                <c:pt idx="10654">
                  <c:v>39.7163120567376</c:v>
                </c:pt>
                <c:pt idx="10655">
                  <c:v>43.795620437956202</c:v>
                </c:pt>
                <c:pt idx="10656">
                  <c:v>41.304347826086996</c:v>
                </c:pt>
                <c:pt idx="10657">
                  <c:v>41.304347826086996</c:v>
                </c:pt>
                <c:pt idx="10658">
                  <c:v>40.579710144927667</c:v>
                </c:pt>
                <c:pt idx="10659">
                  <c:v>41.304347826086996</c:v>
                </c:pt>
                <c:pt idx="10660">
                  <c:v>42.028985507246119</c:v>
                </c:pt>
                <c:pt idx="10661">
                  <c:v>47.142857142857103</c:v>
                </c:pt>
                <c:pt idx="10662">
                  <c:v>46.428571428571537</c:v>
                </c:pt>
                <c:pt idx="10663">
                  <c:v>43.478260869565197</c:v>
                </c:pt>
                <c:pt idx="10664">
                  <c:v>42.857142857142563</c:v>
                </c:pt>
                <c:pt idx="10665">
                  <c:v>45</c:v>
                </c:pt>
                <c:pt idx="10666">
                  <c:v>50</c:v>
                </c:pt>
                <c:pt idx="10667">
                  <c:v>49.3055555555556</c:v>
                </c:pt>
                <c:pt idx="10668">
                  <c:v>51.034482758620562</c:v>
                </c:pt>
                <c:pt idx="10669">
                  <c:v>48.965517241379459</c:v>
                </c:pt>
                <c:pt idx="10670">
                  <c:v>51.034482758620562</c:v>
                </c:pt>
                <c:pt idx="10671">
                  <c:v>50.344827586206307</c:v>
                </c:pt>
                <c:pt idx="10672">
                  <c:v>51.034482758620562</c:v>
                </c:pt>
                <c:pt idx="10673">
                  <c:v>48.6111111111111</c:v>
                </c:pt>
                <c:pt idx="10674">
                  <c:v>49.3055555555556</c:v>
                </c:pt>
                <c:pt idx="10675">
                  <c:v>48.6111111111111</c:v>
                </c:pt>
                <c:pt idx="10676">
                  <c:v>48.6111111111111</c:v>
                </c:pt>
                <c:pt idx="10677">
                  <c:v>49.3055555555556</c:v>
                </c:pt>
                <c:pt idx="10678">
                  <c:v>49.3055555555556</c:v>
                </c:pt>
                <c:pt idx="10679">
                  <c:v>48.6111111111111</c:v>
                </c:pt>
                <c:pt idx="10680">
                  <c:v>49.3055555555556</c:v>
                </c:pt>
                <c:pt idx="10681">
                  <c:v>49.3055555555556</c:v>
                </c:pt>
                <c:pt idx="10682">
                  <c:v>49.3055555555556</c:v>
                </c:pt>
                <c:pt idx="10683">
                  <c:v>49.3055555555556</c:v>
                </c:pt>
                <c:pt idx="10684">
                  <c:v>49.3055555555556</c:v>
                </c:pt>
                <c:pt idx="10685">
                  <c:v>49.3055555555556</c:v>
                </c:pt>
                <c:pt idx="10686">
                  <c:v>48.6111111111111</c:v>
                </c:pt>
                <c:pt idx="10687">
                  <c:v>49.3055555555556</c:v>
                </c:pt>
                <c:pt idx="10688">
                  <c:v>49.3055555555556</c:v>
                </c:pt>
                <c:pt idx="10689">
                  <c:v>48.6111111111111</c:v>
                </c:pt>
                <c:pt idx="10690">
                  <c:v>50</c:v>
                </c:pt>
                <c:pt idx="10691">
                  <c:v>50</c:v>
                </c:pt>
                <c:pt idx="10692">
                  <c:v>49.3055555555556</c:v>
                </c:pt>
                <c:pt idx="10693">
                  <c:v>50</c:v>
                </c:pt>
                <c:pt idx="10694">
                  <c:v>50</c:v>
                </c:pt>
                <c:pt idx="10695">
                  <c:v>50</c:v>
                </c:pt>
                <c:pt idx="10696">
                  <c:v>50.694444444444294</c:v>
                </c:pt>
                <c:pt idx="10697">
                  <c:v>43.884892086330844</c:v>
                </c:pt>
                <c:pt idx="10698">
                  <c:v>45.588235294117602</c:v>
                </c:pt>
                <c:pt idx="10699">
                  <c:v>44.852941176470544</c:v>
                </c:pt>
                <c:pt idx="10700">
                  <c:v>43.971631205673745</c:v>
                </c:pt>
                <c:pt idx="10701">
                  <c:v>45.588235294117602</c:v>
                </c:pt>
                <c:pt idx="10702">
                  <c:v>45.323741007194144</c:v>
                </c:pt>
                <c:pt idx="10703">
                  <c:v>44.680851063829799</c:v>
                </c:pt>
                <c:pt idx="10704">
                  <c:v>46.099290780141921</c:v>
                </c:pt>
                <c:pt idx="10705">
                  <c:v>45.390070921985966</c:v>
                </c:pt>
                <c:pt idx="10706">
                  <c:v>45.390070921985966</c:v>
                </c:pt>
                <c:pt idx="10707">
                  <c:v>46.043165467625897</c:v>
                </c:pt>
                <c:pt idx="10708">
                  <c:v>42.222222222222321</c:v>
                </c:pt>
                <c:pt idx="10709">
                  <c:v>41.605839416058402</c:v>
                </c:pt>
                <c:pt idx="10710">
                  <c:v>39.849624060150134</c:v>
                </c:pt>
                <c:pt idx="10711">
                  <c:v>41.605839416058402</c:v>
                </c:pt>
                <c:pt idx="10712">
                  <c:v>42.424242424242053</c:v>
                </c:pt>
                <c:pt idx="10713">
                  <c:v>40.151515151515099</c:v>
                </c:pt>
                <c:pt idx="10714">
                  <c:v>46.456692913385801</c:v>
                </c:pt>
                <c:pt idx="10715">
                  <c:v>41.911764705881964</c:v>
                </c:pt>
                <c:pt idx="10716">
                  <c:v>43.511450381679396</c:v>
                </c:pt>
                <c:pt idx="10717">
                  <c:v>41.732283464566898</c:v>
                </c:pt>
                <c:pt idx="10718">
                  <c:v>43.181818181818144</c:v>
                </c:pt>
                <c:pt idx="10719">
                  <c:v>43.511450381679396</c:v>
                </c:pt>
                <c:pt idx="10720">
                  <c:v>44.696969696969859</c:v>
                </c:pt>
                <c:pt idx="10721">
                  <c:v>47.014925373134297</c:v>
                </c:pt>
                <c:pt idx="10722">
                  <c:v>43.846153846153975</c:v>
                </c:pt>
                <c:pt idx="10723">
                  <c:v>37.301587301587034</c:v>
                </c:pt>
                <c:pt idx="10724">
                  <c:v>44.604316546762597</c:v>
                </c:pt>
                <c:pt idx="10725">
                  <c:v>45.588235294117602</c:v>
                </c:pt>
                <c:pt idx="10726">
                  <c:v>45.801526717557245</c:v>
                </c:pt>
                <c:pt idx="10727">
                  <c:v>39.534883720930196</c:v>
                </c:pt>
                <c:pt idx="10728">
                  <c:v>42.962962962963012</c:v>
                </c:pt>
                <c:pt idx="10729">
                  <c:v>40.151515151515099</c:v>
                </c:pt>
                <c:pt idx="10730">
                  <c:v>39.694656488549597</c:v>
                </c:pt>
                <c:pt idx="10731">
                  <c:v>43.165467625899296</c:v>
                </c:pt>
                <c:pt idx="10732">
                  <c:v>43.884892086330844</c:v>
                </c:pt>
                <c:pt idx="10733">
                  <c:v>44.680851063829799</c:v>
                </c:pt>
                <c:pt idx="10734">
                  <c:v>43.884892086330844</c:v>
                </c:pt>
                <c:pt idx="10735">
                  <c:v>42.3611111111111</c:v>
                </c:pt>
                <c:pt idx="10736">
                  <c:v>43.884892086330844</c:v>
                </c:pt>
                <c:pt idx="10737">
                  <c:v>43.971631205673745</c:v>
                </c:pt>
                <c:pt idx="10738">
                  <c:v>43.971631205673745</c:v>
                </c:pt>
                <c:pt idx="10739">
                  <c:v>44.680851063829799</c:v>
                </c:pt>
                <c:pt idx="10740">
                  <c:v>43.165467625899296</c:v>
                </c:pt>
                <c:pt idx="10741">
                  <c:v>40.287769784172703</c:v>
                </c:pt>
                <c:pt idx="10742">
                  <c:v>40.287769784172703</c:v>
                </c:pt>
                <c:pt idx="10743">
                  <c:v>41.0071942446043</c:v>
                </c:pt>
                <c:pt idx="10744">
                  <c:v>41.0071942446043</c:v>
                </c:pt>
                <c:pt idx="10745">
                  <c:v>41.0071942446043</c:v>
                </c:pt>
                <c:pt idx="10746">
                  <c:v>40.425531914893611</c:v>
                </c:pt>
                <c:pt idx="10747">
                  <c:v>38.297872340425712</c:v>
                </c:pt>
                <c:pt idx="10748">
                  <c:v>39.041095890411</c:v>
                </c:pt>
                <c:pt idx="10749">
                  <c:v>39.041095890411</c:v>
                </c:pt>
                <c:pt idx="10750">
                  <c:v>39.568345323741013</c:v>
                </c:pt>
                <c:pt idx="10751">
                  <c:v>39.568345323741013</c:v>
                </c:pt>
                <c:pt idx="10752">
                  <c:v>39.568345323741013</c:v>
                </c:pt>
                <c:pt idx="10753">
                  <c:v>39.568345323741013</c:v>
                </c:pt>
                <c:pt idx="10754">
                  <c:v>39.568345323741013</c:v>
                </c:pt>
                <c:pt idx="10755">
                  <c:v>39.568345323741013</c:v>
                </c:pt>
                <c:pt idx="10756">
                  <c:v>35.862068965517196</c:v>
                </c:pt>
                <c:pt idx="10757">
                  <c:v>39.436619718309913</c:v>
                </c:pt>
                <c:pt idx="10758">
                  <c:v>40.441176470588196</c:v>
                </c:pt>
                <c:pt idx="10759">
                  <c:v>41.843971631205548</c:v>
                </c:pt>
                <c:pt idx="10760">
                  <c:v>41.134751773049544</c:v>
                </c:pt>
                <c:pt idx="10761">
                  <c:v>37.956204379561974</c:v>
                </c:pt>
                <c:pt idx="10762">
                  <c:v>45.774647887323844</c:v>
                </c:pt>
                <c:pt idx="10763">
                  <c:v>44.680851063829799</c:v>
                </c:pt>
                <c:pt idx="10764">
                  <c:v>41.843971631205548</c:v>
                </c:pt>
                <c:pt idx="10765">
                  <c:v>40.425531914893611</c:v>
                </c:pt>
                <c:pt idx="10766">
                  <c:v>43.165467625899296</c:v>
                </c:pt>
                <c:pt idx="10767">
                  <c:v>41.726618705036003</c:v>
                </c:pt>
                <c:pt idx="10768">
                  <c:v>43.165467625899296</c:v>
                </c:pt>
                <c:pt idx="10769">
                  <c:v>43.884892086330844</c:v>
                </c:pt>
                <c:pt idx="10770">
                  <c:v>43.884892086330844</c:v>
                </c:pt>
                <c:pt idx="10771">
                  <c:v>47.482014388489212</c:v>
                </c:pt>
                <c:pt idx="10772">
                  <c:v>48.920863309352242</c:v>
                </c:pt>
                <c:pt idx="10773">
                  <c:v>44.604316546762597</c:v>
                </c:pt>
                <c:pt idx="10774">
                  <c:v>40.425531914893611</c:v>
                </c:pt>
                <c:pt idx="10775">
                  <c:v>40.287769784172703</c:v>
                </c:pt>
                <c:pt idx="10776">
                  <c:v>42.142857142857103</c:v>
                </c:pt>
                <c:pt idx="10777">
                  <c:v>38.848920863309395</c:v>
                </c:pt>
                <c:pt idx="10778">
                  <c:v>45.390070921985966</c:v>
                </c:pt>
                <c:pt idx="10779">
                  <c:v>43.661971830986012</c:v>
                </c:pt>
                <c:pt idx="10780">
                  <c:v>42.335766423357541</c:v>
                </c:pt>
                <c:pt idx="10781">
                  <c:v>41.304347826086996</c:v>
                </c:pt>
                <c:pt idx="10782">
                  <c:v>36.170212765957501</c:v>
                </c:pt>
                <c:pt idx="10783">
                  <c:v>38.848920863309395</c:v>
                </c:pt>
                <c:pt idx="10784">
                  <c:v>38.297872340425712</c:v>
                </c:pt>
                <c:pt idx="10785">
                  <c:v>38.297872340425712</c:v>
                </c:pt>
                <c:pt idx="10786">
                  <c:v>42.028985507246119</c:v>
                </c:pt>
                <c:pt idx="10787">
                  <c:v>43.478260869565197</c:v>
                </c:pt>
                <c:pt idx="10788">
                  <c:v>41.304347826086996</c:v>
                </c:pt>
                <c:pt idx="10789">
                  <c:v>42.028985507246119</c:v>
                </c:pt>
                <c:pt idx="10790">
                  <c:v>40.441176470588196</c:v>
                </c:pt>
                <c:pt idx="10791">
                  <c:v>43.478260869565197</c:v>
                </c:pt>
                <c:pt idx="10792">
                  <c:v>42.028985507246119</c:v>
                </c:pt>
                <c:pt idx="10793">
                  <c:v>42.028985507246119</c:v>
                </c:pt>
                <c:pt idx="10794">
                  <c:v>44.927536231884112</c:v>
                </c:pt>
                <c:pt idx="10795">
                  <c:v>48.529411764705912</c:v>
                </c:pt>
                <c:pt idx="10796">
                  <c:v>47.101449275361944</c:v>
                </c:pt>
                <c:pt idx="10797">
                  <c:v>43.478260869565197</c:v>
                </c:pt>
                <c:pt idx="10798">
                  <c:v>45.390070921985966</c:v>
                </c:pt>
                <c:pt idx="10799">
                  <c:v>40.559440559440091</c:v>
                </c:pt>
                <c:pt idx="10800">
                  <c:v>39.007092198581603</c:v>
                </c:pt>
                <c:pt idx="10801">
                  <c:v>44.525547445255498</c:v>
                </c:pt>
                <c:pt idx="10802">
                  <c:v>39.855072463767804</c:v>
                </c:pt>
                <c:pt idx="10803">
                  <c:v>39.855072463767804</c:v>
                </c:pt>
                <c:pt idx="10804">
                  <c:v>39.130434782608702</c:v>
                </c:pt>
                <c:pt idx="10805">
                  <c:v>39.855072463767804</c:v>
                </c:pt>
                <c:pt idx="10806">
                  <c:v>40.579710144927667</c:v>
                </c:pt>
                <c:pt idx="10807">
                  <c:v>45</c:v>
                </c:pt>
                <c:pt idx="10808">
                  <c:v>45</c:v>
                </c:pt>
                <c:pt idx="10809">
                  <c:v>42.028985507246119</c:v>
                </c:pt>
                <c:pt idx="10810">
                  <c:v>41.428571428571537</c:v>
                </c:pt>
                <c:pt idx="10811">
                  <c:v>43.571428571428335</c:v>
                </c:pt>
                <c:pt idx="10812">
                  <c:v>48.6111111111111</c:v>
                </c:pt>
                <c:pt idx="10813">
                  <c:v>47.916666666666131</c:v>
                </c:pt>
                <c:pt idx="10814">
                  <c:v>50.344827586206307</c:v>
                </c:pt>
                <c:pt idx="10815">
                  <c:v>47.586206896551829</c:v>
                </c:pt>
                <c:pt idx="10816">
                  <c:v>50.344827586206307</c:v>
                </c:pt>
                <c:pt idx="10817">
                  <c:v>48.965517241379459</c:v>
                </c:pt>
                <c:pt idx="10818">
                  <c:v>50.344827586206307</c:v>
                </c:pt>
                <c:pt idx="10819">
                  <c:v>47.916666666666131</c:v>
                </c:pt>
                <c:pt idx="10820">
                  <c:v>47.222222222222321</c:v>
                </c:pt>
                <c:pt idx="10821">
                  <c:v>47.222222222222321</c:v>
                </c:pt>
                <c:pt idx="10822">
                  <c:v>48.6111111111111</c:v>
                </c:pt>
                <c:pt idx="10823">
                  <c:v>47.916666666666131</c:v>
                </c:pt>
                <c:pt idx="10824">
                  <c:v>47.916666666666131</c:v>
                </c:pt>
                <c:pt idx="10825">
                  <c:v>47.222222222222321</c:v>
                </c:pt>
                <c:pt idx="10826">
                  <c:v>47.916666666666131</c:v>
                </c:pt>
                <c:pt idx="10827">
                  <c:v>47.916666666666131</c:v>
                </c:pt>
                <c:pt idx="10828">
                  <c:v>47.916666666666131</c:v>
                </c:pt>
                <c:pt idx="10829">
                  <c:v>47.916666666666131</c:v>
                </c:pt>
                <c:pt idx="10830">
                  <c:v>47.916666666666131</c:v>
                </c:pt>
                <c:pt idx="10831">
                  <c:v>47.916666666666131</c:v>
                </c:pt>
                <c:pt idx="10832">
                  <c:v>47.222222222222321</c:v>
                </c:pt>
                <c:pt idx="10833">
                  <c:v>47.916666666666131</c:v>
                </c:pt>
                <c:pt idx="10834">
                  <c:v>47.916666666666131</c:v>
                </c:pt>
                <c:pt idx="10835">
                  <c:v>47.222222222222321</c:v>
                </c:pt>
                <c:pt idx="10836">
                  <c:v>48.6111111111111</c:v>
                </c:pt>
                <c:pt idx="10837">
                  <c:v>48.6111111111111</c:v>
                </c:pt>
                <c:pt idx="10838">
                  <c:v>47.916666666666131</c:v>
                </c:pt>
                <c:pt idx="10839">
                  <c:v>48.6111111111111</c:v>
                </c:pt>
                <c:pt idx="10840">
                  <c:v>48.6111111111111</c:v>
                </c:pt>
                <c:pt idx="10841">
                  <c:v>48.6111111111111</c:v>
                </c:pt>
                <c:pt idx="10842">
                  <c:v>49.3055555555556</c:v>
                </c:pt>
                <c:pt idx="10843">
                  <c:v>43.165467625899296</c:v>
                </c:pt>
                <c:pt idx="10844">
                  <c:v>44.852941176470544</c:v>
                </c:pt>
                <c:pt idx="10845">
                  <c:v>43.382352941176563</c:v>
                </c:pt>
                <c:pt idx="10846">
                  <c:v>43.262411347517904</c:v>
                </c:pt>
                <c:pt idx="10847">
                  <c:v>44.852941176470544</c:v>
                </c:pt>
                <c:pt idx="10848">
                  <c:v>45.323741007194144</c:v>
                </c:pt>
                <c:pt idx="10849">
                  <c:v>43.262411347517904</c:v>
                </c:pt>
                <c:pt idx="10850">
                  <c:v>44.680851063829799</c:v>
                </c:pt>
                <c:pt idx="10851">
                  <c:v>43.971631205673745</c:v>
                </c:pt>
                <c:pt idx="10852">
                  <c:v>43.971631205673745</c:v>
                </c:pt>
                <c:pt idx="10853">
                  <c:v>44.604316546762597</c:v>
                </c:pt>
                <c:pt idx="10854">
                  <c:v>41.481481481480962</c:v>
                </c:pt>
                <c:pt idx="10855">
                  <c:v>40.145985401459903</c:v>
                </c:pt>
                <c:pt idx="10856">
                  <c:v>38.345864661653607</c:v>
                </c:pt>
                <c:pt idx="10857">
                  <c:v>40.145985401459903</c:v>
                </c:pt>
                <c:pt idx="10858">
                  <c:v>40.151515151515099</c:v>
                </c:pt>
                <c:pt idx="10859">
                  <c:v>38.636363636363598</c:v>
                </c:pt>
                <c:pt idx="10860">
                  <c:v>44.881889763779036</c:v>
                </c:pt>
                <c:pt idx="10861">
                  <c:v>40.441176470588196</c:v>
                </c:pt>
                <c:pt idx="10862">
                  <c:v>41.984732824427503</c:v>
                </c:pt>
                <c:pt idx="10863">
                  <c:v>40.944881889763231</c:v>
                </c:pt>
                <c:pt idx="10864">
                  <c:v>41.666666666666295</c:v>
                </c:pt>
                <c:pt idx="10865">
                  <c:v>42.748091603053396</c:v>
                </c:pt>
                <c:pt idx="10866">
                  <c:v>43.181818181818144</c:v>
                </c:pt>
                <c:pt idx="10867">
                  <c:v>48.507462686567145</c:v>
                </c:pt>
                <c:pt idx="10868">
                  <c:v>46.153846153845819</c:v>
                </c:pt>
                <c:pt idx="10869">
                  <c:v>37.301587301587034</c:v>
                </c:pt>
                <c:pt idx="10870">
                  <c:v>45.323741007194144</c:v>
                </c:pt>
                <c:pt idx="10871">
                  <c:v>46.323529411764518</c:v>
                </c:pt>
                <c:pt idx="10872">
                  <c:v>45.038167938931437</c:v>
                </c:pt>
                <c:pt idx="10873">
                  <c:v>39.534883720930196</c:v>
                </c:pt>
                <c:pt idx="10874">
                  <c:v>42.222222222222321</c:v>
                </c:pt>
                <c:pt idx="10875">
                  <c:v>40.909090909090899</c:v>
                </c:pt>
                <c:pt idx="10876">
                  <c:v>39.694656488549597</c:v>
                </c:pt>
                <c:pt idx="10877">
                  <c:v>95.945945945946249</c:v>
                </c:pt>
                <c:pt idx="10878">
                  <c:v>37.5</c:v>
                </c:pt>
                <c:pt idx="10879">
                  <c:v>38.3333333333333</c:v>
                </c:pt>
                <c:pt idx="10880">
                  <c:v>38.3333333333333</c:v>
                </c:pt>
                <c:pt idx="10881">
                  <c:v>38.3333333333333</c:v>
                </c:pt>
                <c:pt idx="10882">
                  <c:v>36.718750000000121</c:v>
                </c:pt>
                <c:pt idx="10883">
                  <c:v>38.3333333333333</c:v>
                </c:pt>
                <c:pt idx="10884">
                  <c:v>36.666666666666295</c:v>
                </c:pt>
                <c:pt idx="10885">
                  <c:v>36.666666666666295</c:v>
                </c:pt>
                <c:pt idx="10886">
                  <c:v>37.5</c:v>
                </c:pt>
                <c:pt idx="10887">
                  <c:v>37.5</c:v>
                </c:pt>
                <c:pt idx="10888">
                  <c:v>36.666666666666295</c:v>
                </c:pt>
                <c:pt idx="10889">
                  <c:v>36.666666666666295</c:v>
                </c:pt>
                <c:pt idx="10890">
                  <c:v>36.666666666666295</c:v>
                </c:pt>
                <c:pt idx="10891">
                  <c:v>36.666666666666295</c:v>
                </c:pt>
                <c:pt idx="10892">
                  <c:v>36.666666666666295</c:v>
                </c:pt>
                <c:pt idx="10893">
                  <c:v>35.8333333333333</c:v>
                </c:pt>
                <c:pt idx="10894">
                  <c:v>35</c:v>
                </c:pt>
                <c:pt idx="10895">
                  <c:v>35.15625</c:v>
                </c:pt>
                <c:pt idx="10896">
                  <c:v>35.15625</c:v>
                </c:pt>
                <c:pt idx="10897">
                  <c:v>36.666666666666295</c:v>
                </c:pt>
                <c:pt idx="10898">
                  <c:v>35</c:v>
                </c:pt>
                <c:pt idx="10899">
                  <c:v>35</c:v>
                </c:pt>
                <c:pt idx="10900">
                  <c:v>34.166666666666309</c:v>
                </c:pt>
                <c:pt idx="10901">
                  <c:v>34.166666666666309</c:v>
                </c:pt>
                <c:pt idx="10902">
                  <c:v>34.166666666666309</c:v>
                </c:pt>
                <c:pt idx="10903">
                  <c:v>31.496062992125886</c:v>
                </c:pt>
                <c:pt idx="10904">
                  <c:v>33.884297520660795</c:v>
                </c:pt>
                <c:pt idx="10905">
                  <c:v>38.461538461538495</c:v>
                </c:pt>
                <c:pt idx="10906">
                  <c:v>35</c:v>
                </c:pt>
                <c:pt idx="10907">
                  <c:v>36.666666666666295</c:v>
                </c:pt>
                <c:pt idx="10908">
                  <c:v>33.3333333333333</c:v>
                </c:pt>
                <c:pt idx="10909">
                  <c:v>34.710743801652896</c:v>
                </c:pt>
                <c:pt idx="10910">
                  <c:v>35</c:v>
                </c:pt>
                <c:pt idx="10911">
                  <c:v>35</c:v>
                </c:pt>
                <c:pt idx="10912">
                  <c:v>32.5</c:v>
                </c:pt>
                <c:pt idx="10913">
                  <c:v>34.166666666666309</c:v>
                </c:pt>
                <c:pt idx="10914">
                  <c:v>34.166666666666309</c:v>
                </c:pt>
                <c:pt idx="10915">
                  <c:v>42.241379310344811</c:v>
                </c:pt>
                <c:pt idx="10916">
                  <c:v>43.103448275861993</c:v>
                </c:pt>
                <c:pt idx="10917">
                  <c:v>42.241379310344811</c:v>
                </c:pt>
                <c:pt idx="10918">
                  <c:v>43.965517241379459</c:v>
                </c:pt>
                <c:pt idx="10919">
                  <c:v>43.103448275861993</c:v>
                </c:pt>
                <c:pt idx="10920">
                  <c:v>41.379310344827765</c:v>
                </c:pt>
                <c:pt idx="10921">
                  <c:v>33.613445378151312</c:v>
                </c:pt>
                <c:pt idx="10922">
                  <c:v>34.453781512604735</c:v>
                </c:pt>
                <c:pt idx="10923">
                  <c:v>40.336134453781234</c:v>
                </c:pt>
                <c:pt idx="10924">
                  <c:v>36.974789915966134</c:v>
                </c:pt>
                <c:pt idx="10925">
                  <c:v>38.3333333333333</c:v>
                </c:pt>
                <c:pt idx="10926">
                  <c:v>36.885245901639244</c:v>
                </c:pt>
                <c:pt idx="10927">
                  <c:v>36.521739130434959</c:v>
                </c:pt>
                <c:pt idx="10928">
                  <c:v>36.885245901639244</c:v>
                </c:pt>
                <c:pt idx="10929">
                  <c:v>36.134453781512335</c:v>
                </c:pt>
                <c:pt idx="10930">
                  <c:v>35.897435897435912</c:v>
                </c:pt>
                <c:pt idx="10931">
                  <c:v>36.134453781512335</c:v>
                </c:pt>
                <c:pt idx="10932">
                  <c:v>35.294117647058997</c:v>
                </c:pt>
                <c:pt idx="10933">
                  <c:v>45.378151260504211</c:v>
                </c:pt>
                <c:pt idx="10934">
                  <c:v>44.537815126050411</c:v>
                </c:pt>
                <c:pt idx="10935">
                  <c:v>46.218487394958011</c:v>
                </c:pt>
                <c:pt idx="10936">
                  <c:v>45.378151260504211</c:v>
                </c:pt>
                <c:pt idx="10937">
                  <c:v>44.537815126050411</c:v>
                </c:pt>
                <c:pt idx="10938">
                  <c:v>45.378151260504211</c:v>
                </c:pt>
                <c:pt idx="10939">
                  <c:v>43.697478991596597</c:v>
                </c:pt>
                <c:pt idx="10940">
                  <c:v>36.974789915966134</c:v>
                </c:pt>
                <c:pt idx="10941">
                  <c:v>40.677966101694722</c:v>
                </c:pt>
                <c:pt idx="10942">
                  <c:v>42.016806722689097</c:v>
                </c:pt>
                <c:pt idx="10943">
                  <c:v>42.857142857142563</c:v>
                </c:pt>
                <c:pt idx="10944">
                  <c:v>44.067796610169502</c:v>
                </c:pt>
                <c:pt idx="10945">
                  <c:v>41.463414634146297</c:v>
                </c:pt>
                <c:pt idx="10946">
                  <c:v>40.163934426229503</c:v>
                </c:pt>
                <c:pt idx="10947">
                  <c:v>38.524590163934398</c:v>
                </c:pt>
                <c:pt idx="10948">
                  <c:v>38.983050847457598</c:v>
                </c:pt>
                <c:pt idx="10949">
                  <c:v>38.655462184874011</c:v>
                </c:pt>
                <c:pt idx="10950">
                  <c:v>37.815126050420197</c:v>
                </c:pt>
                <c:pt idx="10951">
                  <c:v>38.655462184874011</c:v>
                </c:pt>
                <c:pt idx="10952">
                  <c:v>38.655462184874011</c:v>
                </c:pt>
                <c:pt idx="10953">
                  <c:v>37.815126050420197</c:v>
                </c:pt>
                <c:pt idx="10954">
                  <c:v>41.176470588235297</c:v>
                </c:pt>
                <c:pt idx="10955">
                  <c:v>42.016806722689097</c:v>
                </c:pt>
                <c:pt idx="10956">
                  <c:v>41.739130434782602</c:v>
                </c:pt>
                <c:pt idx="10957">
                  <c:v>39.495798319327889</c:v>
                </c:pt>
                <c:pt idx="10958">
                  <c:v>40.336134453781234</c:v>
                </c:pt>
                <c:pt idx="10959">
                  <c:v>41.269841269841244</c:v>
                </c:pt>
                <c:pt idx="10960">
                  <c:v>42.063492063491992</c:v>
                </c:pt>
                <c:pt idx="10961">
                  <c:v>44.094488188976399</c:v>
                </c:pt>
                <c:pt idx="10962">
                  <c:v>41.732283464566898</c:v>
                </c:pt>
                <c:pt idx="10963">
                  <c:v>43.307086614173144</c:v>
                </c:pt>
                <c:pt idx="10964">
                  <c:v>42.519685039370096</c:v>
                </c:pt>
                <c:pt idx="10965">
                  <c:v>43.307086614173144</c:v>
                </c:pt>
                <c:pt idx="10966">
                  <c:v>41.269841269841244</c:v>
                </c:pt>
                <c:pt idx="10967">
                  <c:v>41.269841269841244</c:v>
                </c:pt>
                <c:pt idx="10968">
                  <c:v>38.8888888888889</c:v>
                </c:pt>
                <c:pt idx="10969">
                  <c:v>40.476190476190496</c:v>
                </c:pt>
                <c:pt idx="10970">
                  <c:v>39.682539682539904</c:v>
                </c:pt>
                <c:pt idx="10971">
                  <c:v>39.682539682539904</c:v>
                </c:pt>
                <c:pt idx="10972">
                  <c:v>39.682539682539904</c:v>
                </c:pt>
                <c:pt idx="10973">
                  <c:v>39.682539682539904</c:v>
                </c:pt>
                <c:pt idx="10974">
                  <c:v>39.682539682539904</c:v>
                </c:pt>
                <c:pt idx="10975">
                  <c:v>39.682539682539904</c:v>
                </c:pt>
                <c:pt idx="10976">
                  <c:v>39.682539682539904</c:v>
                </c:pt>
                <c:pt idx="10977">
                  <c:v>39.682539682539904</c:v>
                </c:pt>
                <c:pt idx="10978">
                  <c:v>39.682539682539904</c:v>
                </c:pt>
                <c:pt idx="10979">
                  <c:v>39.682539682539904</c:v>
                </c:pt>
                <c:pt idx="10980">
                  <c:v>40.476190476190496</c:v>
                </c:pt>
                <c:pt idx="10981">
                  <c:v>39.682539682539904</c:v>
                </c:pt>
                <c:pt idx="10982">
                  <c:v>38.8888888888889</c:v>
                </c:pt>
                <c:pt idx="10983">
                  <c:v>41.269841269841244</c:v>
                </c:pt>
                <c:pt idx="10984">
                  <c:v>38.8888888888889</c:v>
                </c:pt>
                <c:pt idx="10985">
                  <c:v>38.8888888888889</c:v>
                </c:pt>
                <c:pt idx="10986">
                  <c:v>39.682539682539904</c:v>
                </c:pt>
                <c:pt idx="10987">
                  <c:v>39.682539682539904</c:v>
                </c:pt>
                <c:pt idx="10988">
                  <c:v>40.476190476190496</c:v>
                </c:pt>
                <c:pt idx="10989">
                  <c:v>41.269841269841244</c:v>
                </c:pt>
                <c:pt idx="10990">
                  <c:v>40.677966101694722</c:v>
                </c:pt>
                <c:pt idx="10991">
                  <c:v>40</c:v>
                </c:pt>
                <c:pt idx="10992">
                  <c:v>40.8333333333333</c:v>
                </c:pt>
                <c:pt idx="10993">
                  <c:v>37.6</c:v>
                </c:pt>
                <c:pt idx="10994">
                  <c:v>40</c:v>
                </c:pt>
                <c:pt idx="10995">
                  <c:v>43.801652892562004</c:v>
                </c:pt>
                <c:pt idx="10996">
                  <c:v>40</c:v>
                </c:pt>
                <c:pt idx="10997">
                  <c:v>40.8333333333333</c:v>
                </c:pt>
                <c:pt idx="10998">
                  <c:v>40</c:v>
                </c:pt>
                <c:pt idx="10999">
                  <c:v>40</c:v>
                </c:pt>
                <c:pt idx="11000">
                  <c:v>42.5</c:v>
                </c:pt>
                <c:pt idx="11001">
                  <c:v>43.22033898305115</c:v>
                </c:pt>
                <c:pt idx="11002">
                  <c:v>40.677966101694722</c:v>
                </c:pt>
                <c:pt idx="11003">
                  <c:v>40.350877192982168</c:v>
                </c:pt>
                <c:pt idx="11004">
                  <c:v>41.5254237288136</c:v>
                </c:pt>
                <c:pt idx="11005">
                  <c:v>41.5254237288136</c:v>
                </c:pt>
                <c:pt idx="11006">
                  <c:v>38.983050847457598</c:v>
                </c:pt>
                <c:pt idx="11007">
                  <c:v>42.372881355931995</c:v>
                </c:pt>
                <c:pt idx="11008">
                  <c:v>40.677966101694722</c:v>
                </c:pt>
                <c:pt idx="11009">
                  <c:v>43.22033898305115</c:v>
                </c:pt>
                <c:pt idx="11010">
                  <c:v>38.983050847457598</c:v>
                </c:pt>
                <c:pt idx="11011">
                  <c:v>43.22033898305115</c:v>
                </c:pt>
                <c:pt idx="11012">
                  <c:v>40.677966101694722</c:v>
                </c:pt>
                <c:pt idx="11013">
                  <c:v>42.372881355931995</c:v>
                </c:pt>
                <c:pt idx="11014">
                  <c:v>38.709677419354797</c:v>
                </c:pt>
                <c:pt idx="11015">
                  <c:v>39.200000000000003</c:v>
                </c:pt>
                <c:pt idx="11016">
                  <c:v>38.095238095238102</c:v>
                </c:pt>
                <c:pt idx="11017">
                  <c:v>41.732283464566898</c:v>
                </c:pt>
                <c:pt idx="11018">
                  <c:v>43.801652892562004</c:v>
                </c:pt>
                <c:pt idx="11019">
                  <c:v>46.551724137930997</c:v>
                </c:pt>
                <c:pt idx="11020">
                  <c:v>40.540540540540498</c:v>
                </c:pt>
                <c:pt idx="11021">
                  <c:v>42.148760330578689</c:v>
                </c:pt>
                <c:pt idx="11022">
                  <c:v>42.276422764227597</c:v>
                </c:pt>
                <c:pt idx="11023">
                  <c:v>34.782608695652144</c:v>
                </c:pt>
                <c:pt idx="11024">
                  <c:v>48.780487804878</c:v>
                </c:pt>
                <c:pt idx="11025">
                  <c:v>49.593495934959535</c:v>
                </c:pt>
                <c:pt idx="11026">
                  <c:v>33.3333333333333</c:v>
                </c:pt>
                <c:pt idx="11027">
                  <c:v>34.146341463414224</c:v>
                </c:pt>
                <c:pt idx="11028">
                  <c:v>34.146341463414224</c:v>
                </c:pt>
                <c:pt idx="11029">
                  <c:v>34.146341463414224</c:v>
                </c:pt>
                <c:pt idx="11030">
                  <c:v>33.593750000000121</c:v>
                </c:pt>
                <c:pt idx="11031">
                  <c:v>34.146341463414224</c:v>
                </c:pt>
                <c:pt idx="11032">
                  <c:v>33.3333333333333</c:v>
                </c:pt>
                <c:pt idx="11033">
                  <c:v>32.520325203252</c:v>
                </c:pt>
                <c:pt idx="11034">
                  <c:v>32.520325203252</c:v>
                </c:pt>
                <c:pt idx="11035">
                  <c:v>30.894308943089431</c:v>
                </c:pt>
                <c:pt idx="11036">
                  <c:v>32.520325203252</c:v>
                </c:pt>
                <c:pt idx="11037">
                  <c:v>32.520325203252</c:v>
                </c:pt>
                <c:pt idx="11038">
                  <c:v>32.520325203252</c:v>
                </c:pt>
                <c:pt idx="11039">
                  <c:v>32.520325203252</c:v>
                </c:pt>
                <c:pt idx="11040">
                  <c:v>32.520325203252</c:v>
                </c:pt>
                <c:pt idx="11041">
                  <c:v>30.081300813008099</c:v>
                </c:pt>
                <c:pt idx="11042">
                  <c:v>31.707317073170689</c:v>
                </c:pt>
                <c:pt idx="11043">
                  <c:v>29.6875</c:v>
                </c:pt>
                <c:pt idx="11044">
                  <c:v>29.6875</c:v>
                </c:pt>
                <c:pt idx="11045">
                  <c:v>31.707317073170689</c:v>
                </c:pt>
                <c:pt idx="11046">
                  <c:v>30.081300813008099</c:v>
                </c:pt>
                <c:pt idx="11047">
                  <c:v>30.894308943089431</c:v>
                </c:pt>
                <c:pt idx="11048">
                  <c:v>30.894308943089431</c:v>
                </c:pt>
                <c:pt idx="11049">
                  <c:v>30.081300813008099</c:v>
                </c:pt>
                <c:pt idx="11050">
                  <c:v>30.894308943089431</c:v>
                </c:pt>
                <c:pt idx="11051">
                  <c:v>27.559055118110283</c:v>
                </c:pt>
                <c:pt idx="11052">
                  <c:v>29.032258064516135</c:v>
                </c:pt>
                <c:pt idx="11053">
                  <c:v>31.6666666666667</c:v>
                </c:pt>
                <c:pt idx="11054">
                  <c:v>33.3333333333333</c:v>
                </c:pt>
                <c:pt idx="11055">
                  <c:v>33.3333333333333</c:v>
                </c:pt>
                <c:pt idx="11056">
                  <c:v>29.268292682926557</c:v>
                </c:pt>
                <c:pt idx="11057">
                  <c:v>33.064516129032299</c:v>
                </c:pt>
                <c:pt idx="11058">
                  <c:v>32.520325203252</c:v>
                </c:pt>
                <c:pt idx="11059">
                  <c:v>30.894308943089431</c:v>
                </c:pt>
                <c:pt idx="11060">
                  <c:v>30.081300813008099</c:v>
                </c:pt>
                <c:pt idx="11061">
                  <c:v>33.3333333333333</c:v>
                </c:pt>
                <c:pt idx="11062">
                  <c:v>31.707317073170689</c:v>
                </c:pt>
                <c:pt idx="11063">
                  <c:v>32.773109243697498</c:v>
                </c:pt>
                <c:pt idx="11064">
                  <c:v>33.613445378151312</c:v>
                </c:pt>
                <c:pt idx="11065">
                  <c:v>34.453781512604735</c:v>
                </c:pt>
                <c:pt idx="11066">
                  <c:v>37.815126050420197</c:v>
                </c:pt>
                <c:pt idx="11067">
                  <c:v>37.815126050420197</c:v>
                </c:pt>
                <c:pt idx="11068">
                  <c:v>34.453781512604735</c:v>
                </c:pt>
                <c:pt idx="11069">
                  <c:v>32.786885245901601</c:v>
                </c:pt>
                <c:pt idx="11070">
                  <c:v>31.967213114754099</c:v>
                </c:pt>
                <c:pt idx="11071">
                  <c:v>35.245901639344297</c:v>
                </c:pt>
                <c:pt idx="11072">
                  <c:v>34.42622950819657</c:v>
                </c:pt>
                <c:pt idx="11073">
                  <c:v>33.3333333333333</c:v>
                </c:pt>
                <c:pt idx="11074">
                  <c:v>38.4</c:v>
                </c:pt>
                <c:pt idx="11075">
                  <c:v>32.203389830508513</c:v>
                </c:pt>
                <c:pt idx="11076">
                  <c:v>36</c:v>
                </c:pt>
                <c:pt idx="11077">
                  <c:v>34.42622950819657</c:v>
                </c:pt>
                <c:pt idx="11078">
                  <c:v>34.166666666666309</c:v>
                </c:pt>
                <c:pt idx="11079">
                  <c:v>34.42622950819657</c:v>
                </c:pt>
                <c:pt idx="11080">
                  <c:v>34.42622950819657</c:v>
                </c:pt>
                <c:pt idx="11081">
                  <c:v>36.885245901639244</c:v>
                </c:pt>
                <c:pt idx="11082">
                  <c:v>36.065573770491959</c:v>
                </c:pt>
                <c:pt idx="11083">
                  <c:v>36.885245901639244</c:v>
                </c:pt>
                <c:pt idx="11084">
                  <c:v>36.065573770491959</c:v>
                </c:pt>
                <c:pt idx="11085">
                  <c:v>36.885245901639244</c:v>
                </c:pt>
                <c:pt idx="11086">
                  <c:v>36.065573770491959</c:v>
                </c:pt>
                <c:pt idx="11087">
                  <c:v>35.245901639344297</c:v>
                </c:pt>
                <c:pt idx="11088">
                  <c:v>32.786885245901601</c:v>
                </c:pt>
                <c:pt idx="11089">
                  <c:v>35.537190082644472</c:v>
                </c:pt>
                <c:pt idx="11090">
                  <c:v>35.245901639344297</c:v>
                </c:pt>
                <c:pt idx="11091">
                  <c:v>35.245901639344297</c:v>
                </c:pt>
                <c:pt idx="11092">
                  <c:v>36.36363636363609</c:v>
                </c:pt>
                <c:pt idx="11093">
                  <c:v>37.6</c:v>
                </c:pt>
                <c:pt idx="11094">
                  <c:v>33.6</c:v>
                </c:pt>
                <c:pt idx="11095">
                  <c:v>32.800000000000004</c:v>
                </c:pt>
                <c:pt idx="11096">
                  <c:v>32.2314049586777</c:v>
                </c:pt>
                <c:pt idx="11097">
                  <c:v>36.065573770491959</c:v>
                </c:pt>
                <c:pt idx="11098">
                  <c:v>36.065573770491959</c:v>
                </c:pt>
                <c:pt idx="11099">
                  <c:v>33.606557377049199</c:v>
                </c:pt>
                <c:pt idx="11100">
                  <c:v>34.42622950819657</c:v>
                </c:pt>
                <c:pt idx="11101">
                  <c:v>34.42622950819657</c:v>
                </c:pt>
                <c:pt idx="11102">
                  <c:v>34.42622950819657</c:v>
                </c:pt>
                <c:pt idx="11103">
                  <c:v>36.065573770491959</c:v>
                </c:pt>
                <c:pt idx="11104">
                  <c:v>38.135593220339175</c:v>
                </c:pt>
                <c:pt idx="11105">
                  <c:v>34.42622950819657</c:v>
                </c:pt>
                <c:pt idx="11106">
                  <c:v>35.245901639344297</c:v>
                </c:pt>
                <c:pt idx="11107">
                  <c:v>38.095238095238102</c:v>
                </c:pt>
                <c:pt idx="11108">
                  <c:v>38.095238095238102</c:v>
                </c:pt>
                <c:pt idx="11109">
                  <c:v>39.370078740157503</c:v>
                </c:pt>
                <c:pt idx="11110">
                  <c:v>38.582677165354035</c:v>
                </c:pt>
                <c:pt idx="11111">
                  <c:v>39.370078740157503</c:v>
                </c:pt>
                <c:pt idx="11112">
                  <c:v>37.795275590551412</c:v>
                </c:pt>
                <c:pt idx="11113">
                  <c:v>40.157480314960544</c:v>
                </c:pt>
                <c:pt idx="11114">
                  <c:v>40.476190476190496</c:v>
                </c:pt>
                <c:pt idx="11115">
                  <c:v>37.301587301587034</c:v>
                </c:pt>
                <c:pt idx="11116">
                  <c:v>37.301587301587034</c:v>
                </c:pt>
                <c:pt idx="11117">
                  <c:v>38.8888888888889</c:v>
                </c:pt>
                <c:pt idx="11118">
                  <c:v>38.095238095238102</c:v>
                </c:pt>
                <c:pt idx="11119">
                  <c:v>38.095238095238102</c:v>
                </c:pt>
                <c:pt idx="11120">
                  <c:v>38.095238095238102</c:v>
                </c:pt>
                <c:pt idx="11121">
                  <c:v>38.095238095238102</c:v>
                </c:pt>
                <c:pt idx="11122">
                  <c:v>38.095238095238102</c:v>
                </c:pt>
                <c:pt idx="11123">
                  <c:v>38.095238095238102</c:v>
                </c:pt>
                <c:pt idx="11124">
                  <c:v>38.095238095238102</c:v>
                </c:pt>
                <c:pt idx="11125">
                  <c:v>38.095238095238102</c:v>
                </c:pt>
                <c:pt idx="11126">
                  <c:v>38.095238095238102</c:v>
                </c:pt>
                <c:pt idx="11127">
                  <c:v>37.301587301587034</c:v>
                </c:pt>
                <c:pt idx="11128">
                  <c:v>36.507936507936321</c:v>
                </c:pt>
                <c:pt idx="11129">
                  <c:v>36.507936507936321</c:v>
                </c:pt>
                <c:pt idx="11130">
                  <c:v>35.714285714285701</c:v>
                </c:pt>
                <c:pt idx="11131">
                  <c:v>38.095238095238102</c:v>
                </c:pt>
                <c:pt idx="11132">
                  <c:v>37.301587301587034</c:v>
                </c:pt>
                <c:pt idx="11133">
                  <c:v>37.301587301587034</c:v>
                </c:pt>
                <c:pt idx="11134">
                  <c:v>37.301587301587034</c:v>
                </c:pt>
                <c:pt idx="11135">
                  <c:v>37.301587301587034</c:v>
                </c:pt>
                <c:pt idx="11136">
                  <c:v>38.095238095238102</c:v>
                </c:pt>
                <c:pt idx="11137">
                  <c:v>38.095238095238102</c:v>
                </c:pt>
                <c:pt idx="11138">
                  <c:v>38.016528925619802</c:v>
                </c:pt>
                <c:pt idx="11139">
                  <c:v>39.837398373983703</c:v>
                </c:pt>
                <c:pt idx="11140">
                  <c:v>38.211382113821102</c:v>
                </c:pt>
                <c:pt idx="11141">
                  <c:v>36.718750000000121</c:v>
                </c:pt>
                <c:pt idx="11142">
                  <c:v>39.837398373983703</c:v>
                </c:pt>
                <c:pt idx="11143">
                  <c:v>41.129032258064512</c:v>
                </c:pt>
                <c:pt idx="11144">
                  <c:v>39.024390243902403</c:v>
                </c:pt>
                <c:pt idx="11145">
                  <c:v>37.398373983739937</c:v>
                </c:pt>
                <c:pt idx="11146">
                  <c:v>38.211382113821102</c:v>
                </c:pt>
                <c:pt idx="11147">
                  <c:v>37.398373983739937</c:v>
                </c:pt>
                <c:pt idx="11148">
                  <c:v>39.837398373983703</c:v>
                </c:pt>
                <c:pt idx="11149">
                  <c:v>38.842975206611598</c:v>
                </c:pt>
                <c:pt idx="11150">
                  <c:v>34.710743801652896</c:v>
                </c:pt>
                <c:pt idx="11151">
                  <c:v>34.188034188034202</c:v>
                </c:pt>
                <c:pt idx="11152">
                  <c:v>34.710743801652896</c:v>
                </c:pt>
                <c:pt idx="11153">
                  <c:v>34.710743801652896</c:v>
                </c:pt>
                <c:pt idx="11154">
                  <c:v>33.884297520660795</c:v>
                </c:pt>
                <c:pt idx="11155">
                  <c:v>33.05785123966912</c:v>
                </c:pt>
                <c:pt idx="11156">
                  <c:v>33.884297520660795</c:v>
                </c:pt>
                <c:pt idx="11157">
                  <c:v>37.190082644628113</c:v>
                </c:pt>
                <c:pt idx="11158">
                  <c:v>33.05785123966912</c:v>
                </c:pt>
                <c:pt idx="11159">
                  <c:v>35.537190082644472</c:v>
                </c:pt>
                <c:pt idx="11160">
                  <c:v>34.710743801652896</c:v>
                </c:pt>
                <c:pt idx="11161">
                  <c:v>33.884297520660795</c:v>
                </c:pt>
                <c:pt idx="11162">
                  <c:v>36.220472440945066</c:v>
                </c:pt>
                <c:pt idx="11163">
                  <c:v>39.84375</c:v>
                </c:pt>
                <c:pt idx="11164">
                  <c:v>36.434108527131812</c:v>
                </c:pt>
                <c:pt idx="11165">
                  <c:v>45.669291338582859</c:v>
                </c:pt>
                <c:pt idx="11166">
                  <c:v>45.161290322580612</c:v>
                </c:pt>
                <c:pt idx="11167">
                  <c:v>38.655462184874011</c:v>
                </c:pt>
                <c:pt idx="11168">
                  <c:v>40.350877192982168</c:v>
                </c:pt>
                <c:pt idx="11169">
                  <c:v>44.354838709677082</c:v>
                </c:pt>
                <c:pt idx="11170">
                  <c:v>41.6</c:v>
                </c:pt>
                <c:pt idx="11171">
                  <c:v>36.440677966101703</c:v>
                </c:pt>
                <c:pt idx="11172">
                  <c:v>43.650793650793368</c:v>
                </c:pt>
                <c:pt idx="11173">
                  <c:v>44.444444444444017</c:v>
                </c:pt>
                <c:pt idx="11174">
                  <c:v>58.3333333333333</c:v>
                </c:pt>
              </c:numCache>
            </c:numRef>
          </c:xVal>
          <c:yVal>
            <c:numRef>
              <c:f>Correl.csv!$B$1:$B$11176</c:f>
              <c:numCache>
                <c:formatCode>General</c:formatCode>
                <c:ptCount val="11176"/>
                <c:pt idx="0">
                  <c:v>0.95364238410595958</c:v>
                </c:pt>
                <c:pt idx="1">
                  <c:v>0.84105960264901125</c:v>
                </c:pt>
                <c:pt idx="2">
                  <c:v>0.84768211920529801</c:v>
                </c:pt>
                <c:pt idx="3">
                  <c:v>0.94039735099337862</c:v>
                </c:pt>
                <c:pt idx="4">
                  <c:v>0.98675496688741648</c:v>
                </c:pt>
                <c:pt idx="5">
                  <c:v>0.8344370860927145</c:v>
                </c:pt>
                <c:pt idx="6">
                  <c:v>0.82781456953642396</c:v>
                </c:pt>
                <c:pt idx="7">
                  <c:v>0.8344370860927145</c:v>
                </c:pt>
                <c:pt idx="8">
                  <c:v>0.90728476821191839</c:v>
                </c:pt>
                <c:pt idx="9">
                  <c:v>0.8344370860927145</c:v>
                </c:pt>
                <c:pt idx="10">
                  <c:v>0.95364238410595958</c:v>
                </c:pt>
                <c:pt idx="11">
                  <c:v>1</c:v>
                </c:pt>
                <c:pt idx="12">
                  <c:v>0.84768211920529801</c:v>
                </c:pt>
                <c:pt idx="13">
                  <c:v>0.98675496688741648</c:v>
                </c:pt>
                <c:pt idx="14">
                  <c:v>0.8344370860927145</c:v>
                </c:pt>
                <c:pt idx="15">
                  <c:v>0.77483443708609712</c:v>
                </c:pt>
                <c:pt idx="16">
                  <c:v>0.72847682119205259</c:v>
                </c:pt>
                <c:pt idx="17">
                  <c:v>0.88235294117647056</c:v>
                </c:pt>
                <c:pt idx="18">
                  <c:v>0.71523178807947063</c:v>
                </c:pt>
                <c:pt idx="19">
                  <c:v>0.7880794701986793</c:v>
                </c:pt>
                <c:pt idx="20">
                  <c:v>0.72847682119205259</c:v>
                </c:pt>
                <c:pt idx="21">
                  <c:v>0.77483443708609712</c:v>
                </c:pt>
                <c:pt idx="22">
                  <c:v>0.72847682119205259</c:v>
                </c:pt>
                <c:pt idx="23">
                  <c:v>0.88235294117647056</c:v>
                </c:pt>
                <c:pt idx="24">
                  <c:v>0.71523178807947063</c:v>
                </c:pt>
                <c:pt idx="25">
                  <c:v>0.7880794701986793</c:v>
                </c:pt>
                <c:pt idx="26">
                  <c:v>0.72847682119205259</c:v>
                </c:pt>
                <c:pt idx="27">
                  <c:v>1</c:v>
                </c:pt>
                <c:pt idx="28">
                  <c:v>0.81456953642384311</c:v>
                </c:pt>
                <c:pt idx="29">
                  <c:v>0.76821192052980336</c:v>
                </c:pt>
                <c:pt idx="30">
                  <c:v>0.92156862745098</c:v>
                </c:pt>
                <c:pt idx="31">
                  <c:v>0.76821192052980336</c:v>
                </c:pt>
                <c:pt idx="32">
                  <c:v>0.93377483443708931</c:v>
                </c:pt>
                <c:pt idx="33">
                  <c:v>0.76821192052980336</c:v>
                </c:pt>
                <c:pt idx="34">
                  <c:v>0.85620915032679912</c:v>
                </c:pt>
                <c:pt idx="35">
                  <c:v>0.85620915032679912</c:v>
                </c:pt>
                <c:pt idx="36">
                  <c:v>0.81456953642384311</c:v>
                </c:pt>
                <c:pt idx="37">
                  <c:v>0.76821192052980336</c:v>
                </c:pt>
                <c:pt idx="38">
                  <c:v>0.84105960264901125</c:v>
                </c:pt>
                <c:pt idx="39">
                  <c:v>0.75496688741721896</c:v>
                </c:pt>
                <c:pt idx="40">
                  <c:v>0.82781456953642396</c:v>
                </c:pt>
                <c:pt idx="41">
                  <c:v>0.76821192052980336</c:v>
                </c:pt>
                <c:pt idx="42">
                  <c:v>0.96026490066225156</c:v>
                </c:pt>
                <c:pt idx="43">
                  <c:v>0.96026490066225156</c:v>
                </c:pt>
                <c:pt idx="44">
                  <c:v>0.81456953642384311</c:v>
                </c:pt>
                <c:pt idx="45">
                  <c:v>0.76821192052980336</c:v>
                </c:pt>
                <c:pt idx="46">
                  <c:v>0.72185430463576261</c:v>
                </c:pt>
                <c:pt idx="47">
                  <c:v>0.8344370860927145</c:v>
                </c:pt>
                <c:pt idx="48">
                  <c:v>0.73509933774834613</c:v>
                </c:pt>
                <c:pt idx="49">
                  <c:v>0.82119205298013265</c:v>
                </c:pt>
                <c:pt idx="50">
                  <c:v>0.72185430463576261</c:v>
                </c:pt>
                <c:pt idx="51">
                  <c:v>0.95364238410595958</c:v>
                </c:pt>
                <c:pt idx="52">
                  <c:v>0.95364238410595958</c:v>
                </c:pt>
                <c:pt idx="53">
                  <c:v>0.84768211920529801</c:v>
                </c:pt>
                <c:pt idx="54">
                  <c:v>0.95364238410595958</c:v>
                </c:pt>
                <c:pt idx="55">
                  <c:v>0.8344370860927145</c:v>
                </c:pt>
                <c:pt idx="56">
                  <c:v>0.7880794701986793</c:v>
                </c:pt>
                <c:pt idx="57">
                  <c:v>0.90066225165562896</c:v>
                </c:pt>
                <c:pt idx="58">
                  <c:v>0.77483443708609712</c:v>
                </c:pt>
                <c:pt idx="59">
                  <c:v>0.94039735099337862</c:v>
                </c:pt>
                <c:pt idx="60">
                  <c:v>0.7880794701986793</c:v>
                </c:pt>
                <c:pt idx="61">
                  <c:v>0.84768211920529801</c:v>
                </c:pt>
                <c:pt idx="62">
                  <c:v>0.84768211920529801</c:v>
                </c:pt>
                <c:pt idx="63">
                  <c:v>0.96688741721854643</c:v>
                </c:pt>
                <c:pt idx="64">
                  <c:v>0.84768211920529801</c:v>
                </c:pt>
                <c:pt idx="65">
                  <c:v>0.86754966887417484</c:v>
                </c:pt>
                <c:pt idx="66">
                  <c:v>0.85430463576159088</c:v>
                </c:pt>
                <c:pt idx="67">
                  <c:v>0.84768211920529801</c:v>
                </c:pt>
                <c:pt idx="68">
                  <c:v>0.73509933774834613</c:v>
                </c:pt>
                <c:pt idx="69">
                  <c:v>0.8344370860927145</c:v>
                </c:pt>
                <c:pt idx="70">
                  <c:v>0.70860927152318454</c:v>
                </c:pt>
                <c:pt idx="71">
                  <c:v>0.84768211920529801</c:v>
                </c:pt>
                <c:pt idx="72">
                  <c:v>0.85430463576159088</c:v>
                </c:pt>
                <c:pt idx="73">
                  <c:v>0.85430463576159088</c:v>
                </c:pt>
                <c:pt idx="74">
                  <c:v>0.73509933774834613</c:v>
                </c:pt>
                <c:pt idx="75">
                  <c:v>0.85430463576159088</c:v>
                </c:pt>
                <c:pt idx="76">
                  <c:v>0.87417218543046349</c:v>
                </c:pt>
                <c:pt idx="77">
                  <c:v>0.76821192052980336</c:v>
                </c:pt>
                <c:pt idx="78">
                  <c:v>0.8344370860927145</c:v>
                </c:pt>
                <c:pt idx="79">
                  <c:v>0.7880794701986793</c:v>
                </c:pt>
                <c:pt idx="80">
                  <c:v>0.90066225165562896</c:v>
                </c:pt>
                <c:pt idx="81">
                  <c:v>0.77483443708609712</c:v>
                </c:pt>
                <c:pt idx="82">
                  <c:v>0.94039735099337862</c:v>
                </c:pt>
                <c:pt idx="83">
                  <c:v>0.7880794701986793</c:v>
                </c:pt>
                <c:pt idx="84">
                  <c:v>0.84768211920529801</c:v>
                </c:pt>
                <c:pt idx="85">
                  <c:v>0.84768211920529801</c:v>
                </c:pt>
                <c:pt idx="86">
                  <c:v>0.96688741721854643</c:v>
                </c:pt>
                <c:pt idx="87">
                  <c:v>0.84768211920529801</c:v>
                </c:pt>
                <c:pt idx="88">
                  <c:v>0.86754966887417484</c:v>
                </c:pt>
                <c:pt idx="89">
                  <c:v>1</c:v>
                </c:pt>
                <c:pt idx="90">
                  <c:v>0.76821192052980336</c:v>
                </c:pt>
                <c:pt idx="91">
                  <c:v>0.77483443708609712</c:v>
                </c:pt>
                <c:pt idx="92">
                  <c:v>0.72847682119205259</c:v>
                </c:pt>
                <c:pt idx="93">
                  <c:v>0.84105960264901125</c:v>
                </c:pt>
                <c:pt idx="94">
                  <c:v>0.71523178807947063</c:v>
                </c:pt>
                <c:pt idx="95">
                  <c:v>0.82781456953642396</c:v>
                </c:pt>
                <c:pt idx="96">
                  <c:v>0.72847682119205259</c:v>
                </c:pt>
                <c:pt idx="97">
                  <c:v>0.96026490066225156</c:v>
                </c:pt>
                <c:pt idx="98">
                  <c:v>0.96026490066225156</c:v>
                </c:pt>
                <c:pt idx="99">
                  <c:v>0.85430463576159088</c:v>
                </c:pt>
                <c:pt idx="100">
                  <c:v>0.96026490066225156</c:v>
                </c:pt>
                <c:pt idx="101">
                  <c:v>0.9801324503311255</c:v>
                </c:pt>
                <c:pt idx="102">
                  <c:v>0.887417218543046</c:v>
                </c:pt>
                <c:pt idx="103">
                  <c:v>0.88079470198675458</c:v>
                </c:pt>
                <c:pt idx="104">
                  <c:v>0.887417218543046</c:v>
                </c:pt>
                <c:pt idx="105">
                  <c:v>0.62913907284768411</c:v>
                </c:pt>
                <c:pt idx="106">
                  <c:v>0.58278145695364203</c:v>
                </c:pt>
                <c:pt idx="107">
                  <c:v>0.69934640522875802</c:v>
                </c:pt>
                <c:pt idx="108">
                  <c:v>0.5695364238410574</c:v>
                </c:pt>
                <c:pt idx="109">
                  <c:v>0.68211920529801362</c:v>
                </c:pt>
                <c:pt idx="110">
                  <c:v>0.58278145695364203</c:v>
                </c:pt>
                <c:pt idx="111">
                  <c:v>0.81699346405228801</c:v>
                </c:pt>
                <c:pt idx="112">
                  <c:v>0.81699346405228801</c:v>
                </c:pt>
                <c:pt idx="113">
                  <c:v>0.71241830065359713</c:v>
                </c:pt>
                <c:pt idx="114">
                  <c:v>0.81456953642384311</c:v>
                </c:pt>
                <c:pt idx="115">
                  <c:v>0.8344370860927145</c:v>
                </c:pt>
                <c:pt idx="116">
                  <c:v>0.74172185430463977</c:v>
                </c:pt>
                <c:pt idx="117">
                  <c:v>0.73509933774834613</c:v>
                </c:pt>
                <c:pt idx="118">
                  <c:v>0.74172185430463977</c:v>
                </c:pt>
                <c:pt idx="119">
                  <c:v>0.85430463576159088</c:v>
                </c:pt>
                <c:pt idx="120">
                  <c:v>0.74834437086092698</c:v>
                </c:pt>
                <c:pt idx="121">
                  <c:v>0.70198675496688701</c:v>
                </c:pt>
                <c:pt idx="122">
                  <c:v>0.66013071895424802</c:v>
                </c:pt>
                <c:pt idx="123">
                  <c:v>0.68874172185430504</c:v>
                </c:pt>
                <c:pt idx="124">
                  <c:v>0.65562913907285036</c:v>
                </c:pt>
                <c:pt idx="125">
                  <c:v>0.70198675496688701</c:v>
                </c:pt>
                <c:pt idx="126">
                  <c:v>0.72549019607843312</c:v>
                </c:pt>
                <c:pt idx="127">
                  <c:v>0.72549019607843312</c:v>
                </c:pt>
                <c:pt idx="128">
                  <c:v>0.68627450980392157</c:v>
                </c:pt>
                <c:pt idx="129">
                  <c:v>0.72185430463576261</c:v>
                </c:pt>
                <c:pt idx="130">
                  <c:v>0.71523178807947063</c:v>
                </c:pt>
                <c:pt idx="131">
                  <c:v>0.71523178807947063</c:v>
                </c:pt>
                <c:pt idx="132">
                  <c:v>0.77483443708609712</c:v>
                </c:pt>
                <c:pt idx="133">
                  <c:v>0.71523178807947063</c:v>
                </c:pt>
                <c:pt idx="134">
                  <c:v>0.72185430463576261</c:v>
                </c:pt>
                <c:pt idx="135">
                  <c:v>0.58169934640522902</c:v>
                </c:pt>
                <c:pt idx="136">
                  <c:v>0.7880794701986793</c:v>
                </c:pt>
                <c:pt idx="137">
                  <c:v>0.79470198675496651</c:v>
                </c:pt>
                <c:pt idx="138">
                  <c:v>0.908496732026144</c:v>
                </c:pt>
                <c:pt idx="139">
                  <c:v>0.80794701986755002</c:v>
                </c:pt>
                <c:pt idx="140">
                  <c:v>0.9</c:v>
                </c:pt>
                <c:pt idx="141">
                  <c:v>0.79470198675496651</c:v>
                </c:pt>
                <c:pt idx="142">
                  <c:v>0.83006535947712401</c:v>
                </c:pt>
                <c:pt idx="143">
                  <c:v>0.83006535947712401</c:v>
                </c:pt>
                <c:pt idx="144">
                  <c:v>0.86928104575163356</c:v>
                </c:pt>
                <c:pt idx="145">
                  <c:v>0.82781456953642396</c:v>
                </c:pt>
                <c:pt idx="146">
                  <c:v>0.8344370860927145</c:v>
                </c:pt>
                <c:pt idx="147">
                  <c:v>0.8344370860927145</c:v>
                </c:pt>
                <c:pt idx="148">
                  <c:v>0.70860927152318454</c:v>
                </c:pt>
                <c:pt idx="149">
                  <c:v>0.8344370860927145</c:v>
                </c:pt>
                <c:pt idx="150">
                  <c:v>0.81456953642384311</c:v>
                </c:pt>
                <c:pt idx="151">
                  <c:v>0.72549019607843312</c:v>
                </c:pt>
                <c:pt idx="152">
                  <c:v>0.56862745098039436</c:v>
                </c:pt>
                <c:pt idx="153">
                  <c:v>0.74834437086092698</c:v>
                </c:pt>
                <c:pt idx="154">
                  <c:v>0.75496688741721896</c:v>
                </c:pt>
                <c:pt idx="155">
                  <c:v>0.81699346405228801</c:v>
                </c:pt>
                <c:pt idx="156">
                  <c:v>0.76821192052980336</c:v>
                </c:pt>
                <c:pt idx="157">
                  <c:v>0.875000000000002</c:v>
                </c:pt>
                <c:pt idx="158">
                  <c:v>0.75496688741721896</c:v>
                </c:pt>
                <c:pt idx="159">
                  <c:v>0.81699346405228801</c:v>
                </c:pt>
                <c:pt idx="160">
                  <c:v>0.81699346405228801</c:v>
                </c:pt>
                <c:pt idx="161">
                  <c:v>0.79084967320261612</c:v>
                </c:pt>
                <c:pt idx="162">
                  <c:v>0.86754966887417484</c:v>
                </c:pt>
                <c:pt idx="163">
                  <c:v>0.87417218543046349</c:v>
                </c:pt>
                <c:pt idx="164">
                  <c:v>0.80794701986755002</c:v>
                </c:pt>
                <c:pt idx="165">
                  <c:v>0.74834437086092698</c:v>
                </c:pt>
                <c:pt idx="166">
                  <c:v>0.80794701986755002</c:v>
                </c:pt>
                <c:pt idx="167">
                  <c:v>0.86754966887417484</c:v>
                </c:pt>
                <c:pt idx="168">
                  <c:v>0.76470588235294312</c:v>
                </c:pt>
                <c:pt idx="169">
                  <c:v>0.58169934640522902</c:v>
                </c:pt>
                <c:pt idx="170">
                  <c:v>0.91358024691358064</c:v>
                </c:pt>
                <c:pt idx="171">
                  <c:v>0.7615894039735126</c:v>
                </c:pt>
                <c:pt idx="172">
                  <c:v>0.71523178807947063</c:v>
                </c:pt>
                <c:pt idx="173">
                  <c:v>0.82781456953642396</c:v>
                </c:pt>
                <c:pt idx="174">
                  <c:v>0.72847682119205259</c:v>
                </c:pt>
                <c:pt idx="175">
                  <c:v>0.82781456953642396</c:v>
                </c:pt>
                <c:pt idx="176">
                  <c:v>0.71523178807947063</c:v>
                </c:pt>
                <c:pt idx="177">
                  <c:v>0.94701986754966905</c:v>
                </c:pt>
                <c:pt idx="178">
                  <c:v>0.94701986754966905</c:v>
                </c:pt>
                <c:pt idx="179">
                  <c:v>0.85430463576159088</c:v>
                </c:pt>
                <c:pt idx="180">
                  <c:v>0.94701986754966905</c:v>
                </c:pt>
                <c:pt idx="181">
                  <c:v>0.99337748344370902</c:v>
                </c:pt>
                <c:pt idx="182">
                  <c:v>0.87417218543046349</c:v>
                </c:pt>
                <c:pt idx="183">
                  <c:v>0.86754966887417484</c:v>
                </c:pt>
                <c:pt idx="184">
                  <c:v>0.87417218543046349</c:v>
                </c:pt>
                <c:pt idx="185">
                  <c:v>0.98675496688741648</c:v>
                </c:pt>
                <c:pt idx="186">
                  <c:v>0.84105960264901125</c:v>
                </c:pt>
                <c:pt idx="187">
                  <c:v>0.70860927152318454</c:v>
                </c:pt>
                <c:pt idx="188">
                  <c:v>0.82781456953642396</c:v>
                </c:pt>
                <c:pt idx="189">
                  <c:v>0.88079470198675458</c:v>
                </c:pt>
                <c:pt idx="190">
                  <c:v>0.80132450331125749</c:v>
                </c:pt>
                <c:pt idx="191">
                  <c:v>0.79470198675496651</c:v>
                </c:pt>
                <c:pt idx="192">
                  <c:v>0.72185430463576261</c:v>
                </c:pt>
                <c:pt idx="193">
                  <c:v>0.78145695364238399</c:v>
                </c:pt>
                <c:pt idx="194">
                  <c:v>0.80132450331125749</c:v>
                </c:pt>
                <c:pt idx="195">
                  <c:v>0.79470198675496651</c:v>
                </c:pt>
                <c:pt idx="196">
                  <c:v>0.65562913907285036</c:v>
                </c:pt>
                <c:pt idx="197">
                  <c:v>0.65562913907285036</c:v>
                </c:pt>
                <c:pt idx="198">
                  <c:v>0.7880794701986793</c:v>
                </c:pt>
                <c:pt idx="199">
                  <c:v>0.69536423841059836</c:v>
                </c:pt>
                <c:pt idx="200">
                  <c:v>0.67549668874172197</c:v>
                </c:pt>
                <c:pt idx="201">
                  <c:v>0.80794701986755002</c:v>
                </c:pt>
                <c:pt idx="202">
                  <c:v>0.72185430463576261</c:v>
                </c:pt>
                <c:pt idx="203">
                  <c:v>0.80794701986755002</c:v>
                </c:pt>
                <c:pt idx="204">
                  <c:v>0.69536423841059836</c:v>
                </c:pt>
                <c:pt idx="205">
                  <c:v>0.54966887417218713</c:v>
                </c:pt>
                <c:pt idx="206">
                  <c:v>0.65562913907285036</c:v>
                </c:pt>
                <c:pt idx="207">
                  <c:v>0.69536423841059836</c:v>
                </c:pt>
                <c:pt idx="208">
                  <c:v>0.66887417218543377</c:v>
                </c:pt>
                <c:pt idx="209">
                  <c:v>0.68211920529801362</c:v>
                </c:pt>
                <c:pt idx="210">
                  <c:v>0.77483443708609712</c:v>
                </c:pt>
                <c:pt idx="211">
                  <c:v>0.76821192052980336</c:v>
                </c:pt>
                <c:pt idx="212">
                  <c:v>0.61589403973510148</c:v>
                </c:pt>
                <c:pt idx="213">
                  <c:v>0.75496688741721896</c:v>
                </c:pt>
                <c:pt idx="214">
                  <c:v>0.64238410596026241</c:v>
                </c:pt>
                <c:pt idx="215">
                  <c:v>0.76821192052980336</c:v>
                </c:pt>
                <c:pt idx="216">
                  <c:v>0.73509933774834613</c:v>
                </c:pt>
                <c:pt idx="217">
                  <c:v>0.73509933774834613</c:v>
                </c:pt>
                <c:pt idx="218">
                  <c:v>0.62913907284768411</c:v>
                </c:pt>
                <c:pt idx="219">
                  <c:v>0.77483443708609712</c:v>
                </c:pt>
                <c:pt idx="220">
                  <c:v>0.75496688741721896</c:v>
                </c:pt>
                <c:pt idx="221">
                  <c:v>0.66225165562914312</c:v>
                </c:pt>
                <c:pt idx="222">
                  <c:v>0.88079470198675458</c:v>
                </c:pt>
                <c:pt idx="223">
                  <c:v>0.66225165562914312</c:v>
                </c:pt>
                <c:pt idx="224">
                  <c:v>0.77483443708609712</c:v>
                </c:pt>
                <c:pt idx="225">
                  <c:v>0.62913907284768411</c:v>
                </c:pt>
                <c:pt idx="226">
                  <c:v>0.68211920529801362</c:v>
                </c:pt>
                <c:pt idx="227">
                  <c:v>0.62913907284768411</c:v>
                </c:pt>
                <c:pt idx="228">
                  <c:v>0.68211920529801362</c:v>
                </c:pt>
                <c:pt idx="229">
                  <c:v>0.7615894039735126</c:v>
                </c:pt>
                <c:pt idx="230">
                  <c:v>0.84105960264901125</c:v>
                </c:pt>
                <c:pt idx="231">
                  <c:v>0.71523178807947063</c:v>
                </c:pt>
                <c:pt idx="232">
                  <c:v>0.70860927152318454</c:v>
                </c:pt>
                <c:pt idx="233">
                  <c:v>0.55629139072847889</c:v>
                </c:pt>
                <c:pt idx="234">
                  <c:v>0.69536423841059836</c:v>
                </c:pt>
                <c:pt idx="235">
                  <c:v>0.63576158940397465</c:v>
                </c:pt>
                <c:pt idx="236">
                  <c:v>0.70860927152318454</c:v>
                </c:pt>
                <c:pt idx="237">
                  <c:v>0.64900662251655861</c:v>
                </c:pt>
                <c:pt idx="238">
                  <c:v>0.64900662251655861</c:v>
                </c:pt>
                <c:pt idx="239">
                  <c:v>0.62251655629139102</c:v>
                </c:pt>
                <c:pt idx="240">
                  <c:v>0.68874172185430504</c:v>
                </c:pt>
                <c:pt idx="241">
                  <c:v>0.66887417218543377</c:v>
                </c:pt>
                <c:pt idx="242">
                  <c:v>0.65562913907285036</c:v>
                </c:pt>
                <c:pt idx="243">
                  <c:v>0.79470198675496651</c:v>
                </c:pt>
                <c:pt idx="244">
                  <c:v>0.65562913907285036</c:v>
                </c:pt>
                <c:pt idx="245">
                  <c:v>0.68874172185430504</c:v>
                </c:pt>
                <c:pt idx="246">
                  <c:v>0.54304635761589648</c:v>
                </c:pt>
                <c:pt idx="247">
                  <c:v>0.74172185430463977</c:v>
                </c:pt>
                <c:pt idx="248">
                  <c:v>0.54304635761589648</c:v>
                </c:pt>
                <c:pt idx="249">
                  <c:v>0.5960264900662231</c:v>
                </c:pt>
                <c:pt idx="250">
                  <c:v>0.67549668874172197</c:v>
                </c:pt>
                <c:pt idx="251">
                  <c:v>0.8344370860927145</c:v>
                </c:pt>
                <c:pt idx="252">
                  <c:v>0.91390728476821159</c:v>
                </c:pt>
                <c:pt idx="253">
                  <c:v>0.92052980132450513</c:v>
                </c:pt>
                <c:pt idx="254">
                  <c:v>0.91390728476821159</c:v>
                </c:pt>
                <c:pt idx="255">
                  <c:v>0.7880794701986793</c:v>
                </c:pt>
                <c:pt idx="256">
                  <c:v>0.90066225165562896</c:v>
                </c:pt>
                <c:pt idx="257">
                  <c:v>0.86754966887417484</c:v>
                </c:pt>
                <c:pt idx="258">
                  <c:v>0.91390728476821159</c:v>
                </c:pt>
                <c:pt idx="259">
                  <c:v>0.72185430463576261</c:v>
                </c:pt>
                <c:pt idx="260">
                  <c:v>0.72185430463576261</c:v>
                </c:pt>
                <c:pt idx="261">
                  <c:v>0.85430463576159088</c:v>
                </c:pt>
                <c:pt idx="262">
                  <c:v>0.7615894039735126</c:v>
                </c:pt>
                <c:pt idx="263">
                  <c:v>0.74172185430463977</c:v>
                </c:pt>
                <c:pt idx="264">
                  <c:v>0.87417218543046349</c:v>
                </c:pt>
                <c:pt idx="265">
                  <c:v>0.84105960264901125</c:v>
                </c:pt>
                <c:pt idx="266">
                  <c:v>0.87417218543046349</c:v>
                </c:pt>
                <c:pt idx="267">
                  <c:v>0.7615894039735126</c:v>
                </c:pt>
                <c:pt idx="268">
                  <c:v>0.61589403973510148</c:v>
                </c:pt>
                <c:pt idx="269">
                  <c:v>0.74834437086092698</c:v>
                </c:pt>
                <c:pt idx="270">
                  <c:v>0.7615894039735126</c:v>
                </c:pt>
                <c:pt idx="271">
                  <c:v>0.73509933774834613</c:v>
                </c:pt>
                <c:pt idx="272">
                  <c:v>0.74834437086092698</c:v>
                </c:pt>
                <c:pt idx="273">
                  <c:v>0.88079470198675458</c:v>
                </c:pt>
                <c:pt idx="274">
                  <c:v>0.77483443708609712</c:v>
                </c:pt>
                <c:pt idx="275">
                  <c:v>0.76821192052980336</c:v>
                </c:pt>
                <c:pt idx="276">
                  <c:v>0.95364238410595958</c:v>
                </c:pt>
                <c:pt idx="277">
                  <c:v>0.90728476821191839</c:v>
                </c:pt>
                <c:pt idx="278">
                  <c:v>0.82119205298013265</c:v>
                </c:pt>
                <c:pt idx="279">
                  <c:v>0.90728476821191839</c:v>
                </c:pt>
                <c:pt idx="280">
                  <c:v>0.87417218543046349</c:v>
                </c:pt>
                <c:pt idx="281">
                  <c:v>0.90728476821191839</c:v>
                </c:pt>
                <c:pt idx="282">
                  <c:v>0.75496688741721896</c:v>
                </c:pt>
                <c:pt idx="283">
                  <c:v>0.75496688741721896</c:v>
                </c:pt>
                <c:pt idx="284">
                  <c:v>0.8609271523178843</c:v>
                </c:pt>
                <c:pt idx="285">
                  <c:v>0.79470198675496651</c:v>
                </c:pt>
                <c:pt idx="286">
                  <c:v>0.7615894039735126</c:v>
                </c:pt>
                <c:pt idx="287">
                  <c:v>0.86754966887417484</c:v>
                </c:pt>
                <c:pt idx="288">
                  <c:v>0.80794701986755002</c:v>
                </c:pt>
                <c:pt idx="289">
                  <c:v>0.86754966887417484</c:v>
                </c:pt>
                <c:pt idx="290">
                  <c:v>0.75496688741721896</c:v>
                </c:pt>
                <c:pt idx="291">
                  <c:v>0.60927152317881084</c:v>
                </c:pt>
                <c:pt idx="292">
                  <c:v>0.78145695364238399</c:v>
                </c:pt>
                <c:pt idx="293">
                  <c:v>0.78145695364238399</c:v>
                </c:pt>
                <c:pt idx="294">
                  <c:v>0.74172185430463977</c:v>
                </c:pt>
                <c:pt idx="295">
                  <c:v>0.75496688741721896</c:v>
                </c:pt>
                <c:pt idx="296">
                  <c:v>0.8344370860927145</c:v>
                </c:pt>
                <c:pt idx="297">
                  <c:v>0.72847682119205259</c:v>
                </c:pt>
                <c:pt idx="298">
                  <c:v>0.72185430463576261</c:v>
                </c:pt>
                <c:pt idx="299">
                  <c:v>0.95364238410595958</c:v>
                </c:pt>
                <c:pt idx="300">
                  <c:v>0.75333333333333363</c:v>
                </c:pt>
                <c:pt idx="301">
                  <c:v>0.76000000000000212</c:v>
                </c:pt>
                <c:pt idx="302">
                  <c:v>0.82236842105262986</c:v>
                </c:pt>
                <c:pt idx="303">
                  <c:v>0.74666666666666703</c:v>
                </c:pt>
                <c:pt idx="304">
                  <c:v>0.90506329113924056</c:v>
                </c:pt>
                <c:pt idx="305">
                  <c:v>0.76000000000000212</c:v>
                </c:pt>
                <c:pt idx="306">
                  <c:v>0.70394736842105299</c:v>
                </c:pt>
                <c:pt idx="307">
                  <c:v>0.70394736842105299</c:v>
                </c:pt>
                <c:pt idx="308">
                  <c:v>0.83552631578947401</c:v>
                </c:pt>
                <c:pt idx="309">
                  <c:v>0.75333333333333363</c:v>
                </c:pt>
                <c:pt idx="310">
                  <c:v>0.73333333333333361</c:v>
                </c:pt>
                <c:pt idx="311">
                  <c:v>0.86666666666666703</c:v>
                </c:pt>
                <c:pt idx="312">
                  <c:v>0.63333333333333364</c:v>
                </c:pt>
                <c:pt idx="313">
                  <c:v>0.86666666666666703</c:v>
                </c:pt>
                <c:pt idx="314">
                  <c:v>0.75333333333333363</c:v>
                </c:pt>
                <c:pt idx="315">
                  <c:v>0.7302631578947365</c:v>
                </c:pt>
                <c:pt idx="316">
                  <c:v>0.57894736842105299</c:v>
                </c:pt>
                <c:pt idx="317">
                  <c:v>0.79375000000000062</c:v>
                </c:pt>
                <c:pt idx="318">
                  <c:v>0.80864197530864412</c:v>
                </c:pt>
                <c:pt idx="319">
                  <c:v>0.74000000000000188</c:v>
                </c:pt>
                <c:pt idx="320">
                  <c:v>0.72666666666666702</c:v>
                </c:pt>
                <c:pt idx="321">
                  <c:v>0.56666666666666698</c:v>
                </c:pt>
                <c:pt idx="322">
                  <c:v>0.56000000000000005</c:v>
                </c:pt>
                <c:pt idx="323">
                  <c:v>0.793333333333333</c:v>
                </c:pt>
                <c:pt idx="324">
                  <c:v>0.78666666666666696</c:v>
                </c:pt>
                <c:pt idx="325">
                  <c:v>0.70000000000000062</c:v>
                </c:pt>
                <c:pt idx="326">
                  <c:v>0.706666666666667</c:v>
                </c:pt>
                <c:pt idx="327">
                  <c:v>0.76973684210526305</c:v>
                </c:pt>
                <c:pt idx="328">
                  <c:v>0.69333333333333302</c:v>
                </c:pt>
                <c:pt idx="329">
                  <c:v>0.80921052631578905</c:v>
                </c:pt>
                <c:pt idx="330">
                  <c:v>0.706666666666667</c:v>
                </c:pt>
                <c:pt idx="331">
                  <c:v>0.65131578947368463</c:v>
                </c:pt>
                <c:pt idx="332">
                  <c:v>0.65131578947368463</c:v>
                </c:pt>
                <c:pt idx="333">
                  <c:v>0.74342105263158453</c:v>
                </c:pt>
                <c:pt idx="334">
                  <c:v>0.70000000000000062</c:v>
                </c:pt>
                <c:pt idx="335">
                  <c:v>0.65333333333333365</c:v>
                </c:pt>
                <c:pt idx="336">
                  <c:v>0.77333333333333365</c:v>
                </c:pt>
                <c:pt idx="337">
                  <c:v>0.55333333333333301</c:v>
                </c:pt>
                <c:pt idx="338">
                  <c:v>0.77333333333333365</c:v>
                </c:pt>
                <c:pt idx="339">
                  <c:v>0.66000000000000236</c:v>
                </c:pt>
                <c:pt idx="340">
                  <c:v>0.63815789473684204</c:v>
                </c:pt>
                <c:pt idx="341">
                  <c:v>0.67105263157894912</c:v>
                </c:pt>
                <c:pt idx="342">
                  <c:v>0.70779220779220797</c:v>
                </c:pt>
                <c:pt idx="343">
                  <c:v>0.71153846153846201</c:v>
                </c:pt>
                <c:pt idx="344">
                  <c:v>0.64666666666666761</c:v>
                </c:pt>
                <c:pt idx="345">
                  <c:v>0.63333333333333364</c:v>
                </c:pt>
                <c:pt idx="346">
                  <c:v>0.473333333333333</c:v>
                </c:pt>
                <c:pt idx="347">
                  <c:v>0.53333333333333299</c:v>
                </c:pt>
                <c:pt idx="348">
                  <c:v>0.70000000000000062</c:v>
                </c:pt>
                <c:pt idx="349">
                  <c:v>0.73333333333333361</c:v>
                </c:pt>
                <c:pt idx="350">
                  <c:v>0.90445859872611456</c:v>
                </c:pt>
                <c:pt idx="351">
                  <c:v>0.77397260273972812</c:v>
                </c:pt>
                <c:pt idx="352">
                  <c:v>0.78082191780821963</c:v>
                </c:pt>
                <c:pt idx="353">
                  <c:v>0.85616438356164359</c:v>
                </c:pt>
                <c:pt idx="354">
                  <c:v>0.76712328767123361</c:v>
                </c:pt>
                <c:pt idx="355">
                  <c:v>0.89795918367346905</c:v>
                </c:pt>
                <c:pt idx="356">
                  <c:v>0.78082191780821963</c:v>
                </c:pt>
                <c:pt idx="357">
                  <c:v>0.73287671232876961</c:v>
                </c:pt>
                <c:pt idx="358">
                  <c:v>0.73287671232876961</c:v>
                </c:pt>
                <c:pt idx="359">
                  <c:v>0.82876712328767099</c:v>
                </c:pt>
                <c:pt idx="360">
                  <c:v>0.77397260273972812</c:v>
                </c:pt>
                <c:pt idx="361">
                  <c:v>0.72602739726027465</c:v>
                </c:pt>
                <c:pt idx="362">
                  <c:v>0.84931506849315164</c:v>
                </c:pt>
                <c:pt idx="363">
                  <c:v>0.62328767123287765</c:v>
                </c:pt>
                <c:pt idx="364">
                  <c:v>0.84931506849315164</c:v>
                </c:pt>
                <c:pt idx="365">
                  <c:v>0.73287671232876961</c:v>
                </c:pt>
                <c:pt idx="366">
                  <c:v>0.58219178082191525</c:v>
                </c:pt>
                <c:pt idx="367">
                  <c:v>0.75342465753424936</c:v>
                </c:pt>
                <c:pt idx="368">
                  <c:v>0.80272108843537648</c:v>
                </c:pt>
                <c:pt idx="369">
                  <c:v>0.76190476190476197</c:v>
                </c:pt>
                <c:pt idx="370">
                  <c:v>0.71917808219178336</c:v>
                </c:pt>
                <c:pt idx="371">
                  <c:v>0.73287671232876961</c:v>
                </c:pt>
                <c:pt idx="372">
                  <c:v>0.568493150684932</c:v>
                </c:pt>
                <c:pt idx="373">
                  <c:v>0.568493150684932</c:v>
                </c:pt>
                <c:pt idx="374">
                  <c:v>0.77397260273972812</c:v>
                </c:pt>
                <c:pt idx="375">
                  <c:v>0.80821917808219201</c:v>
                </c:pt>
                <c:pt idx="376">
                  <c:v>0.82191780821918048</c:v>
                </c:pt>
                <c:pt idx="377">
                  <c:v>0.85616438356164359</c:v>
                </c:pt>
                <c:pt idx="378">
                  <c:v>0.52980132450331163</c:v>
                </c:pt>
                <c:pt idx="379">
                  <c:v>0.48344370860927238</c:v>
                </c:pt>
                <c:pt idx="380">
                  <c:v>0.61437908496731997</c:v>
                </c:pt>
                <c:pt idx="381">
                  <c:v>0.47019867549668931</c:v>
                </c:pt>
                <c:pt idx="382">
                  <c:v>0.5960264900662231</c:v>
                </c:pt>
                <c:pt idx="383">
                  <c:v>0.48344370860927238</c:v>
                </c:pt>
                <c:pt idx="384">
                  <c:v>0.73202614379084996</c:v>
                </c:pt>
                <c:pt idx="385">
                  <c:v>0.73202614379084996</c:v>
                </c:pt>
                <c:pt idx="386">
                  <c:v>0.64052287581699296</c:v>
                </c:pt>
                <c:pt idx="387">
                  <c:v>0.71523178807947063</c:v>
                </c:pt>
                <c:pt idx="388">
                  <c:v>0.70860927152318454</c:v>
                </c:pt>
                <c:pt idx="389">
                  <c:v>0.65562913907285036</c:v>
                </c:pt>
                <c:pt idx="390">
                  <c:v>0.60927152317881084</c:v>
                </c:pt>
                <c:pt idx="391">
                  <c:v>0.65562913907285036</c:v>
                </c:pt>
                <c:pt idx="392">
                  <c:v>0.71523178807947063</c:v>
                </c:pt>
                <c:pt idx="393">
                  <c:v>0.67973856209150585</c:v>
                </c:pt>
                <c:pt idx="394">
                  <c:v>0.78431372549019596</c:v>
                </c:pt>
                <c:pt idx="395">
                  <c:v>0.56209150326797463</c:v>
                </c:pt>
                <c:pt idx="396">
                  <c:v>0.57516339869280997</c:v>
                </c:pt>
                <c:pt idx="397">
                  <c:v>0.70198675496688701</c:v>
                </c:pt>
                <c:pt idx="398">
                  <c:v>0.49006622516556442</c:v>
                </c:pt>
                <c:pt idx="399">
                  <c:v>0.51655629139072756</c:v>
                </c:pt>
                <c:pt idx="400">
                  <c:v>0.54966887417218713</c:v>
                </c:pt>
                <c:pt idx="401">
                  <c:v>0.52980132450331163</c:v>
                </c:pt>
                <c:pt idx="402">
                  <c:v>0.56291390728476798</c:v>
                </c:pt>
                <c:pt idx="403">
                  <c:v>0.57236842105262986</c:v>
                </c:pt>
                <c:pt idx="404">
                  <c:v>0.66447368421052788</c:v>
                </c:pt>
                <c:pt idx="405">
                  <c:v>0.70547945205479912</c:v>
                </c:pt>
                <c:pt idx="406">
                  <c:v>0.80132450331125749</c:v>
                </c:pt>
                <c:pt idx="407">
                  <c:v>0.75496688741721896</c:v>
                </c:pt>
                <c:pt idx="408">
                  <c:v>0.88235294117647056</c:v>
                </c:pt>
                <c:pt idx="409">
                  <c:v>0.75496688741721896</c:v>
                </c:pt>
                <c:pt idx="410">
                  <c:v>0.92052980132450513</c:v>
                </c:pt>
                <c:pt idx="411">
                  <c:v>0.75496688741721896</c:v>
                </c:pt>
                <c:pt idx="412">
                  <c:v>0.81699346405228801</c:v>
                </c:pt>
                <c:pt idx="413">
                  <c:v>0.81699346405228801</c:v>
                </c:pt>
                <c:pt idx="414">
                  <c:v>0.96078431372549211</c:v>
                </c:pt>
                <c:pt idx="415">
                  <c:v>0.80132450331125749</c:v>
                </c:pt>
                <c:pt idx="416">
                  <c:v>0.8344370860927145</c:v>
                </c:pt>
                <c:pt idx="417">
                  <c:v>0.95364238410595958</c:v>
                </c:pt>
                <c:pt idx="418">
                  <c:v>0.72185430463576261</c:v>
                </c:pt>
                <c:pt idx="419">
                  <c:v>0.95364238410595958</c:v>
                </c:pt>
                <c:pt idx="420">
                  <c:v>0.84105960264901125</c:v>
                </c:pt>
                <c:pt idx="421">
                  <c:v>0.69934640522875802</c:v>
                </c:pt>
                <c:pt idx="422">
                  <c:v>0.67320261437908924</c:v>
                </c:pt>
                <c:pt idx="423">
                  <c:v>0.83006535947712401</c:v>
                </c:pt>
                <c:pt idx="424">
                  <c:v>0.77777777777778012</c:v>
                </c:pt>
                <c:pt idx="425">
                  <c:v>0.84105960264901125</c:v>
                </c:pt>
                <c:pt idx="426">
                  <c:v>0.77483443708609712</c:v>
                </c:pt>
                <c:pt idx="427">
                  <c:v>0.61589403973510148</c:v>
                </c:pt>
                <c:pt idx="428">
                  <c:v>0.60927152317881084</c:v>
                </c:pt>
                <c:pt idx="429">
                  <c:v>0.84105960264901125</c:v>
                </c:pt>
                <c:pt idx="430">
                  <c:v>0.84768211920529801</c:v>
                </c:pt>
                <c:pt idx="431">
                  <c:v>0.82236842105262986</c:v>
                </c:pt>
                <c:pt idx="432">
                  <c:v>0.7302631578947365</c:v>
                </c:pt>
                <c:pt idx="433">
                  <c:v>0.82876712328767099</c:v>
                </c:pt>
                <c:pt idx="434">
                  <c:v>0.67973856209150585</c:v>
                </c:pt>
                <c:pt idx="435">
                  <c:v>0.77181208053691297</c:v>
                </c:pt>
                <c:pt idx="436">
                  <c:v>0.72483221476510162</c:v>
                </c:pt>
                <c:pt idx="437">
                  <c:v>0.83892617449664397</c:v>
                </c:pt>
                <c:pt idx="438">
                  <c:v>0.711409395973154</c:v>
                </c:pt>
                <c:pt idx="439">
                  <c:v>0.82550335570469757</c:v>
                </c:pt>
                <c:pt idx="440">
                  <c:v>0.72483221476510162</c:v>
                </c:pt>
                <c:pt idx="441">
                  <c:v>0.95973154362416313</c:v>
                </c:pt>
                <c:pt idx="442">
                  <c:v>0.95973154362416313</c:v>
                </c:pt>
                <c:pt idx="443">
                  <c:v>0.85234899328859537</c:v>
                </c:pt>
                <c:pt idx="444">
                  <c:v>0.95973154362416313</c:v>
                </c:pt>
                <c:pt idx="445">
                  <c:v>0.97986577181208101</c:v>
                </c:pt>
                <c:pt idx="446">
                  <c:v>0.88590604026845599</c:v>
                </c:pt>
                <c:pt idx="447">
                  <c:v>0.87919463087248584</c:v>
                </c:pt>
                <c:pt idx="448">
                  <c:v>0.88590604026845599</c:v>
                </c:pt>
                <c:pt idx="449">
                  <c:v>1</c:v>
                </c:pt>
                <c:pt idx="450">
                  <c:v>0.85234899328859537</c:v>
                </c:pt>
                <c:pt idx="451">
                  <c:v>0.71812080536912948</c:v>
                </c:pt>
                <c:pt idx="452">
                  <c:v>0.8120805369127515</c:v>
                </c:pt>
                <c:pt idx="453">
                  <c:v>0.87919463087248584</c:v>
                </c:pt>
                <c:pt idx="454">
                  <c:v>0.98657718120805116</c:v>
                </c:pt>
                <c:pt idx="455">
                  <c:v>0.69127516778523457</c:v>
                </c:pt>
                <c:pt idx="456">
                  <c:v>0.77181208053691297</c:v>
                </c:pt>
                <c:pt idx="457">
                  <c:v>0.68456375838925987</c:v>
                </c:pt>
                <c:pt idx="458">
                  <c:v>0.75838926174496557</c:v>
                </c:pt>
                <c:pt idx="459">
                  <c:v>0.75167785234899853</c:v>
                </c:pt>
                <c:pt idx="460">
                  <c:v>0.76351351351351548</c:v>
                </c:pt>
                <c:pt idx="461">
                  <c:v>0.66891891891891964</c:v>
                </c:pt>
                <c:pt idx="462">
                  <c:v>0.72916666666666696</c:v>
                </c:pt>
                <c:pt idx="463">
                  <c:v>0.711409395973154</c:v>
                </c:pt>
                <c:pt idx="464">
                  <c:v>0.83892617449664397</c:v>
                </c:pt>
                <c:pt idx="465">
                  <c:v>0.71523178807947063</c:v>
                </c:pt>
                <c:pt idx="466">
                  <c:v>0.7615894039735126</c:v>
                </c:pt>
                <c:pt idx="467">
                  <c:v>0.71895424836601363</c:v>
                </c:pt>
                <c:pt idx="468">
                  <c:v>0.74834437086092698</c:v>
                </c:pt>
                <c:pt idx="469">
                  <c:v>0.71710526315789735</c:v>
                </c:pt>
                <c:pt idx="470">
                  <c:v>0.7615894039735126</c:v>
                </c:pt>
                <c:pt idx="471">
                  <c:v>0.60130718954248397</c:v>
                </c:pt>
                <c:pt idx="472">
                  <c:v>0.60130718954248397</c:v>
                </c:pt>
                <c:pt idx="473">
                  <c:v>0.73202614379084996</c:v>
                </c:pt>
                <c:pt idx="474">
                  <c:v>0.55629139072847889</c:v>
                </c:pt>
                <c:pt idx="475">
                  <c:v>0.57615894039735049</c:v>
                </c:pt>
                <c:pt idx="476">
                  <c:v>0.70860927152318454</c:v>
                </c:pt>
                <c:pt idx="477">
                  <c:v>0.67549668874172197</c:v>
                </c:pt>
                <c:pt idx="478">
                  <c:v>0.70860927152318454</c:v>
                </c:pt>
                <c:pt idx="479">
                  <c:v>0.5960264900662231</c:v>
                </c:pt>
                <c:pt idx="480">
                  <c:v>0.45751633986928242</c:v>
                </c:pt>
                <c:pt idx="481">
                  <c:v>0.67973856209150585</c:v>
                </c:pt>
                <c:pt idx="482">
                  <c:v>0.65584415584415812</c:v>
                </c:pt>
                <c:pt idx="483">
                  <c:v>0.57792207792207861</c:v>
                </c:pt>
                <c:pt idx="484">
                  <c:v>0.58278145695364203</c:v>
                </c:pt>
                <c:pt idx="485">
                  <c:v>0.8609271523178843</c:v>
                </c:pt>
                <c:pt idx="486">
                  <c:v>0.75496688741721896</c:v>
                </c:pt>
                <c:pt idx="487">
                  <c:v>0.84105960264901125</c:v>
                </c:pt>
                <c:pt idx="488">
                  <c:v>0.79470198675496651</c:v>
                </c:pt>
                <c:pt idx="489">
                  <c:v>0.74834437086092698</c:v>
                </c:pt>
                <c:pt idx="490">
                  <c:v>0.62745098039215697</c:v>
                </c:pt>
                <c:pt idx="491">
                  <c:v>0.60130718954248397</c:v>
                </c:pt>
                <c:pt idx="492">
                  <c:v>0.65306122448979931</c:v>
                </c:pt>
                <c:pt idx="493">
                  <c:v>0.47712418300653608</c:v>
                </c:pt>
                <c:pt idx="494">
                  <c:v>0.69281045751634063</c:v>
                </c:pt>
                <c:pt idx="495">
                  <c:v>0.59060402684563751</c:v>
                </c:pt>
                <c:pt idx="496">
                  <c:v>0.7880794701986793</c:v>
                </c:pt>
                <c:pt idx="497">
                  <c:v>0.78145695364238399</c:v>
                </c:pt>
                <c:pt idx="498">
                  <c:v>0.73856209150326757</c:v>
                </c:pt>
                <c:pt idx="499">
                  <c:v>0.76821192052980336</c:v>
                </c:pt>
                <c:pt idx="500">
                  <c:v>0.69536423841059836</c:v>
                </c:pt>
                <c:pt idx="501">
                  <c:v>0.78145695364238399</c:v>
                </c:pt>
                <c:pt idx="502">
                  <c:v>0.67320261437908924</c:v>
                </c:pt>
                <c:pt idx="503">
                  <c:v>0.67320261437908924</c:v>
                </c:pt>
                <c:pt idx="504">
                  <c:v>0.76470588235294312</c:v>
                </c:pt>
                <c:pt idx="505">
                  <c:v>0.62913907284768411</c:v>
                </c:pt>
                <c:pt idx="506">
                  <c:v>0.62251655629139102</c:v>
                </c:pt>
                <c:pt idx="507">
                  <c:v>0.74172185430463977</c:v>
                </c:pt>
                <c:pt idx="508">
                  <c:v>0.72185430463576261</c:v>
                </c:pt>
                <c:pt idx="509">
                  <c:v>0.74172185430463977</c:v>
                </c:pt>
                <c:pt idx="510">
                  <c:v>0.62913907284768411</c:v>
                </c:pt>
                <c:pt idx="511">
                  <c:v>0.49019607843137275</c:v>
                </c:pt>
                <c:pt idx="512">
                  <c:v>0.71241830065359713</c:v>
                </c:pt>
                <c:pt idx="513">
                  <c:v>0.64705882352941624</c:v>
                </c:pt>
                <c:pt idx="514">
                  <c:v>0.55555555555555602</c:v>
                </c:pt>
                <c:pt idx="515">
                  <c:v>0.61589403973510148</c:v>
                </c:pt>
                <c:pt idx="516">
                  <c:v>0.89403973509933798</c:v>
                </c:pt>
                <c:pt idx="517">
                  <c:v>0.7880794701986793</c:v>
                </c:pt>
                <c:pt idx="518">
                  <c:v>0.78145695364238399</c:v>
                </c:pt>
                <c:pt idx="519">
                  <c:v>0.82781456953642396</c:v>
                </c:pt>
                <c:pt idx="520">
                  <c:v>0.82119205298013265</c:v>
                </c:pt>
                <c:pt idx="521">
                  <c:v>0.61184210526315863</c:v>
                </c:pt>
                <c:pt idx="522">
                  <c:v>0.58552631578947356</c:v>
                </c:pt>
                <c:pt idx="523">
                  <c:v>0.70547945205479912</c:v>
                </c:pt>
                <c:pt idx="524">
                  <c:v>0.5228758169934673</c:v>
                </c:pt>
                <c:pt idx="525">
                  <c:v>0.73856209150326757</c:v>
                </c:pt>
                <c:pt idx="526">
                  <c:v>0.62416107382550512</c:v>
                </c:pt>
                <c:pt idx="527">
                  <c:v>0.88888888888888962</c:v>
                </c:pt>
                <c:pt idx="528">
                  <c:v>0.66887417218543377</c:v>
                </c:pt>
                <c:pt idx="529">
                  <c:v>0.66225165562914312</c:v>
                </c:pt>
                <c:pt idx="530">
                  <c:v>0.71241830065359713</c:v>
                </c:pt>
                <c:pt idx="531">
                  <c:v>0.67549668874172197</c:v>
                </c:pt>
                <c:pt idx="532">
                  <c:v>0.66887417218543377</c:v>
                </c:pt>
                <c:pt idx="533">
                  <c:v>0.66225165562914312</c:v>
                </c:pt>
                <c:pt idx="534">
                  <c:v>0.83006535947712401</c:v>
                </c:pt>
                <c:pt idx="535">
                  <c:v>0.83006535947712401</c:v>
                </c:pt>
                <c:pt idx="536">
                  <c:v>0.69934640522875802</c:v>
                </c:pt>
                <c:pt idx="537">
                  <c:v>0.82781456953642396</c:v>
                </c:pt>
                <c:pt idx="538">
                  <c:v>0.84768211920529801</c:v>
                </c:pt>
                <c:pt idx="539">
                  <c:v>0.71523178807947063</c:v>
                </c:pt>
                <c:pt idx="540">
                  <c:v>0.7880794701986793</c:v>
                </c:pt>
                <c:pt idx="541">
                  <c:v>0.71523178807947063</c:v>
                </c:pt>
                <c:pt idx="542">
                  <c:v>0.82781456953642396</c:v>
                </c:pt>
                <c:pt idx="543">
                  <c:v>0.68627450980392157</c:v>
                </c:pt>
                <c:pt idx="544">
                  <c:v>0.66013071895424802</c:v>
                </c:pt>
                <c:pt idx="545">
                  <c:v>0.68627450980392157</c:v>
                </c:pt>
                <c:pt idx="546">
                  <c:v>0.71241830065359713</c:v>
                </c:pt>
                <c:pt idx="547">
                  <c:v>0.84105960264901125</c:v>
                </c:pt>
                <c:pt idx="548">
                  <c:v>0.7615894039735126</c:v>
                </c:pt>
                <c:pt idx="549">
                  <c:v>0.84105960264901125</c:v>
                </c:pt>
                <c:pt idx="550">
                  <c:v>0.75496688741721896</c:v>
                </c:pt>
                <c:pt idx="551">
                  <c:v>0.65562913907285036</c:v>
                </c:pt>
                <c:pt idx="552">
                  <c:v>0.66225165562914312</c:v>
                </c:pt>
                <c:pt idx="553">
                  <c:v>0.57236842105262986</c:v>
                </c:pt>
                <c:pt idx="554">
                  <c:v>0.54605263157894701</c:v>
                </c:pt>
                <c:pt idx="555">
                  <c:v>0.65753424657534265</c:v>
                </c:pt>
                <c:pt idx="556">
                  <c:v>0.64052287581699296</c:v>
                </c:pt>
                <c:pt idx="557">
                  <c:v>0.69934640522875802</c:v>
                </c:pt>
                <c:pt idx="558">
                  <c:v>0.82550335570469757</c:v>
                </c:pt>
                <c:pt idx="559">
                  <c:v>0.66666666666666763</c:v>
                </c:pt>
                <c:pt idx="560">
                  <c:v>0.77777777777778012</c:v>
                </c:pt>
                <c:pt idx="561">
                  <c:v>0.58940397350993357</c:v>
                </c:pt>
                <c:pt idx="562">
                  <c:v>0.58278145695364203</c:v>
                </c:pt>
                <c:pt idx="563">
                  <c:v>0.67320261437908924</c:v>
                </c:pt>
                <c:pt idx="564">
                  <c:v>0.5695364238410574</c:v>
                </c:pt>
                <c:pt idx="565">
                  <c:v>0.65562913907285036</c:v>
                </c:pt>
                <c:pt idx="566">
                  <c:v>0.58278145695364203</c:v>
                </c:pt>
                <c:pt idx="567">
                  <c:v>0.79084967320261612</c:v>
                </c:pt>
                <c:pt idx="568">
                  <c:v>0.79084967320261612</c:v>
                </c:pt>
                <c:pt idx="569">
                  <c:v>0.72549019607843312</c:v>
                </c:pt>
                <c:pt idx="570">
                  <c:v>0.74834437086092698</c:v>
                </c:pt>
                <c:pt idx="571">
                  <c:v>0.76821192052980336</c:v>
                </c:pt>
                <c:pt idx="572">
                  <c:v>0.71523178807947063</c:v>
                </c:pt>
                <c:pt idx="573">
                  <c:v>0.73509933774834613</c:v>
                </c:pt>
                <c:pt idx="574">
                  <c:v>0.71523178807947063</c:v>
                </c:pt>
                <c:pt idx="575">
                  <c:v>0.7880794701986793</c:v>
                </c:pt>
                <c:pt idx="576">
                  <c:v>0.64705882352941624</c:v>
                </c:pt>
                <c:pt idx="577">
                  <c:v>0.67320261437908924</c:v>
                </c:pt>
                <c:pt idx="578">
                  <c:v>0.64705882352941624</c:v>
                </c:pt>
                <c:pt idx="579">
                  <c:v>0.64705882352941624</c:v>
                </c:pt>
                <c:pt idx="580">
                  <c:v>0.77483443708609712</c:v>
                </c:pt>
                <c:pt idx="581">
                  <c:v>0.77483443708609712</c:v>
                </c:pt>
                <c:pt idx="582">
                  <c:v>0.81456953642384311</c:v>
                </c:pt>
                <c:pt idx="583">
                  <c:v>0.8609271523178843</c:v>
                </c:pt>
                <c:pt idx="584">
                  <c:v>0.65562913907285036</c:v>
                </c:pt>
                <c:pt idx="585">
                  <c:v>0.60927152317881084</c:v>
                </c:pt>
                <c:pt idx="586">
                  <c:v>0.57236842105262986</c:v>
                </c:pt>
                <c:pt idx="587">
                  <c:v>0.54605263157894701</c:v>
                </c:pt>
                <c:pt idx="588">
                  <c:v>0.58904109589041098</c:v>
                </c:pt>
                <c:pt idx="589">
                  <c:v>0.65359477124183063</c:v>
                </c:pt>
                <c:pt idx="590">
                  <c:v>0.68627450980392157</c:v>
                </c:pt>
                <c:pt idx="591">
                  <c:v>0.78523489932885904</c:v>
                </c:pt>
                <c:pt idx="592">
                  <c:v>0.81045751633986962</c:v>
                </c:pt>
                <c:pt idx="593">
                  <c:v>0.75163398692810712</c:v>
                </c:pt>
                <c:pt idx="594">
                  <c:v>0.85620915032679912</c:v>
                </c:pt>
                <c:pt idx="595">
                  <c:v>0.69536423841059836</c:v>
                </c:pt>
                <c:pt idx="596">
                  <c:v>0.74172185430463977</c:v>
                </c:pt>
                <c:pt idx="597">
                  <c:v>0.74834437086092698</c:v>
                </c:pt>
                <c:pt idx="598">
                  <c:v>0.72847682119205259</c:v>
                </c:pt>
                <c:pt idx="599">
                  <c:v>0.77483443708609712</c:v>
                </c:pt>
                <c:pt idx="600">
                  <c:v>0.74172185430463977</c:v>
                </c:pt>
                <c:pt idx="601">
                  <c:v>0.62913907284768411</c:v>
                </c:pt>
                <c:pt idx="602">
                  <c:v>0.62913907284768411</c:v>
                </c:pt>
                <c:pt idx="603">
                  <c:v>0.70860927152318454</c:v>
                </c:pt>
                <c:pt idx="604">
                  <c:v>0.66887417218543377</c:v>
                </c:pt>
                <c:pt idx="605">
                  <c:v>0.62251655629139102</c:v>
                </c:pt>
                <c:pt idx="606">
                  <c:v>0.72847682119205259</c:v>
                </c:pt>
                <c:pt idx="607">
                  <c:v>0.58940397350993357</c:v>
                </c:pt>
                <c:pt idx="608">
                  <c:v>0.72847682119205259</c:v>
                </c:pt>
                <c:pt idx="609">
                  <c:v>0.62913907284768411</c:v>
                </c:pt>
                <c:pt idx="610">
                  <c:v>0.48344370860927238</c:v>
                </c:pt>
                <c:pt idx="611">
                  <c:v>0.66887417218543377</c:v>
                </c:pt>
                <c:pt idx="612">
                  <c:v>0.69536423841059836</c:v>
                </c:pt>
                <c:pt idx="613">
                  <c:v>0.65562913907285036</c:v>
                </c:pt>
                <c:pt idx="614">
                  <c:v>0.61589403973510148</c:v>
                </c:pt>
                <c:pt idx="615">
                  <c:v>0.84105960264901125</c:v>
                </c:pt>
                <c:pt idx="616">
                  <c:v>0.69536423841059836</c:v>
                </c:pt>
                <c:pt idx="617">
                  <c:v>0.74172185430463977</c:v>
                </c:pt>
                <c:pt idx="618">
                  <c:v>0.72185430463576261</c:v>
                </c:pt>
                <c:pt idx="619">
                  <c:v>0.71523178807947063</c:v>
                </c:pt>
                <c:pt idx="620">
                  <c:v>0.70000000000000062</c:v>
                </c:pt>
                <c:pt idx="621">
                  <c:v>0.78</c:v>
                </c:pt>
                <c:pt idx="622">
                  <c:v>0.82191780821918048</c:v>
                </c:pt>
                <c:pt idx="623">
                  <c:v>0.58278145695364203</c:v>
                </c:pt>
                <c:pt idx="624">
                  <c:v>0.69536423841059836</c:v>
                </c:pt>
                <c:pt idx="625">
                  <c:v>0.62416107382550512</c:v>
                </c:pt>
                <c:pt idx="626">
                  <c:v>0.82119205298013265</c:v>
                </c:pt>
                <c:pt idx="627">
                  <c:v>0.80132450331125749</c:v>
                </c:pt>
                <c:pt idx="628">
                  <c:v>0.7615894039735126</c:v>
                </c:pt>
                <c:pt idx="629">
                  <c:v>0.77483443708609712</c:v>
                </c:pt>
                <c:pt idx="630">
                  <c:v>0.62913907284768411</c:v>
                </c:pt>
                <c:pt idx="631">
                  <c:v>0.62251655629139102</c:v>
                </c:pt>
                <c:pt idx="632">
                  <c:v>0.62913907284768411</c:v>
                </c:pt>
                <c:pt idx="633">
                  <c:v>0.60927152317881084</c:v>
                </c:pt>
                <c:pt idx="634">
                  <c:v>0.69536423841059836</c:v>
                </c:pt>
                <c:pt idx="635">
                  <c:v>0.62251655629139102</c:v>
                </c:pt>
                <c:pt idx="636">
                  <c:v>0.74834437086092698</c:v>
                </c:pt>
                <c:pt idx="637">
                  <c:v>0.74834437086092698</c:v>
                </c:pt>
                <c:pt idx="638">
                  <c:v>0.68211920529801362</c:v>
                </c:pt>
                <c:pt idx="639">
                  <c:v>0.7880794701986793</c:v>
                </c:pt>
                <c:pt idx="640">
                  <c:v>0.76821192052980336</c:v>
                </c:pt>
                <c:pt idx="641">
                  <c:v>0.71523178807947063</c:v>
                </c:pt>
                <c:pt idx="642">
                  <c:v>0.73509933774834613</c:v>
                </c:pt>
                <c:pt idx="643">
                  <c:v>0.71523178807947063</c:v>
                </c:pt>
                <c:pt idx="644">
                  <c:v>0.7880794701986793</c:v>
                </c:pt>
                <c:pt idx="645">
                  <c:v>0.64238410596026241</c:v>
                </c:pt>
                <c:pt idx="646">
                  <c:v>0.66887417218543377</c:v>
                </c:pt>
                <c:pt idx="647">
                  <c:v>0.64238410596026241</c:v>
                </c:pt>
                <c:pt idx="648">
                  <c:v>0.69536423841059836</c:v>
                </c:pt>
                <c:pt idx="649">
                  <c:v>0.77483443708609712</c:v>
                </c:pt>
                <c:pt idx="650">
                  <c:v>0.81456953642384311</c:v>
                </c:pt>
                <c:pt idx="651">
                  <c:v>0.85430463576159088</c:v>
                </c:pt>
                <c:pt idx="652">
                  <c:v>0.90066225165562896</c:v>
                </c:pt>
                <c:pt idx="653">
                  <c:v>0.69536423841059836</c:v>
                </c:pt>
                <c:pt idx="654">
                  <c:v>0.64900662251655861</c:v>
                </c:pt>
                <c:pt idx="655">
                  <c:v>0.62000000000000188</c:v>
                </c:pt>
                <c:pt idx="656">
                  <c:v>0.59333333333333249</c:v>
                </c:pt>
                <c:pt idx="657">
                  <c:v>0.63013698630137005</c:v>
                </c:pt>
                <c:pt idx="658">
                  <c:v>0.63576158940397465</c:v>
                </c:pt>
                <c:pt idx="659">
                  <c:v>0.66887417218543377</c:v>
                </c:pt>
                <c:pt idx="660">
                  <c:v>0.78523489932885904</c:v>
                </c:pt>
                <c:pt idx="661">
                  <c:v>0.76821192052980336</c:v>
                </c:pt>
                <c:pt idx="662">
                  <c:v>0.70860927152318454</c:v>
                </c:pt>
                <c:pt idx="663">
                  <c:v>0.85430463576159088</c:v>
                </c:pt>
                <c:pt idx="664">
                  <c:v>0.96026490066225156</c:v>
                </c:pt>
                <c:pt idx="665">
                  <c:v>0.81456953642384311</c:v>
                </c:pt>
                <c:pt idx="666">
                  <c:v>0.76811594202898736</c:v>
                </c:pt>
                <c:pt idx="667">
                  <c:v>0.77536231884058004</c:v>
                </c:pt>
                <c:pt idx="668">
                  <c:v>0.94285714285714251</c:v>
                </c:pt>
                <c:pt idx="669">
                  <c:v>0.76086956521739102</c:v>
                </c:pt>
                <c:pt idx="670">
                  <c:v>0.90780141843971884</c:v>
                </c:pt>
                <c:pt idx="671">
                  <c:v>0.77536231884058004</c:v>
                </c:pt>
                <c:pt idx="672">
                  <c:v>0.84285714285714297</c:v>
                </c:pt>
                <c:pt idx="673">
                  <c:v>0.84285714285714297</c:v>
                </c:pt>
                <c:pt idx="674">
                  <c:v>0.92857142857142905</c:v>
                </c:pt>
                <c:pt idx="675">
                  <c:v>0.79710144927536197</c:v>
                </c:pt>
                <c:pt idx="676">
                  <c:v>0.79710144927536197</c:v>
                </c:pt>
                <c:pt idx="677">
                  <c:v>0.90579710144927505</c:v>
                </c:pt>
                <c:pt idx="678">
                  <c:v>0.688405797101449</c:v>
                </c:pt>
                <c:pt idx="679">
                  <c:v>0.90579710144927505</c:v>
                </c:pt>
                <c:pt idx="680">
                  <c:v>0.81159420289855289</c:v>
                </c:pt>
                <c:pt idx="681">
                  <c:v>0.65714285714285936</c:v>
                </c:pt>
                <c:pt idx="682">
                  <c:v>0.70000000000000062</c:v>
                </c:pt>
                <c:pt idx="683">
                  <c:v>0.84615384615384837</c:v>
                </c:pt>
                <c:pt idx="684">
                  <c:v>0.78321678321678256</c:v>
                </c:pt>
                <c:pt idx="685">
                  <c:v>0.79710144927536197</c:v>
                </c:pt>
                <c:pt idx="686">
                  <c:v>0.71014492753623204</c:v>
                </c:pt>
                <c:pt idx="687">
                  <c:v>0.56521739130434756</c:v>
                </c:pt>
                <c:pt idx="688">
                  <c:v>0.60144927536231962</c:v>
                </c:pt>
                <c:pt idx="689">
                  <c:v>0.78260869565217683</c:v>
                </c:pt>
                <c:pt idx="690">
                  <c:v>0.80434782608695699</c:v>
                </c:pt>
                <c:pt idx="691">
                  <c:v>0.80281690140845097</c:v>
                </c:pt>
                <c:pt idx="692">
                  <c:v>0.780141843971631</c:v>
                </c:pt>
                <c:pt idx="693">
                  <c:v>0.88148148148148198</c:v>
                </c:pt>
                <c:pt idx="694">
                  <c:v>0.70000000000000062</c:v>
                </c:pt>
                <c:pt idx="695">
                  <c:v>0.92857142857142905</c:v>
                </c:pt>
                <c:pt idx="696">
                  <c:v>0.8088235294117645</c:v>
                </c:pt>
                <c:pt idx="697">
                  <c:v>0.7517730496453926</c:v>
                </c:pt>
                <c:pt idx="698">
                  <c:v>0.74285714285714299</c:v>
                </c:pt>
                <c:pt idx="699">
                  <c:v>0.6857142857142855</c:v>
                </c:pt>
                <c:pt idx="700">
                  <c:v>0.71428571428571463</c:v>
                </c:pt>
                <c:pt idx="701">
                  <c:v>0.75362318840579912</c:v>
                </c:pt>
                <c:pt idx="702">
                  <c:v>0.66666666666666763</c:v>
                </c:pt>
                <c:pt idx="703">
                  <c:v>0.76811594202898736</c:v>
                </c:pt>
                <c:pt idx="704">
                  <c:v>0.77536231884058004</c:v>
                </c:pt>
                <c:pt idx="705">
                  <c:v>0.94285714285714251</c:v>
                </c:pt>
                <c:pt idx="706">
                  <c:v>0.76086956521739102</c:v>
                </c:pt>
                <c:pt idx="707">
                  <c:v>0.90780141843971884</c:v>
                </c:pt>
                <c:pt idx="708">
                  <c:v>0.77536231884058004</c:v>
                </c:pt>
                <c:pt idx="709">
                  <c:v>0.84285714285714297</c:v>
                </c:pt>
                <c:pt idx="710">
                  <c:v>0.84285714285714297</c:v>
                </c:pt>
                <c:pt idx="711">
                  <c:v>0.92857142857142905</c:v>
                </c:pt>
                <c:pt idx="712">
                  <c:v>0.79710144927536197</c:v>
                </c:pt>
                <c:pt idx="713">
                  <c:v>0.79710144927536197</c:v>
                </c:pt>
                <c:pt idx="714">
                  <c:v>0.90579710144927505</c:v>
                </c:pt>
                <c:pt idx="715">
                  <c:v>0.688405797101449</c:v>
                </c:pt>
                <c:pt idx="716">
                  <c:v>0.90579710144927505</c:v>
                </c:pt>
                <c:pt idx="717">
                  <c:v>0.81159420289855289</c:v>
                </c:pt>
                <c:pt idx="718">
                  <c:v>0.65714285714285936</c:v>
                </c:pt>
                <c:pt idx="719">
                  <c:v>0.70000000000000062</c:v>
                </c:pt>
                <c:pt idx="720">
                  <c:v>0.84615384615384837</c:v>
                </c:pt>
                <c:pt idx="721">
                  <c:v>0.78321678321678256</c:v>
                </c:pt>
                <c:pt idx="722">
                  <c:v>0.79710144927536197</c:v>
                </c:pt>
                <c:pt idx="723">
                  <c:v>0.71014492753623204</c:v>
                </c:pt>
                <c:pt idx="724">
                  <c:v>0.56521739130434756</c:v>
                </c:pt>
                <c:pt idx="725">
                  <c:v>0.60144927536231962</c:v>
                </c:pt>
                <c:pt idx="726">
                  <c:v>0.78260869565217683</c:v>
                </c:pt>
                <c:pt idx="727">
                  <c:v>0.80434782608695699</c:v>
                </c:pt>
                <c:pt idx="728">
                  <c:v>0.80281690140845097</c:v>
                </c:pt>
                <c:pt idx="729">
                  <c:v>0.780141843971631</c:v>
                </c:pt>
                <c:pt idx="730">
                  <c:v>0.88148148148148198</c:v>
                </c:pt>
                <c:pt idx="731">
                  <c:v>0.70000000000000062</c:v>
                </c:pt>
                <c:pt idx="732">
                  <c:v>0.92857142857142905</c:v>
                </c:pt>
                <c:pt idx="733">
                  <c:v>0.8088235294117645</c:v>
                </c:pt>
                <c:pt idx="734">
                  <c:v>0.7517730496453926</c:v>
                </c:pt>
                <c:pt idx="735">
                  <c:v>0.74285714285714299</c:v>
                </c:pt>
                <c:pt idx="736">
                  <c:v>0.6857142857142855</c:v>
                </c:pt>
                <c:pt idx="737">
                  <c:v>0.71428571428571463</c:v>
                </c:pt>
                <c:pt idx="738">
                  <c:v>0.75362318840579912</c:v>
                </c:pt>
                <c:pt idx="739">
                  <c:v>0.66666666666666763</c:v>
                </c:pt>
                <c:pt idx="740">
                  <c:v>1</c:v>
                </c:pt>
                <c:pt idx="741">
                  <c:v>0.72463768115942062</c:v>
                </c:pt>
                <c:pt idx="742">
                  <c:v>0.73188405797101563</c:v>
                </c:pt>
                <c:pt idx="743">
                  <c:v>0.88571428571428557</c:v>
                </c:pt>
                <c:pt idx="744">
                  <c:v>0.71739130434782605</c:v>
                </c:pt>
                <c:pt idx="745">
                  <c:v>0.86524822695035564</c:v>
                </c:pt>
                <c:pt idx="746">
                  <c:v>0.73188405797101563</c:v>
                </c:pt>
                <c:pt idx="747">
                  <c:v>0.78571428571428559</c:v>
                </c:pt>
                <c:pt idx="748">
                  <c:v>0.78571428571428559</c:v>
                </c:pt>
                <c:pt idx="749">
                  <c:v>0.87142857142857477</c:v>
                </c:pt>
                <c:pt idx="750">
                  <c:v>0.75362318840579912</c:v>
                </c:pt>
                <c:pt idx="751">
                  <c:v>0.73913043478260898</c:v>
                </c:pt>
                <c:pt idx="752">
                  <c:v>0.84782608695652262</c:v>
                </c:pt>
                <c:pt idx="753">
                  <c:v>0.63043478260869812</c:v>
                </c:pt>
                <c:pt idx="754">
                  <c:v>0.84782608695652262</c:v>
                </c:pt>
                <c:pt idx="755">
                  <c:v>0.75362318840579912</c:v>
                </c:pt>
                <c:pt idx="756">
                  <c:v>0.60000000000000064</c:v>
                </c:pt>
                <c:pt idx="757">
                  <c:v>0.70000000000000062</c:v>
                </c:pt>
                <c:pt idx="758">
                  <c:v>0.80419580419580661</c:v>
                </c:pt>
                <c:pt idx="759">
                  <c:v>0.74125874125874103</c:v>
                </c:pt>
                <c:pt idx="760">
                  <c:v>0.73913043478260898</c:v>
                </c:pt>
                <c:pt idx="761">
                  <c:v>0.78260869565217683</c:v>
                </c:pt>
                <c:pt idx="762">
                  <c:v>0.63768115942029224</c:v>
                </c:pt>
                <c:pt idx="763">
                  <c:v>0.67391304347826164</c:v>
                </c:pt>
                <c:pt idx="764">
                  <c:v>0.73913043478260898</c:v>
                </c:pt>
                <c:pt idx="765">
                  <c:v>0.76086956521739102</c:v>
                </c:pt>
                <c:pt idx="766">
                  <c:v>0.76056338028168957</c:v>
                </c:pt>
                <c:pt idx="767">
                  <c:v>0.73758865248226901</c:v>
                </c:pt>
                <c:pt idx="768">
                  <c:v>0.85185185185185264</c:v>
                </c:pt>
                <c:pt idx="769">
                  <c:v>0.65714285714285936</c:v>
                </c:pt>
                <c:pt idx="770">
                  <c:v>0.82857142857142962</c:v>
                </c:pt>
                <c:pt idx="771">
                  <c:v>0.750000000000002</c:v>
                </c:pt>
                <c:pt idx="772">
                  <c:v>0.80851063829787262</c:v>
                </c:pt>
                <c:pt idx="773">
                  <c:v>0.78571428571428559</c:v>
                </c:pt>
                <c:pt idx="774">
                  <c:v>0.71428571428571463</c:v>
                </c:pt>
                <c:pt idx="775">
                  <c:v>0.77142857142857524</c:v>
                </c:pt>
                <c:pt idx="776">
                  <c:v>0.82608695652173902</c:v>
                </c:pt>
                <c:pt idx="777">
                  <c:v>0.73913043478260898</c:v>
                </c:pt>
                <c:pt idx="778">
                  <c:v>0.90277777777777801</c:v>
                </c:pt>
                <c:pt idx="779">
                  <c:v>0.90277777777777801</c:v>
                </c:pt>
                <c:pt idx="780">
                  <c:v>0.65217391304348227</c:v>
                </c:pt>
                <c:pt idx="781">
                  <c:v>0.65942028985507362</c:v>
                </c:pt>
                <c:pt idx="782">
                  <c:v>0.82857142857142962</c:v>
                </c:pt>
                <c:pt idx="783">
                  <c:v>0.64492753623188837</c:v>
                </c:pt>
                <c:pt idx="784">
                  <c:v>0.79432624113475159</c:v>
                </c:pt>
                <c:pt idx="785">
                  <c:v>0.65942028985507362</c:v>
                </c:pt>
                <c:pt idx="786">
                  <c:v>0.72857142857142965</c:v>
                </c:pt>
                <c:pt idx="787">
                  <c:v>0.72857142857142965</c:v>
                </c:pt>
                <c:pt idx="788">
                  <c:v>0.81428571428571461</c:v>
                </c:pt>
                <c:pt idx="789">
                  <c:v>0.68115942028985565</c:v>
                </c:pt>
                <c:pt idx="790">
                  <c:v>0.68115942028985565</c:v>
                </c:pt>
                <c:pt idx="791">
                  <c:v>0.7898550724637714</c:v>
                </c:pt>
                <c:pt idx="792">
                  <c:v>0.57246376811593869</c:v>
                </c:pt>
                <c:pt idx="793">
                  <c:v>0.7898550724637714</c:v>
                </c:pt>
                <c:pt idx="794">
                  <c:v>0.69565217391304301</c:v>
                </c:pt>
                <c:pt idx="795">
                  <c:v>0.54285714285714259</c:v>
                </c:pt>
                <c:pt idx="796">
                  <c:v>0.75714285714285912</c:v>
                </c:pt>
                <c:pt idx="797">
                  <c:v>0.73426573426573405</c:v>
                </c:pt>
                <c:pt idx="798">
                  <c:v>0.67132867132867524</c:v>
                </c:pt>
                <c:pt idx="799">
                  <c:v>0.68115942028985565</c:v>
                </c:pt>
                <c:pt idx="800">
                  <c:v>0.69565217391304301</c:v>
                </c:pt>
                <c:pt idx="801">
                  <c:v>0.55072463768116231</c:v>
                </c:pt>
                <c:pt idx="802">
                  <c:v>0.58695652173912716</c:v>
                </c:pt>
                <c:pt idx="803">
                  <c:v>0.66666666666666763</c:v>
                </c:pt>
                <c:pt idx="804">
                  <c:v>0.688405797101449</c:v>
                </c:pt>
                <c:pt idx="805">
                  <c:v>0.69718309859154903</c:v>
                </c:pt>
                <c:pt idx="806">
                  <c:v>0.7446808510638333</c:v>
                </c:pt>
                <c:pt idx="807">
                  <c:v>0.89629629629629604</c:v>
                </c:pt>
                <c:pt idx="808">
                  <c:v>0.74285714285714299</c:v>
                </c:pt>
                <c:pt idx="809">
                  <c:v>0.8</c:v>
                </c:pt>
                <c:pt idx="810">
                  <c:v>0.69117647058823561</c:v>
                </c:pt>
                <c:pt idx="811">
                  <c:v>0.73758865248226901</c:v>
                </c:pt>
                <c:pt idx="812">
                  <c:v>0.72857142857142965</c:v>
                </c:pt>
                <c:pt idx="813">
                  <c:v>0.65714285714285936</c:v>
                </c:pt>
                <c:pt idx="814">
                  <c:v>0.70000000000000062</c:v>
                </c:pt>
                <c:pt idx="815">
                  <c:v>0.79710144927536197</c:v>
                </c:pt>
                <c:pt idx="816">
                  <c:v>0.65217391304348227</c:v>
                </c:pt>
                <c:pt idx="817">
                  <c:v>0.875000000000002</c:v>
                </c:pt>
                <c:pt idx="818">
                  <c:v>0.875000000000002</c:v>
                </c:pt>
                <c:pt idx="819">
                  <c:v>0.91666666666666696</c:v>
                </c:pt>
                <c:pt idx="820">
                  <c:v>0.66666666666666763</c:v>
                </c:pt>
                <c:pt idx="821">
                  <c:v>0.67391304347826164</c:v>
                </c:pt>
                <c:pt idx="822">
                  <c:v>0.84285714285714297</c:v>
                </c:pt>
                <c:pt idx="823">
                  <c:v>0.65942028985507362</c:v>
                </c:pt>
                <c:pt idx="824">
                  <c:v>0.80851063829787262</c:v>
                </c:pt>
                <c:pt idx="825">
                  <c:v>0.67391304347826164</c:v>
                </c:pt>
                <c:pt idx="826">
                  <c:v>0.74285714285714299</c:v>
                </c:pt>
                <c:pt idx="827">
                  <c:v>0.74285714285714299</c:v>
                </c:pt>
                <c:pt idx="828">
                  <c:v>0.82857142857142962</c:v>
                </c:pt>
                <c:pt idx="829">
                  <c:v>0.69565217391304301</c:v>
                </c:pt>
                <c:pt idx="830">
                  <c:v>0.69565217391304301</c:v>
                </c:pt>
                <c:pt idx="831">
                  <c:v>0.80434782608695699</c:v>
                </c:pt>
                <c:pt idx="832">
                  <c:v>0.58695652173912716</c:v>
                </c:pt>
                <c:pt idx="833">
                  <c:v>0.80434782608695699</c:v>
                </c:pt>
                <c:pt idx="834">
                  <c:v>0.71014492753623204</c:v>
                </c:pt>
                <c:pt idx="835">
                  <c:v>0.55714285714285705</c:v>
                </c:pt>
                <c:pt idx="836">
                  <c:v>0.65714285714285936</c:v>
                </c:pt>
                <c:pt idx="837">
                  <c:v>0.74825174825174801</c:v>
                </c:pt>
                <c:pt idx="838">
                  <c:v>0.68531468531468498</c:v>
                </c:pt>
                <c:pt idx="839">
                  <c:v>0.69565217391304301</c:v>
                </c:pt>
                <c:pt idx="840">
                  <c:v>0.78260869565217683</c:v>
                </c:pt>
                <c:pt idx="841">
                  <c:v>0.63768115942029224</c:v>
                </c:pt>
                <c:pt idx="842">
                  <c:v>0.67391304347826164</c:v>
                </c:pt>
                <c:pt idx="843">
                  <c:v>0.68115942028985565</c:v>
                </c:pt>
                <c:pt idx="844">
                  <c:v>0.70289855072463803</c:v>
                </c:pt>
                <c:pt idx="845">
                  <c:v>0.70422535211267812</c:v>
                </c:pt>
                <c:pt idx="846">
                  <c:v>0.68085106382978888</c:v>
                </c:pt>
                <c:pt idx="847">
                  <c:v>0.80740740740740702</c:v>
                </c:pt>
                <c:pt idx="848">
                  <c:v>0.65714285714285936</c:v>
                </c:pt>
                <c:pt idx="849">
                  <c:v>0.82857142857142962</c:v>
                </c:pt>
                <c:pt idx="850">
                  <c:v>0.70588235294117763</c:v>
                </c:pt>
                <c:pt idx="851">
                  <c:v>0.82269503546099643</c:v>
                </c:pt>
                <c:pt idx="852">
                  <c:v>0.81428571428571461</c:v>
                </c:pt>
                <c:pt idx="853">
                  <c:v>0.74285714285714299</c:v>
                </c:pt>
                <c:pt idx="854">
                  <c:v>0.78571428571428559</c:v>
                </c:pt>
                <c:pt idx="855">
                  <c:v>0.82608695652173902</c:v>
                </c:pt>
                <c:pt idx="856">
                  <c:v>0.73913043478260898</c:v>
                </c:pt>
                <c:pt idx="857">
                  <c:v>0.90277777777777801</c:v>
                </c:pt>
                <c:pt idx="858">
                  <c:v>0.90277777777777801</c:v>
                </c:pt>
                <c:pt idx="859">
                  <c:v>0.94444444444444464</c:v>
                </c:pt>
                <c:pt idx="860">
                  <c:v>0.90277777777777801</c:v>
                </c:pt>
                <c:pt idx="861">
                  <c:v>0.77536231884058004</c:v>
                </c:pt>
                <c:pt idx="862">
                  <c:v>0.78260869565217683</c:v>
                </c:pt>
                <c:pt idx="863">
                  <c:v>0.95000000000000062</c:v>
                </c:pt>
                <c:pt idx="864">
                  <c:v>0.76811594202898736</c:v>
                </c:pt>
                <c:pt idx="865">
                  <c:v>0.91489361702127936</c:v>
                </c:pt>
                <c:pt idx="866">
                  <c:v>0.78260869565217683</c:v>
                </c:pt>
                <c:pt idx="867">
                  <c:v>0.85000000000000064</c:v>
                </c:pt>
                <c:pt idx="868">
                  <c:v>0.85000000000000064</c:v>
                </c:pt>
                <c:pt idx="869">
                  <c:v>0.9357142857142855</c:v>
                </c:pt>
                <c:pt idx="870">
                  <c:v>0.80434782608695699</c:v>
                </c:pt>
                <c:pt idx="871">
                  <c:v>0.80434782608695699</c:v>
                </c:pt>
                <c:pt idx="872">
                  <c:v>0.91304347826087284</c:v>
                </c:pt>
                <c:pt idx="873">
                  <c:v>0.69565217391304301</c:v>
                </c:pt>
                <c:pt idx="874">
                  <c:v>0.91304347826087284</c:v>
                </c:pt>
                <c:pt idx="875">
                  <c:v>0.81884057971014501</c:v>
                </c:pt>
                <c:pt idx="876">
                  <c:v>0.66428571428571648</c:v>
                </c:pt>
                <c:pt idx="877">
                  <c:v>0.70714285714285763</c:v>
                </c:pt>
                <c:pt idx="878">
                  <c:v>0.85314685314685512</c:v>
                </c:pt>
                <c:pt idx="879">
                  <c:v>0.79020979020979065</c:v>
                </c:pt>
                <c:pt idx="880">
                  <c:v>0.80434782608695699</c:v>
                </c:pt>
                <c:pt idx="881">
                  <c:v>0.71739130434782605</c:v>
                </c:pt>
                <c:pt idx="882">
                  <c:v>0.57246376811593869</c:v>
                </c:pt>
                <c:pt idx="883">
                  <c:v>0.60869565217391852</c:v>
                </c:pt>
                <c:pt idx="884">
                  <c:v>0.7898550724637714</c:v>
                </c:pt>
                <c:pt idx="885">
                  <c:v>0.81159420289855289</c:v>
                </c:pt>
                <c:pt idx="886">
                  <c:v>0.80985915492957961</c:v>
                </c:pt>
                <c:pt idx="887">
                  <c:v>0.78723404255319485</c:v>
                </c:pt>
                <c:pt idx="888">
                  <c:v>0.87407407407407811</c:v>
                </c:pt>
                <c:pt idx="889">
                  <c:v>0.69285714285714251</c:v>
                </c:pt>
                <c:pt idx="890">
                  <c:v>0.92142857142857348</c:v>
                </c:pt>
                <c:pt idx="891">
                  <c:v>0.81617647058823561</c:v>
                </c:pt>
                <c:pt idx="892">
                  <c:v>0.75886524822695001</c:v>
                </c:pt>
                <c:pt idx="893">
                  <c:v>0.73571428571428599</c:v>
                </c:pt>
                <c:pt idx="894">
                  <c:v>0.6785714285714316</c:v>
                </c:pt>
                <c:pt idx="895">
                  <c:v>0.72142857142857431</c:v>
                </c:pt>
                <c:pt idx="896">
                  <c:v>0.76086956521739102</c:v>
                </c:pt>
                <c:pt idx="897">
                  <c:v>0.67391304347826164</c:v>
                </c:pt>
                <c:pt idx="898">
                  <c:v>0.99305555555555602</c:v>
                </c:pt>
                <c:pt idx="899">
                  <c:v>0.99305555555555602</c:v>
                </c:pt>
                <c:pt idx="900">
                  <c:v>0.90972222222222199</c:v>
                </c:pt>
                <c:pt idx="901">
                  <c:v>0.88194444444444464</c:v>
                </c:pt>
                <c:pt idx="902">
                  <c:v>0.89583333333333304</c:v>
                </c:pt>
                <c:pt idx="903">
                  <c:v>0.76712328767123361</c:v>
                </c:pt>
                <c:pt idx="904">
                  <c:v>0.76027397260274165</c:v>
                </c:pt>
                <c:pt idx="905">
                  <c:v>0.71621621621621601</c:v>
                </c:pt>
                <c:pt idx="906">
                  <c:v>0.77397260273972812</c:v>
                </c:pt>
                <c:pt idx="907">
                  <c:v>0.73287671232876961</c:v>
                </c:pt>
                <c:pt idx="908">
                  <c:v>0.76027397260274165</c:v>
                </c:pt>
                <c:pt idx="909">
                  <c:v>0.67567567567568154</c:v>
                </c:pt>
                <c:pt idx="910">
                  <c:v>0.67567567567568154</c:v>
                </c:pt>
                <c:pt idx="911">
                  <c:v>0.70945945945945965</c:v>
                </c:pt>
                <c:pt idx="912">
                  <c:v>0.72602739726027465</c:v>
                </c:pt>
                <c:pt idx="913">
                  <c:v>0.70547945205479912</c:v>
                </c:pt>
                <c:pt idx="914">
                  <c:v>0.73972602739726001</c:v>
                </c:pt>
                <c:pt idx="915">
                  <c:v>0.68493150684931503</c:v>
                </c:pt>
                <c:pt idx="916">
                  <c:v>0.73972602739726001</c:v>
                </c:pt>
                <c:pt idx="917">
                  <c:v>0.69178082191780799</c:v>
                </c:pt>
                <c:pt idx="918">
                  <c:v>0.53378378378378399</c:v>
                </c:pt>
                <c:pt idx="919">
                  <c:v>0.60810810810811011</c:v>
                </c:pt>
                <c:pt idx="920">
                  <c:v>0.70270270270270296</c:v>
                </c:pt>
                <c:pt idx="921">
                  <c:v>0.706666666666667</c:v>
                </c:pt>
                <c:pt idx="922">
                  <c:v>0.70547945205479912</c:v>
                </c:pt>
                <c:pt idx="923">
                  <c:v>0.88356164383561386</c:v>
                </c:pt>
                <c:pt idx="924">
                  <c:v>0.80136986301369961</c:v>
                </c:pt>
                <c:pt idx="925">
                  <c:v>0.74657534246575363</c:v>
                </c:pt>
                <c:pt idx="926">
                  <c:v>0.76027397260274165</c:v>
                </c:pt>
                <c:pt idx="927">
                  <c:v>0.76027397260274165</c:v>
                </c:pt>
                <c:pt idx="928">
                  <c:v>0.67114093959731724</c:v>
                </c:pt>
                <c:pt idx="929">
                  <c:v>0.63087248322147849</c:v>
                </c:pt>
                <c:pt idx="930">
                  <c:v>0.70422535211267812</c:v>
                </c:pt>
                <c:pt idx="931">
                  <c:v>0.49324324324324331</c:v>
                </c:pt>
                <c:pt idx="932">
                  <c:v>0.6959459459459455</c:v>
                </c:pt>
                <c:pt idx="933">
                  <c:v>0.70138888888888962</c:v>
                </c:pt>
                <c:pt idx="934">
                  <c:v>0.750000000000002</c:v>
                </c:pt>
                <c:pt idx="935">
                  <c:v>0.81081081081081163</c:v>
                </c:pt>
                <c:pt idx="936">
                  <c:v>0.82432432432432401</c:v>
                </c:pt>
                <c:pt idx="937">
                  <c:v>0.74324324324324365</c:v>
                </c:pt>
                <c:pt idx="938">
                  <c:v>0.82876712328767099</c:v>
                </c:pt>
                <c:pt idx="939">
                  <c:v>0.7945205479452031</c:v>
                </c:pt>
                <c:pt idx="940">
                  <c:v>0.65248226950354604</c:v>
                </c:pt>
                <c:pt idx="941">
                  <c:v>0.65248226950354604</c:v>
                </c:pt>
                <c:pt idx="942">
                  <c:v>0.73758865248226901</c:v>
                </c:pt>
                <c:pt idx="943">
                  <c:v>0.65248226950354604</c:v>
                </c:pt>
                <c:pt idx="944">
                  <c:v>0.73758865248226901</c:v>
                </c:pt>
                <c:pt idx="945">
                  <c:v>0.65957446808510811</c:v>
                </c:pt>
                <c:pt idx="946">
                  <c:v>0.74657534246575363</c:v>
                </c:pt>
                <c:pt idx="947">
                  <c:v>0.69863013698630105</c:v>
                </c:pt>
                <c:pt idx="948">
                  <c:v>0.77397260273972812</c:v>
                </c:pt>
                <c:pt idx="949">
                  <c:v>0.71232876712328863</c:v>
                </c:pt>
                <c:pt idx="950">
                  <c:v>0.73972602739726001</c:v>
                </c:pt>
                <c:pt idx="951">
                  <c:v>0.69863013698630105</c:v>
                </c:pt>
                <c:pt idx="952">
                  <c:v>0.89726027397260111</c:v>
                </c:pt>
                <c:pt idx="953">
                  <c:v>0.89726027397260111</c:v>
                </c:pt>
                <c:pt idx="954">
                  <c:v>0.76712328767123361</c:v>
                </c:pt>
                <c:pt idx="955">
                  <c:v>0.89726027397260111</c:v>
                </c:pt>
                <c:pt idx="956">
                  <c:v>0.9178082191780853</c:v>
                </c:pt>
                <c:pt idx="957">
                  <c:v>0.78767123287671448</c:v>
                </c:pt>
                <c:pt idx="958">
                  <c:v>0.82876712328767099</c:v>
                </c:pt>
                <c:pt idx="959">
                  <c:v>0.78767123287671448</c:v>
                </c:pt>
                <c:pt idx="960">
                  <c:v>0.90410958904109551</c:v>
                </c:pt>
                <c:pt idx="961">
                  <c:v>0.75342465753424936</c:v>
                </c:pt>
                <c:pt idx="962">
                  <c:v>0.69178082191780799</c:v>
                </c:pt>
                <c:pt idx="963">
                  <c:v>0.74657534246575363</c:v>
                </c:pt>
                <c:pt idx="964">
                  <c:v>0.7945205479452031</c:v>
                </c:pt>
                <c:pt idx="965">
                  <c:v>0.9178082191780853</c:v>
                </c:pt>
                <c:pt idx="966">
                  <c:v>0.58904109589041098</c:v>
                </c:pt>
                <c:pt idx="967">
                  <c:v>0.71232876712328863</c:v>
                </c:pt>
                <c:pt idx="968">
                  <c:v>0.64383561643836085</c:v>
                </c:pt>
                <c:pt idx="969">
                  <c:v>0.67123287671232901</c:v>
                </c:pt>
                <c:pt idx="970">
                  <c:v>0.71232876712328863</c:v>
                </c:pt>
                <c:pt idx="971">
                  <c:v>0.64827586206896748</c:v>
                </c:pt>
                <c:pt idx="972">
                  <c:v>0.60689655172413803</c:v>
                </c:pt>
                <c:pt idx="973">
                  <c:v>0.68309859154929664</c:v>
                </c:pt>
                <c:pt idx="974">
                  <c:v>0.68493150684931503</c:v>
                </c:pt>
                <c:pt idx="975">
                  <c:v>0.75342465753424936</c:v>
                </c:pt>
                <c:pt idx="976">
                  <c:v>0.90277777777777801</c:v>
                </c:pt>
                <c:pt idx="977">
                  <c:v>0.52054794520547898</c:v>
                </c:pt>
                <c:pt idx="978">
                  <c:v>0.58219178082191525</c:v>
                </c:pt>
                <c:pt idx="979">
                  <c:v>0.80136986301369961</c:v>
                </c:pt>
                <c:pt idx="980">
                  <c:v>0.70547945205479912</c:v>
                </c:pt>
                <c:pt idx="981">
                  <c:v>0.57534246575342496</c:v>
                </c:pt>
                <c:pt idx="982">
                  <c:v>0.70547945205479912</c:v>
                </c:pt>
                <c:pt idx="983">
                  <c:v>0.74100719424460404</c:v>
                </c:pt>
                <c:pt idx="984">
                  <c:v>0.74100719424460404</c:v>
                </c:pt>
                <c:pt idx="985">
                  <c:v>0.68345323741007435</c:v>
                </c:pt>
                <c:pt idx="986">
                  <c:v>0.62589928057554411</c:v>
                </c:pt>
                <c:pt idx="987">
                  <c:v>0.64028776978417301</c:v>
                </c:pt>
                <c:pt idx="988">
                  <c:v>0.74820143884892165</c:v>
                </c:pt>
                <c:pt idx="989">
                  <c:v>0.66216216216216151</c:v>
                </c:pt>
                <c:pt idx="990">
                  <c:v>0.78873239436619702</c:v>
                </c:pt>
                <c:pt idx="991">
                  <c:v>0.78169014084507005</c:v>
                </c:pt>
                <c:pt idx="992">
                  <c:v>0.76388888888889184</c:v>
                </c:pt>
                <c:pt idx="993">
                  <c:v>0.78169014084507005</c:v>
                </c:pt>
                <c:pt idx="994">
                  <c:v>0.80281690140845097</c:v>
                </c:pt>
                <c:pt idx="995">
                  <c:v>0.78169014084507005</c:v>
                </c:pt>
                <c:pt idx="996">
                  <c:v>0.69444444444444464</c:v>
                </c:pt>
                <c:pt idx="997">
                  <c:v>0.69444444444444464</c:v>
                </c:pt>
                <c:pt idx="998">
                  <c:v>0.80555555555555602</c:v>
                </c:pt>
                <c:pt idx="999">
                  <c:v>0.71830985915493062</c:v>
                </c:pt>
                <c:pt idx="1000">
                  <c:v>0.68309859154929664</c:v>
                </c:pt>
                <c:pt idx="1001">
                  <c:v>0.79577464788732399</c:v>
                </c:pt>
                <c:pt idx="1002">
                  <c:v>0.67605633802817211</c:v>
                </c:pt>
                <c:pt idx="1003">
                  <c:v>0.79577464788732399</c:v>
                </c:pt>
                <c:pt idx="1004">
                  <c:v>0.67605633802817211</c:v>
                </c:pt>
                <c:pt idx="1005">
                  <c:v>0.52777777777777801</c:v>
                </c:pt>
                <c:pt idx="1006">
                  <c:v>0.70833333333333304</c:v>
                </c:pt>
                <c:pt idx="1007">
                  <c:v>0.72222222222222199</c:v>
                </c:pt>
                <c:pt idx="1008">
                  <c:v>0.65277777777778012</c:v>
                </c:pt>
                <c:pt idx="1009">
                  <c:v>0.67605633802817211</c:v>
                </c:pt>
                <c:pt idx="1010">
                  <c:v>0.87323943661972236</c:v>
                </c:pt>
                <c:pt idx="1011">
                  <c:v>0.70422535211267812</c:v>
                </c:pt>
                <c:pt idx="1012">
                  <c:v>0.73943661971830998</c:v>
                </c:pt>
                <c:pt idx="1013">
                  <c:v>0.83098591549295797</c:v>
                </c:pt>
                <c:pt idx="1014">
                  <c:v>0.83802816901408561</c:v>
                </c:pt>
                <c:pt idx="1015">
                  <c:v>0.69930069930069905</c:v>
                </c:pt>
                <c:pt idx="1016">
                  <c:v>0.74125874125874103</c:v>
                </c:pt>
                <c:pt idx="1017">
                  <c:v>0.79710144927536197</c:v>
                </c:pt>
                <c:pt idx="1018">
                  <c:v>0.59027777777777757</c:v>
                </c:pt>
                <c:pt idx="1019">
                  <c:v>0.79166666666666696</c:v>
                </c:pt>
                <c:pt idx="1020">
                  <c:v>0.67142857142857537</c:v>
                </c:pt>
                <c:pt idx="1021">
                  <c:v>0.78472222222222199</c:v>
                </c:pt>
                <c:pt idx="1022">
                  <c:v>0.84722222222222199</c:v>
                </c:pt>
                <c:pt idx="1023">
                  <c:v>0.76388888888889184</c:v>
                </c:pt>
                <c:pt idx="1024">
                  <c:v>0.73611111111111105</c:v>
                </c:pt>
                <c:pt idx="1025">
                  <c:v>0.88732394366197198</c:v>
                </c:pt>
                <c:pt idx="1026">
                  <c:v>0.76056338028168957</c:v>
                </c:pt>
                <c:pt idx="1027">
                  <c:v>0.76642335766423464</c:v>
                </c:pt>
                <c:pt idx="1028">
                  <c:v>0.76642335766423464</c:v>
                </c:pt>
                <c:pt idx="1029">
                  <c:v>0.75182481751825236</c:v>
                </c:pt>
                <c:pt idx="1030">
                  <c:v>0.71532846715328713</c:v>
                </c:pt>
                <c:pt idx="1031">
                  <c:v>0.75182481751825236</c:v>
                </c:pt>
                <c:pt idx="1032">
                  <c:v>0.773722627737226</c:v>
                </c:pt>
                <c:pt idx="1033">
                  <c:v>0.83802816901408561</c:v>
                </c:pt>
                <c:pt idx="1034">
                  <c:v>0.62857142857143111</c:v>
                </c:pt>
                <c:pt idx="1035">
                  <c:v>0.79054054054054101</c:v>
                </c:pt>
                <c:pt idx="1036">
                  <c:v>0.78378378378378399</c:v>
                </c:pt>
                <c:pt idx="1037">
                  <c:v>0.63087248322147849</c:v>
                </c:pt>
                <c:pt idx="1038">
                  <c:v>0.78378378378378399</c:v>
                </c:pt>
                <c:pt idx="1039">
                  <c:v>0.68243243243243201</c:v>
                </c:pt>
                <c:pt idx="1040">
                  <c:v>0.78378378378378399</c:v>
                </c:pt>
                <c:pt idx="1041">
                  <c:v>0.56375838926174449</c:v>
                </c:pt>
                <c:pt idx="1042">
                  <c:v>0.56375838926174449</c:v>
                </c:pt>
                <c:pt idx="1043">
                  <c:v>0.67114093959731724</c:v>
                </c:pt>
                <c:pt idx="1044">
                  <c:v>0.60135135135135098</c:v>
                </c:pt>
                <c:pt idx="1045">
                  <c:v>0.56756756756756599</c:v>
                </c:pt>
                <c:pt idx="1046">
                  <c:v>0.67567567567568154</c:v>
                </c:pt>
                <c:pt idx="1047">
                  <c:v>0.68243243243243201</c:v>
                </c:pt>
                <c:pt idx="1048">
                  <c:v>0.67567567567568154</c:v>
                </c:pt>
                <c:pt idx="1049">
                  <c:v>0.56081081081081163</c:v>
                </c:pt>
                <c:pt idx="1050">
                  <c:v>0.41610738255033575</c:v>
                </c:pt>
                <c:pt idx="1051">
                  <c:v>0.73154362416107588</c:v>
                </c:pt>
                <c:pt idx="1052">
                  <c:v>0.59060402684563751</c:v>
                </c:pt>
                <c:pt idx="1053">
                  <c:v>0.57046979865771796</c:v>
                </c:pt>
                <c:pt idx="1054">
                  <c:v>0.56081081081081163</c:v>
                </c:pt>
                <c:pt idx="1055">
                  <c:v>0.86486486486486502</c:v>
                </c:pt>
                <c:pt idx="1056">
                  <c:v>0.78378378378378399</c:v>
                </c:pt>
                <c:pt idx="1057">
                  <c:v>0.79054054054054101</c:v>
                </c:pt>
                <c:pt idx="1058">
                  <c:v>0.80405405405405461</c:v>
                </c:pt>
                <c:pt idx="1059">
                  <c:v>0.81081081081081163</c:v>
                </c:pt>
                <c:pt idx="1060">
                  <c:v>0.61486486486486502</c:v>
                </c:pt>
                <c:pt idx="1061">
                  <c:v>0.63513513513513564</c:v>
                </c:pt>
                <c:pt idx="1062">
                  <c:v>0.72222222222222199</c:v>
                </c:pt>
                <c:pt idx="1063">
                  <c:v>0.51006711409395811</c:v>
                </c:pt>
                <c:pt idx="1064">
                  <c:v>0.65771812080536896</c:v>
                </c:pt>
                <c:pt idx="1065">
                  <c:v>0.568493150684932</c:v>
                </c:pt>
                <c:pt idx="1066">
                  <c:v>0.79194630872483196</c:v>
                </c:pt>
                <c:pt idx="1067">
                  <c:v>0.87919463087248584</c:v>
                </c:pt>
                <c:pt idx="1068">
                  <c:v>0.70469798657718419</c:v>
                </c:pt>
                <c:pt idx="1069">
                  <c:v>0.65100671140939836</c:v>
                </c:pt>
                <c:pt idx="1070">
                  <c:v>0.81756756756756599</c:v>
                </c:pt>
                <c:pt idx="1071">
                  <c:v>0.68918918918918903</c:v>
                </c:pt>
                <c:pt idx="1072">
                  <c:v>0.623188405797101</c:v>
                </c:pt>
                <c:pt idx="1073">
                  <c:v>0.623188405797101</c:v>
                </c:pt>
                <c:pt idx="1074">
                  <c:v>0.71739130434782605</c:v>
                </c:pt>
                <c:pt idx="1075">
                  <c:v>0.688405797101449</c:v>
                </c:pt>
                <c:pt idx="1076">
                  <c:v>0.71739130434782605</c:v>
                </c:pt>
                <c:pt idx="1077">
                  <c:v>0.63043478260869812</c:v>
                </c:pt>
                <c:pt idx="1078">
                  <c:v>0.84931506849315164</c:v>
                </c:pt>
                <c:pt idx="1079">
                  <c:v>0.56551724137930959</c:v>
                </c:pt>
                <c:pt idx="1080">
                  <c:v>0.85915492957746498</c:v>
                </c:pt>
                <c:pt idx="1081">
                  <c:v>0.82191780821918048</c:v>
                </c:pt>
                <c:pt idx="1082">
                  <c:v>0.78767123287671448</c:v>
                </c:pt>
                <c:pt idx="1083">
                  <c:v>0.74324324324324365</c:v>
                </c:pt>
                <c:pt idx="1084">
                  <c:v>0.80136986301369961</c:v>
                </c:pt>
                <c:pt idx="1085">
                  <c:v>0.65753424657534265</c:v>
                </c:pt>
                <c:pt idx="1086">
                  <c:v>0.78767123287671448</c:v>
                </c:pt>
                <c:pt idx="1087">
                  <c:v>0.67567567567568154</c:v>
                </c:pt>
                <c:pt idx="1088">
                  <c:v>0.67567567567568154</c:v>
                </c:pt>
                <c:pt idx="1089">
                  <c:v>0.72972972972973005</c:v>
                </c:pt>
                <c:pt idx="1090">
                  <c:v>0.63013698630137005</c:v>
                </c:pt>
                <c:pt idx="1091">
                  <c:v>0.65068493150685136</c:v>
                </c:pt>
                <c:pt idx="1092">
                  <c:v>0.69178082191780799</c:v>
                </c:pt>
                <c:pt idx="1093">
                  <c:v>0.72602739726027465</c:v>
                </c:pt>
                <c:pt idx="1094">
                  <c:v>0.69178082191780799</c:v>
                </c:pt>
                <c:pt idx="1095">
                  <c:v>0.63013698630137005</c:v>
                </c:pt>
                <c:pt idx="1096">
                  <c:v>0.48648648648648807</c:v>
                </c:pt>
                <c:pt idx="1097">
                  <c:v>0.81756756756756599</c:v>
                </c:pt>
                <c:pt idx="1098">
                  <c:v>0.67567567567568154</c:v>
                </c:pt>
                <c:pt idx="1099">
                  <c:v>0.58108108108108059</c:v>
                </c:pt>
                <c:pt idx="1100">
                  <c:v>0.64383561643836085</c:v>
                </c:pt>
                <c:pt idx="1101">
                  <c:v>0.65753424657534265</c:v>
                </c:pt>
                <c:pt idx="1102">
                  <c:v>0.63013698630137005</c:v>
                </c:pt>
                <c:pt idx="1103">
                  <c:v>0.60273972602739911</c:v>
                </c:pt>
                <c:pt idx="1104">
                  <c:v>0.75342465753424936</c:v>
                </c:pt>
                <c:pt idx="1105">
                  <c:v>0.78767123287671448</c:v>
                </c:pt>
                <c:pt idx="1106">
                  <c:v>0.56462585034014023</c:v>
                </c:pt>
                <c:pt idx="1107">
                  <c:v>0.61224489795918824</c:v>
                </c:pt>
                <c:pt idx="1108">
                  <c:v>0.73943661971830998</c:v>
                </c:pt>
                <c:pt idx="1109">
                  <c:v>0.64864864864865324</c:v>
                </c:pt>
                <c:pt idx="1110">
                  <c:v>0.72972972972973005</c:v>
                </c:pt>
                <c:pt idx="1111">
                  <c:v>0.625000000000002</c:v>
                </c:pt>
                <c:pt idx="1112">
                  <c:v>0.68918918918918903</c:v>
                </c:pt>
                <c:pt idx="1113">
                  <c:v>0.75675675675675702</c:v>
                </c:pt>
                <c:pt idx="1114">
                  <c:v>0.60810810810811011</c:v>
                </c:pt>
                <c:pt idx="1115">
                  <c:v>0.56081081081081163</c:v>
                </c:pt>
                <c:pt idx="1116">
                  <c:v>0.63698630136986301</c:v>
                </c:pt>
                <c:pt idx="1117">
                  <c:v>0.51369863013698835</c:v>
                </c:pt>
                <c:pt idx="1118">
                  <c:v>0.72142857142857431</c:v>
                </c:pt>
                <c:pt idx="1119">
                  <c:v>0.72142857142857431</c:v>
                </c:pt>
                <c:pt idx="1120">
                  <c:v>0.69285714285714251</c:v>
                </c:pt>
                <c:pt idx="1121">
                  <c:v>0.77857142857143136</c:v>
                </c:pt>
                <c:pt idx="1122">
                  <c:v>0.6785714285714316</c:v>
                </c:pt>
                <c:pt idx="1123">
                  <c:v>0.72857142857142965</c:v>
                </c:pt>
                <c:pt idx="1124">
                  <c:v>0.67808219178082196</c:v>
                </c:pt>
                <c:pt idx="1125">
                  <c:v>0.65277777777778012</c:v>
                </c:pt>
                <c:pt idx="1126">
                  <c:v>0.713286713286713</c:v>
                </c:pt>
                <c:pt idx="1127">
                  <c:v>0.77397260273972812</c:v>
                </c:pt>
                <c:pt idx="1128">
                  <c:v>0.74657534246575363</c:v>
                </c:pt>
                <c:pt idx="1129">
                  <c:v>0.75342465753424936</c:v>
                </c:pt>
                <c:pt idx="1130">
                  <c:v>0.82993197278911812</c:v>
                </c:pt>
                <c:pt idx="1131">
                  <c:v>0.73972602739726001</c:v>
                </c:pt>
                <c:pt idx="1132">
                  <c:v>0.87162162162162449</c:v>
                </c:pt>
                <c:pt idx="1133">
                  <c:v>0.75342465753424936</c:v>
                </c:pt>
                <c:pt idx="1134">
                  <c:v>0.70748299319727859</c:v>
                </c:pt>
                <c:pt idx="1135">
                  <c:v>0.70748299319727859</c:v>
                </c:pt>
                <c:pt idx="1136">
                  <c:v>0.80272108843537648</c:v>
                </c:pt>
                <c:pt idx="1137">
                  <c:v>0.74657534246575363</c:v>
                </c:pt>
                <c:pt idx="1138">
                  <c:v>0.69863013698630105</c:v>
                </c:pt>
                <c:pt idx="1139">
                  <c:v>0.82191780821918048</c:v>
                </c:pt>
                <c:pt idx="1140">
                  <c:v>0.59589041095890405</c:v>
                </c:pt>
                <c:pt idx="1141">
                  <c:v>0.82191780821918048</c:v>
                </c:pt>
                <c:pt idx="1142">
                  <c:v>0.70547945205479912</c:v>
                </c:pt>
                <c:pt idx="1143">
                  <c:v>0.55782312925170097</c:v>
                </c:pt>
                <c:pt idx="1144">
                  <c:v>0.78231292517006457</c:v>
                </c:pt>
                <c:pt idx="1145">
                  <c:v>0.778523489932886</c:v>
                </c:pt>
                <c:pt idx="1146">
                  <c:v>0.73154362416107588</c:v>
                </c:pt>
                <c:pt idx="1147">
                  <c:v>0.69178082191780799</c:v>
                </c:pt>
                <c:pt idx="1148">
                  <c:v>0.70547945205479912</c:v>
                </c:pt>
                <c:pt idx="1149">
                  <c:v>0.54109589041095962</c:v>
                </c:pt>
                <c:pt idx="1150">
                  <c:v>0.568493150684932</c:v>
                </c:pt>
                <c:pt idx="1151">
                  <c:v>0.74657534246575363</c:v>
                </c:pt>
                <c:pt idx="1152">
                  <c:v>0.78082191780821963</c:v>
                </c:pt>
                <c:pt idx="1153">
                  <c:v>0.78378378378378399</c:v>
                </c:pt>
                <c:pt idx="1154">
                  <c:v>0.83108108108108103</c:v>
                </c:pt>
                <c:pt idx="1155">
                  <c:v>0.98601398601398549</c:v>
                </c:pt>
                <c:pt idx="1156">
                  <c:v>0.73469387755102411</c:v>
                </c:pt>
                <c:pt idx="1157">
                  <c:v>0.80272108843537648</c:v>
                </c:pt>
                <c:pt idx="1158">
                  <c:v>0.70138888888888962</c:v>
                </c:pt>
                <c:pt idx="1159">
                  <c:v>0.65540540540540748</c:v>
                </c:pt>
                <c:pt idx="1160">
                  <c:v>0.6802721088435365</c:v>
                </c:pt>
                <c:pt idx="1161">
                  <c:v>0.62585034013605401</c:v>
                </c:pt>
                <c:pt idx="1162">
                  <c:v>0.59183673469387865</c:v>
                </c:pt>
                <c:pt idx="1163">
                  <c:v>0.80821917808219201</c:v>
                </c:pt>
                <c:pt idx="1164">
                  <c:v>0.63013698630137005</c:v>
                </c:pt>
                <c:pt idx="1165">
                  <c:v>0.85815602836879612</c:v>
                </c:pt>
                <c:pt idx="1166">
                  <c:v>0.85815602836879612</c:v>
                </c:pt>
                <c:pt idx="1167">
                  <c:v>0.85815602836879612</c:v>
                </c:pt>
                <c:pt idx="1168">
                  <c:v>0.90070921985815788</c:v>
                </c:pt>
                <c:pt idx="1169">
                  <c:v>0.81560283687943536</c:v>
                </c:pt>
                <c:pt idx="1170">
                  <c:v>0.85106382978723116</c:v>
                </c:pt>
                <c:pt idx="1171">
                  <c:v>0.68965517241379737</c:v>
                </c:pt>
                <c:pt idx="1172">
                  <c:v>0.65972222222222265</c:v>
                </c:pt>
                <c:pt idx="1173">
                  <c:v>0.77464788732394685</c:v>
                </c:pt>
                <c:pt idx="1174">
                  <c:v>0.72602739726027465</c:v>
                </c:pt>
                <c:pt idx="1175">
                  <c:v>0.76190476190476197</c:v>
                </c:pt>
                <c:pt idx="1176">
                  <c:v>0.61971830985915499</c:v>
                </c:pt>
                <c:pt idx="1177">
                  <c:v>0.5704225352112654</c:v>
                </c:pt>
                <c:pt idx="1178">
                  <c:v>0.73611111111111105</c:v>
                </c:pt>
                <c:pt idx="1179">
                  <c:v>0.58450704225352101</c:v>
                </c:pt>
                <c:pt idx="1180">
                  <c:v>0.65492957746479452</c:v>
                </c:pt>
                <c:pt idx="1181">
                  <c:v>0.5704225352112654</c:v>
                </c:pt>
                <c:pt idx="1182">
                  <c:v>0.85416666666666696</c:v>
                </c:pt>
                <c:pt idx="1183">
                  <c:v>0.85416666666666696</c:v>
                </c:pt>
                <c:pt idx="1184">
                  <c:v>0.72916666666666696</c:v>
                </c:pt>
                <c:pt idx="1185">
                  <c:v>0.80985915492957961</c:v>
                </c:pt>
                <c:pt idx="1186">
                  <c:v>0.83098591549295797</c:v>
                </c:pt>
                <c:pt idx="1187">
                  <c:v>0.70422535211267812</c:v>
                </c:pt>
                <c:pt idx="1188">
                  <c:v>0.69718309859154903</c:v>
                </c:pt>
                <c:pt idx="1189">
                  <c:v>0.70422535211267812</c:v>
                </c:pt>
                <c:pt idx="1190">
                  <c:v>0.81690140845070636</c:v>
                </c:pt>
                <c:pt idx="1191">
                  <c:v>0.66666666666666763</c:v>
                </c:pt>
                <c:pt idx="1192">
                  <c:v>0.60416666666666696</c:v>
                </c:pt>
                <c:pt idx="1193">
                  <c:v>0.70138888888888962</c:v>
                </c:pt>
                <c:pt idx="1194">
                  <c:v>0.69444444444444464</c:v>
                </c:pt>
                <c:pt idx="1195">
                  <c:v>0.83098591549295797</c:v>
                </c:pt>
                <c:pt idx="1196">
                  <c:v>0.51408450704225139</c:v>
                </c:pt>
                <c:pt idx="1197">
                  <c:v>0.59154929577464599</c:v>
                </c:pt>
                <c:pt idx="1198">
                  <c:v>0.52816901408450911</c:v>
                </c:pt>
                <c:pt idx="1199">
                  <c:v>0.5704225352112654</c:v>
                </c:pt>
                <c:pt idx="1200">
                  <c:v>0.61267605633803224</c:v>
                </c:pt>
                <c:pt idx="1201">
                  <c:v>0.55244755244755261</c:v>
                </c:pt>
                <c:pt idx="1202">
                  <c:v>0.51048951048951163</c:v>
                </c:pt>
                <c:pt idx="1203">
                  <c:v>0.60000000000000064</c:v>
                </c:pt>
                <c:pt idx="1204">
                  <c:v>0.64583333333333548</c:v>
                </c:pt>
                <c:pt idx="1205">
                  <c:v>0.72916666666666696</c:v>
                </c:pt>
                <c:pt idx="1206">
                  <c:v>0.81428571428571461</c:v>
                </c:pt>
                <c:pt idx="1207">
                  <c:v>0.47916666666666824</c:v>
                </c:pt>
                <c:pt idx="1208">
                  <c:v>0.54166666666666696</c:v>
                </c:pt>
                <c:pt idx="1209">
                  <c:v>0.72916666666666696</c:v>
                </c:pt>
                <c:pt idx="1210">
                  <c:v>0.6736111111111136</c:v>
                </c:pt>
                <c:pt idx="1211">
                  <c:v>0.5</c:v>
                </c:pt>
                <c:pt idx="1212">
                  <c:v>0.62676056338028263</c:v>
                </c:pt>
                <c:pt idx="1213">
                  <c:v>0.73529411764705965</c:v>
                </c:pt>
                <c:pt idx="1214">
                  <c:v>0.73529411764705965</c:v>
                </c:pt>
                <c:pt idx="1215">
                  <c:v>0.66911764705882548</c:v>
                </c:pt>
                <c:pt idx="1216">
                  <c:v>0.63970588235294312</c:v>
                </c:pt>
                <c:pt idx="1217">
                  <c:v>0.65441176470588203</c:v>
                </c:pt>
                <c:pt idx="1218">
                  <c:v>0.74264705882353277</c:v>
                </c:pt>
                <c:pt idx="1219">
                  <c:v>0.57931034482758559</c:v>
                </c:pt>
                <c:pt idx="1220">
                  <c:v>0.79020979020979065</c:v>
                </c:pt>
                <c:pt idx="1221">
                  <c:v>0.56204379562043805</c:v>
                </c:pt>
                <c:pt idx="1222">
                  <c:v>0.45774647887323899</c:v>
                </c:pt>
                <c:pt idx="1223">
                  <c:v>0.61971830985915499</c:v>
                </c:pt>
                <c:pt idx="1224">
                  <c:v>0.58156028368793922</c:v>
                </c:pt>
                <c:pt idx="1225">
                  <c:v>0.75342465753424936</c:v>
                </c:pt>
                <c:pt idx="1226">
                  <c:v>0.74657534246575363</c:v>
                </c:pt>
                <c:pt idx="1227">
                  <c:v>0.71232876712328863</c:v>
                </c:pt>
                <c:pt idx="1228">
                  <c:v>0.76027397260274165</c:v>
                </c:pt>
                <c:pt idx="1229">
                  <c:v>0.71917808219178336</c:v>
                </c:pt>
                <c:pt idx="1230">
                  <c:v>0.74657534246575363</c:v>
                </c:pt>
                <c:pt idx="1231">
                  <c:v>0.66438356164383605</c:v>
                </c:pt>
                <c:pt idx="1232">
                  <c:v>0.66438356164383605</c:v>
                </c:pt>
                <c:pt idx="1233">
                  <c:v>0.70547945205479912</c:v>
                </c:pt>
                <c:pt idx="1234">
                  <c:v>0.70547945205479912</c:v>
                </c:pt>
                <c:pt idx="1235">
                  <c:v>0.68493150684931503</c:v>
                </c:pt>
                <c:pt idx="1236">
                  <c:v>0.72602739726027465</c:v>
                </c:pt>
                <c:pt idx="1237">
                  <c:v>0.66438356164383605</c:v>
                </c:pt>
                <c:pt idx="1238">
                  <c:v>0.72602739726027465</c:v>
                </c:pt>
                <c:pt idx="1239">
                  <c:v>0.67123287671232901</c:v>
                </c:pt>
                <c:pt idx="1240">
                  <c:v>0.52054794520547898</c:v>
                </c:pt>
                <c:pt idx="1241">
                  <c:v>0.66438356164383605</c:v>
                </c:pt>
                <c:pt idx="1242">
                  <c:v>0.69178082191780799</c:v>
                </c:pt>
                <c:pt idx="1243">
                  <c:v>0.65753424657534265</c:v>
                </c:pt>
                <c:pt idx="1244">
                  <c:v>0.68493150684931503</c:v>
                </c:pt>
                <c:pt idx="1245">
                  <c:v>0.86986301369863284</c:v>
                </c:pt>
                <c:pt idx="1246">
                  <c:v>0.78082191780821963</c:v>
                </c:pt>
                <c:pt idx="1247">
                  <c:v>0.73287671232876961</c:v>
                </c:pt>
                <c:pt idx="1248">
                  <c:v>0.74657534246575363</c:v>
                </c:pt>
                <c:pt idx="1249">
                  <c:v>0.74657534246575363</c:v>
                </c:pt>
                <c:pt idx="1250">
                  <c:v>0.62758620689655198</c:v>
                </c:pt>
                <c:pt idx="1251">
                  <c:v>0.64137931034483142</c:v>
                </c:pt>
                <c:pt idx="1252">
                  <c:v>0.73943661971830998</c:v>
                </c:pt>
                <c:pt idx="1253">
                  <c:v>0.54109589041095962</c:v>
                </c:pt>
                <c:pt idx="1254">
                  <c:v>0.69178082191780799</c:v>
                </c:pt>
                <c:pt idx="1255">
                  <c:v>0.66666666666666763</c:v>
                </c:pt>
                <c:pt idx="1256">
                  <c:v>0.74657534246575363</c:v>
                </c:pt>
                <c:pt idx="1257">
                  <c:v>0.82191780821918048</c:v>
                </c:pt>
                <c:pt idx="1258">
                  <c:v>0.82876712328767099</c:v>
                </c:pt>
                <c:pt idx="1259">
                  <c:v>0.73287671232876961</c:v>
                </c:pt>
                <c:pt idx="1260">
                  <c:v>0.86986301369863284</c:v>
                </c:pt>
                <c:pt idx="1261">
                  <c:v>0.77397260273972812</c:v>
                </c:pt>
                <c:pt idx="1262">
                  <c:v>0.64963503649635423</c:v>
                </c:pt>
                <c:pt idx="1263">
                  <c:v>0.64963503649635423</c:v>
                </c:pt>
                <c:pt idx="1264">
                  <c:v>0.75182481751825236</c:v>
                </c:pt>
                <c:pt idx="1265">
                  <c:v>0.72262773722627949</c:v>
                </c:pt>
                <c:pt idx="1266">
                  <c:v>0.75182481751825236</c:v>
                </c:pt>
                <c:pt idx="1267">
                  <c:v>0.65693430656934548</c:v>
                </c:pt>
                <c:pt idx="1268">
                  <c:v>0.94520547945205502</c:v>
                </c:pt>
                <c:pt idx="1269">
                  <c:v>0.63698630136986301</c:v>
                </c:pt>
                <c:pt idx="1270">
                  <c:v>0.89208633093524925</c:v>
                </c:pt>
                <c:pt idx="1271">
                  <c:v>0.87586206896551699</c:v>
                </c:pt>
                <c:pt idx="1272">
                  <c:v>0.73611111111111105</c:v>
                </c:pt>
                <c:pt idx="1273">
                  <c:v>0.74305555555555836</c:v>
                </c:pt>
                <c:pt idx="1274">
                  <c:v>0.56643356643356602</c:v>
                </c:pt>
                <c:pt idx="1275">
                  <c:v>0.625000000000002</c:v>
                </c:pt>
                <c:pt idx="1276">
                  <c:v>0.6736111111111136</c:v>
                </c:pt>
                <c:pt idx="1277">
                  <c:v>0.64383561643836085</c:v>
                </c:pt>
                <c:pt idx="1278">
                  <c:v>0.65972222222222265</c:v>
                </c:pt>
                <c:pt idx="1279">
                  <c:v>0.65068493150685136</c:v>
                </c:pt>
                <c:pt idx="1280">
                  <c:v>0.6736111111111136</c:v>
                </c:pt>
                <c:pt idx="1281">
                  <c:v>0.52739726027397305</c:v>
                </c:pt>
                <c:pt idx="1282">
                  <c:v>0.52739726027397305</c:v>
                </c:pt>
                <c:pt idx="1283">
                  <c:v>0.62328767123287765</c:v>
                </c:pt>
                <c:pt idx="1284">
                  <c:v>0.52083333333333304</c:v>
                </c:pt>
                <c:pt idx="1285">
                  <c:v>0.51388888888888962</c:v>
                </c:pt>
                <c:pt idx="1286">
                  <c:v>0.63888888888889184</c:v>
                </c:pt>
                <c:pt idx="1287">
                  <c:v>0.5625</c:v>
                </c:pt>
                <c:pt idx="1288">
                  <c:v>0.63888888888889184</c:v>
                </c:pt>
                <c:pt idx="1289">
                  <c:v>0.52777777777777801</c:v>
                </c:pt>
                <c:pt idx="1290">
                  <c:v>0.52054794520547898</c:v>
                </c:pt>
                <c:pt idx="1291">
                  <c:v>0.67808219178082196</c:v>
                </c:pt>
                <c:pt idx="1292">
                  <c:v>0.56081081081081163</c:v>
                </c:pt>
                <c:pt idx="1293">
                  <c:v>0.51351351351351304</c:v>
                </c:pt>
                <c:pt idx="1294">
                  <c:v>0.51388888888888962</c:v>
                </c:pt>
                <c:pt idx="1295">
                  <c:v>0.79861111111111105</c:v>
                </c:pt>
                <c:pt idx="1296">
                  <c:v>0.63888888888889184</c:v>
                </c:pt>
                <c:pt idx="1297">
                  <c:v>0.64583333333333548</c:v>
                </c:pt>
                <c:pt idx="1298">
                  <c:v>0.6736111111111136</c:v>
                </c:pt>
                <c:pt idx="1299">
                  <c:v>0.65972222222222265</c:v>
                </c:pt>
                <c:pt idx="1300">
                  <c:v>0.69387755102040805</c:v>
                </c:pt>
                <c:pt idx="1301">
                  <c:v>0.72108843537415213</c:v>
                </c:pt>
                <c:pt idx="1302">
                  <c:v>0.7446808510638333</c:v>
                </c:pt>
                <c:pt idx="1303">
                  <c:v>0.568493150684932</c:v>
                </c:pt>
                <c:pt idx="1304">
                  <c:v>0.60958904109589063</c:v>
                </c:pt>
                <c:pt idx="1305">
                  <c:v>0.52112676056338003</c:v>
                </c:pt>
                <c:pt idx="1306">
                  <c:v>0.77551020408163296</c:v>
                </c:pt>
                <c:pt idx="1307">
                  <c:v>0.7945205479452031</c:v>
                </c:pt>
                <c:pt idx="1308">
                  <c:v>0.66438356164383605</c:v>
                </c:pt>
                <c:pt idx="1309">
                  <c:v>0.63698630136986301</c:v>
                </c:pt>
                <c:pt idx="1310">
                  <c:v>0.79861111111111105</c:v>
                </c:pt>
                <c:pt idx="1311">
                  <c:v>0.63194444444444731</c:v>
                </c:pt>
                <c:pt idx="1312">
                  <c:v>0.64285714285714302</c:v>
                </c:pt>
                <c:pt idx="1313">
                  <c:v>0.64285714285714302</c:v>
                </c:pt>
                <c:pt idx="1314">
                  <c:v>0.72142857142857431</c:v>
                </c:pt>
                <c:pt idx="1315">
                  <c:v>0.76428571428571612</c:v>
                </c:pt>
                <c:pt idx="1316">
                  <c:v>0.73571428571428599</c:v>
                </c:pt>
                <c:pt idx="1317">
                  <c:v>0.65000000000000224</c:v>
                </c:pt>
                <c:pt idx="1318">
                  <c:v>0.72789115646258984</c:v>
                </c:pt>
                <c:pt idx="1319">
                  <c:v>0.46896551724137908</c:v>
                </c:pt>
                <c:pt idx="1320">
                  <c:v>0.76258992805755399</c:v>
                </c:pt>
                <c:pt idx="1321">
                  <c:v>0.79166666666666696</c:v>
                </c:pt>
                <c:pt idx="1322">
                  <c:v>0.68055555555555602</c:v>
                </c:pt>
                <c:pt idx="1323">
                  <c:v>0.74482758620689948</c:v>
                </c:pt>
                <c:pt idx="1324">
                  <c:v>0.4</c:v>
                </c:pt>
                <c:pt idx="1325">
                  <c:v>0.78620689655172404</c:v>
                </c:pt>
                <c:pt idx="1326">
                  <c:v>0.84722222222222199</c:v>
                </c:pt>
                <c:pt idx="1327">
                  <c:v>0.8125</c:v>
                </c:pt>
                <c:pt idx="1328">
                  <c:v>0.82191780821918048</c:v>
                </c:pt>
                <c:pt idx="1329">
                  <c:v>0.79861111111111105</c:v>
                </c:pt>
                <c:pt idx="1330">
                  <c:v>0.8125</c:v>
                </c:pt>
                <c:pt idx="1331">
                  <c:v>0.8125</c:v>
                </c:pt>
                <c:pt idx="1332">
                  <c:v>0.77397260273972812</c:v>
                </c:pt>
                <c:pt idx="1333">
                  <c:v>0.77397260273972812</c:v>
                </c:pt>
                <c:pt idx="1334">
                  <c:v>0.85616438356164359</c:v>
                </c:pt>
                <c:pt idx="1335">
                  <c:v>0.75694444444444731</c:v>
                </c:pt>
                <c:pt idx="1336">
                  <c:v>0.750000000000002</c:v>
                </c:pt>
                <c:pt idx="1337">
                  <c:v>0.875000000000002</c:v>
                </c:pt>
                <c:pt idx="1338">
                  <c:v>0.77083333333333548</c:v>
                </c:pt>
                <c:pt idx="1339">
                  <c:v>0.875000000000002</c:v>
                </c:pt>
                <c:pt idx="1340">
                  <c:v>0.76388888888889184</c:v>
                </c:pt>
                <c:pt idx="1341">
                  <c:v>0.61643835616438636</c:v>
                </c:pt>
                <c:pt idx="1342">
                  <c:v>0.82876712328767099</c:v>
                </c:pt>
                <c:pt idx="1343">
                  <c:v>0.73287671232876961</c:v>
                </c:pt>
                <c:pt idx="1344">
                  <c:v>0.67123287671232901</c:v>
                </c:pt>
                <c:pt idx="1345">
                  <c:v>0.750000000000002</c:v>
                </c:pt>
                <c:pt idx="1346">
                  <c:v>0.79861111111111105</c:v>
                </c:pt>
                <c:pt idx="1347">
                  <c:v>0.65277777777778012</c:v>
                </c:pt>
                <c:pt idx="1348">
                  <c:v>0.65972222222222265</c:v>
                </c:pt>
                <c:pt idx="1349">
                  <c:v>0.86805555555555836</c:v>
                </c:pt>
                <c:pt idx="1350">
                  <c:v>0.88194444444444464</c:v>
                </c:pt>
                <c:pt idx="1351">
                  <c:v>0.72413793103448365</c:v>
                </c:pt>
                <c:pt idx="1352">
                  <c:v>0.75172413793103465</c:v>
                </c:pt>
                <c:pt idx="1353">
                  <c:v>0.84285714285714297</c:v>
                </c:pt>
                <c:pt idx="1354">
                  <c:v>0.66438356164383605</c:v>
                </c:pt>
                <c:pt idx="1355">
                  <c:v>0.82876712328767099</c:v>
                </c:pt>
                <c:pt idx="1356">
                  <c:v>0.76056338028168957</c:v>
                </c:pt>
                <c:pt idx="1357">
                  <c:v>0.73287671232876961</c:v>
                </c:pt>
                <c:pt idx="1358">
                  <c:v>0.80821917808219201</c:v>
                </c:pt>
                <c:pt idx="1359">
                  <c:v>0.69178082191780799</c:v>
                </c:pt>
                <c:pt idx="1360">
                  <c:v>0.66438356164383605</c:v>
                </c:pt>
                <c:pt idx="1361">
                  <c:v>0.74305555555555836</c:v>
                </c:pt>
                <c:pt idx="1362">
                  <c:v>0.64583333333333548</c:v>
                </c:pt>
                <c:pt idx="1363">
                  <c:v>0.82608695652173902</c:v>
                </c:pt>
                <c:pt idx="1364">
                  <c:v>0.82608695652173902</c:v>
                </c:pt>
                <c:pt idx="1365">
                  <c:v>0.77536231884058004</c:v>
                </c:pt>
                <c:pt idx="1366">
                  <c:v>0.7898550724637714</c:v>
                </c:pt>
                <c:pt idx="1367">
                  <c:v>0.73188405797101563</c:v>
                </c:pt>
                <c:pt idx="1368">
                  <c:v>0.83333333333333304</c:v>
                </c:pt>
                <c:pt idx="1369">
                  <c:v>0.72789115646258984</c:v>
                </c:pt>
                <c:pt idx="1370">
                  <c:v>0.70344827586206859</c:v>
                </c:pt>
                <c:pt idx="1371">
                  <c:v>0.84892086330935512</c:v>
                </c:pt>
                <c:pt idx="1372">
                  <c:v>0.78472222222222199</c:v>
                </c:pt>
                <c:pt idx="1373">
                  <c:v>0.83333333333333304</c:v>
                </c:pt>
                <c:pt idx="1374">
                  <c:v>0.82517482517482565</c:v>
                </c:pt>
                <c:pt idx="1375">
                  <c:v>0.63448275862069003</c:v>
                </c:pt>
                <c:pt idx="1376">
                  <c:v>0.78620689655172404</c:v>
                </c:pt>
                <c:pt idx="1377">
                  <c:v>0.75510204081632559</c:v>
                </c:pt>
                <c:pt idx="1378">
                  <c:v>0.54861111111111105</c:v>
                </c:pt>
                <c:pt idx="1379">
                  <c:v>0.59722222222221999</c:v>
                </c:pt>
                <c:pt idx="1380">
                  <c:v>0.60958904109589063</c:v>
                </c:pt>
                <c:pt idx="1381">
                  <c:v>0.58333333333333259</c:v>
                </c:pt>
                <c:pt idx="1382">
                  <c:v>0.57534246575342496</c:v>
                </c:pt>
                <c:pt idx="1383">
                  <c:v>0.59722222222221999</c:v>
                </c:pt>
                <c:pt idx="1384">
                  <c:v>0.49315068493150732</c:v>
                </c:pt>
                <c:pt idx="1385">
                  <c:v>0.49315068493150732</c:v>
                </c:pt>
                <c:pt idx="1386">
                  <c:v>0.58904109589041098</c:v>
                </c:pt>
                <c:pt idx="1387">
                  <c:v>0.44444444444444431</c:v>
                </c:pt>
                <c:pt idx="1388">
                  <c:v>0.43750000000000094</c:v>
                </c:pt>
                <c:pt idx="1389">
                  <c:v>0.5625</c:v>
                </c:pt>
                <c:pt idx="1390">
                  <c:v>0.48611111111111099</c:v>
                </c:pt>
                <c:pt idx="1391">
                  <c:v>0.5625</c:v>
                </c:pt>
                <c:pt idx="1392">
                  <c:v>0.45138888888889112</c:v>
                </c:pt>
                <c:pt idx="1393">
                  <c:v>0.30821917808219201</c:v>
                </c:pt>
                <c:pt idx="1394">
                  <c:v>0.60273972602739911</c:v>
                </c:pt>
                <c:pt idx="1395">
                  <c:v>0.52702702702702697</c:v>
                </c:pt>
                <c:pt idx="1396">
                  <c:v>0.43918918918919042</c:v>
                </c:pt>
                <c:pt idx="1397">
                  <c:v>0.43750000000000094</c:v>
                </c:pt>
                <c:pt idx="1398">
                  <c:v>0.72222222222222199</c:v>
                </c:pt>
                <c:pt idx="1399">
                  <c:v>0.5625</c:v>
                </c:pt>
                <c:pt idx="1400">
                  <c:v>0.56944444444444464</c:v>
                </c:pt>
                <c:pt idx="1401">
                  <c:v>0.59722222222221999</c:v>
                </c:pt>
                <c:pt idx="1402">
                  <c:v>0.58333333333333259</c:v>
                </c:pt>
                <c:pt idx="1403">
                  <c:v>0.48299319727891232</c:v>
                </c:pt>
                <c:pt idx="1404">
                  <c:v>0.51020408163265041</c:v>
                </c:pt>
                <c:pt idx="1405">
                  <c:v>0.66666666666666763</c:v>
                </c:pt>
                <c:pt idx="1406">
                  <c:v>0.49315068493150732</c:v>
                </c:pt>
                <c:pt idx="1407">
                  <c:v>0.58904109589041098</c:v>
                </c:pt>
                <c:pt idx="1408">
                  <c:v>0.44366197183098632</c:v>
                </c:pt>
                <c:pt idx="1409">
                  <c:v>0.74149659863945605</c:v>
                </c:pt>
                <c:pt idx="1410">
                  <c:v>0.76027397260274165</c:v>
                </c:pt>
                <c:pt idx="1411">
                  <c:v>0.58904109589041098</c:v>
                </c:pt>
                <c:pt idx="1412">
                  <c:v>0.60273972602739911</c:v>
                </c:pt>
                <c:pt idx="1413">
                  <c:v>0.72222222222222199</c:v>
                </c:pt>
                <c:pt idx="1414">
                  <c:v>0.55555555555555602</c:v>
                </c:pt>
                <c:pt idx="1415">
                  <c:v>0.63571428571428601</c:v>
                </c:pt>
                <c:pt idx="1416">
                  <c:v>0.63571428571428601</c:v>
                </c:pt>
                <c:pt idx="1417">
                  <c:v>0.6857142857142855</c:v>
                </c:pt>
                <c:pt idx="1418">
                  <c:v>0.75714285714285912</c:v>
                </c:pt>
                <c:pt idx="1419">
                  <c:v>0.72857142857142965</c:v>
                </c:pt>
                <c:pt idx="1420">
                  <c:v>0.64285714285714302</c:v>
                </c:pt>
                <c:pt idx="1421">
                  <c:v>0.65306122448979931</c:v>
                </c:pt>
                <c:pt idx="1422">
                  <c:v>0.39310344827586324</c:v>
                </c:pt>
                <c:pt idx="1423">
                  <c:v>0.69784172661870925</c:v>
                </c:pt>
                <c:pt idx="1424">
                  <c:v>0.71527777777777801</c:v>
                </c:pt>
                <c:pt idx="1425">
                  <c:v>0.6875</c:v>
                </c:pt>
                <c:pt idx="1426">
                  <c:v>0.66896551724138242</c:v>
                </c:pt>
                <c:pt idx="1427">
                  <c:v>0.61379310344827931</c:v>
                </c:pt>
                <c:pt idx="1428">
                  <c:v>0.71034482758620765</c:v>
                </c:pt>
                <c:pt idx="1429">
                  <c:v>0.79194630872483196</c:v>
                </c:pt>
                <c:pt idx="1430">
                  <c:v>0.69387755102040805</c:v>
                </c:pt>
                <c:pt idx="1431">
                  <c:v>0.54861111111111105</c:v>
                </c:pt>
                <c:pt idx="1432">
                  <c:v>0.59722222222221999</c:v>
                </c:pt>
                <c:pt idx="1433">
                  <c:v>0.60958904109589063</c:v>
                </c:pt>
                <c:pt idx="1434">
                  <c:v>0.58333333333333259</c:v>
                </c:pt>
                <c:pt idx="1435">
                  <c:v>0.57534246575342496</c:v>
                </c:pt>
                <c:pt idx="1436">
                  <c:v>0.59722222222221999</c:v>
                </c:pt>
                <c:pt idx="1437">
                  <c:v>0.49315068493150732</c:v>
                </c:pt>
                <c:pt idx="1438">
                  <c:v>0.49315068493150732</c:v>
                </c:pt>
                <c:pt idx="1439">
                  <c:v>0.58904109589041098</c:v>
                </c:pt>
                <c:pt idx="1440">
                  <c:v>0.44444444444444431</c:v>
                </c:pt>
                <c:pt idx="1441">
                  <c:v>0.43750000000000094</c:v>
                </c:pt>
                <c:pt idx="1442">
                  <c:v>0.5625</c:v>
                </c:pt>
                <c:pt idx="1443">
                  <c:v>0.48611111111111099</c:v>
                </c:pt>
                <c:pt idx="1444">
                  <c:v>0.5625</c:v>
                </c:pt>
                <c:pt idx="1445">
                  <c:v>0.45138888888889112</c:v>
                </c:pt>
                <c:pt idx="1446">
                  <c:v>0.30821917808219201</c:v>
                </c:pt>
                <c:pt idx="1447">
                  <c:v>0.60273972602739911</c:v>
                </c:pt>
                <c:pt idx="1448">
                  <c:v>0.52702702702702697</c:v>
                </c:pt>
                <c:pt idx="1449">
                  <c:v>0.43918918918919042</c:v>
                </c:pt>
                <c:pt idx="1450">
                  <c:v>0.43750000000000094</c:v>
                </c:pt>
                <c:pt idx="1451">
                  <c:v>0.72222222222222199</c:v>
                </c:pt>
                <c:pt idx="1452">
                  <c:v>0.5625</c:v>
                </c:pt>
                <c:pt idx="1453">
                  <c:v>0.56944444444444464</c:v>
                </c:pt>
                <c:pt idx="1454">
                  <c:v>0.59722222222221999</c:v>
                </c:pt>
                <c:pt idx="1455">
                  <c:v>0.58333333333333259</c:v>
                </c:pt>
                <c:pt idx="1456">
                  <c:v>0.48299319727891232</c:v>
                </c:pt>
                <c:pt idx="1457">
                  <c:v>0.51020408163265041</c:v>
                </c:pt>
                <c:pt idx="1458">
                  <c:v>0.66666666666666763</c:v>
                </c:pt>
                <c:pt idx="1459">
                  <c:v>0.49315068493150732</c:v>
                </c:pt>
                <c:pt idx="1460">
                  <c:v>0.58904109589041098</c:v>
                </c:pt>
                <c:pt idx="1461">
                  <c:v>0.44366197183098632</c:v>
                </c:pt>
                <c:pt idx="1462">
                  <c:v>0.74149659863945605</c:v>
                </c:pt>
                <c:pt idx="1463">
                  <c:v>0.76027397260274165</c:v>
                </c:pt>
                <c:pt idx="1464">
                  <c:v>0.58904109589041098</c:v>
                </c:pt>
                <c:pt idx="1465">
                  <c:v>0.60273972602739911</c:v>
                </c:pt>
                <c:pt idx="1466">
                  <c:v>0.72222222222222199</c:v>
                </c:pt>
                <c:pt idx="1467">
                  <c:v>0.55555555555555602</c:v>
                </c:pt>
                <c:pt idx="1468">
                  <c:v>0.63571428571428601</c:v>
                </c:pt>
                <c:pt idx="1469">
                  <c:v>0.63571428571428601</c:v>
                </c:pt>
                <c:pt idx="1470">
                  <c:v>0.6857142857142855</c:v>
                </c:pt>
                <c:pt idx="1471">
                  <c:v>0.75714285714285912</c:v>
                </c:pt>
                <c:pt idx="1472">
                  <c:v>0.72857142857142965</c:v>
                </c:pt>
                <c:pt idx="1473">
                  <c:v>0.64285714285714302</c:v>
                </c:pt>
                <c:pt idx="1474">
                  <c:v>0.65306122448979931</c:v>
                </c:pt>
                <c:pt idx="1475">
                  <c:v>0.39310344827586324</c:v>
                </c:pt>
                <c:pt idx="1476">
                  <c:v>0.69784172661870925</c:v>
                </c:pt>
                <c:pt idx="1477">
                  <c:v>0.71527777777777801</c:v>
                </c:pt>
                <c:pt idx="1478">
                  <c:v>0.6875</c:v>
                </c:pt>
                <c:pt idx="1479">
                  <c:v>0.66896551724138242</c:v>
                </c:pt>
                <c:pt idx="1480">
                  <c:v>0.61379310344827931</c:v>
                </c:pt>
                <c:pt idx="1481">
                  <c:v>0.71034482758620765</c:v>
                </c:pt>
                <c:pt idx="1482">
                  <c:v>0.79194630872483196</c:v>
                </c:pt>
                <c:pt idx="1483">
                  <c:v>0.69387755102040805</c:v>
                </c:pt>
                <c:pt idx="1484">
                  <c:v>1</c:v>
                </c:pt>
                <c:pt idx="1485">
                  <c:v>0.61870503597122362</c:v>
                </c:pt>
                <c:pt idx="1486">
                  <c:v>0.57553956834532349</c:v>
                </c:pt>
                <c:pt idx="1487">
                  <c:v>0.73049645390070905</c:v>
                </c:pt>
                <c:pt idx="1488">
                  <c:v>0.58992805755395705</c:v>
                </c:pt>
                <c:pt idx="1489">
                  <c:v>0.65467625899280812</c:v>
                </c:pt>
                <c:pt idx="1490">
                  <c:v>0.57553956834532349</c:v>
                </c:pt>
                <c:pt idx="1491">
                  <c:v>0.83687943262411868</c:v>
                </c:pt>
                <c:pt idx="1492">
                  <c:v>0.83687943262411868</c:v>
                </c:pt>
                <c:pt idx="1493">
                  <c:v>0.70921985815602862</c:v>
                </c:pt>
                <c:pt idx="1494">
                  <c:v>0.80575539568345511</c:v>
                </c:pt>
                <c:pt idx="1495">
                  <c:v>0.81294964028777283</c:v>
                </c:pt>
                <c:pt idx="1496">
                  <c:v>0.68345323741007435</c:v>
                </c:pt>
                <c:pt idx="1497">
                  <c:v>0.67625899280575563</c:v>
                </c:pt>
                <c:pt idx="1498">
                  <c:v>0.68345323741007435</c:v>
                </c:pt>
                <c:pt idx="1499">
                  <c:v>0.79136690647482</c:v>
                </c:pt>
                <c:pt idx="1500">
                  <c:v>0.69503546099290758</c:v>
                </c:pt>
                <c:pt idx="1501">
                  <c:v>0.65957446808510811</c:v>
                </c:pt>
                <c:pt idx="1502">
                  <c:v>0.77304964539007537</c:v>
                </c:pt>
                <c:pt idx="1503">
                  <c:v>0.7446808510638333</c:v>
                </c:pt>
                <c:pt idx="1504">
                  <c:v>0.80575539568345511</c:v>
                </c:pt>
                <c:pt idx="1505">
                  <c:v>0.64748201438849184</c:v>
                </c:pt>
                <c:pt idx="1506">
                  <c:v>0.71942446043165498</c:v>
                </c:pt>
                <c:pt idx="1507">
                  <c:v>0.67625899280575563</c:v>
                </c:pt>
                <c:pt idx="1508">
                  <c:v>0.56115107913669104</c:v>
                </c:pt>
                <c:pt idx="1509">
                  <c:v>0.61151079136690556</c:v>
                </c:pt>
                <c:pt idx="1510">
                  <c:v>0.55000000000000004</c:v>
                </c:pt>
                <c:pt idx="1511">
                  <c:v>0.60000000000000064</c:v>
                </c:pt>
                <c:pt idx="1512">
                  <c:v>0.67407407407407827</c:v>
                </c:pt>
                <c:pt idx="1513">
                  <c:v>0.66666666666666763</c:v>
                </c:pt>
                <c:pt idx="1514">
                  <c:v>0.66666666666666763</c:v>
                </c:pt>
                <c:pt idx="1515">
                  <c:v>0.78832116788321149</c:v>
                </c:pt>
                <c:pt idx="1516">
                  <c:v>0.6312056737588676</c:v>
                </c:pt>
                <c:pt idx="1517">
                  <c:v>0.68085106382978888</c:v>
                </c:pt>
                <c:pt idx="1518">
                  <c:v>0.86524822695035564</c:v>
                </c:pt>
                <c:pt idx="1519">
                  <c:v>0.81560283687943536</c:v>
                </c:pt>
                <c:pt idx="1520">
                  <c:v>0.73381294964028798</c:v>
                </c:pt>
                <c:pt idx="1521">
                  <c:v>0.7841726618705035</c:v>
                </c:pt>
                <c:pt idx="1522">
                  <c:v>0.68613138686131359</c:v>
                </c:pt>
                <c:pt idx="1523">
                  <c:v>0.68613138686131359</c:v>
                </c:pt>
                <c:pt idx="1524">
                  <c:v>0.74452554744525501</c:v>
                </c:pt>
                <c:pt idx="1525">
                  <c:v>0.71532846715328713</c:v>
                </c:pt>
                <c:pt idx="1526">
                  <c:v>0.74452554744525501</c:v>
                </c:pt>
                <c:pt idx="1527">
                  <c:v>0.69343065693430705</c:v>
                </c:pt>
                <c:pt idx="1528">
                  <c:v>0.72142857142857431</c:v>
                </c:pt>
                <c:pt idx="1529">
                  <c:v>0.76811594202898736</c:v>
                </c:pt>
                <c:pt idx="1530">
                  <c:v>0.70921985815602862</c:v>
                </c:pt>
                <c:pt idx="1531">
                  <c:v>0.63309352517985662</c:v>
                </c:pt>
                <c:pt idx="1532">
                  <c:v>0.62411347517730498</c:v>
                </c:pt>
                <c:pt idx="1533">
                  <c:v>0.65000000000000224</c:v>
                </c:pt>
                <c:pt idx="1534">
                  <c:v>0.73333333333333361</c:v>
                </c:pt>
                <c:pt idx="1535">
                  <c:v>0.76978417266187427</c:v>
                </c:pt>
                <c:pt idx="1536">
                  <c:v>0.58394160583941601</c:v>
                </c:pt>
                <c:pt idx="1537">
                  <c:v>0.67883211678832311</c:v>
                </c:pt>
                <c:pt idx="1538">
                  <c:v>0.54744525547445488</c:v>
                </c:pt>
                <c:pt idx="1539">
                  <c:v>0.54744525547445488</c:v>
                </c:pt>
                <c:pt idx="1540">
                  <c:v>0.79136690647482</c:v>
                </c:pt>
                <c:pt idx="1541">
                  <c:v>0.79136690647482</c:v>
                </c:pt>
                <c:pt idx="1542">
                  <c:v>0.71631205673758902</c:v>
                </c:pt>
                <c:pt idx="1543">
                  <c:v>0.80575539568345511</c:v>
                </c:pt>
                <c:pt idx="1544">
                  <c:v>0.62589928057554411</c:v>
                </c:pt>
                <c:pt idx="1545">
                  <c:v>0.79136690647482</c:v>
                </c:pt>
                <c:pt idx="1546">
                  <c:v>0.82269503546099643</c:v>
                </c:pt>
                <c:pt idx="1547">
                  <c:v>0.82269503546099643</c:v>
                </c:pt>
                <c:pt idx="1548">
                  <c:v>0.69503546099290758</c:v>
                </c:pt>
                <c:pt idx="1549">
                  <c:v>0.77697841726619266</c:v>
                </c:pt>
                <c:pt idx="1550">
                  <c:v>0.7985611510791365</c:v>
                </c:pt>
                <c:pt idx="1551">
                  <c:v>0.66906474820143902</c:v>
                </c:pt>
                <c:pt idx="1552">
                  <c:v>0.90647482014388736</c:v>
                </c:pt>
                <c:pt idx="1553">
                  <c:v>0.66906474820143902</c:v>
                </c:pt>
                <c:pt idx="1554">
                  <c:v>0.77697841726619266</c:v>
                </c:pt>
                <c:pt idx="1555">
                  <c:v>0.62411347517730498</c:v>
                </c:pt>
                <c:pt idx="1556">
                  <c:v>0.8014184397163101</c:v>
                </c:pt>
                <c:pt idx="1557">
                  <c:v>0.68794326241134862</c:v>
                </c:pt>
                <c:pt idx="1558">
                  <c:v>0.65957446808510811</c:v>
                </c:pt>
                <c:pt idx="1559">
                  <c:v>0.79136690647482</c:v>
                </c:pt>
                <c:pt idx="1560">
                  <c:v>0.61870503597122362</c:v>
                </c:pt>
                <c:pt idx="1561">
                  <c:v>0.77697841726619266</c:v>
                </c:pt>
                <c:pt idx="1562">
                  <c:v>0.73381294964028798</c:v>
                </c:pt>
                <c:pt idx="1563">
                  <c:v>0.74820143884892165</c:v>
                </c:pt>
                <c:pt idx="1564">
                  <c:v>0.75539568345323949</c:v>
                </c:pt>
                <c:pt idx="1565">
                  <c:v>0.52142857142857313</c:v>
                </c:pt>
                <c:pt idx="1566">
                  <c:v>0.57142857142857384</c:v>
                </c:pt>
                <c:pt idx="1567">
                  <c:v>0.62222222222222201</c:v>
                </c:pt>
                <c:pt idx="1568">
                  <c:v>0.63829787234043012</c:v>
                </c:pt>
                <c:pt idx="1569">
                  <c:v>0.65248226950354604</c:v>
                </c:pt>
                <c:pt idx="1570">
                  <c:v>0.773722627737226</c:v>
                </c:pt>
                <c:pt idx="1571">
                  <c:v>0.67375886524822948</c:v>
                </c:pt>
                <c:pt idx="1572">
                  <c:v>0.72340425531914965</c:v>
                </c:pt>
                <c:pt idx="1573">
                  <c:v>0.76595744680851385</c:v>
                </c:pt>
                <c:pt idx="1574">
                  <c:v>0.71631205673758902</c:v>
                </c:pt>
                <c:pt idx="1575">
                  <c:v>0.61870503597122362</c:v>
                </c:pt>
                <c:pt idx="1576">
                  <c:v>0.66906474820143902</c:v>
                </c:pt>
                <c:pt idx="1577">
                  <c:v>0.67153284671532798</c:v>
                </c:pt>
                <c:pt idx="1578">
                  <c:v>0.67153284671532798</c:v>
                </c:pt>
                <c:pt idx="1579">
                  <c:v>0.61313868613138911</c:v>
                </c:pt>
                <c:pt idx="1580">
                  <c:v>0.61313868613138911</c:v>
                </c:pt>
                <c:pt idx="1581">
                  <c:v>0.56934306569343163</c:v>
                </c:pt>
                <c:pt idx="1582">
                  <c:v>0.67883211678832311</c:v>
                </c:pt>
                <c:pt idx="1583">
                  <c:v>0.65000000000000224</c:v>
                </c:pt>
                <c:pt idx="1584">
                  <c:v>0.81159420289855289</c:v>
                </c:pt>
                <c:pt idx="1585">
                  <c:v>0.70921985815602862</c:v>
                </c:pt>
                <c:pt idx="1586">
                  <c:v>0.69784172661870925</c:v>
                </c:pt>
                <c:pt idx="1587">
                  <c:v>0.80851063829787262</c:v>
                </c:pt>
                <c:pt idx="1588">
                  <c:v>0.60714285714285765</c:v>
                </c:pt>
                <c:pt idx="1589">
                  <c:v>0.70370370370370405</c:v>
                </c:pt>
                <c:pt idx="1590">
                  <c:v>0.69784172661870925</c:v>
                </c:pt>
                <c:pt idx="1591">
                  <c:v>0.56934306569343163</c:v>
                </c:pt>
                <c:pt idx="1592">
                  <c:v>0.79562043795620463</c:v>
                </c:pt>
                <c:pt idx="1593">
                  <c:v>0.53284671532846761</c:v>
                </c:pt>
                <c:pt idx="1594">
                  <c:v>0.53284671532846761</c:v>
                </c:pt>
                <c:pt idx="1595">
                  <c:v>0.76551724137930999</c:v>
                </c:pt>
                <c:pt idx="1596">
                  <c:v>0.55395683453237465</c:v>
                </c:pt>
                <c:pt idx="1597">
                  <c:v>0.55395683453237465</c:v>
                </c:pt>
                <c:pt idx="1598">
                  <c:v>0.55319148936170204</c:v>
                </c:pt>
                <c:pt idx="1599">
                  <c:v>0.56834532374100699</c:v>
                </c:pt>
                <c:pt idx="1600">
                  <c:v>0.47482014388489413</c:v>
                </c:pt>
                <c:pt idx="1601">
                  <c:v>0.55395683453237465</c:v>
                </c:pt>
                <c:pt idx="1602">
                  <c:v>0.65957446808510811</c:v>
                </c:pt>
                <c:pt idx="1603">
                  <c:v>0.65957446808510811</c:v>
                </c:pt>
                <c:pt idx="1604">
                  <c:v>0.53191489361702105</c:v>
                </c:pt>
                <c:pt idx="1605">
                  <c:v>0.62589928057554411</c:v>
                </c:pt>
                <c:pt idx="1606">
                  <c:v>0.63309352517985662</c:v>
                </c:pt>
                <c:pt idx="1607">
                  <c:v>0.50359712230215758</c:v>
                </c:pt>
                <c:pt idx="1608">
                  <c:v>0.65467625899280812</c:v>
                </c:pt>
                <c:pt idx="1609">
                  <c:v>0.50359712230215758</c:v>
                </c:pt>
                <c:pt idx="1610">
                  <c:v>0.61151079136690556</c:v>
                </c:pt>
                <c:pt idx="1611">
                  <c:v>0.73049645390070905</c:v>
                </c:pt>
                <c:pt idx="1612">
                  <c:v>0.58156028368793922</c:v>
                </c:pt>
                <c:pt idx="1613">
                  <c:v>0.59574468085106358</c:v>
                </c:pt>
                <c:pt idx="1614">
                  <c:v>0.56737588652482585</c:v>
                </c:pt>
                <c:pt idx="1615">
                  <c:v>0.62589928057554411</c:v>
                </c:pt>
                <c:pt idx="1616">
                  <c:v>0.62589928057554411</c:v>
                </c:pt>
                <c:pt idx="1617">
                  <c:v>0.69784172661870925</c:v>
                </c:pt>
                <c:pt idx="1618">
                  <c:v>0.65467625899280812</c:v>
                </c:pt>
                <c:pt idx="1619">
                  <c:v>0.53956834532373887</c:v>
                </c:pt>
                <c:pt idx="1620">
                  <c:v>0.54676258992805515</c:v>
                </c:pt>
                <c:pt idx="1621">
                  <c:v>0.51428571428571401</c:v>
                </c:pt>
                <c:pt idx="1622">
                  <c:v>0.55000000000000004</c:v>
                </c:pt>
                <c:pt idx="1623">
                  <c:v>0.47407407407407548</c:v>
                </c:pt>
                <c:pt idx="1624">
                  <c:v>0.58865248226950462</c:v>
                </c:pt>
                <c:pt idx="1625">
                  <c:v>0.48936170212766195</c:v>
                </c:pt>
                <c:pt idx="1626">
                  <c:v>0.60583941605839953</c:v>
                </c:pt>
                <c:pt idx="1627">
                  <c:v>0.60992907801418861</c:v>
                </c:pt>
                <c:pt idx="1628">
                  <c:v>0.65957446808510811</c:v>
                </c:pt>
                <c:pt idx="1629">
                  <c:v>0.75886524822695001</c:v>
                </c:pt>
                <c:pt idx="1630">
                  <c:v>0.70921985815602862</c:v>
                </c:pt>
                <c:pt idx="1631">
                  <c:v>0.61151079136690556</c:v>
                </c:pt>
                <c:pt idx="1632">
                  <c:v>0.67625899280575563</c:v>
                </c:pt>
                <c:pt idx="1633">
                  <c:v>0.50364963503649884</c:v>
                </c:pt>
                <c:pt idx="1634">
                  <c:v>0.50364963503649884</c:v>
                </c:pt>
                <c:pt idx="1635">
                  <c:v>0.56204379562043805</c:v>
                </c:pt>
                <c:pt idx="1636">
                  <c:v>0.51824817518248201</c:v>
                </c:pt>
                <c:pt idx="1637">
                  <c:v>0.56204379562043805</c:v>
                </c:pt>
                <c:pt idx="1638">
                  <c:v>0.51094890510948965</c:v>
                </c:pt>
                <c:pt idx="1639">
                  <c:v>0.65714285714285936</c:v>
                </c:pt>
                <c:pt idx="1640">
                  <c:v>0.58695652173912716</c:v>
                </c:pt>
                <c:pt idx="1641">
                  <c:v>0.6312056737588676</c:v>
                </c:pt>
                <c:pt idx="1642">
                  <c:v>0.597122302158273</c:v>
                </c:pt>
                <c:pt idx="1643">
                  <c:v>0.56028368794326056</c:v>
                </c:pt>
                <c:pt idx="1644">
                  <c:v>0.45714285714285824</c:v>
                </c:pt>
                <c:pt idx="1645">
                  <c:v>0.54814814814814805</c:v>
                </c:pt>
                <c:pt idx="1646">
                  <c:v>0.6906474820143923</c:v>
                </c:pt>
                <c:pt idx="1647">
                  <c:v>0.69343065693430705</c:v>
                </c:pt>
                <c:pt idx="1648">
                  <c:v>0.61313868613138911</c:v>
                </c:pt>
                <c:pt idx="1649">
                  <c:v>0.51094890510948965</c:v>
                </c:pt>
                <c:pt idx="1650">
                  <c:v>0.51094890510948965</c:v>
                </c:pt>
                <c:pt idx="1651">
                  <c:v>0.81379310344827849</c:v>
                </c:pt>
                <c:pt idx="1652">
                  <c:v>0.73103448275862104</c:v>
                </c:pt>
                <c:pt idx="1653">
                  <c:v>0.79136690647482</c:v>
                </c:pt>
                <c:pt idx="1654">
                  <c:v>0.79136690647482</c:v>
                </c:pt>
                <c:pt idx="1655">
                  <c:v>0.71631205673758902</c:v>
                </c:pt>
                <c:pt idx="1656">
                  <c:v>0.80575539568345511</c:v>
                </c:pt>
                <c:pt idx="1657">
                  <c:v>0.62589928057554411</c:v>
                </c:pt>
                <c:pt idx="1658">
                  <c:v>0.79136690647482</c:v>
                </c:pt>
                <c:pt idx="1659">
                  <c:v>0.82269503546099643</c:v>
                </c:pt>
                <c:pt idx="1660">
                  <c:v>0.82269503546099643</c:v>
                </c:pt>
                <c:pt idx="1661">
                  <c:v>0.69503546099290758</c:v>
                </c:pt>
                <c:pt idx="1662">
                  <c:v>0.77697841726619266</c:v>
                </c:pt>
                <c:pt idx="1663">
                  <c:v>0.7985611510791365</c:v>
                </c:pt>
                <c:pt idx="1664">
                  <c:v>0.66906474820143902</c:v>
                </c:pt>
                <c:pt idx="1665">
                  <c:v>0.90647482014388736</c:v>
                </c:pt>
                <c:pt idx="1666">
                  <c:v>0.66906474820143902</c:v>
                </c:pt>
                <c:pt idx="1667">
                  <c:v>0.77697841726619266</c:v>
                </c:pt>
                <c:pt idx="1668">
                  <c:v>0.62411347517730498</c:v>
                </c:pt>
                <c:pt idx="1669">
                  <c:v>0.8014184397163101</c:v>
                </c:pt>
                <c:pt idx="1670">
                  <c:v>0.68794326241134862</c:v>
                </c:pt>
                <c:pt idx="1671">
                  <c:v>0.65957446808510811</c:v>
                </c:pt>
                <c:pt idx="1672">
                  <c:v>0.79136690647482</c:v>
                </c:pt>
                <c:pt idx="1673">
                  <c:v>0.61870503597122362</c:v>
                </c:pt>
                <c:pt idx="1674">
                  <c:v>0.77697841726619266</c:v>
                </c:pt>
                <c:pt idx="1675">
                  <c:v>0.73381294964028798</c:v>
                </c:pt>
                <c:pt idx="1676">
                  <c:v>0.74820143884892165</c:v>
                </c:pt>
                <c:pt idx="1677">
                  <c:v>0.75539568345323949</c:v>
                </c:pt>
                <c:pt idx="1678">
                  <c:v>0.52142857142857313</c:v>
                </c:pt>
                <c:pt idx="1679">
                  <c:v>0.57142857142857384</c:v>
                </c:pt>
                <c:pt idx="1680">
                  <c:v>0.62222222222222201</c:v>
                </c:pt>
                <c:pt idx="1681">
                  <c:v>0.63829787234043012</c:v>
                </c:pt>
                <c:pt idx="1682">
                  <c:v>0.65248226950354604</c:v>
                </c:pt>
                <c:pt idx="1683">
                  <c:v>0.773722627737226</c:v>
                </c:pt>
                <c:pt idx="1684">
                  <c:v>0.67375886524822948</c:v>
                </c:pt>
                <c:pt idx="1685">
                  <c:v>0.72340425531914965</c:v>
                </c:pt>
                <c:pt idx="1686">
                  <c:v>0.76595744680851385</c:v>
                </c:pt>
                <c:pt idx="1687">
                  <c:v>0.71631205673758902</c:v>
                </c:pt>
                <c:pt idx="1688">
                  <c:v>0.61870503597122362</c:v>
                </c:pt>
                <c:pt idx="1689">
                  <c:v>0.66906474820143902</c:v>
                </c:pt>
                <c:pt idx="1690">
                  <c:v>0.67153284671532798</c:v>
                </c:pt>
                <c:pt idx="1691">
                  <c:v>0.67153284671532798</c:v>
                </c:pt>
                <c:pt idx="1692">
                  <c:v>0.61313868613138911</c:v>
                </c:pt>
                <c:pt idx="1693">
                  <c:v>0.61313868613138911</c:v>
                </c:pt>
                <c:pt idx="1694">
                  <c:v>0.56934306569343163</c:v>
                </c:pt>
                <c:pt idx="1695">
                  <c:v>0.67883211678832311</c:v>
                </c:pt>
                <c:pt idx="1696">
                  <c:v>0.65000000000000224</c:v>
                </c:pt>
                <c:pt idx="1697">
                  <c:v>0.81159420289855289</c:v>
                </c:pt>
                <c:pt idx="1698">
                  <c:v>0.70921985815602862</c:v>
                </c:pt>
                <c:pt idx="1699">
                  <c:v>0.69784172661870925</c:v>
                </c:pt>
                <c:pt idx="1700">
                  <c:v>0.80851063829787262</c:v>
                </c:pt>
                <c:pt idx="1701">
                  <c:v>0.60714285714285765</c:v>
                </c:pt>
                <c:pt idx="1702">
                  <c:v>0.70370370370370405</c:v>
                </c:pt>
                <c:pt idx="1703">
                  <c:v>0.69784172661870925</c:v>
                </c:pt>
                <c:pt idx="1704">
                  <c:v>0.56934306569343163</c:v>
                </c:pt>
                <c:pt idx="1705">
                  <c:v>0.79562043795620463</c:v>
                </c:pt>
                <c:pt idx="1706">
                  <c:v>0.53284671532846761</c:v>
                </c:pt>
                <c:pt idx="1707">
                  <c:v>0.53284671532846761</c:v>
                </c:pt>
                <c:pt idx="1708">
                  <c:v>0.76551724137930999</c:v>
                </c:pt>
                <c:pt idx="1709">
                  <c:v>1</c:v>
                </c:pt>
                <c:pt idx="1710">
                  <c:v>0.73103448275862104</c:v>
                </c:pt>
                <c:pt idx="1711">
                  <c:v>0.79136690647482</c:v>
                </c:pt>
                <c:pt idx="1712">
                  <c:v>0.79136690647482</c:v>
                </c:pt>
                <c:pt idx="1713">
                  <c:v>0.72661870503597104</c:v>
                </c:pt>
                <c:pt idx="1714">
                  <c:v>0.80575539568345511</c:v>
                </c:pt>
                <c:pt idx="1715">
                  <c:v>0.68345323741007435</c:v>
                </c:pt>
                <c:pt idx="1716">
                  <c:v>0.79136690647482</c:v>
                </c:pt>
                <c:pt idx="1717">
                  <c:v>0.83453237410071857</c:v>
                </c:pt>
                <c:pt idx="1718">
                  <c:v>0.83453237410071857</c:v>
                </c:pt>
                <c:pt idx="1719">
                  <c:v>0.70503597122302264</c:v>
                </c:pt>
                <c:pt idx="1720">
                  <c:v>0.83453237410071857</c:v>
                </c:pt>
                <c:pt idx="1721">
                  <c:v>0.81294964028777283</c:v>
                </c:pt>
                <c:pt idx="1722">
                  <c:v>0.68345323741007435</c:v>
                </c:pt>
                <c:pt idx="1723">
                  <c:v>0.86330935251798813</c:v>
                </c:pt>
                <c:pt idx="1724">
                  <c:v>0.68345323741007435</c:v>
                </c:pt>
                <c:pt idx="1725">
                  <c:v>0.79136690647482</c:v>
                </c:pt>
                <c:pt idx="1726">
                  <c:v>0.63309352517985662</c:v>
                </c:pt>
                <c:pt idx="1727">
                  <c:v>0.7841726618705035</c:v>
                </c:pt>
                <c:pt idx="1728">
                  <c:v>0.74100719424460404</c:v>
                </c:pt>
                <c:pt idx="1729">
                  <c:v>0.72661870503597104</c:v>
                </c:pt>
                <c:pt idx="1730">
                  <c:v>0.80575539568345511</c:v>
                </c:pt>
                <c:pt idx="1731">
                  <c:v>0.67625899280575563</c:v>
                </c:pt>
                <c:pt idx="1732">
                  <c:v>0.77697841726619266</c:v>
                </c:pt>
                <c:pt idx="1733">
                  <c:v>0.73381294964028798</c:v>
                </c:pt>
                <c:pt idx="1734">
                  <c:v>0.77697841726619266</c:v>
                </c:pt>
                <c:pt idx="1735">
                  <c:v>0.7841726618705035</c:v>
                </c:pt>
                <c:pt idx="1736">
                  <c:v>0.58695652173912716</c:v>
                </c:pt>
                <c:pt idx="1737">
                  <c:v>0.63768115942029224</c:v>
                </c:pt>
                <c:pt idx="1738">
                  <c:v>0.68148148148148102</c:v>
                </c:pt>
                <c:pt idx="1739">
                  <c:v>0.64748201438849184</c:v>
                </c:pt>
                <c:pt idx="1740">
                  <c:v>0.66187050359712485</c:v>
                </c:pt>
                <c:pt idx="1741">
                  <c:v>0.78832116788321149</c:v>
                </c:pt>
                <c:pt idx="1742">
                  <c:v>0.65467625899280812</c:v>
                </c:pt>
                <c:pt idx="1743">
                  <c:v>0.70503597122302264</c:v>
                </c:pt>
                <c:pt idx="1744">
                  <c:v>0.77697841726619266</c:v>
                </c:pt>
                <c:pt idx="1745">
                  <c:v>0.72661870503597104</c:v>
                </c:pt>
                <c:pt idx="1746">
                  <c:v>0.67625899280575563</c:v>
                </c:pt>
                <c:pt idx="1747">
                  <c:v>0.72661870503597104</c:v>
                </c:pt>
                <c:pt idx="1748">
                  <c:v>0.68148148148148102</c:v>
                </c:pt>
                <c:pt idx="1749">
                  <c:v>0.68148148148148102</c:v>
                </c:pt>
                <c:pt idx="1750">
                  <c:v>0.63703703703703762</c:v>
                </c:pt>
                <c:pt idx="1751">
                  <c:v>0.62222222222222201</c:v>
                </c:pt>
                <c:pt idx="1752">
                  <c:v>0.57777777777777861</c:v>
                </c:pt>
                <c:pt idx="1753">
                  <c:v>0.68888888888889088</c:v>
                </c:pt>
                <c:pt idx="1754">
                  <c:v>0.71739130434782605</c:v>
                </c:pt>
                <c:pt idx="1755">
                  <c:v>0.76811594202898736</c:v>
                </c:pt>
                <c:pt idx="1756">
                  <c:v>0.76258992805755399</c:v>
                </c:pt>
                <c:pt idx="1757">
                  <c:v>0.69565217391304301</c:v>
                </c:pt>
                <c:pt idx="1758">
                  <c:v>0.76258992805755399</c:v>
                </c:pt>
                <c:pt idx="1759">
                  <c:v>0.66187050359712485</c:v>
                </c:pt>
                <c:pt idx="1760">
                  <c:v>0.71428571428571463</c:v>
                </c:pt>
                <c:pt idx="1761">
                  <c:v>0.75539568345323949</c:v>
                </c:pt>
                <c:pt idx="1762">
                  <c:v>0.57777777777777861</c:v>
                </c:pt>
                <c:pt idx="1763">
                  <c:v>0.80740740740740702</c:v>
                </c:pt>
                <c:pt idx="1764">
                  <c:v>0.54074074074074097</c:v>
                </c:pt>
                <c:pt idx="1765">
                  <c:v>0.54074074074074097</c:v>
                </c:pt>
                <c:pt idx="1766">
                  <c:v>0.79020979020979065</c:v>
                </c:pt>
                <c:pt idx="1767">
                  <c:v>0.94405594405594351</c:v>
                </c:pt>
                <c:pt idx="1768">
                  <c:v>0.75524475524475565</c:v>
                </c:pt>
                <c:pt idx="1769">
                  <c:v>0.94405594405594351</c:v>
                </c:pt>
                <c:pt idx="1770">
                  <c:v>0.80575539568345511</c:v>
                </c:pt>
                <c:pt idx="1771">
                  <c:v>0.80575539568345511</c:v>
                </c:pt>
                <c:pt idx="1772">
                  <c:v>0.70212765957446865</c:v>
                </c:pt>
                <c:pt idx="1773">
                  <c:v>0.82014388489208601</c:v>
                </c:pt>
                <c:pt idx="1774">
                  <c:v>0.64028776978417301</c:v>
                </c:pt>
                <c:pt idx="1775">
                  <c:v>0.80575539568345511</c:v>
                </c:pt>
                <c:pt idx="1776">
                  <c:v>0.80851063829787262</c:v>
                </c:pt>
                <c:pt idx="1777">
                  <c:v>0.80851063829787262</c:v>
                </c:pt>
                <c:pt idx="1778">
                  <c:v>0.68085106382978888</c:v>
                </c:pt>
                <c:pt idx="1779">
                  <c:v>0.79136690647482</c:v>
                </c:pt>
                <c:pt idx="1780">
                  <c:v>0.81294964028777283</c:v>
                </c:pt>
                <c:pt idx="1781">
                  <c:v>0.68345323741007435</c:v>
                </c:pt>
                <c:pt idx="1782">
                  <c:v>0.92086330935251759</c:v>
                </c:pt>
                <c:pt idx="1783">
                  <c:v>0.68345323741007435</c:v>
                </c:pt>
                <c:pt idx="1784">
                  <c:v>0.79136690647482</c:v>
                </c:pt>
                <c:pt idx="1785">
                  <c:v>0.63829787234043012</c:v>
                </c:pt>
                <c:pt idx="1786">
                  <c:v>0.81560283687943536</c:v>
                </c:pt>
                <c:pt idx="1787">
                  <c:v>0.67375886524822948</c:v>
                </c:pt>
                <c:pt idx="1788">
                  <c:v>0.67375886524822948</c:v>
                </c:pt>
                <c:pt idx="1789">
                  <c:v>0.80575539568345511</c:v>
                </c:pt>
                <c:pt idx="1790">
                  <c:v>0.63309352517985662</c:v>
                </c:pt>
                <c:pt idx="1791">
                  <c:v>0.79136690647482</c:v>
                </c:pt>
                <c:pt idx="1792">
                  <c:v>0.74820143884892165</c:v>
                </c:pt>
                <c:pt idx="1793">
                  <c:v>0.76258992805755399</c:v>
                </c:pt>
                <c:pt idx="1794">
                  <c:v>0.76978417266187427</c:v>
                </c:pt>
                <c:pt idx="1795">
                  <c:v>0.53571428571428559</c:v>
                </c:pt>
                <c:pt idx="1796">
                  <c:v>0.58571428571428352</c:v>
                </c:pt>
                <c:pt idx="1797">
                  <c:v>0.63703703703703762</c:v>
                </c:pt>
                <c:pt idx="1798">
                  <c:v>0.65248226950354604</c:v>
                </c:pt>
                <c:pt idx="1799">
                  <c:v>0.66666666666666763</c:v>
                </c:pt>
                <c:pt idx="1800">
                  <c:v>0.78832116788321149</c:v>
                </c:pt>
                <c:pt idx="1801">
                  <c:v>0.65957446808510811</c:v>
                </c:pt>
                <c:pt idx="1802">
                  <c:v>0.70921985815602862</c:v>
                </c:pt>
                <c:pt idx="1803">
                  <c:v>0.780141843971631</c:v>
                </c:pt>
                <c:pt idx="1804">
                  <c:v>0.70212765957446865</c:v>
                </c:pt>
                <c:pt idx="1805">
                  <c:v>0.63309352517985662</c:v>
                </c:pt>
                <c:pt idx="1806">
                  <c:v>0.68345323741007435</c:v>
                </c:pt>
                <c:pt idx="1807">
                  <c:v>0.65693430656934548</c:v>
                </c:pt>
                <c:pt idx="1808">
                  <c:v>0.65693430656934548</c:v>
                </c:pt>
                <c:pt idx="1809">
                  <c:v>0.5985401459853994</c:v>
                </c:pt>
                <c:pt idx="1810">
                  <c:v>0.5985401459853994</c:v>
                </c:pt>
                <c:pt idx="1811">
                  <c:v>0.55474452554744502</c:v>
                </c:pt>
                <c:pt idx="1812">
                  <c:v>0.66423357664233662</c:v>
                </c:pt>
                <c:pt idx="1813">
                  <c:v>0.66428571428571648</c:v>
                </c:pt>
                <c:pt idx="1814">
                  <c:v>0.82608695652173902</c:v>
                </c:pt>
                <c:pt idx="1815">
                  <c:v>0.72340425531914965</c:v>
                </c:pt>
                <c:pt idx="1816">
                  <c:v>0.71223021582733759</c:v>
                </c:pt>
                <c:pt idx="1817">
                  <c:v>0.79432624113475159</c:v>
                </c:pt>
                <c:pt idx="1818">
                  <c:v>0.62142857142857477</c:v>
                </c:pt>
                <c:pt idx="1819">
                  <c:v>0.68888888888889088</c:v>
                </c:pt>
                <c:pt idx="1820">
                  <c:v>0.71223021582733759</c:v>
                </c:pt>
                <c:pt idx="1821">
                  <c:v>0.58394160583941601</c:v>
                </c:pt>
                <c:pt idx="1822">
                  <c:v>0.79562043795620463</c:v>
                </c:pt>
                <c:pt idx="1823">
                  <c:v>0.51824817518248201</c:v>
                </c:pt>
                <c:pt idx="1824">
                  <c:v>0.51824817518248201</c:v>
                </c:pt>
                <c:pt idx="1825">
                  <c:v>0.75172413793103465</c:v>
                </c:pt>
                <c:pt idx="1826">
                  <c:v>0.986206896551724</c:v>
                </c:pt>
                <c:pt idx="1827">
                  <c:v>0.71724137931034504</c:v>
                </c:pt>
                <c:pt idx="1828">
                  <c:v>0.986206896551724</c:v>
                </c:pt>
                <c:pt idx="1829">
                  <c:v>0.93006993006993</c:v>
                </c:pt>
                <c:pt idx="1830">
                  <c:v>0.75539568345323949</c:v>
                </c:pt>
                <c:pt idx="1831">
                  <c:v>0.72661870503597104</c:v>
                </c:pt>
                <c:pt idx="1832">
                  <c:v>0.72340425531914965</c:v>
                </c:pt>
                <c:pt idx="1833">
                  <c:v>0.74100719424460404</c:v>
                </c:pt>
                <c:pt idx="1834">
                  <c:v>0.64748201438849184</c:v>
                </c:pt>
                <c:pt idx="1835">
                  <c:v>0.72661870503597104</c:v>
                </c:pt>
                <c:pt idx="1836">
                  <c:v>0.82978723404255361</c:v>
                </c:pt>
                <c:pt idx="1837">
                  <c:v>0.82978723404255361</c:v>
                </c:pt>
                <c:pt idx="1838">
                  <c:v>0.70212765957446865</c:v>
                </c:pt>
                <c:pt idx="1839">
                  <c:v>0.7985611510791365</c:v>
                </c:pt>
                <c:pt idx="1840">
                  <c:v>0.80575539568345511</c:v>
                </c:pt>
                <c:pt idx="1841">
                  <c:v>0.67625899280575563</c:v>
                </c:pt>
                <c:pt idx="1842">
                  <c:v>0.82733812949640251</c:v>
                </c:pt>
                <c:pt idx="1843">
                  <c:v>0.67625899280575563</c:v>
                </c:pt>
                <c:pt idx="1844">
                  <c:v>0.7841726618705035</c:v>
                </c:pt>
                <c:pt idx="1845">
                  <c:v>0.70212765957446865</c:v>
                </c:pt>
                <c:pt idx="1846">
                  <c:v>0.780141843971631</c:v>
                </c:pt>
                <c:pt idx="1847">
                  <c:v>0.70921985815602862</c:v>
                </c:pt>
                <c:pt idx="1848">
                  <c:v>0.68085106382978888</c:v>
                </c:pt>
                <c:pt idx="1849">
                  <c:v>0.7985611510791365</c:v>
                </c:pt>
                <c:pt idx="1850">
                  <c:v>0.61151079136690556</c:v>
                </c:pt>
                <c:pt idx="1851">
                  <c:v>0.71223021582733759</c:v>
                </c:pt>
                <c:pt idx="1852">
                  <c:v>0.66906474820143902</c:v>
                </c:pt>
                <c:pt idx="1853">
                  <c:v>0.71223021582733759</c:v>
                </c:pt>
                <c:pt idx="1854">
                  <c:v>0.74820143884892165</c:v>
                </c:pt>
                <c:pt idx="1855">
                  <c:v>0.61428571428571588</c:v>
                </c:pt>
                <c:pt idx="1856">
                  <c:v>0.66428571428571648</c:v>
                </c:pt>
                <c:pt idx="1857">
                  <c:v>0.64444444444444648</c:v>
                </c:pt>
                <c:pt idx="1858">
                  <c:v>0.64539007092198664</c:v>
                </c:pt>
                <c:pt idx="1859">
                  <c:v>0.65957446808510811</c:v>
                </c:pt>
                <c:pt idx="1860">
                  <c:v>0.78102189781021902</c:v>
                </c:pt>
                <c:pt idx="1861">
                  <c:v>0.62411347517730498</c:v>
                </c:pt>
                <c:pt idx="1862">
                  <c:v>0.67375886524822948</c:v>
                </c:pt>
                <c:pt idx="1863">
                  <c:v>0.7446808510638333</c:v>
                </c:pt>
                <c:pt idx="1864">
                  <c:v>0.69503546099290758</c:v>
                </c:pt>
                <c:pt idx="1865">
                  <c:v>0.61151079136690556</c:v>
                </c:pt>
                <c:pt idx="1866">
                  <c:v>0.66187050359712485</c:v>
                </c:pt>
                <c:pt idx="1867">
                  <c:v>0.67883211678832311</c:v>
                </c:pt>
                <c:pt idx="1868">
                  <c:v>0.67883211678832311</c:v>
                </c:pt>
                <c:pt idx="1869">
                  <c:v>0.63503649635036563</c:v>
                </c:pt>
                <c:pt idx="1870">
                  <c:v>0.62043795620438236</c:v>
                </c:pt>
                <c:pt idx="1871">
                  <c:v>0.57664233576642299</c:v>
                </c:pt>
                <c:pt idx="1872">
                  <c:v>0.68613138686131359</c:v>
                </c:pt>
                <c:pt idx="1873">
                  <c:v>0.64285714285714302</c:v>
                </c:pt>
                <c:pt idx="1874">
                  <c:v>0.76086956521739102</c:v>
                </c:pt>
                <c:pt idx="1875">
                  <c:v>0.70212765957446865</c:v>
                </c:pt>
                <c:pt idx="1876">
                  <c:v>0.63309352517985662</c:v>
                </c:pt>
                <c:pt idx="1877">
                  <c:v>0.75886524822695001</c:v>
                </c:pt>
                <c:pt idx="1878">
                  <c:v>0.62857142857143111</c:v>
                </c:pt>
                <c:pt idx="1879">
                  <c:v>0.71111111111111103</c:v>
                </c:pt>
                <c:pt idx="1880">
                  <c:v>0.6906474820143923</c:v>
                </c:pt>
                <c:pt idx="1881">
                  <c:v>0.62043795620438236</c:v>
                </c:pt>
                <c:pt idx="1882">
                  <c:v>0.80291970802919765</c:v>
                </c:pt>
                <c:pt idx="1883">
                  <c:v>0.51094890510948965</c:v>
                </c:pt>
                <c:pt idx="1884">
                  <c:v>0.51094890510948965</c:v>
                </c:pt>
                <c:pt idx="1885">
                  <c:v>0.78620689655172404</c:v>
                </c:pt>
                <c:pt idx="1886">
                  <c:v>0.91034482758620705</c:v>
                </c:pt>
                <c:pt idx="1887">
                  <c:v>0.79310344827586199</c:v>
                </c:pt>
                <c:pt idx="1888">
                  <c:v>0.91034482758620705</c:v>
                </c:pt>
                <c:pt idx="1889">
                  <c:v>0.93706293706293486</c:v>
                </c:pt>
                <c:pt idx="1890">
                  <c:v>0.89655172413792816</c:v>
                </c:pt>
                <c:pt idx="1891">
                  <c:v>0.647887323943662</c:v>
                </c:pt>
                <c:pt idx="1892">
                  <c:v>0.59859154929577496</c:v>
                </c:pt>
                <c:pt idx="1893">
                  <c:v>0.52112676056338003</c:v>
                </c:pt>
                <c:pt idx="1894">
                  <c:v>0.58450704225352101</c:v>
                </c:pt>
                <c:pt idx="1895">
                  <c:v>0.52112676056338003</c:v>
                </c:pt>
                <c:pt idx="1896">
                  <c:v>0.59859154929577496</c:v>
                </c:pt>
                <c:pt idx="1897">
                  <c:v>0.647887323943662</c:v>
                </c:pt>
                <c:pt idx="1898">
                  <c:v>0.647887323943662</c:v>
                </c:pt>
                <c:pt idx="1899">
                  <c:v>0.50704225352112764</c:v>
                </c:pt>
                <c:pt idx="1900">
                  <c:v>0.69014084507042361</c:v>
                </c:pt>
                <c:pt idx="1901">
                  <c:v>0.64084507042253924</c:v>
                </c:pt>
                <c:pt idx="1902">
                  <c:v>0.5422535211267584</c:v>
                </c:pt>
                <c:pt idx="1903">
                  <c:v>0.69014084507042361</c:v>
                </c:pt>
                <c:pt idx="1904">
                  <c:v>0.5422535211267584</c:v>
                </c:pt>
                <c:pt idx="1905">
                  <c:v>0.647887323943662</c:v>
                </c:pt>
                <c:pt idx="1906">
                  <c:v>0.54929577464788948</c:v>
                </c:pt>
                <c:pt idx="1907">
                  <c:v>0.76056338028168957</c:v>
                </c:pt>
                <c:pt idx="1908">
                  <c:v>0.50704225352112764</c:v>
                </c:pt>
                <c:pt idx="1909">
                  <c:v>0.54929577464788948</c:v>
                </c:pt>
                <c:pt idx="1910">
                  <c:v>0.6338028169014106</c:v>
                </c:pt>
                <c:pt idx="1911">
                  <c:v>0.54929577464788948</c:v>
                </c:pt>
                <c:pt idx="1912">
                  <c:v>0.70422535211267812</c:v>
                </c:pt>
                <c:pt idx="1913">
                  <c:v>0.66901408450704203</c:v>
                </c:pt>
                <c:pt idx="1914">
                  <c:v>0.57746478873239115</c:v>
                </c:pt>
                <c:pt idx="1915">
                  <c:v>0.61267605633803224</c:v>
                </c:pt>
                <c:pt idx="1916">
                  <c:v>0.50354609929077998</c:v>
                </c:pt>
                <c:pt idx="1917">
                  <c:v>0.56028368794326056</c:v>
                </c:pt>
                <c:pt idx="1918">
                  <c:v>0.63768115942029224</c:v>
                </c:pt>
                <c:pt idx="1919">
                  <c:v>0.75352112676056304</c:v>
                </c:pt>
                <c:pt idx="1920">
                  <c:v>0.50704225352112764</c:v>
                </c:pt>
                <c:pt idx="1921">
                  <c:v>0.64285714285714302</c:v>
                </c:pt>
                <c:pt idx="1922">
                  <c:v>0.5</c:v>
                </c:pt>
                <c:pt idx="1923">
                  <c:v>0.57746478873239115</c:v>
                </c:pt>
                <c:pt idx="1924">
                  <c:v>0.6338028169014106</c:v>
                </c:pt>
                <c:pt idx="1925">
                  <c:v>0.57746478873239115</c:v>
                </c:pt>
                <c:pt idx="1926">
                  <c:v>0.54929577464788948</c:v>
                </c:pt>
                <c:pt idx="1927">
                  <c:v>0.61971830985915499</c:v>
                </c:pt>
                <c:pt idx="1928">
                  <c:v>0.51111111111111096</c:v>
                </c:pt>
                <c:pt idx="1929">
                  <c:v>0.51111111111111096</c:v>
                </c:pt>
                <c:pt idx="1930">
                  <c:v>0.58518518518518459</c:v>
                </c:pt>
                <c:pt idx="1931">
                  <c:v>0.62222222222222201</c:v>
                </c:pt>
                <c:pt idx="1932">
                  <c:v>0.54074074074074097</c:v>
                </c:pt>
                <c:pt idx="1933">
                  <c:v>0.50370370370370399</c:v>
                </c:pt>
                <c:pt idx="1934">
                  <c:v>0.56428571428571461</c:v>
                </c:pt>
                <c:pt idx="1935">
                  <c:v>0.72857142857142965</c:v>
                </c:pt>
                <c:pt idx="1936">
                  <c:v>0.5174825174825175</c:v>
                </c:pt>
                <c:pt idx="1937">
                  <c:v>0.63829787234043012</c:v>
                </c:pt>
                <c:pt idx="1938">
                  <c:v>0.65248226950354604</c:v>
                </c:pt>
                <c:pt idx="1939">
                  <c:v>0.64539007092198664</c:v>
                </c:pt>
                <c:pt idx="1940">
                  <c:v>0.51851851851851805</c:v>
                </c:pt>
                <c:pt idx="1941">
                  <c:v>0.597122302158273</c:v>
                </c:pt>
                <c:pt idx="1942">
                  <c:v>0.57664233576642299</c:v>
                </c:pt>
                <c:pt idx="1943">
                  <c:v>0.60583941605839953</c:v>
                </c:pt>
                <c:pt idx="1944">
                  <c:v>0.43795620437956412</c:v>
                </c:pt>
                <c:pt idx="1945">
                  <c:v>0.43795620437956412</c:v>
                </c:pt>
                <c:pt idx="1946">
                  <c:v>0.63571428571428601</c:v>
                </c:pt>
                <c:pt idx="1947">
                  <c:v>0.69285714285714251</c:v>
                </c:pt>
                <c:pt idx="1948">
                  <c:v>0.57142857142857384</c:v>
                </c:pt>
                <c:pt idx="1949">
                  <c:v>0.69285714285714251</c:v>
                </c:pt>
                <c:pt idx="1950">
                  <c:v>0.6785714285714316</c:v>
                </c:pt>
                <c:pt idx="1951">
                  <c:v>0.70714285714285763</c:v>
                </c:pt>
                <c:pt idx="1952">
                  <c:v>0.64285714285714302</c:v>
                </c:pt>
                <c:pt idx="1953">
                  <c:v>0.7517730496453926</c:v>
                </c:pt>
                <c:pt idx="1954">
                  <c:v>0.7446808510638333</c:v>
                </c:pt>
                <c:pt idx="1955">
                  <c:v>0.62937062937062904</c:v>
                </c:pt>
                <c:pt idx="1956">
                  <c:v>0.75886524822695001</c:v>
                </c:pt>
                <c:pt idx="1957">
                  <c:v>0.58156028368793922</c:v>
                </c:pt>
                <c:pt idx="1958">
                  <c:v>0.7446808510638333</c:v>
                </c:pt>
                <c:pt idx="1959">
                  <c:v>0.74825174825174801</c:v>
                </c:pt>
                <c:pt idx="1960">
                  <c:v>0.74825174825174801</c:v>
                </c:pt>
                <c:pt idx="1961">
                  <c:v>0.61538461538461564</c:v>
                </c:pt>
                <c:pt idx="1962">
                  <c:v>0.7446808510638333</c:v>
                </c:pt>
                <c:pt idx="1963">
                  <c:v>0.7517730496453926</c:v>
                </c:pt>
                <c:pt idx="1964">
                  <c:v>0.61702127659574924</c:v>
                </c:pt>
                <c:pt idx="1965">
                  <c:v>0.85815602836879612</c:v>
                </c:pt>
                <c:pt idx="1966">
                  <c:v>0.61702127659574924</c:v>
                </c:pt>
                <c:pt idx="1967">
                  <c:v>0.73049645390070905</c:v>
                </c:pt>
                <c:pt idx="1968">
                  <c:v>0.58041958041957997</c:v>
                </c:pt>
                <c:pt idx="1969">
                  <c:v>0.79720279720279696</c:v>
                </c:pt>
                <c:pt idx="1970">
                  <c:v>0.60839160839160988</c:v>
                </c:pt>
                <c:pt idx="1971">
                  <c:v>0.62237762237762262</c:v>
                </c:pt>
                <c:pt idx="1972">
                  <c:v>0.7446808510638333</c:v>
                </c:pt>
                <c:pt idx="1973">
                  <c:v>0.69503546099290758</c:v>
                </c:pt>
                <c:pt idx="1974">
                  <c:v>0.85815602836879612</c:v>
                </c:pt>
                <c:pt idx="1975">
                  <c:v>0.81560283687943536</c:v>
                </c:pt>
                <c:pt idx="1976">
                  <c:v>0.70921985815602862</c:v>
                </c:pt>
                <c:pt idx="1977">
                  <c:v>0.71631205673758902</c:v>
                </c:pt>
                <c:pt idx="1978">
                  <c:v>0.47887323943662002</c:v>
                </c:pt>
                <c:pt idx="1979">
                  <c:v>0.52112676056338003</c:v>
                </c:pt>
                <c:pt idx="1980">
                  <c:v>0.61313868613138911</c:v>
                </c:pt>
                <c:pt idx="1981">
                  <c:v>0.643356643356643</c:v>
                </c:pt>
                <c:pt idx="1982">
                  <c:v>0.61538461538461564</c:v>
                </c:pt>
                <c:pt idx="1983">
                  <c:v>0.72661870503597104</c:v>
                </c:pt>
                <c:pt idx="1984">
                  <c:v>0.69230769230769262</c:v>
                </c:pt>
                <c:pt idx="1985">
                  <c:v>0.7692307692307685</c:v>
                </c:pt>
                <c:pt idx="1986">
                  <c:v>0.83216783216783263</c:v>
                </c:pt>
                <c:pt idx="1987">
                  <c:v>0.74825174825174801</c:v>
                </c:pt>
                <c:pt idx="1988">
                  <c:v>0.68085106382978888</c:v>
                </c:pt>
                <c:pt idx="1989">
                  <c:v>0.7446808510638333</c:v>
                </c:pt>
                <c:pt idx="1990">
                  <c:v>0.60740740740740762</c:v>
                </c:pt>
                <c:pt idx="1991">
                  <c:v>0.60740740740740762</c:v>
                </c:pt>
                <c:pt idx="1992">
                  <c:v>0.68148148148148102</c:v>
                </c:pt>
                <c:pt idx="1993">
                  <c:v>0.64444444444444648</c:v>
                </c:pt>
                <c:pt idx="1994">
                  <c:v>0.63703703703703762</c:v>
                </c:pt>
                <c:pt idx="1995">
                  <c:v>0.60000000000000064</c:v>
                </c:pt>
                <c:pt idx="1996">
                  <c:v>0.73571428571428599</c:v>
                </c:pt>
                <c:pt idx="1997">
                  <c:v>0.74637681159420488</c:v>
                </c:pt>
                <c:pt idx="1998">
                  <c:v>0.69930069930069905</c:v>
                </c:pt>
                <c:pt idx="1999">
                  <c:v>0.77304964539007537</c:v>
                </c:pt>
                <c:pt idx="2000">
                  <c:v>0.76056338028168957</c:v>
                </c:pt>
                <c:pt idx="2001">
                  <c:v>0.60992907801418861</c:v>
                </c:pt>
                <c:pt idx="2002">
                  <c:v>0.64233576642335988</c:v>
                </c:pt>
                <c:pt idx="2003">
                  <c:v>0.76978417266187427</c:v>
                </c:pt>
                <c:pt idx="2004">
                  <c:v>0.62589928057554411</c:v>
                </c:pt>
                <c:pt idx="2005">
                  <c:v>0.71223021582733759</c:v>
                </c:pt>
                <c:pt idx="2006">
                  <c:v>0.56115107913669104</c:v>
                </c:pt>
                <c:pt idx="2007">
                  <c:v>0.56115107913669104</c:v>
                </c:pt>
                <c:pt idx="2008">
                  <c:v>0.78571428571428559</c:v>
                </c:pt>
                <c:pt idx="2009">
                  <c:v>0.9</c:v>
                </c:pt>
                <c:pt idx="2010">
                  <c:v>0.750000000000002</c:v>
                </c:pt>
                <c:pt idx="2011">
                  <c:v>0.9</c:v>
                </c:pt>
                <c:pt idx="2012">
                  <c:v>0.86956521739130588</c:v>
                </c:pt>
                <c:pt idx="2013">
                  <c:v>0.91428571428571404</c:v>
                </c:pt>
                <c:pt idx="2014">
                  <c:v>0.83571428571428596</c:v>
                </c:pt>
                <c:pt idx="2015">
                  <c:v>0.76760563380282065</c:v>
                </c:pt>
                <c:pt idx="2016">
                  <c:v>0.60283687943262398</c:v>
                </c:pt>
                <c:pt idx="2017">
                  <c:v>0.55319148936170204</c:v>
                </c:pt>
                <c:pt idx="2018">
                  <c:v>0.67375886524822948</c:v>
                </c:pt>
                <c:pt idx="2019">
                  <c:v>0.56737588652482585</c:v>
                </c:pt>
                <c:pt idx="2020">
                  <c:v>0.6312056737588676</c:v>
                </c:pt>
                <c:pt idx="2021">
                  <c:v>0.55319148936170204</c:v>
                </c:pt>
                <c:pt idx="2022">
                  <c:v>0.79432624113475159</c:v>
                </c:pt>
                <c:pt idx="2023">
                  <c:v>0.79432624113475159</c:v>
                </c:pt>
                <c:pt idx="2024">
                  <c:v>0.65957446808510811</c:v>
                </c:pt>
                <c:pt idx="2025">
                  <c:v>0.79432624113475159</c:v>
                </c:pt>
                <c:pt idx="2026">
                  <c:v>0.81560283687943536</c:v>
                </c:pt>
                <c:pt idx="2027">
                  <c:v>0.68085106382978888</c:v>
                </c:pt>
                <c:pt idx="2028">
                  <c:v>0.68085106382978888</c:v>
                </c:pt>
                <c:pt idx="2029">
                  <c:v>0.68085106382978888</c:v>
                </c:pt>
                <c:pt idx="2030">
                  <c:v>0.79432624113475159</c:v>
                </c:pt>
                <c:pt idx="2031">
                  <c:v>0.63829787234043012</c:v>
                </c:pt>
                <c:pt idx="2032">
                  <c:v>0.68794326241134862</c:v>
                </c:pt>
                <c:pt idx="2033">
                  <c:v>0.63829787234043012</c:v>
                </c:pt>
                <c:pt idx="2034">
                  <c:v>0.68085106382978888</c:v>
                </c:pt>
                <c:pt idx="2035">
                  <c:v>0.80851063829787262</c:v>
                </c:pt>
                <c:pt idx="2036">
                  <c:v>0.58865248226950462</c:v>
                </c:pt>
                <c:pt idx="2037">
                  <c:v>0.66666666666666763</c:v>
                </c:pt>
                <c:pt idx="2038">
                  <c:v>0.62411347517730498</c:v>
                </c:pt>
                <c:pt idx="2039">
                  <c:v>0.54609929078014263</c:v>
                </c:pt>
                <c:pt idx="2040">
                  <c:v>0.59574468085106358</c:v>
                </c:pt>
                <c:pt idx="2041">
                  <c:v>0.53571428571428559</c:v>
                </c:pt>
                <c:pt idx="2042">
                  <c:v>0.57857142857142962</c:v>
                </c:pt>
                <c:pt idx="2043">
                  <c:v>0.64963503649635423</c:v>
                </c:pt>
                <c:pt idx="2044">
                  <c:v>0.71631205673758902</c:v>
                </c:pt>
                <c:pt idx="2045">
                  <c:v>0.68794326241134862</c:v>
                </c:pt>
                <c:pt idx="2046">
                  <c:v>0.79136690647482</c:v>
                </c:pt>
                <c:pt idx="2047">
                  <c:v>0.52482269503546097</c:v>
                </c:pt>
                <c:pt idx="2048">
                  <c:v>0.58865248226950462</c:v>
                </c:pt>
                <c:pt idx="2049">
                  <c:v>0.80851063829787262</c:v>
                </c:pt>
                <c:pt idx="2050">
                  <c:v>0.72340425531914965</c:v>
                </c:pt>
                <c:pt idx="2051">
                  <c:v>0.65957446808510811</c:v>
                </c:pt>
                <c:pt idx="2052">
                  <c:v>0.72340425531914965</c:v>
                </c:pt>
                <c:pt idx="2053">
                  <c:v>0.66917293233083031</c:v>
                </c:pt>
                <c:pt idx="2054">
                  <c:v>0.66917293233083031</c:v>
                </c:pt>
                <c:pt idx="2055">
                  <c:v>0.71428571428571463</c:v>
                </c:pt>
                <c:pt idx="2056">
                  <c:v>0.72180451127819911</c:v>
                </c:pt>
                <c:pt idx="2057">
                  <c:v>0.69924812030075201</c:v>
                </c:pt>
                <c:pt idx="2058">
                  <c:v>0.67669172932331212</c:v>
                </c:pt>
                <c:pt idx="2059">
                  <c:v>0.67391304347826164</c:v>
                </c:pt>
                <c:pt idx="2060">
                  <c:v>0.76811594202898736</c:v>
                </c:pt>
                <c:pt idx="2061">
                  <c:v>0.61702127659574924</c:v>
                </c:pt>
                <c:pt idx="2062">
                  <c:v>0.57857142857142962</c:v>
                </c:pt>
                <c:pt idx="2063">
                  <c:v>0.63571428571428601</c:v>
                </c:pt>
                <c:pt idx="2064">
                  <c:v>0.64285714285714302</c:v>
                </c:pt>
                <c:pt idx="2065">
                  <c:v>0.85074626865671665</c:v>
                </c:pt>
                <c:pt idx="2066">
                  <c:v>0.71014492753623204</c:v>
                </c:pt>
                <c:pt idx="2067">
                  <c:v>0.52941176470588158</c:v>
                </c:pt>
                <c:pt idx="2068">
                  <c:v>0.64705882352941624</c:v>
                </c:pt>
                <c:pt idx="2069">
                  <c:v>0.61029411764705965</c:v>
                </c:pt>
                <c:pt idx="2070">
                  <c:v>0.61029411764705965</c:v>
                </c:pt>
                <c:pt idx="2071">
                  <c:v>0.81751824817518204</c:v>
                </c:pt>
                <c:pt idx="2072">
                  <c:v>0.70072992700729964</c:v>
                </c:pt>
                <c:pt idx="2073">
                  <c:v>0.62043795620438236</c:v>
                </c:pt>
                <c:pt idx="2074">
                  <c:v>0.70072992700729964</c:v>
                </c:pt>
                <c:pt idx="2075">
                  <c:v>0.71532846715328713</c:v>
                </c:pt>
                <c:pt idx="2076">
                  <c:v>0.71532846715328713</c:v>
                </c:pt>
                <c:pt idx="2077">
                  <c:v>0.70802919708029388</c:v>
                </c:pt>
                <c:pt idx="2078">
                  <c:v>0.65248226950354604</c:v>
                </c:pt>
                <c:pt idx="2079">
                  <c:v>0.77857142857143136</c:v>
                </c:pt>
                <c:pt idx="2080">
                  <c:v>0.68085106382978888</c:v>
                </c:pt>
                <c:pt idx="2081">
                  <c:v>0.6312056737588676</c:v>
                </c:pt>
                <c:pt idx="2082">
                  <c:v>0.75524475524475565</c:v>
                </c:pt>
                <c:pt idx="2083">
                  <c:v>0.64539007092198664</c:v>
                </c:pt>
                <c:pt idx="2084">
                  <c:v>0.70921985815602862</c:v>
                </c:pt>
                <c:pt idx="2085">
                  <c:v>0.6312056737588676</c:v>
                </c:pt>
                <c:pt idx="2086">
                  <c:v>0.87412587412587883</c:v>
                </c:pt>
                <c:pt idx="2087">
                  <c:v>0.87412587412587883</c:v>
                </c:pt>
                <c:pt idx="2088">
                  <c:v>0.74125874125874103</c:v>
                </c:pt>
                <c:pt idx="2089">
                  <c:v>0.87234042553191504</c:v>
                </c:pt>
                <c:pt idx="2090">
                  <c:v>0.87943262411347711</c:v>
                </c:pt>
                <c:pt idx="2091">
                  <c:v>0.7446808510638333</c:v>
                </c:pt>
                <c:pt idx="2092">
                  <c:v>0.7446808510638333</c:v>
                </c:pt>
                <c:pt idx="2093">
                  <c:v>0.7446808510638333</c:v>
                </c:pt>
                <c:pt idx="2094">
                  <c:v>0.85815602836879612</c:v>
                </c:pt>
                <c:pt idx="2095">
                  <c:v>0.70629370629370836</c:v>
                </c:pt>
                <c:pt idx="2096">
                  <c:v>0.75524475524475565</c:v>
                </c:pt>
                <c:pt idx="2097">
                  <c:v>0.73426573426573405</c:v>
                </c:pt>
                <c:pt idx="2098">
                  <c:v>0.74825174825174801</c:v>
                </c:pt>
                <c:pt idx="2099">
                  <c:v>0.87234042553191504</c:v>
                </c:pt>
                <c:pt idx="2100">
                  <c:v>0.66666666666666763</c:v>
                </c:pt>
                <c:pt idx="2101">
                  <c:v>0.7446808510638333</c:v>
                </c:pt>
                <c:pt idx="2102">
                  <c:v>0.70212765957446865</c:v>
                </c:pt>
                <c:pt idx="2103">
                  <c:v>0.62411347517730498</c:v>
                </c:pt>
                <c:pt idx="2104">
                  <c:v>0.67375886524822948</c:v>
                </c:pt>
                <c:pt idx="2105">
                  <c:v>0.60563380281690105</c:v>
                </c:pt>
                <c:pt idx="2106">
                  <c:v>0.647887323943662</c:v>
                </c:pt>
                <c:pt idx="2107">
                  <c:v>0.72992700729927285</c:v>
                </c:pt>
                <c:pt idx="2108">
                  <c:v>0.74125874125874103</c:v>
                </c:pt>
                <c:pt idx="2109">
                  <c:v>0.713286713286713</c:v>
                </c:pt>
                <c:pt idx="2110">
                  <c:v>0.85611510791366896</c:v>
                </c:pt>
                <c:pt idx="2111">
                  <c:v>0.60839160839160988</c:v>
                </c:pt>
                <c:pt idx="2112">
                  <c:v>0.67132867132867524</c:v>
                </c:pt>
                <c:pt idx="2113">
                  <c:v>0.87412587412587883</c:v>
                </c:pt>
                <c:pt idx="2114">
                  <c:v>0.80419580419580661</c:v>
                </c:pt>
                <c:pt idx="2115">
                  <c:v>0.73758865248226901</c:v>
                </c:pt>
                <c:pt idx="2116">
                  <c:v>0.8014184397163101</c:v>
                </c:pt>
                <c:pt idx="2117">
                  <c:v>0.72592592592592597</c:v>
                </c:pt>
                <c:pt idx="2118">
                  <c:v>0.72592592592592597</c:v>
                </c:pt>
                <c:pt idx="2119">
                  <c:v>0.81481481481481688</c:v>
                </c:pt>
                <c:pt idx="2120">
                  <c:v>0.77777777777778012</c:v>
                </c:pt>
                <c:pt idx="2121">
                  <c:v>0.75555555555555665</c:v>
                </c:pt>
                <c:pt idx="2122">
                  <c:v>0.73333333333333361</c:v>
                </c:pt>
                <c:pt idx="2123">
                  <c:v>0.74285714285714299</c:v>
                </c:pt>
                <c:pt idx="2124">
                  <c:v>0.83333333333333304</c:v>
                </c:pt>
                <c:pt idx="2125">
                  <c:v>0.69930069930069905</c:v>
                </c:pt>
                <c:pt idx="2126">
                  <c:v>0.65957446808510811</c:v>
                </c:pt>
                <c:pt idx="2127">
                  <c:v>0.67605633802817211</c:v>
                </c:pt>
                <c:pt idx="2128">
                  <c:v>0.72340425531914965</c:v>
                </c:pt>
                <c:pt idx="2129">
                  <c:v>0.77205882352941624</c:v>
                </c:pt>
                <c:pt idx="2130">
                  <c:v>0.7898550724637714</c:v>
                </c:pt>
                <c:pt idx="2131">
                  <c:v>0.60144927536231962</c:v>
                </c:pt>
                <c:pt idx="2132">
                  <c:v>0.73188405797101563</c:v>
                </c:pt>
                <c:pt idx="2133">
                  <c:v>0.53623188405797051</c:v>
                </c:pt>
                <c:pt idx="2134">
                  <c:v>0.53623188405797051</c:v>
                </c:pt>
                <c:pt idx="2135">
                  <c:v>0.91366906474820098</c:v>
                </c:pt>
                <c:pt idx="2136">
                  <c:v>0.7841726618705035</c:v>
                </c:pt>
                <c:pt idx="2137">
                  <c:v>0.71942446043165498</c:v>
                </c:pt>
                <c:pt idx="2138">
                  <c:v>0.7841726618705035</c:v>
                </c:pt>
                <c:pt idx="2139">
                  <c:v>0.81021897810219001</c:v>
                </c:pt>
                <c:pt idx="2140">
                  <c:v>0.7841726618705035</c:v>
                </c:pt>
                <c:pt idx="2141">
                  <c:v>0.80575539568345511</c:v>
                </c:pt>
                <c:pt idx="2142">
                  <c:v>0.73049645390070905</c:v>
                </c:pt>
                <c:pt idx="2143">
                  <c:v>0.85915492957746498</c:v>
                </c:pt>
                <c:pt idx="2144">
                  <c:v>0.90780141843971884</c:v>
                </c:pt>
                <c:pt idx="2145">
                  <c:v>0.68794326241134862</c:v>
                </c:pt>
                <c:pt idx="2146">
                  <c:v>0.63829787234043012</c:v>
                </c:pt>
                <c:pt idx="2147">
                  <c:v>0.77622377622378025</c:v>
                </c:pt>
                <c:pt idx="2148">
                  <c:v>0.62411347517730498</c:v>
                </c:pt>
                <c:pt idx="2149">
                  <c:v>0.71631205673758902</c:v>
                </c:pt>
                <c:pt idx="2150">
                  <c:v>0.63829787234043012</c:v>
                </c:pt>
                <c:pt idx="2151">
                  <c:v>0.89510489510489688</c:v>
                </c:pt>
                <c:pt idx="2152">
                  <c:v>0.89510489510489688</c:v>
                </c:pt>
                <c:pt idx="2153">
                  <c:v>0.76223776223776196</c:v>
                </c:pt>
                <c:pt idx="2154">
                  <c:v>0.87943262411347711</c:v>
                </c:pt>
                <c:pt idx="2155">
                  <c:v>0.84397163120567731</c:v>
                </c:pt>
                <c:pt idx="2156">
                  <c:v>0.7517730496453926</c:v>
                </c:pt>
                <c:pt idx="2157">
                  <c:v>0.73758865248226901</c:v>
                </c:pt>
                <c:pt idx="2158">
                  <c:v>0.7517730496453926</c:v>
                </c:pt>
                <c:pt idx="2159">
                  <c:v>0.85106382978723116</c:v>
                </c:pt>
                <c:pt idx="2160">
                  <c:v>0.69930069930069905</c:v>
                </c:pt>
                <c:pt idx="2161">
                  <c:v>0.73426573426573405</c:v>
                </c:pt>
                <c:pt idx="2162">
                  <c:v>0.74125874125874103</c:v>
                </c:pt>
                <c:pt idx="2163">
                  <c:v>0.72727272727272696</c:v>
                </c:pt>
                <c:pt idx="2164">
                  <c:v>0.83687943262411868</c:v>
                </c:pt>
                <c:pt idx="2165">
                  <c:v>0.68794326241134862</c:v>
                </c:pt>
                <c:pt idx="2166">
                  <c:v>0.7517730496453926</c:v>
                </c:pt>
                <c:pt idx="2167">
                  <c:v>0.72340425531914965</c:v>
                </c:pt>
                <c:pt idx="2168">
                  <c:v>0.64539007092198664</c:v>
                </c:pt>
                <c:pt idx="2169">
                  <c:v>0.68085106382978888</c:v>
                </c:pt>
                <c:pt idx="2170">
                  <c:v>0.62676056338028263</c:v>
                </c:pt>
                <c:pt idx="2171">
                  <c:v>0.62676056338028263</c:v>
                </c:pt>
                <c:pt idx="2172">
                  <c:v>0.70802919708029388</c:v>
                </c:pt>
                <c:pt idx="2173">
                  <c:v>0.73426573426573405</c:v>
                </c:pt>
                <c:pt idx="2174">
                  <c:v>0.72027972027972065</c:v>
                </c:pt>
                <c:pt idx="2175">
                  <c:v>0.84892086330935512</c:v>
                </c:pt>
                <c:pt idx="2176">
                  <c:v>0.643356643356643</c:v>
                </c:pt>
                <c:pt idx="2177">
                  <c:v>0.69230769230769262</c:v>
                </c:pt>
                <c:pt idx="2178">
                  <c:v>0.82517482517482565</c:v>
                </c:pt>
                <c:pt idx="2179">
                  <c:v>0.83916083916083961</c:v>
                </c:pt>
                <c:pt idx="2180">
                  <c:v>0.71631205673758902</c:v>
                </c:pt>
                <c:pt idx="2181">
                  <c:v>0.82269503546099643</c:v>
                </c:pt>
                <c:pt idx="2182">
                  <c:v>0.7629629629629604</c:v>
                </c:pt>
                <c:pt idx="2183">
                  <c:v>0.7629629629629604</c:v>
                </c:pt>
                <c:pt idx="2184">
                  <c:v>0.86666666666666703</c:v>
                </c:pt>
                <c:pt idx="2185">
                  <c:v>0.78518518518518499</c:v>
                </c:pt>
                <c:pt idx="2186">
                  <c:v>0.80740740740740702</c:v>
                </c:pt>
                <c:pt idx="2187">
                  <c:v>0.77037037037037248</c:v>
                </c:pt>
                <c:pt idx="2188">
                  <c:v>0.72857142857142965</c:v>
                </c:pt>
                <c:pt idx="2189">
                  <c:v>0.79710144927536197</c:v>
                </c:pt>
                <c:pt idx="2190">
                  <c:v>0.67832167832168189</c:v>
                </c:pt>
                <c:pt idx="2191">
                  <c:v>0.63829787234043012</c:v>
                </c:pt>
                <c:pt idx="2192">
                  <c:v>0.64084507042253924</c:v>
                </c:pt>
                <c:pt idx="2193">
                  <c:v>0.71631205673758902</c:v>
                </c:pt>
                <c:pt idx="2194">
                  <c:v>0.773722627737226</c:v>
                </c:pt>
                <c:pt idx="2195">
                  <c:v>0.73381294964028798</c:v>
                </c:pt>
                <c:pt idx="2196">
                  <c:v>0.56834532374100699</c:v>
                </c:pt>
                <c:pt idx="2197">
                  <c:v>0.69784172661870925</c:v>
                </c:pt>
                <c:pt idx="2198">
                  <c:v>0.53237410071942359</c:v>
                </c:pt>
                <c:pt idx="2199">
                  <c:v>0.53237410071942359</c:v>
                </c:pt>
                <c:pt idx="2200">
                  <c:v>0.86330935251798813</c:v>
                </c:pt>
                <c:pt idx="2201">
                  <c:v>0.73381294964028798</c:v>
                </c:pt>
                <c:pt idx="2202">
                  <c:v>0.68345323741007435</c:v>
                </c:pt>
                <c:pt idx="2203">
                  <c:v>0.73381294964028798</c:v>
                </c:pt>
                <c:pt idx="2204">
                  <c:v>0.773722627737226</c:v>
                </c:pt>
                <c:pt idx="2205">
                  <c:v>0.71942446043165498</c:v>
                </c:pt>
                <c:pt idx="2206">
                  <c:v>0.75539568345323949</c:v>
                </c:pt>
                <c:pt idx="2207">
                  <c:v>0.72340425531914965</c:v>
                </c:pt>
                <c:pt idx="2208">
                  <c:v>0.79720279720279696</c:v>
                </c:pt>
                <c:pt idx="2209">
                  <c:v>0.82857142857142962</c:v>
                </c:pt>
                <c:pt idx="2210">
                  <c:v>0.92253521126760596</c:v>
                </c:pt>
                <c:pt idx="2211">
                  <c:v>0.74100719424460404</c:v>
                </c:pt>
                <c:pt idx="2212">
                  <c:v>0.74820143884892165</c:v>
                </c:pt>
                <c:pt idx="2213">
                  <c:v>0.82978723404255361</c:v>
                </c:pt>
                <c:pt idx="2214">
                  <c:v>0.73381294964028798</c:v>
                </c:pt>
                <c:pt idx="2215">
                  <c:v>0.86206896551723911</c:v>
                </c:pt>
                <c:pt idx="2216">
                  <c:v>0.74820143884892165</c:v>
                </c:pt>
                <c:pt idx="2217">
                  <c:v>0.72340425531914965</c:v>
                </c:pt>
                <c:pt idx="2218">
                  <c:v>0.72340425531914965</c:v>
                </c:pt>
                <c:pt idx="2219">
                  <c:v>0.8014184397163101</c:v>
                </c:pt>
                <c:pt idx="2220">
                  <c:v>0.76258992805755399</c:v>
                </c:pt>
                <c:pt idx="2221">
                  <c:v>0.71223021582733759</c:v>
                </c:pt>
                <c:pt idx="2222">
                  <c:v>0.82014388489208601</c:v>
                </c:pt>
                <c:pt idx="2223">
                  <c:v>0.6043165467625895</c:v>
                </c:pt>
                <c:pt idx="2224">
                  <c:v>0.82014388489208601</c:v>
                </c:pt>
                <c:pt idx="2225">
                  <c:v>0.71942446043165498</c:v>
                </c:pt>
                <c:pt idx="2226">
                  <c:v>0.56737588652482585</c:v>
                </c:pt>
                <c:pt idx="2227">
                  <c:v>0.78723404255319485</c:v>
                </c:pt>
                <c:pt idx="2228">
                  <c:v>0.78911564625850572</c:v>
                </c:pt>
                <c:pt idx="2229">
                  <c:v>0.73469387755102411</c:v>
                </c:pt>
                <c:pt idx="2230">
                  <c:v>0.70503597122302264</c:v>
                </c:pt>
                <c:pt idx="2231">
                  <c:v>0.69784172661870925</c:v>
                </c:pt>
                <c:pt idx="2232">
                  <c:v>0.54676258992805515</c:v>
                </c:pt>
                <c:pt idx="2233">
                  <c:v>0.56834532374100699</c:v>
                </c:pt>
                <c:pt idx="2234">
                  <c:v>0.74100719424460404</c:v>
                </c:pt>
                <c:pt idx="2235">
                  <c:v>0.77697841726619266</c:v>
                </c:pt>
                <c:pt idx="2236">
                  <c:v>0.7945205479452031</c:v>
                </c:pt>
                <c:pt idx="2237">
                  <c:v>0.84507042253521336</c:v>
                </c:pt>
                <c:pt idx="2238">
                  <c:v>0.97794117647059353</c:v>
                </c:pt>
                <c:pt idx="2239">
                  <c:v>0.75886524822695001</c:v>
                </c:pt>
                <c:pt idx="2240">
                  <c:v>0.8014184397163101</c:v>
                </c:pt>
                <c:pt idx="2241">
                  <c:v>0.71532846715328713</c:v>
                </c:pt>
                <c:pt idx="2242">
                  <c:v>0.647887323943662</c:v>
                </c:pt>
                <c:pt idx="2243">
                  <c:v>0.67375886524822948</c:v>
                </c:pt>
                <c:pt idx="2244">
                  <c:v>0.63829787234043012</c:v>
                </c:pt>
                <c:pt idx="2245">
                  <c:v>0.60992907801418861</c:v>
                </c:pt>
                <c:pt idx="2246">
                  <c:v>0.81294964028777283</c:v>
                </c:pt>
                <c:pt idx="2247">
                  <c:v>0.64748201438849184</c:v>
                </c:pt>
                <c:pt idx="2248">
                  <c:v>0.83823529411764697</c:v>
                </c:pt>
                <c:pt idx="2249">
                  <c:v>0.83823529411764697</c:v>
                </c:pt>
                <c:pt idx="2250">
                  <c:v>0.83823529411764697</c:v>
                </c:pt>
                <c:pt idx="2251">
                  <c:v>0.875000000000002</c:v>
                </c:pt>
                <c:pt idx="2252">
                  <c:v>0.79411764705882304</c:v>
                </c:pt>
                <c:pt idx="2253">
                  <c:v>0.83088235294117763</c:v>
                </c:pt>
                <c:pt idx="2254">
                  <c:v>0.68115942028985565</c:v>
                </c:pt>
                <c:pt idx="2255">
                  <c:v>0.66911764705882548</c:v>
                </c:pt>
                <c:pt idx="2256">
                  <c:v>0.77304964539007537</c:v>
                </c:pt>
                <c:pt idx="2257">
                  <c:v>0.71223021582733759</c:v>
                </c:pt>
                <c:pt idx="2258">
                  <c:v>0.750000000000002</c:v>
                </c:pt>
                <c:pt idx="2259">
                  <c:v>0.98581560283687963</c:v>
                </c:pt>
                <c:pt idx="2260">
                  <c:v>0.58518518518518459</c:v>
                </c:pt>
                <c:pt idx="2261">
                  <c:v>0.72992700729927285</c:v>
                </c:pt>
                <c:pt idx="2262">
                  <c:v>0.71942446043165498</c:v>
                </c:pt>
                <c:pt idx="2263">
                  <c:v>0.81751824817518204</c:v>
                </c:pt>
                <c:pt idx="2264">
                  <c:v>0.64028776978417301</c:v>
                </c:pt>
                <c:pt idx="2265">
                  <c:v>0.64028776978417301</c:v>
                </c:pt>
                <c:pt idx="2266">
                  <c:v>0.66423357664233662</c:v>
                </c:pt>
                <c:pt idx="2267">
                  <c:v>0.62043795620438236</c:v>
                </c:pt>
                <c:pt idx="2268">
                  <c:v>0.46715328467153205</c:v>
                </c:pt>
                <c:pt idx="2269">
                  <c:v>0.62043795620438236</c:v>
                </c:pt>
                <c:pt idx="2270">
                  <c:v>0.67407407407407827</c:v>
                </c:pt>
                <c:pt idx="2271">
                  <c:v>0.63503649635036563</c:v>
                </c:pt>
                <c:pt idx="2272">
                  <c:v>0.64233576642335988</c:v>
                </c:pt>
                <c:pt idx="2273">
                  <c:v>0.66187050359712485</c:v>
                </c:pt>
                <c:pt idx="2274">
                  <c:v>0.62411347517730498</c:v>
                </c:pt>
                <c:pt idx="2275">
                  <c:v>0.65467625899280812</c:v>
                </c:pt>
                <c:pt idx="2276">
                  <c:v>0.73758865248226901</c:v>
                </c:pt>
                <c:pt idx="2277">
                  <c:v>0.73049645390070905</c:v>
                </c:pt>
                <c:pt idx="2278">
                  <c:v>0.51773049645390312</c:v>
                </c:pt>
                <c:pt idx="2279">
                  <c:v>0.56737588652482585</c:v>
                </c:pt>
                <c:pt idx="2280">
                  <c:v>0.45454545454545475</c:v>
                </c:pt>
                <c:pt idx="2281">
                  <c:v>0.55319148936170204</c:v>
                </c:pt>
                <c:pt idx="2282">
                  <c:v>0.44827586206896602</c:v>
                </c:pt>
                <c:pt idx="2283">
                  <c:v>0.56737588652482585</c:v>
                </c:pt>
                <c:pt idx="2284">
                  <c:v>0.33566433566433707</c:v>
                </c:pt>
                <c:pt idx="2285">
                  <c:v>0.33566433566433707</c:v>
                </c:pt>
                <c:pt idx="2286">
                  <c:v>0.42657342657342701</c:v>
                </c:pt>
                <c:pt idx="2287">
                  <c:v>0.32624113475177274</c:v>
                </c:pt>
                <c:pt idx="2288">
                  <c:v>0.31914893617021406</c:v>
                </c:pt>
                <c:pt idx="2289">
                  <c:v>0.439716312056738</c:v>
                </c:pt>
                <c:pt idx="2290">
                  <c:v>0.45390070921986042</c:v>
                </c:pt>
                <c:pt idx="2291">
                  <c:v>0.439716312056738</c:v>
                </c:pt>
                <c:pt idx="2292">
                  <c:v>0.32624113475177274</c:v>
                </c:pt>
                <c:pt idx="2293">
                  <c:v>0.36363636363636431</c:v>
                </c:pt>
                <c:pt idx="2294">
                  <c:v>0.58041958041957997</c:v>
                </c:pt>
                <c:pt idx="2295">
                  <c:v>0.42176870748299394</c:v>
                </c:pt>
                <c:pt idx="2296">
                  <c:v>0.36912751677852401</c:v>
                </c:pt>
                <c:pt idx="2297">
                  <c:v>0.31205673758865365</c:v>
                </c:pt>
                <c:pt idx="2298">
                  <c:v>0.60283687943262398</c:v>
                </c:pt>
                <c:pt idx="2299">
                  <c:v>0.52482269503546097</c:v>
                </c:pt>
                <c:pt idx="2300">
                  <c:v>0.56028368794326056</c:v>
                </c:pt>
                <c:pt idx="2301">
                  <c:v>0.53191489361702105</c:v>
                </c:pt>
                <c:pt idx="2302">
                  <c:v>0.52482269503546097</c:v>
                </c:pt>
                <c:pt idx="2303">
                  <c:v>0.41216216216216306</c:v>
                </c:pt>
                <c:pt idx="2304">
                  <c:v>0.47260273972602701</c:v>
                </c:pt>
                <c:pt idx="2305">
                  <c:v>0.56521739130434756</c:v>
                </c:pt>
                <c:pt idx="2306">
                  <c:v>0.58041958041957997</c:v>
                </c:pt>
                <c:pt idx="2307">
                  <c:v>0.46853146853146899</c:v>
                </c:pt>
                <c:pt idx="2308">
                  <c:v>0.31654676258992942</c:v>
                </c:pt>
                <c:pt idx="2309">
                  <c:v>0.65972222222222265</c:v>
                </c:pt>
                <c:pt idx="2310">
                  <c:v>0.67832167832168189</c:v>
                </c:pt>
                <c:pt idx="2311">
                  <c:v>0.48951048951049142</c:v>
                </c:pt>
                <c:pt idx="2312">
                  <c:v>0.46153846153846306</c:v>
                </c:pt>
                <c:pt idx="2313">
                  <c:v>0.6312056737588676</c:v>
                </c:pt>
                <c:pt idx="2314">
                  <c:v>0.45390070921986042</c:v>
                </c:pt>
                <c:pt idx="2315">
                  <c:v>0.50359712230215758</c:v>
                </c:pt>
                <c:pt idx="2316">
                  <c:v>0.50359712230215758</c:v>
                </c:pt>
                <c:pt idx="2317">
                  <c:v>0.54676258992805515</c:v>
                </c:pt>
                <c:pt idx="2318">
                  <c:v>0.61151079136690556</c:v>
                </c:pt>
                <c:pt idx="2319">
                  <c:v>0.6043165467625895</c:v>
                </c:pt>
                <c:pt idx="2320">
                  <c:v>0.49640287769784525</c:v>
                </c:pt>
                <c:pt idx="2321">
                  <c:v>0.52083333333333304</c:v>
                </c:pt>
                <c:pt idx="2322">
                  <c:v>0.39568345323741189</c:v>
                </c:pt>
                <c:pt idx="2323">
                  <c:v>0.58333333333333259</c:v>
                </c:pt>
                <c:pt idx="2324">
                  <c:v>0.69503546099290758</c:v>
                </c:pt>
                <c:pt idx="2325">
                  <c:v>0.62676056338028263</c:v>
                </c:pt>
                <c:pt idx="2326">
                  <c:v>0.58041958041957997</c:v>
                </c:pt>
                <c:pt idx="2327">
                  <c:v>0.28676470588235442</c:v>
                </c:pt>
                <c:pt idx="2328">
                  <c:v>0.58695652173912716</c:v>
                </c:pt>
                <c:pt idx="2329">
                  <c:v>0.73571428571428599</c:v>
                </c:pt>
                <c:pt idx="2330">
                  <c:v>0.55797101449275588</c:v>
                </c:pt>
                <c:pt idx="2331">
                  <c:v>0.6857142857142855</c:v>
                </c:pt>
                <c:pt idx="2332">
                  <c:v>0.6857142857142855</c:v>
                </c:pt>
                <c:pt idx="2333">
                  <c:v>0.45</c:v>
                </c:pt>
                <c:pt idx="2334">
                  <c:v>0.47857142857142893</c:v>
                </c:pt>
                <c:pt idx="2335">
                  <c:v>0.54285714285714259</c:v>
                </c:pt>
                <c:pt idx="2336">
                  <c:v>0.47857142857142893</c:v>
                </c:pt>
                <c:pt idx="2337">
                  <c:v>0.41304347826087107</c:v>
                </c:pt>
                <c:pt idx="2338">
                  <c:v>0.49285714285714338</c:v>
                </c:pt>
                <c:pt idx="2339">
                  <c:v>0.38571428571428812</c:v>
                </c:pt>
                <c:pt idx="2340">
                  <c:v>0.6338028169014106</c:v>
                </c:pt>
                <c:pt idx="2341">
                  <c:v>0.54929577464788948</c:v>
                </c:pt>
                <c:pt idx="2342">
                  <c:v>0.43571428571428789</c:v>
                </c:pt>
                <c:pt idx="2343">
                  <c:v>0.42253521126760718</c:v>
                </c:pt>
                <c:pt idx="2344">
                  <c:v>0.40140845070422532</c:v>
                </c:pt>
                <c:pt idx="2345">
                  <c:v>0.55862068965517531</c:v>
                </c:pt>
                <c:pt idx="2346">
                  <c:v>0.68085106382978888</c:v>
                </c:pt>
                <c:pt idx="2347">
                  <c:v>0.73049645390070905</c:v>
                </c:pt>
                <c:pt idx="2348">
                  <c:v>0.59574468085106358</c:v>
                </c:pt>
                <c:pt idx="2349">
                  <c:v>0.71631205673758902</c:v>
                </c:pt>
                <c:pt idx="2350">
                  <c:v>0.64827586206896748</c:v>
                </c:pt>
                <c:pt idx="2351">
                  <c:v>0.73049645390070905</c:v>
                </c:pt>
                <c:pt idx="2352">
                  <c:v>0.47517730496453908</c:v>
                </c:pt>
                <c:pt idx="2353">
                  <c:v>0.47517730496453908</c:v>
                </c:pt>
                <c:pt idx="2354">
                  <c:v>0.60992907801418861</c:v>
                </c:pt>
                <c:pt idx="2355">
                  <c:v>0.48936170212766195</c:v>
                </c:pt>
                <c:pt idx="2356">
                  <c:v>0.49645390070922124</c:v>
                </c:pt>
                <c:pt idx="2357">
                  <c:v>0.6312056737588676</c:v>
                </c:pt>
                <c:pt idx="2358">
                  <c:v>0.6312056737588676</c:v>
                </c:pt>
                <c:pt idx="2359">
                  <c:v>0.6312056737588676</c:v>
                </c:pt>
                <c:pt idx="2360">
                  <c:v>0.51773049645390312</c:v>
                </c:pt>
                <c:pt idx="2361">
                  <c:v>0.36170212765957432</c:v>
                </c:pt>
                <c:pt idx="2362">
                  <c:v>0.60992907801418861</c:v>
                </c:pt>
                <c:pt idx="2363">
                  <c:v>0.54482758620689764</c:v>
                </c:pt>
                <c:pt idx="2364">
                  <c:v>0.51724137931034497</c:v>
                </c:pt>
                <c:pt idx="2365">
                  <c:v>0.50354609929077998</c:v>
                </c:pt>
                <c:pt idx="2366">
                  <c:v>0.80851063829787262</c:v>
                </c:pt>
                <c:pt idx="2367">
                  <c:v>0.73049645390070905</c:v>
                </c:pt>
                <c:pt idx="2368">
                  <c:v>0.780141843971631</c:v>
                </c:pt>
                <c:pt idx="2369">
                  <c:v>0.73758865248226901</c:v>
                </c:pt>
                <c:pt idx="2370">
                  <c:v>0.68794326241134862</c:v>
                </c:pt>
                <c:pt idx="2371">
                  <c:v>0.58333333333333259</c:v>
                </c:pt>
                <c:pt idx="2372">
                  <c:v>0.52112676056338003</c:v>
                </c:pt>
                <c:pt idx="2373">
                  <c:v>0.60869565217391852</c:v>
                </c:pt>
                <c:pt idx="2374">
                  <c:v>0.45390070921986042</c:v>
                </c:pt>
                <c:pt idx="2375">
                  <c:v>0.60992907801418861</c:v>
                </c:pt>
                <c:pt idx="2376">
                  <c:v>0.51079136690647564</c:v>
                </c:pt>
                <c:pt idx="2377">
                  <c:v>0.852112676056338</c:v>
                </c:pt>
                <c:pt idx="2378">
                  <c:v>0.79432624113475159</c:v>
                </c:pt>
                <c:pt idx="2379">
                  <c:v>0.60283687943262398</c:v>
                </c:pt>
                <c:pt idx="2380">
                  <c:v>0.65957446808510811</c:v>
                </c:pt>
                <c:pt idx="2381">
                  <c:v>0.73758865248226901</c:v>
                </c:pt>
                <c:pt idx="2382">
                  <c:v>0.67375886524822948</c:v>
                </c:pt>
                <c:pt idx="2383">
                  <c:v>0.60583941605839953</c:v>
                </c:pt>
                <c:pt idx="2384">
                  <c:v>0.60583941605839953</c:v>
                </c:pt>
                <c:pt idx="2385">
                  <c:v>0.69343065693430705</c:v>
                </c:pt>
                <c:pt idx="2386">
                  <c:v>0.61313868613138911</c:v>
                </c:pt>
                <c:pt idx="2387">
                  <c:v>0.70802919708029388</c:v>
                </c:pt>
                <c:pt idx="2388">
                  <c:v>0.5985401459853994</c:v>
                </c:pt>
                <c:pt idx="2389">
                  <c:v>0.70503597122302264</c:v>
                </c:pt>
                <c:pt idx="2390">
                  <c:v>0.54676258992805515</c:v>
                </c:pt>
                <c:pt idx="2391">
                  <c:v>0.68309859154929664</c:v>
                </c:pt>
                <c:pt idx="2392">
                  <c:v>0.8</c:v>
                </c:pt>
                <c:pt idx="2393">
                  <c:v>0.62142857142857477</c:v>
                </c:pt>
                <c:pt idx="2394">
                  <c:v>0.61971830985915499</c:v>
                </c:pt>
                <c:pt idx="2395">
                  <c:v>0.34328358208955306</c:v>
                </c:pt>
                <c:pt idx="2396">
                  <c:v>0.71014492753623204</c:v>
                </c:pt>
                <c:pt idx="2397">
                  <c:v>0.71014492753623204</c:v>
                </c:pt>
                <c:pt idx="2398">
                  <c:v>0.64705882352941624</c:v>
                </c:pt>
                <c:pt idx="2399">
                  <c:v>0.63043478260869812</c:v>
                </c:pt>
                <c:pt idx="2400">
                  <c:v>0.63043478260869812</c:v>
                </c:pt>
                <c:pt idx="2401">
                  <c:v>0.5</c:v>
                </c:pt>
                <c:pt idx="2402">
                  <c:v>0.57246376811593869</c:v>
                </c:pt>
                <c:pt idx="2403">
                  <c:v>0.47826086956521824</c:v>
                </c:pt>
                <c:pt idx="2404">
                  <c:v>0.57246376811593869</c:v>
                </c:pt>
                <c:pt idx="2405">
                  <c:v>0.52898550724637705</c:v>
                </c:pt>
                <c:pt idx="2406">
                  <c:v>0.58695652173912716</c:v>
                </c:pt>
                <c:pt idx="2407">
                  <c:v>0.49275362318840632</c:v>
                </c:pt>
                <c:pt idx="2408">
                  <c:v>0.62676056338028263</c:v>
                </c:pt>
                <c:pt idx="2409">
                  <c:v>0.65000000000000224</c:v>
                </c:pt>
                <c:pt idx="2410">
                  <c:v>0.442857142857143</c:v>
                </c:pt>
                <c:pt idx="2411">
                  <c:v>0.52142857142857313</c:v>
                </c:pt>
                <c:pt idx="2412">
                  <c:v>0.54285714285714259</c:v>
                </c:pt>
                <c:pt idx="2413">
                  <c:v>0.62937062937062904</c:v>
                </c:pt>
                <c:pt idx="2414">
                  <c:v>0.74657534246575363</c:v>
                </c:pt>
                <c:pt idx="2415">
                  <c:v>0.750000000000002</c:v>
                </c:pt>
                <c:pt idx="2416">
                  <c:v>0.70000000000000062</c:v>
                </c:pt>
                <c:pt idx="2417">
                  <c:v>0.823943661971831</c:v>
                </c:pt>
                <c:pt idx="2418">
                  <c:v>0.71428571428571463</c:v>
                </c:pt>
                <c:pt idx="2419">
                  <c:v>0.77857142857143136</c:v>
                </c:pt>
                <c:pt idx="2420">
                  <c:v>0.70000000000000062</c:v>
                </c:pt>
                <c:pt idx="2421">
                  <c:v>0.92957746478873149</c:v>
                </c:pt>
                <c:pt idx="2422">
                  <c:v>0.92957746478873149</c:v>
                </c:pt>
                <c:pt idx="2423">
                  <c:v>0.80985915492957961</c:v>
                </c:pt>
                <c:pt idx="2424">
                  <c:v>0.92857142857142905</c:v>
                </c:pt>
                <c:pt idx="2425">
                  <c:v>0.9357142857142855</c:v>
                </c:pt>
                <c:pt idx="2426">
                  <c:v>0.81428571428571461</c:v>
                </c:pt>
                <c:pt idx="2427">
                  <c:v>0.8</c:v>
                </c:pt>
                <c:pt idx="2428">
                  <c:v>0.81428571428571461</c:v>
                </c:pt>
                <c:pt idx="2429">
                  <c:v>0.91428571428571404</c:v>
                </c:pt>
                <c:pt idx="2430">
                  <c:v>0.76056338028168957</c:v>
                </c:pt>
                <c:pt idx="2431">
                  <c:v>0.78873239436619702</c:v>
                </c:pt>
                <c:pt idx="2432">
                  <c:v>0.78873239436619702</c:v>
                </c:pt>
                <c:pt idx="2433">
                  <c:v>0.80281690140845097</c:v>
                </c:pt>
                <c:pt idx="2434">
                  <c:v>0.92857142857142905</c:v>
                </c:pt>
                <c:pt idx="2435">
                  <c:v>0.62142857142857477</c:v>
                </c:pt>
                <c:pt idx="2436">
                  <c:v>0.6857142857142855</c:v>
                </c:pt>
                <c:pt idx="2437">
                  <c:v>0.65000000000000224</c:v>
                </c:pt>
                <c:pt idx="2438">
                  <c:v>0.69285714285714251</c:v>
                </c:pt>
                <c:pt idx="2439">
                  <c:v>0.74285714285714299</c:v>
                </c:pt>
                <c:pt idx="2440">
                  <c:v>0.67375886524822948</c:v>
                </c:pt>
                <c:pt idx="2441">
                  <c:v>0.72340425531914965</c:v>
                </c:pt>
                <c:pt idx="2442">
                  <c:v>0.77941176470588203</c:v>
                </c:pt>
                <c:pt idx="2443">
                  <c:v>0.76056338028168957</c:v>
                </c:pt>
                <c:pt idx="2444">
                  <c:v>0.78169014084507005</c:v>
                </c:pt>
                <c:pt idx="2445">
                  <c:v>0.91304347826087284</c:v>
                </c:pt>
                <c:pt idx="2446">
                  <c:v>0.56338028169014098</c:v>
                </c:pt>
                <c:pt idx="2447">
                  <c:v>0.62676056338028263</c:v>
                </c:pt>
                <c:pt idx="2448">
                  <c:v>0.83098591549295797</c:v>
                </c:pt>
                <c:pt idx="2449">
                  <c:v>0.74647887323943984</c:v>
                </c:pt>
                <c:pt idx="2450">
                  <c:v>0.70000000000000062</c:v>
                </c:pt>
                <c:pt idx="2451">
                  <c:v>0.74285714285714299</c:v>
                </c:pt>
                <c:pt idx="2452">
                  <c:v>0.79850746268656703</c:v>
                </c:pt>
                <c:pt idx="2453">
                  <c:v>0.79850746268656703</c:v>
                </c:pt>
                <c:pt idx="2454">
                  <c:v>0.75373134328358626</c:v>
                </c:pt>
                <c:pt idx="2455">
                  <c:v>0.73880597014925464</c:v>
                </c:pt>
                <c:pt idx="2456">
                  <c:v>0.69402985074626899</c:v>
                </c:pt>
                <c:pt idx="2457">
                  <c:v>0.80597014925373101</c:v>
                </c:pt>
                <c:pt idx="2458">
                  <c:v>0.68345323741007435</c:v>
                </c:pt>
                <c:pt idx="2459">
                  <c:v>0.8905109489051074</c:v>
                </c:pt>
                <c:pt idx="2460">
                  <c:v>0.7446808510638333</c:v>
                </c:pt>
                <c:pt idx="2461">
                  <c:v>0.61428571428571588</c:v>
                </c:pt>
                <c:pt idx="2462">
                  <c:v>0.70921985815602862</c:v>
                </c:pt>
                <c:pt idx="2463">
                  <c:v>0.75714285714285912</c:v>
                </c:pt>
                <c:pt idx="2464">
                  <c:v>0.81617647058823561</c:v>
                </c:pt>
                <c:pt idx="2465">
                  <c:v>0.73188405797101563</c:v>
                </c:pt>
                <c:pt idx="2466">
                  <c:v>0.54347826086956497</c:v>
                </c:pt>
                <c:pt idx="2467">
                  <c:v>0.80434782608695699</c:v>
                </c:pt>
                <c:pt idx="2468">
                  <c:v>0.47826086956521824</c:v>
                </c:pt>
                <c:pt idx="2469">
                  <c:v>0.47826086956521824</c:v>
                </c:pt>
                <c:pt idx="2470">
                  <c:v>0.8768115942029</c:v>
                </c:pt>
                <c:pt idx="2471">
                  <c:v>0.84782608695652262</c:v>
                </c:pt>
                <c:pt idx="2472">
                  <c:v>0.68115942028985565</c:v>
                </c:pt>
                <c:pt idx="2473">
                  <c:v>0.84782608695652262</c:v>
                </c:pt>
                <c:pt idx="2474">
                  <c:v>0.875000000000002</c:v>
                </c:pt>
                <c:pt idx="2475">
                  <c:v>0.84782608695652262</c:v>
                </c:pt>
                <c:pt idx="2476">
                  <c:v>0.86956521739130588</c:v>
                </c:pt>
                <c:pt idx="2477">
                  <c:v>0.67625899280575563</c:v>
                </c:pt>
                <c:pt idx="2478">
                  <c:v>0.79432624113475159</c:v>
                </c:pt>
                <c:pt idx="2479">
                  <c:v>0.84172661870503662</c:v>
                </c:pt>
                <c:pt idx="2480">
                  <c:v>0.93617021276595702</c:v>
                </c:pt>
                <c:pt idx="2481">
                  <c:v>0.85815602836879612</c:v>
                </c:pt>
                <c:pt idx="2482">
                  <c:v>0.75886524822695001</c:v>
                </c:pt>
                <c:pt idx="2483">
                  <c:v>0.36170212765957432</c:v>
                </c:pt>
                <c:pt idx="2484">
                  <c:v>0.46043165467625879</c:v>
                </c:pt>
                <c:pt idx="2485">
                  <c:v>0.65492957746479452</c:v>
                </c:pt>
                <c:pt idx="2486">
                  <c:v>0.60563380281690105</c:v>
                </c:pt>
                <c:pt idx="2487">
                  <c:v>0.68309859154929664</c:v>
                </c:pt>
                <c:pt idx="2488">
                  <c:v>0.61971830985915499</c:v>
                </c:pt>
                <c:pt idx="2489">
                  <c:v>0.68309859154929664</c:v>
                </c:pt>
                <c:pt idx="2490">
                  <c:v>0.60563380281690105</c:v>
                </c:pt>
                <c:pt idx="2491">
                  <c:v>0.80985915492957961</c:v>
                </c:pt>
                <c:pt idx="2492">
                  <c:v>0.80985915492957961</c:v>
                </c:pt>
                <c:pt idx="2493">
                  <c:v>0.66901408450704203</c:v>
                </c:pt>
                <c:pt idx="2494">
                  <c:v>0.852112676056338</c:v>
                </c:pt>
                <c:pt idx="2495">
                  <c:v>0.83098591549295797</c:v>
                </c:pt>
                <c:pt idx="2496">
                  <c:v>0.69014084507042361</c:v>
                </c:pt>
                <c:pt idx="2497">
                  <c:v>0.69718309859154903</c:v>
                </c:pt>
                <c:pt idx="2498">
                  <c:v>0.69014084507042361</c:v>
                </c:pt>
                <c:pt idx="2499">
                  <c:v>0.80985915492957961</c:v>
                </c:pt>
                <c:pt idx="2500">
                  <c:v>0.65492957746479452</c:v>
                </c:pt>
                <c:pt idx="2501">
                  <c:v>0.78169014084507005</c:v>
                </c:pt>
                <c:pt idx="2502">
                  <c:v>0.69718309859154903</c:v>
                </c:pt>
                <c:pt idx="2503">
                  <c:v>0.73943661971830998</c:v>
                </c:pt>
                <c:pt idx="2504">
                  <c:v>0.823943661971831</c:v>
                </c:pt>
                <c:pt idx="2505">
                  <c:v>0.62676056338028263</c:v>
                </c:pt>
                <c:pt idx="2506">
                  <c:v>0.71126760563380365</c:v>
                </c:pt>
                <c:pt idx="2507">
                  <c:v>0.66197183098591761</c:v>
                </c:pt>
                <c:pt idx="2508">
                  <c:v>0.59859154929577496</c:v>
                </c:pt>
                <c:pt idx="2509">
                  <c:v>0.647887323943662</c:v>
                </c:pt>
                <c:pt idx="2510">
                  <c:v>0.59574468085106358</c:v>
                </c:pt>
                <c:pt idx="2511">
                  <c:v>0.65248226950354604</c:v>
                </c:pt>
                <c:pt idx="2512">
                  <c:v>0.7898550724637714</c:v>
                </c:pt>
                <c:pt idx="2513">
                  <c:v>0.78873239436619702</c:v>
                </c:pt>
                <c:pt idx="2514">
                  <c:v>0.66901408450704203</c:v>
                </c:pt>
                <c:pt idx="2515">
                  <c:v>0.80714285714285705</c:v>
                </c:pt>
                <c:pt idx="2516">
                  <c:v>0.52112676056338003</c:v>
                </c:pt>
                <c:pt idx="2517">
                  <c:v>0.59859154929577496</c:v>
                </c:pt>
                <c:pt idx="2518">
                  <c:v>0.823943661971831</c:v>
                </c:pt>
                <c:pt idx="2519">
                  <c:v>0.72535211267605604</c:v>
                </c:pt>
                <c:pt idx="2520">
                  <c:v>0.69718309859154903</c:v>
                </c:pt>
                <c:pt idx="2521">
                  <c:v>0.76760563380282065</c:v>
                </c:pt>
                <c:pt idx="2522">
                  <c:v>0.66666666666666763</c:v>
                </c:pt>
                <c:pt idx="2523">
                  <c:v>0.66666666666666763</c:v>
                </c:pt>
                <c:pt idx="2524">
                  <c:v>0.74074074074074103</c:v>
                </c:pt>
                <c:pt idx="2525">
                  <c:v>0.77777777777778012</c:v>
                </c:pt>
                <c:pt idx="2526">
                  <c:v>0.69629629629629664</c:v>
                </c:pt>
                <c:pt idx="2527">
                  <c:v>0.65925925925926065</c:v>
                </c:pt>
                <c:pt idx="2528">
                  <c:v>0.72857142857142965</c:v>
                </c:pt>
                <c:pt idx="2529">
                  <c:v>0.79285714285714259</c:v>
                </c:pt>
                <c:pt idx="2530">
                  <c:v>0.65034965034965331</c:v>
                </c:pt>
                <c:pt idx="2531">
                  <c:v>0.64539007092198664</c:v>
                </c:pt>
                <c:pt idx="2532">
                  <c:v>0.68794326241134862</c:v>
                </c:pt>
                <c:pt idx="2533">
                  <c:v>0.79432624113475159</c:v>
                </c:pt>
                <c:pt idx="2534">
                  <c:v>0.718518518518521</c:v>
                </c:pt>
                <c:pt idx="2535">
                  <c:v>0.76258992805755399</c:v>
                </c:pt>
                <c:pt idx="2536">
                  <c:v>0.5985401459853994</c:v>
                </c:pt>
                <c:pt idx="2537">
                  <c:v>0.68613138686131359</c:v>
                </c:pt>
                <c:pt idx="2538">
                  <c:v>0.51824817518248201</c:v>
                </c:pt>
                <c:pt idx="2539">
                  <c:v>0.51824817518248201</c:v>
                </c:pt>
                <c:pt idx="2540">
                  <c:v>0.83453237410071857</c:v>
                </c:pt>
                <c:pt idx="2541">
                  <c:v>0.71942446043165498</c:v>
                </c:pt>
                <c:pt idx="2542">
                  <c:v>0.64028776978417301</c:v>
                </c:pt>
                <c:pt idx="2543">
                  <c:v>0.71942446043165498</c:v>
                </c:pt>
                <c:pt idx="2544">
                  <c:v>0.77697841726619266</c:v>
                </c:pt>
                <c:pt idx="2545">
                  <c:v>0.73381294964028798</c:v>
                </c:pt>
                <c:pt idx="2546">
                  <c:v>0.74100719424460404</c:v>
                </c:pt>
                <c:pt idx="2547">
                  <c:v>0.81118881118881336</c:v>
                </c:pt>
                <c:pt idx="2548">
                  <c:v>0.80851063829787262</c:v>
                </c:pt>
                <c:pt idx="2549">
                  <c:v>0.84397163120567731</c:v>
                </c:pt>
                <c:pt idx="2550">
                  <c:v>0.92198581560283865</c:v>
                </c:pt>
                <c:pt idx="2551">
                  <c:v>0.87234042553191504</c:v>
                </c:pt>
                <c:pt idx="2552">
                  <c:v>0.81294964028777283</c:v>
                </c:pt>
                <c:pt idx="2553">
                  <c:v>0.44366197183098632</c:v>
                </c:pt>
                <c:pt idx="2554">
                  <c:v>0.49295774647887308</c:v>
                </c:pt>
                <c:pt idx="2555">
                  <c:v>0.87050359712230196</c:v>
                </c:pt>
                <c:pt idx="2556">
                  <c:v>0.68309859154929664</c:v>
                </c:pt>
                <c:pt idx="2557">
                  <c:v>0.67605633802817211</c:v>
                </c:pt>
                <c:pt idx="2558">
                  <c:v>0.51408450704225139</c:v>
                </c:pt>
                <c:pt idx="2559">
                  <c:v>0.69014084507042361</c:v>
                </c:pt>
                <c:pt idx="2560">
                  <c:v>0.51408450704225139</c:v>
                </c:pt>
                <c:pt idx="2561">
                  <c:v>0.67605633802817211</c:v>
                </c:pt>
                <c:pt idx="2562">
                  <c:v>0.64084507042253924</c:v>
                </c:pt>
                <c:pt idx="2563">
                  <c:v>0.64084507042253924</c:v>
                </c:pt>
                <c:pt idx="2564">
                  <c:v>0.5</c:v>
                </c:pt>
                <c:pt idx="2565">
                  <c:v>0.68309859154929664</c:v>
                </c:pt>
                <c:pt idx="2566">
                  <c:v>0.66197183098591761</c:v>
                </c:pt>
                <c:pt idx="2567">
                  <c:v>0.52112676056338003</c:v>
                </c:pt>
                <c:pt idx="2568">
                  <c:v>0.76760563380282065</c:v>
                </c:pt>
                <c:pt idx="2569">
                  <c:v>0.52112676056338003</c:v>
                </c:pt>
                <c:pt idx="2570">
                  <c:v>0.64084507042253924</c:v>
                </c:pt>
                <c:pt idx="2571">
                  <c:v>0.48591549295774789</c:v>
                </c:pt>
                <c:pt idx="2572">
                  <c:v>0.65492957746479452</c:v>
                </c:pt>
                <c:pt idx="2573">
                  <c:v>0.52816901408450911</c:v>
                </c:pt>
                <c:pt idx="2574">
                  <c:v>0.5704225352112654</c:v>
                </c:pt>
                <c:pt idx="2575">
                  <c:v>0.65492957746479452</c:v>
                </c:pt>
                <c:pt idx="2576">
                  <c:v>0.71126760563380365</c:v>
                </c:pt>
                <c:pt idx="2577">
                  <c:v>0.88028169014084501</c:v>
                </c:pt>
                <c:pt idx="2578">
                  <c:v>0.83098591549295797</c:v>
                </c:pt>
                <c:pt idx="2579">
                  <c:v>0.64084507042253924</c:v>
                </c:pt>
                <c:pt idx="2580">
                  <c:v>0.647887323943662</c:v>
                </c:pt>
                <c:pt idx="2581">
                  <c:v>0.41843971631205806</c:v>
                </c:pt>
                <c:pt idx="2582">
                  <c:v>0.41843971631205806</c:v>
                </c:pt>
                <c:pt idx="2583">
                  <c:v>0.5</c:v>
                </c:pt>
                <c:pt idx="2584">
                  <c:v>0.54929577464788948</c:v>
                </c:pt>
                <c:pt idx="2585">
                  <c:v>0.5</c:v>
                </c:pt>
                <c:pt idx="2586">
                  <c:v>0.63571428571428601</c:v>
                </c:pt>
                <c:pt idx="2587">
                  <c:v>0.66197183098591761</c:v>
                </c:pt>
                <c:pt idx="2588">
                  <c:v>0.72535211267605604</c:v>
                </c:pt>
                <c:pt idx="2589">
                  <c:v>0.80985915492957961</c:v>
                </c:pt>
                <c:pt idx="2590">
                  <c:v>0.72535211267605604</c:v>
                </c:pt>
                <c:pt idx="2591">
                  <c:v>0.65492957746479452</c:v>
                </c:pt>
                <c:pt idx="2592">
                  <c:v>0.76760563380282065</c:v>
                </c:pt>
                <c:pt idx="2593">
                  <c:v>0.48148148148148207</c:v>
                </c:pt>
                <c:pt idx="2594">
                  <c:v>0.48148148148148207</c:v>
                </c:pt>
                <c:pt idx="2595">
                  <c:v>0.55555555555555602</c:v>
                </c:pt>
                <c:pt idx="2596">
                  <c:v>0.47407407407407548</c:v>
                </c:pt>
                <c:pt idx="2597">
                  <c:v>0.57037037037037064</c:v>
                </c:pt>
                <c:pt idx="2598">
                  <c:v>0.47407407407407548</c:v>
                </c:pt>
                <c:pt idx="2599">
                  <c:v>0.76428571428571612</c:v>
                </c:pt>
                <c:pt idx="2600">
                  <c:v>0.74285714285714299</c:v>
                </c:pt>
                <c:pt idx="2601">
                  <c:v>0.65034965034965331</c:v>
                </c:pt>
                <c:pt idx="2602">
                  <c:v>0.7446808510638333</c:v>
                </c:pt>
                <c:pt idx="2603">
                  <c:v>0.60283687943262398</c:v>
                </c:pt>
                <c:pt idx="2604">
                  <c:v>0.49645390070922124</c:v>
                </c:pt>
                <c:pt idx="2605">
                  <c:v>0.52592592592592557</c:v>
                </c:pt>
                <c:pt idx="2606">
                  <c:v>0.74820143884892165</c:v>
                </c:pt>
                <c:pt idx="2607">
                  <c:v>0.56934306569343163</c:v>
                </c:pt>
                <c:pt idx="2608">
                  <c:v>0.56934306569343163</c:v>
                </c:pt>
                <c:pt idx="2609">
                  <c:v>0.48905109489051102</c:v>
                </c:pt>
                <c:pt idx="2610">
                  <c:v>0.48905109489051102</c:v>
                </c:pt>
                <c:pt idx="2611">
                  <c:v>0.6906474820143923</c:v>
                </c:pt>
                <c:pt idx="2612">
                  <c:v>0.76258992805755399</c:v>
                </c:pt>
                <c:pt idx="2613">
                  <c:v>0.66906474820143902</c:v>
                </c:pt>
                <c:pt idx="2614">
                  <c:v>0.76258992805755399</c:v>
                </c:pt>
                <c:pt idx="2615">
                  <c:v>0.74820143884892165</c:v>
                </c:pt>
                <c:pt idx="2616">
                  <c:v>0.77697841726619266</c:v>
                </c:pt>
                <c:pt idx="2617">
                  <c:v>0.68345323741007435</c:v>
                </c:pt>
                <c:pt idx="2618">
                  <c:v>0.79720279720279696</c:v>
                </c:pt>
                <c:pt idx="2619">
                  <c:v>0.85106382978723116</c:v>
                </c:pt>
                <c:pt idx="2620">
                  <c:v>0.64539007092198664</c:v>
                </c:pt>
                <c:pt idx="2621">
                  <c:v>0.72340425531914965</c:v>
                </c:pt>
                <c:pt idx="2622">
                  <c:v>0.70212765957446865</c:v>
                </c:pt>
                <c:pt idx="2623">
                  <c:v>0.51079136690647564</c:v>
                </c:pt>
                <c:pt idx="2624">
                  <c:v>0.61267605633803224</c:v>
                </c:pt>
                <c:pt idx="2625">
                  <c:v>0.76056338028168957</c:v>
                </c:pt>
                <c:pt idx="2626">
                  <c:v>0.65467625899280812</c:v>
                </c:pt>
                <c:pt idx="2627">
                  <c:v>0.70629370629370836</c:v>
                </c:pt>
                <c:pt idx="2628">
                  <c:v>0.71126760563380365</c:v>
                </c:pt>
                <c:pt idx="2629">
                  <c:v>0.66197183098591761</c:v>
                </c:pt>
                <c:pt idx="2630">
                  <c:v>0.73943661971830998</c:v>
                </c:pt>
                <c:pt idx="2631">
                  <c:v>0.647887323943662</c:v>
                </c:pt>
                <c:pt idx="2632">
                  <c:v>0.73943661971830998</c:v>
                </c:pt>
                <c:pt idx="2633">
                  <c:v>0.66197183098591761</c:v>
                </c:pt>
                <c:pt idx="2634">
                  <c:v>0.86619718309859484</c:v>
                </c:pt>
                <c:pt idx="2635">
                  <c:v>0.86619718309859484</c:v>
                </c:pt>
                <c:pt idx="2636">
                  <c:v>0.72535211267605604</c:v>
                </c:pt>
                <c:pt idx="2637">
                  <c:v>0.90845070422535157</c:v>
                </c:pt>
                <c:pt idx="2638">
                  <c:v>0.85915492957746498</c:v>
                </c:pt>
                <c:pt idx="2639">
                  <c:v>0.76056338028168957</c:v>
                </c:pt>
                <c:pt idx="2640">
                  <c:v>0.75352112676056304</c:v>
                </c:pt>
                <c:pt idx="2641">
                  <c:v>0.76056338028168957</c:v>
                </c:pt>
                <c:pt idx="2642">
                  <c:v>0.86619718309859484</c:v>
                </c:pt>
                <c:pt idx="2643">
                  <c:v>0.71126760563380365</c:v>
                </c:pt>
                <c:pt idx="2644">
                  <c:v>0.75352112676056304</c:v>
                </c:pt>
                <c:pt idx="2645">
                  <c:v>0.72535211267605604</c:v>
                </c:pt>
                <c:pt idx="2646">
                  <c:v>0.76760563380282065</c:v>
                </c:pt>
                <c:pt idx="2647">
                  <c:v>0.852112676056338</c:v>
                </c:pt>
                <c:pt idx="2648">
                  <c:v>0.69718309859154903</c:v>
                </c:pt>
                <c:pt idx="2649">
                  <c:v>0.76760563380282065</c:v>
                </c:pt>
                <c:pt idx="2650">
                  <c:v>0.73239436619718512</c:v>
                </c:pt>
                <c:pt idx="2651">
                  <c:v>0.66901408450704203</c:v>
                </c:pt>
                <c:pt idx="2652">
                  <c:v>0.70422535211267812</c:v>
                </c:pt>
                <c:pt idx="2653">
                  <c:v>0.65957446808510811</c:v>
                </c:pt>
                <c:pt idx="2654">
                  <c:v>0.65957446808510811</c:v>
                </c:pt>
                <c:pt idx="2655">
                  <c:v>0.76086956521739102</c:v>
                </c:pt>
                <c:pt idx="2656">
                  <c:v>0.76056338028168957</c:v>
                </c:pt>
                <c:pt idx="2657">
                  <c:v>0.72535211267605604</c:v>
                </c:pt>
                <c:pt idx="2658">
                  <c:v>0.86428571428571588</c:v>
                </c:pt>
                <c:pt idx="2659">
                  <c:v>0.59154929577464599</c:v>
                </c:pt>
                <c:pt idx="2660">
                  <c:v>0.65492957746479452</c:v>
                </c:pt>
                <c:pt idx="2661">
                  <c:v>0.83802816901408561</c:v>
                </c:pt>
                <c:pt idx="2662">
                  <c:v>0.79577464788732399</c:v>
                </c:pt>
                <c:pt idx="2663">
                  <c:v>0.72535211267605604</c:v>
                </c:pt>
                <c:pt idx="2664">
                  <c:v>0.83802816901408561</c:v>
                </c:pt>
                <c:pt idx="2665">
                  <c:v>0.74074074074074103</c:v>
                </c:pt>
                <c:pt idx="2666">
                  <c:v>0.74074074074074103</c:v>
                </c:pt>
                <c:pt idx="2667">
                  <c:v>0.81481481481481688</c:v>
                </c:pt>
                <c:pt idx="2668">
                  <c:v>0.74814814814815012</c:v>
                </c:pt>
                <c:pt idx="2669">
                  <c:v>0.77037037037037248</c:v>
                </c:pt>
                <c:pt idx="2670">
                  <c:v>0.73333333333333361</c:v>
                </c:pt>
                <c:pt idx="2671">
                  <c:v>0.75714285714285912</c:v>
                </c:pt>
                <c:pt idx="2672">
                  <c:v>0.82142857142857384</c:v>
                </c:pt>
                <c:pt idx="2673">
                  <c:v>0.66433566433566404</c:v>
                </c:pt>
                <c:pt idx="2674">
                  <c:v>0.65957446808510811</c:v>
                </c:pt>
                <c:pt idx="2675">
                  <c:v>0.61702127659574924</c:v>
                </c:pt>
                <c:pt idx="2676">
                  <c:v>0.76595744680851385</c:v>
                </c:pt>
                <c:pt idx="2677">
                  <c:v>0.74814814814815012</c:v>
                </c:pt>
                <c:pt idx="2678">
                  <c:v>0.74820143884892165</c:v>
                </c:pt>
                <c:pt idx="2679">
                  <c:v>0.56934306569343163</c:v>
                </c:pt>
                <c:pt idx="2680">
                  <c:v>0.70072992700729964</c:v>
                </c:pt>
                <c:pt idx="2681">
                  <c:v>0.48905109489051102</c:v>
                </c:pt>
                <c:pt idx="2682">
                  <c:v>0.48905109489051102</c:v>
                </c:pt>
                <c:pt idx="2683">
                  <c:v>0.82014388489208601</c:v>
                </c:pt>
                <c:pt idx="2684">
                  <c:v>0.70503597122302264</c:v>
                </c:pt>
                <c:pt idx="2685">
                  <c:v>0.64028776978417301</c:v>
                </c:pt>
                <c:pt idx="2686">
                  <c:v>0.70503597122302264</c:v>
                </c:pt>
                <c:pt idx="2687">
                  <c:v>0.76258992805755399</c:v>
                </c:pt>
                <c:pt idx="2688">
                  <c:v>0.71942446043165498</c:v>
                </c:pt>
                <c:pt idx="2689">
                  <c:v>0.72661870503597104</c:v>
                </c:pt>
                <c:pt idx="2690">
                  <c:v>0.78321678321678256</c:v>
                </c:pt>
                <c:pt idx="2691">
                  <c:v>0.79432624113475159</c:v>
                </c:pt>
                <c:pt idx="2692">
                  <c:v>0.82978723404255361</c:v>
                </c:pt>
                <c:pt idx="2693">
                  <c:v>0.90780141843971884</c:v>
                </c:pt>
                <c:pt idx="2694">
                  <c:v>0.94326241134751798</c:v>
                </c:pt>
                <c:pt idx="2695">
                  <c:v>0.7841726618705035</c:v>
                </c:pt>
                <c:pt idx="2696">
                  <c:v>0.41549295774647932</c:v>
                </c:pt>
                <c:pt idx="2697">
                  <c:v>0.56338028169014098</c:v>
                </c:pt>
                <c:pt idx="2698">
                  <c:v>0.85611510791366896</c:v>
                </c:pt>
                <c:pt idx="2699">
                  <c:v>0.93006993006993</c:v>
                </c:pt>
                <c:pt idx="2700">
                  <c:v>0.73426573426573405</c:v>
                </c:pt>
                <c:pt idx="2701">
                  <c:v>0.647887323943662</c:v>
                </c:pt>
                <c:pt idx="2702">
                  <c:v>0.64084507042253924</c:v>
                </c:pt>
                <c:pt idx="2703">
                  <c:v>0.47887323943662002</c:v>
                </c:pt>
                <c:pt idx="2704">
                  <c:v>0.65492957746479452</c:v>
                </c:pt>
                <c:pt idx="2705">
                  <c:v>0.47887323943662002</c:v>
                </c:pt>
                <c:pt idx="2706">
                  <c:v>0.64084507042253924</c:v>
                </c:pt>
                <c:pt idx="2707">
                  <c:v>0.60563380281690105</c:v>
                </c:pt>
                <c:pt idx="2708">
                  <c:v>0.60563380281690105</c:v>
                </c:pt>
                <c:pt idx="2709">
                  <c:v>0.46478873239436724</c:v>
                </c:pt>
                <c:pt idx="2710">
                  <c:v>0.647887323943662</c:v>
                </c:pt>
                <c:pt idx="2711">
                  <c:v>0.62676056338028263</c:v>
                </c:pt>
                <c:pt idx="2712">
                  <c:v>0.48591549295774789</c:v>
                </c:pt>
                <c:pt idx="2713">
                  <c:v>0.73239436619718512</c:v>
                </c:pt>
                <c:pt idx="2714">
                  <c:v>0.48591549295774789</c:v>
                </c:pt>
                <c:pt idx="2715">
                  <c:v>0.60563380281690105</c:v>
                </c:pt>
                <c:pt idx="2716">
                  <c:v>0.45070422535211302</c:v>
                </c:pt>
                <c:pt idx="2717">
                  <c:v>0.69014084507042361</c:v>
                </c:pt>
                <c:pt idx="2718">
                  <c:v>0.49295774647887308</c:v>
                </c:pt>
                <c:pt idx="2719">
                  <c:v>0.53521126760563398</c:v>
                </c:pt>
                <c:pt idx="2720">
                  <c:v>0.61971830985915499</c:v>
                </c:pt>
                <c:pt idx="2721">
                  <c:v>0.67605633802817211</c:v>
                </c:pt>
                <c:pt idx="2722">
                  <c:v>0.84507042253521336</c:v>
                </c:pt>
                <c:pt idx="2723">
                  <c:v>0.79577464788732399</c:v>
                </c:pt>
                <c:pt idx="2724">
                  <c:v>0.60563380281690105</c:v>
                </c:pt>
                <c:pt idx="2725">
                  <c:v>0.61267605633803224</c:v>
                </c:pt>
                <c:pt idx="2726">
                  <c:v>0.38297872340425776</c:v>
                </c:pt>
                <c:pt idx="2727">
                  <c:v>0.42553191489361702</c:v>
                </c:pt>
                <c:pt idx="2728">
                  <c:v>0.52173913043478548</c:v>
                </c:pt>
                <c:pt idx="2729">
                  <c:v>0.58450704225352101</c:v>
                </c:pt>
                <c:pt idx="2730">
                  <c:v>0.46478873239436724</c:v>
                </c:pt>
                <c:pt idx="2731">
                  <c:v>0.60000000000000064</c:v>
                </c:pt>
                <c:pt idx="2732">
                  <c:v>0.62676056338028263</c:v>
                </c:pt>
                <c:pt idx="2733">
                  <c:v>0.70422535211267812</c:v>
                </c:pt>
                <c:pt idx="2734">
                  <c:v>0.78873239436619702</c:v>
                </c:pt>
                <c:pt idx="2735">
                  <c:v>0.69014084507042361</c:v>
                </c:pt>
                <c:pt idx="2736">
                  <c:v>0.66197183098591761</c:v>
                </c:pt>
                <c:pt idx="2737">
                  <c:v>0.73239436619718512</c:v>
                </c:pt>
                <c:pt idx="2738">
                  <c:v>0.45185185185185306</c:v>
                </c:pt>
                <c:pt idx="2739">
                  <c:v>0.45185185185185306</c:v>
                </c:pt>
                <c:pt idx="2740">
                  <c:v>0.54074074074074097</c:v>
                </c:pt>
                <c:pt idx="2741">
                  <c:v>0.50370370370370399</c:v>
                </c:pt>
                <c:pt idx="2742">
                  <c:v>0.55555555555555602</c:v>
                </c:pt>
                <c:pt idx="2743">
                  <c:v>0.44444444444444431</c:v>
                </c:pt>
                <c:pt idx="2744">
                  <c:v>0.73571428571428599</c:v>
                </c:pt>
                <c:pt idx="2745">
                  <c:v>0.71428571428571463</c:v>
                </c:pt>
                <c:pt idx="2746">
                  <c:v>0.65734265734265762</c:v>
                </c:pt>
                <c:pt idx="2747">
                  <c:v>0.780141843971631</c:v>
                </c:pt>
                <c:pt idx="2748">
                  <c:v>0.63829787234043012</c:v>
                </c:pt>
                <c:pt idx="2749">
                  <c:v>0.53191489361702105</c:v>
                </c:pt>
                <c:pt idx="2750">
                  <c:v>0.50370370370370399</c:v>
                </c:pt>
                <c:pt idx="2751">
                  <c:v>0.76978417266187427</c:v>
                </c:pt>
                <c:pt idx="2752">
                  <c:v>0.59124087591240859</c:v>
                </c:pt>
                <c:pt idx="2753">
                  <c:v>0.59124087591240859</c:v>
                </c:pt>
                <c:pt idx="2754">
                  <c:v>0.51094890510948965</c:v>
                </c:pt>
                <c:pt idx="2755">
                  <c:v>0.51094890510948965</c:v>
                </c:pt>
                <c:pt idx="2756">
                  <c:v>0.69784172661870925</c:v>
                </c:pt>
                <c:pt idx="2757">
                  <c:v>0.76978417266187427</c:v>
                </c:pt>
                <c:pt idx="2758">
                  <c:v>0.66187050359712485</c:v>
                </c:pt>
                <c:pt idx="2759">
                  <c:v>0.76978417266187427</c:v>
                </c:pt>
                <c:pt idx="2760">
                  <c:v>0.75539568345323949</c:v>
                </c:pt>
                <c:pt idx="2761">
                  <c:v>0.7841726618705035</c:v>
                </c:pt>
                <c:pt idx="2762">
                  <c:v>0.6906474820143923</c:v>
                </c:pt>
                <c:pt idx="2763">
                  <c:v>0.83216783216783263</c:v>
                </c:pt>
                <c:pt idx="2764">
                  <c:v>0.85815602836879612</c:v>
                </c:pt>
                <c:pt idx="2765">
                  <c:v>0.65248226950354604</c:v>
                </c:pt>
                <c:pt idx="2766">
                  <c:v>0.73049645390070905</c:v>
                </c:pt>
                <c:pt idx="2767">
                  <c:v>0.68085106382978888</c:v>
                </c:pt>
                <c:pt idx="2768">
                  <c:v>0.54676258992805515</c:v>
                </c:pt>
                <c:pt idx="2769">
                  <c:v>0.647887323943662</c:v>
                </c:pt>
                <c:pt idx="2770">
                  <c:v>0.75352112676056304</c:v>
                </c:pt>
                <c:pt idx="2771">
                  <c:v>0.66187050359712485</c:v>
                </c:pt>
                <c:pt idx="2772">
                  <c:v>0.74125874125874103</c:v>
                </c:pt>
                <c:pt idx="2773">
                  <c:v>0.96503496503496311</c:v>
                </c:pt>
                <c:pt idx="2774">
                  <c:v>0.72727272727272696</c:v>
                </c:pt>
                <c:pt idx="2775">
                  <c:v>0.78873239436619702</c:v>
                </c:pt>
                <c:pt idx="2776">
                  <c:v>0.75352112676056304</c:v>
                </c:pt>
                <c:pt idx="2777">
                  <c:v>0.61971830985915499</c:v>
                </c:pt>
                <c:pt idx="2778">
                  <c:v>0.76760563380282065</c:v>
                </c:pt>
                <c:pt idx="2779">
                  <c:v>0.61971830985915499</c:v>
                </c:pt>
                <c:pt idx="2780">
                  <c:v>0.75352112676056304</c:v>
                </c:pt>
                <c:pt idx="2781">
                  <c:v>0.74647887323943984</c:v>
                </c:pt>
                <c:pt idx="2782">
                  <c:v>0.74647887323943984</c:v>
                </c:pt>
                <c:pt idx="2783">
                  <c:v>0.60563380281690105</c:v>
                </c:pt>
                <c:pt idx="2784">
                  <c:v>0.78873239436619702</c:v>
                </c:pt>
                <c:pt idx="2785">
                  <c:v>0.76760563380282065</c:v>
                </c:pt>
                <c:pt idx="2786">
                  <c:v>0.62676056338028263</c:v>
                </c:pt>
                <c:pt idx="2787">
                  <c:v>0.84507042253521336</c:v>
                </c:pt>
                <c:pt idx="2788">
                  <c:v>0.62676056338028263</c:v>
                </c:pt>
                <c:pt idx="2789">
                  <c:v>0.74647887323943984</c:v>
                </c:pt>
                <c:pt idx="2790">
                  <c:v>0.59154929577464599</c:v>
                </c:pt>
                <c:pt idx="2791">
                  <c:v>0.78873239436619702</c:v>
                </c:pt>
                <c:pt idx="2792">
                  <c:v>0.6338028169014106</c:v>
                </c:pt>
                <c:pt idx="2793">
                  <c:v>0.67605633802817211</c:v>
                </c:pt>
                <c:pt idx="2794">
                  <c:v>0.76056338028168957</c:v>
                </c:pt>
                <c:pt idx="2795">
                  <c:v>0.69014084507042361</c:v>
                </c:pt>
                <c:pt idx="2796">
                  <c:v>0.85915492957746498</c:v>
                </c:pt>
                <c:pt idx="2797">
                  <c:v>0.80985915492957961</c:v>
                </c:pt>
                <c:pt idx="2798">
                  <c:v>0.71830985915493062</c:v>
                </c:pt>
                <c:pt idx="2799">
                  <c:v>0.75352112676056304</c:v>
                </c:pt>
                <c:pt idx="2800">
                  <c:v>0.52482269503546097</c:v>
                </c:pt>
                <c:pt idx="2801">
                  <c:v>0.52482269503546097</c:v>
                </c:pt>
                <c:pt idx="2802">
                  <c:v>0.623188405797101</c:v>
                </c:pt>
                <c:pt idx="2803">
                  <c:v>0.62676056338028263</c:v>
                </c:pt>
                <c:pt idx="2804">
                  <c:v>0.60563380281690105</c:v>
                </c:pt>
                <c:pt idx="2805">
                  <c:v>0.74285714285714299</c:v>
                </c:pt>
                <c:pt idx="2806">
                  <c:v>0.64084507042253924</c:v>
                </c:pt>
                <c:pt idx="2807">
                  <c:v>0.70422535211267812</c:v>
                </c:pt>
                <c:pt idx="2808">
                  <c:v>0.78873239436619702</c:v>
                </c:pt>
                <c:pt idx="2809">
                  <c:v>0.70422535211267812</c:v>
                </c:pt>
                <c:pt idx="2810">
                  <c:v>0.6338028169014106</c:v>
                </c:pt>
                <c:pt idx="2811">
                  <c:v>0.74647887323943984</c:v>
                </c:pt>
                <c:pt idx="2812">
                  <c:v>0.60000000000000064</c:v>
                </c:pt>
                <c:pt idx="2813">
                  <c:v>0.60000000000000064</c:v>
                </c:pt>
                <c:pt idx="2814">
                  <c:v>0.67407407407407827</c:v>
                </c:pt>
                <c:pt idx="2815">
                  <c:v>0.60740740740740762</c:v>
                </c:pt>
                <c:pt idx="2816">
                  <c:v>0.62962962962963342</c:v>
                </c:pt>
                <c:pt idx="2817">
                  <c:v>0.592592592592593</c:v>
                </c:pt>
                <c:pt idx="2818">
                  <c:v>0.750000000000002</c:v>
                </c:pt>
                <c:pt idx="2819">
                  <c:v>0.78571428571428559</c:v>
                </c:pt>
                <c:pt idx="2820">
                  <c:v>0.62937062937062904</c:v>
                </c:pt>
                <c:pt idx="2821">
                  <c:v>0.7517730496453926</c:v>
                </c:pt>
                <c:pt idx="2822">
                  <c:v>0.73758865248226901</c:v>
                </c:pt>
                <c:pt idx="2823">
                  <c:v>0.6312056737588676</c:v>
                </c:pt>
                <c:pt idx="2824">
                  <c:v>0.65185185185185412</c:v>
                </c:pt>
                <c:pt idx="2825">
                  <c:v>0.74100719424460404</c:v>
                </c:pt>
                <c:pt idx="2826">
                  <c:v>0.56204379562043805</c:v>
                </c:pt>
                <c:pt idx="2827">
                  <c:v>0.69343065693430705</c:v>
                </c:pt>
                <c:pt idx="2828">
                  <c:v>0.48175182481751799</c:v>
                </c:pt>
                <c:pt idx="2829">
                  <c:v>0.48175182481751799</c:v>
                </c:pt>
                <c:pt idx="2830">
                  <c:v>0.72661870503597104</c:v>
                </c:pt>
                <c:pt idx="2831">
                  <c:v>0.84172661870503662</c:v>
                </c:pt>
                <c:pt idx="2832">
                  <c:v>0.67625899280575563</c:v>
                </c:pt>
                <c:pt idx="2833">
                  <c:v>0.84172661870503662</c:v>
                </c:pt>
                <c:pt idx="2834">
                  <c:v>0.82733812949640251</c:v>
                </c:pt>
                <c:pt idx="2835">
                  <c:v>0.85611510791366896</c:v>
                </c:pt>
                <c:pt idx="2836">
                  <c:v>0.79136690647482</c:v>
                </c:pt>
                <c:pt idx="2837">
                  <c:v>0.81818181818182012</c:v>
                </c:pt>
                <c:pt idx="2838">
                  <c:v>0.91489361702127936</c:v>
                </c:pt>
                <c:pt idx="2839">
                  <c:v>0.73758865248226901</c:v>
                </c:pt>
                <c:pt idx="2840">
                  <c:v>0.81560283687943536</c:v>
                </c:pt>
                <c:pt idx="2841">
                  <c:v>0.80851063829787262</c:v>
                </c:pt>
                <c:pt idx="2842">
                  <c:v>0.64748201438849184</c:v>
                </c:pt>
                <c:pt idx="2843">
                  <c:v>0.50704225352112764</c:v>
                </c:pt>
                <c:pt idx="2844">
                  <c:v>0.65492957746479452</c:v>
                </c:pt>
                <c:pt idx="2845">
                  <c:v>0.76258992805755399</c:v>
                </c:pt>
                <c:pt idx="2846">
                  <c:v>0.83916083916083961</c:v>
                </c:pt>
                <c:pt idx="2847">
                  <c:v>0.86713286713286697</c:v>
                </c:pt>
                <c:pt idx="2848">
                  <c:v>0.86713286713286697</c:v>
                </c:pt>
                <c:pt idx="2849">
                  <c:v>0.86013986013986188</c:v>
                </c:pt>
                <c:pt idx="2850">
                  <c:v>0.78169014084507005</c:v>
                </c:pt>
                <c:pt idx="2851">
                  <c:v>0.73239436619718512</c:v>
                </c:pt>
                <c:pt idx="2852">
                  <c:v>0.79861111111111105</c:v>
                </c:pt>
                <c:pt idx="2853">
                  <c:v>0.74647887323943984</c:v>
                </c:pt>
                <c:pt idx="2854">
                  <c:v>0.80985915492957961</c:v>
                </c:pt>
                <c:pt idx="2855">
                  <c:v>0.73239436619718512</c:v>
                </c:pt>
                <c:pt idx="2856">
                  <c:v>0.72916666666666696</c:v>
                </c:pt>
                <c:pt idx="2857">
                  <c:v>0.72916666666666696</c:v>
                </c:pt>
                <c:pt idx="2858">
                  <c:v>0.78472222222222199</c:v>
                </c:pt>
                <c:pt idx="2859">
                  <c:v>0.78169014084507005</c:v>
                </c:pt>
                <c:pt idx="2860">
                  <c:v>0.76056338028168957</c:v>
                </c:pt>
                <c:pt idx="2861">
                  <c:v>0.80281690140845097</c:v>
                </c:pt>
                <c:pt idx="2862">
                  <c:v>0.62676056338028263</c:v>
                </c:pt>
                <c:pt idx="2863">
                  <c:v>0.80281690140845097</c:v>
                </c:pt>
                <c:pt idx="2864">
                  <c:v>0.73943661971830998</c:v>
                </c:pt>
                <c:pt idx="2865">
                  <c:v>0.57638888888888962</c:v>
                </c:pt>
                <c:pt idx="2866">
                  <c:v>0.6875</c:v>
                </c:pt>
                <c:pt idx="2867">
                  <c:v>0.77083333333333548</c:v>
                </c:pt>
                <c:pt idx="2868">
                  <c:v>0.77397260273972812</c:v>
                </c:pt>
                <c:pt idx="2869">
                  <c:v>0.75352112676056304</c:v>
                </c:pt>
                <c:pt idx="2870">
                  <c:v>0.75352112676056304</c:v>
                </c:pt>
                <c:pt idx="2871">
                  <c:v>0.64084507042253924</c:v>
                </c:pt>
                <c:pt idx="2872">
                  <c:v>0.61971830985915499</c:v>
                </c:pt>
                <c:pt idx="2873">
                  <c:v>0.72535211267605604</c:v>
                </c:pt>
                <c:pt idx="2874">
                  <c:v>0.77464788732394685</c:v>
                </c:pt>
                <c:pt idx="2875">
                  <c:v>0.75172413793103465</c:v>
                </c:pt>
                <c:pt idx="2876">
                  <c:v>0.79310344827586199</c:v>
                </c:pt>
                <c:pt idx="2877">
                  <c:v>0.83333333333333304</c:v>
                </c:pt>
                <c:pt idx="2878">
                  <c:v>0.625000000000002</c:v>
                </c:pt>
                <c:pt idx="2879">
                  <c:v>0.77083333333333548</c:v>
                </c:pt>
                <c:pt idx="2880">
                  <c:v>0.750000000000002</c:v>
                </c:pt>
                <c:pt idx="2881">
                  <c:v>0.63888888888889184</c:v>
                </c:pt>
                <c:pt idx="2882">
                  <c:v>0.70138888888888962</c:v>
                </c:pt>
                <c:pt idx="2883">
                  <c:v>0.72916666666666696</c:v>
                </c:pt>
                <c:pt idx="2884">
                  <c:v>0.64583333333333548</c:v>
                </c:pt>
                <c:pt idx="2885">
                  <c:v>0.823943661971831</c:v>
                </c:pt>
                <c:pt idx="2886">
                  <c:v>0.69718309859154903</c:v>
                </c:pt>
                <c:pt idx="2887">
                  <c:v>0.74452554744525501</c:v>
                </c:pt>
                <c:pt idx="2888">
                  <c:v>0.74452554744525501</c:v>
                </c:pt>
                <c:pt idx="2889">
                  <c:v>0.83211678832116587</c:v>
                </c:pt>
                <c:pt idx="2890">
                  <c:v>0.81021897810219001</c:v>
                </c:pt>
                <c:pt idx="2891">
                  <c:v>0.773722627737226</c:v>
                </c:pt>
                <c:pt idx="2892">
                  <c:v>0.75182481751825236</c:v>
                </c:pt>
                <c:pt idx="2893">
                  <c:v>0.84027777777777801</c:v>
                </c:pt>
                <c:pt idx="2894">
                  <c:v>0.70714285714285763</c:v>
                </c:pt>
                <c:pt idx="2895">
                  <c:v>0.77241379310344804</c:v>
                </c:pt>
                <c:pt idx="2896">
                  <c:v>0.78169014084507005</c:v>
                </c:pt>
                <c:pt idx="2897">
                  <c:v>0.73426573426573405</c:v>
                </c:pt>
                <c:pt idx="2898">
                  <c:v>0.83098591549295797</c:v>
                </c:pt>
                <c:pt idx="2899">
                  <c:v>0.63503649635036563</c:v>
                </c:pt>
                <c:pt idx="2900">
                  <c:v>0.87050359712230196</c:v>
                </c:pt>
                <c:pt idx="2901">
                  <c:v>0.64748201438849184</c:v>
                </c:pt>
                <c:pt idx="2902">
                  <c:v>0.76258992805755399</c:v>
                </c:pt>
                <c:pt idx="2903">
                  <c:v>0.56834532374100699</c:v>
                </c:pt>
                <c:pt idx="2904">
                  <c:v>0.56834532374100699</c:v>
                </c:pt>
                <c:pt idx="2905">
                  <c:v>0.75886524822695001</c:v>
                </c:pt>
                <c:pt idx="2906">
                  <c:v>0.64539007092198664</c:v>
                </c:pt>
                <c:pt idx="2907">
                  <c:v>0.56737588652482585</c:v>
                </c:pt>
                <c:pt idx="2908">
                  <c:v>0.64539007092198664</c:v>
                </c:pt>
                <c:pt idx="2909">
                  <c:v>0.71223021582733759</c:v>
                </c:pt>
                <c:pt idx="2910">
                  <c:v>0.65957446808510811</c:v>
                </c:pt>
                <c:pt idx="2911">
                  <c:v>0.66666666666666763</c:v>
                </c:pt>
                <c:pt idx="2912">
                  <c:v>0.65034965034965331</c:v>
                </c:pt>
                <c:pt idx="2913">
                  <c:v>0.72027972027972065</c:v>
                </c:pt>
                <c:pt idx="2914">
                  <c:v>0.780141843971631</c:v>
                </c:pt>
                <c:pt idx="2915">
                  <c:v>0.84615384615384837</c:v>
                </c:pt>
                <c:pt idx="2916">
                  <c:v>0.79720279720279696</c:v>
                </c:pt>
                <c:pt idx="2917">
                  <c:v>0.82269503546099643</c:v>
                </c:pt>
                <c:pt idx="2918">
                  <c:v>0.47945205479452102</c:v>
                </c:pt>
                <c:pt idx="2919">
                  <c:v>0.59154929577464599</c:v>
                </c:pt>
                <c:pt idx="2920">
                  <c:v>0.80851063829787262</c:v>
                </c:pt>
                <c:pt idx="2921">
                  <c:v>0.83916083916083961</c:v>
                </c:pt>
                <c:pt idx="2922">
                  <c:v>0.61538461538461564</c:v>
                </c:pt>
                <c:pt idx="2923">
                  <c:v>0.82517482517482565</c:v>
                </c:pt>
                <c:pt idx="2924">
                  <c:v>0.63636363636363813</c:v>
                </c:pt>
                <c:pt idx="2925">
                  <c:v>0.73426573426573405</c:v>
                </c:pt>
                <c:pt idx="2926">
                  <c:v>0.78169014084507005</c:v>
                </c:pt>
                <c:pt idx="2927">
                  <c:v>0.73239436619718512</c:v>
                </c:pt>
                <c:pt idx="2928">
                  <c:v>0.79861111111111105</c:v>
                </c:pt>
                <c:pt idx="2929">
                  <c:v>0.74647887323943984</c:v>
                </c:pt>
                <c:pt idx="2930">
                  <c:v>0.80985915492957961</c:v>
                </c:pt>
                <c:pt idx="2931">
                  <c:v>0.73239436619718512</c:v>
                </c:pt>
                <c:pt idx="2932">
                  <c:v>0.72916666666666696</c:v>
                </c:pt>
                <c:pt idx="2933">
                  <c:v>0.72916666666666696</c:v>
                </c:pt>
                <c:pt idx="2934">
                  <c:v>0.78472222222222199</c:v>
                </c:pt>
                <c:pt idx="2935">
                  <c:v>0.78169014084507005</c:v>
                </c:pt>
                <c:pt idx="2936">
                  <c:v>0.76056338028168957</c:v>
                </c:pt>
                <c:pt idx="2937">
                  <c:v>0.80281690140845097</c:v>
                </c:pt>
                <c:pt idx="2938">
                  <c:v>0.62676056338028263</c:v>
                </c:pt>
                <c:pt idx="2939">
                  <c:v>0.80281690140845097</c:v>
                </c:pt>
                <c:pt idx="2940">
                  <c:v>0.73943661971830998</c:v>
                </c:pt>
                <c:pt idx="2941">
                  <c:v>0.57638888888888962</c:v>
                </c:pt>
                <c:pt idx="2942">
                  <c:v>0.75694444444444731</c:v>
                </c:pt>
                <c:pt idx="2943">
                  <c:v>0.77083333333333548</c:v>
                </c:pt>
                <c:pt idx="2944">
                  <c:v>0.77397260273972812</c:v>
                </c:pt>
                <c:pt idx="2945">
                  <c:v>0.75352112676056304</c:v>
                </c:pt>
                <c:pt idx="2946">
                  <c:v>0.68309859154929664</c:v>
                </c:pt>
                <c:pt idx="2947">
                  <c:v>0.5704225352112654</c:v>
                </c:pt>
                <c:pt idx="2948">
                  <c:v>0.54929577464788948</c:v>
                </c:pt>
                <c:pt idx="2949">
                  <c:v>0.72535211267605604</c:v>
                </c:pt>
                <c:pt idx="2950">
                  <c:v>0.77464788732394685</c:v>
                </c:pt>
                <c:pt idx="2951">
                  <c:v>0.75862068965517626</c:v>
                </c:pt>
                <c:pt idx="2952">
                  <c:v>0.81379310344827849</c:v>
                </c:pt>
                <c:pt idx="2953">
                  <c:v>0.89130434782608658</c:v>
                </c:pt>
                <c:pt idx="2954">
                  <c:v>0.69444444444444464</c:v>
                </c:pt>
                <c:pt idx="2955">
                  <c:v>0.77083333333333548</c:v>
                </c:pt>
                <c:pt idx="2956">
                  <c:v>0.750000000000002</c:v>
                </c:pt>
                <c:pt idx="2957">
                  <c:v>0.56944444444444464</c:v>
                </c:pt>
                <c:pt idx="2958">
                  <c:v>0.63194444444444731</c:v>
                </c:pt>
                <c:pt idx="2959">
                  <c:v>0.65972222222222265</c:v>
                </c:pt>
                <c:pt idx="2960">
                  <c:v>0.57638888888888962</c:v>
                </c:pt>
                <c:pt idx="2961">
                  <c:v>0.75352112676056304</c:v>
                </c:pt>
                <c:pt idx="2962">
                  <c:v>0.62676056338028263</c:v>
                </c:pt>
                <c:pt idx="2963">
                  <c:v>0.75182481751825236</c:v>
                </c:pt>
                <c:pt idx="2964">
                  <c:v>0.75182481751825236</c:v>
                </c:pt>
                <c:pt idx="2965">
                  <c:v>0.76642335766423464</c:v>
                </c:pt>
                <c:pt idx="2966">
                  <c:v>0.80291970802919765</c:v>
                </c:pt>
                <c:pt idx="2967">
                  <c:v>0.70802919708029388</c:v>
                </c:pt>
                <c:pt idx="2968">
                  <c:v>0.75912408759124161</c:v>
                </c:pt>
                <c:pt idx="2969">
                  <c:v>0.77777777777778012</c:v>
                </c:pt>
                <c:pt idx="2970">
                  <c:v>0.71428571428571463</c:v>
                </c:pt>
                <c:pt idx="2971">
                  <c:v>0.75862068965517626</c:v>
                </c:pt>
                <c:pt idx="2972">
                  <c:v>0.73239436619718512</c:v>
                </c:pt>
                <c:pt idx="2973">
                  <c:v>0.80419580419580661</c:v>
                </c:pt>
                <c:pt idx="2974">
                  <c:v>0.90140845070422448</c:v>
                </c:pt>
                <c:pt idx="2975">
                  <c:v>0.6277372262773746</c:v>
                </c:pt>
                <c:pt idx="2976">
                  <c:v>0.7985611510791365</c:v>
                </c:pt>
                <c:pt idx="2977">
                  <c:v>0.64028776978417301</c:v>
                </c:pt>
                <c:pt idx="2978">
                  <c:v>0.7841726618705035</c:v>
                </c:pt>
                <c:pt idx="2979">
                  <c:v>0.56115107913669104</c:v>
                </c:pt>
                <c:pt idx="2980">
                  <c:v>0.56115107913669104</c:v>
                </c:pt>
                <c:pt idx="2981">
                  <c:v>0.68794326241134862</c:v>
                </c:pt>
                <c:pt idx="2982">
                  <c:v>0.64539007092198664</c:v>
                </c:pt>
                <c:pt idx="2983">
                  <c:v>0.49645390070922124</c:v>
                </c:pt>
                <c:pt idx="2984">
                  <c:v>0.64539007092198664</c:v>
                </c:pt>
                <c:pt idx="2985">
                  <c:v>0.71223021582733759</c:v>
                </c:pt>
                <c:pt idx="2986">
                  <c:v>0.65957446808510811</c:v>
                </c:pt>
                <c:pt idx="2987">
                  <c:v>0.66666666666666763</c:v>
                </c:pt>
                <c:pt idx="2988">
                  <c:v>0.65034965034965331</c:v>
                </c:pt>
                <c:pt idx="2989">
                  <c:v>0.65034965034965331</c:v>
                </c:pt>
                <c:pt idx="2990">
                  <c:v>0.70921985815602862</c:v>
                </c:pt>
                <c:pt idx="2991">
                  <c:v>0.77622377622378025</c:v>
                </c:pt>
                <c:pt idx="2992">
                  <c:v>0.72727272727272696</c:v>
                </c:pt>
                <c:pt idx="2993">
                  <c:v>0.89361702127659604</c:v>
                </c:pt>
                <c:pt idx="2994">
                  <c:v>0.47945205479452102</c:v>
                </c:pt>
                <c:pt idx="2995">
                  <c:v>0.53521126760563398</c:v>
                </c:pt>
                <c:pt idx="2996">
                  <c:v>0.80851063829787262</c:v>
                </c:pt>
                <c:pt idx="2997">
                  <c:v>0.83916083916083961</c:v>
                </c:pt>
                <c:pt idx="2998">
                  <c:v>0.54545454545454497</c:v>
                </c:pt>
                <c:pt idx="2999">
                  <c:v>0.7692307692307685</c:v>
                </c:pt>
                <c:pt idx="3000">
                  <c:v>0.58041958041957997</c:v>
                </c:pt>
                <c:pt idx="3001">
                  <c:v>0.67832167832168189</c:v>
                </c:pt>
                <c:pt idx="3002">
                  <c:v>0.93197278911564341</c:v>
                </c:pt>
                <c:pt idx="3003">
                  <c:v>0.60144927536231962</c:v>
                </c:pt>
                <c:pt idx="3004">
                  <c:v>0.5942028985507245</c:v>
                </c:pt>
                <c:pt idx="3005">
                  <c:v>0.60714285714285765</c:v>
                </c:pt>
                <c:pt idx="3006">
                  <c:v>0.57971014492753559</c:v>
                </c:pt>
                <c:pt idx="3007">
                  <c:v>0.61594202898550765</c:v>
                </c:pt>
                <c:pt idx="3008">
                  <c:v>0.5942028985507245</c:v>
                </c:pt>
                <c:pt idx="3009">
                  <c:v>0.73571428571428599</c:v>
                </c:pt>
                <c:pt idx="3010">
                  <c:v>0.73571428571428599</c:v>
                </c:pt>
                <c:pt idx="3011">
                  <c:v>0.59285714285714086</c:v>
                </c:pt>
                <c:pt idx="3012">
                  <c:v>0.7898550724637714</c:v>
                </c:pt>
                <c:pt idx="3013">
                  <c:v>0.73913043478260898</c:v>
                </c:pt>
                <c:pt idx="3014">
                  <c:v>0.63768115942029224</c:v>
                </c:pt>
                <c:pt idx="3015">
                  <c:v>0.688405797101449</c:v>
                </c:pt>
                <c:pt idx="3016">
                  <c:v>0.63768115942029224</c:v>
                </c:pt>
                <c:pt idx="3017">
                  <c:v>0.74637681159420488</c:v>
                </c:pt>
                <c:pt idx="3018">
                  <c:v>0.57857142857142962</c:v>
                </c:pt>
                <c:pt idx="3019">
                  <c:v>0.70714285714285763</c:v>
                </c:pt>
                <c:pt idx="3020">
                  <c:v>0.59285714285714086</c:v>
                </c:pt>
                <c:pt idx="3021">
                  <c:v>0.68309859154929664</c:v>
                </c:pt>
                <c:pt idx="3022">
                  <c:v>0.73188405797101563</c:v>
                </c:pt>
                <c:pt idx="3023">
                  <c:v>0.73188405797101563</c:v>
                </c:pt>
                <c:pt idx="3024">
                  <c:v>0.80434782608695699</c:v>
                </c:pt>
                <c:pt idx="3025">
                  <c:v>0.76811594202898736</c:v>
                </c:pt>
                <c:pt idx="3026">
                  <c:v>0.60144927536231962</c:v>
                </c:pt>
                <c:pt idx="3027">
                  <c:v>0.5942028985507245</c:v>
                </c:pt>
                <c:pt idx="3028">
                  <c:v>0.58156028368793922</c:v>
                </c:pt>
                <c:pt idx="3029">
                  <c:v>0.63829787234043012</c:v>
                </c:pt>
                <c:pt idx="3030">
                  <c:v>0.72388059701492502</c:v>
                </c:pt>
                <c:pt idx="3031">
                  <c:v>0.70000000000000062</c:v>
                </c:pt>
                <c:pt idx="3032">
                  <c:v>0.59285714285714086</c:v>
                </c:pt>
                <c:pt idx="3033">
                  <c:v>0.75735294117647101</c:v>
                </c:pt>
                <c:pt idx="3034">
                  <c:v>0.61428571428571588</c:v>
                </c:pt>
                <c:pt idx="3035">
                  <c:v>0.69285714285714251</c:v>
                </c:pt>
                <c:pt idx="3036">
                  <c:v>0.87857142857143111</c:v>
                </c:pt>
                <c:pt idx="3037">
                  <c:v>0.82142857142857384</c:v>
                </c:pt>
                <c:pt idx="3038">
                  <c:v>0.80434782608695699</c:v>
                </c:pt>
                <c:pt idx="3039">
                  <c:v>0.8768115942029</c:v>
                </c:pt>
                <c:pt idx="3040">
                  <c:v>0.5970149253731335</c:v>
                </c:pt>
                <c:pt idx="3041">
                  <c:v>0.5970149253731335</c:v>
                </c:pt>
                <c:pt idx="3042">
                  <c:v>0.67164179104478083</c:v>
                </c:pt>
                <c:pt idx="3043">
                  <c:v>0.68656716417910357</c:v>
                </c:pt>
                <c:pt idx="3044">
                  <c:v>0.68656716417910357</c:v>
                </c:pt>
                <c:pt idx="3045">
                  <c:v>0.58955223880596586</c:v>
                </c:pt>
                <c:pt idx="3046">
                  <c:v>0.80851063829787262</c:v>
                </c:pt>
                <c:pt idx="3047">
                  <c:v>0.69343065693430705</c:v>
                </c:pt>
                <c:pt idx="3048">
                  <c:v>0.73049645390070905</c:v>
                </c:pt>
                <c:pt idx="3049">
                  <c:v>0.73913043478260898</c:v>
                </c:pt>
                <c:pt idx="3050">
                  <c:v>0.58273381294964</c:v>
                </c:pt>
                <c:pt idx="3051">
                  <c:v>0.71014492753623204</c:v>
                </c:pt>
                <c:pt idx="3052">
                  <c:v>0.60000000000000064</c:v>
                </c:pt>
                <c:pt idx="3053">
                  <c:v>0.81481481481481688</c:v>
                </c:pt>
                <c:pt idx="3054">
                  <c:v>0.67153284671532798</c:v>
                </c:pt>
                <c:pt idx="3055">
                  <c:v>0.64233576642335988</c:v>
                </c:pt>
                <c:pt idx="3056">
                  <c:v>0.59124087591240859</c:v>
                </c:pt>
                <c:pt idx="3057">
                  <c:v>0.59124087591240859</c:v>
                </c:pt>
                <c:pt idx="3058">
                  <c:v>0.80291970802919765</c:v>
                </c:pt>
                <c:pt idx="3059">
                  <c:v>0.67153284671532798</c:v>
                </c:pt>
                <c:pt idx="3060">
                  <c:v>0.66423357664233662</c:v>
                </c:pt>
                <c:pt idx="3061">
                  <c:v>0.67153284671532798</c:v>
                </c:pt>
                <c:pt idx="3062">
                  <c:v>0.74074074074074103</c:v>
                </c:pt>
                <c:pt idx="3063">
                  <c:v>0.68613138686131359</c:v>
                </c:pt>
                <c:pt idx="3064">
                  <c:v>0.66423357664233662</c:v>
                </c:pt>
                <c:pt idx="3065">
                  <c:v>0.73381294964028798</c:v>
                </c:pt>
                <c:pt idx="3066">
                  <c:v>0.76978417266187427</c:v>
                </c:pt>
                <c:pt idx="3067">
                  <c:v>0.75912408759124161</c:v>
                </c:pt>
                <c:pt idx="3068">
                  <c:v>0.82733812949640251</c:v>
                </c:pt>
                <c:pt idx="3069">
                  <c:v>0.81294964028777283</c:v>
                </c:pt>
                <c:pt idx="3070">
                  <c:v>0.72262773722627949</c:v>
                </c:pt>
                <c:pt idx="3071">
                  <c:v>0.50704225352112764</c:v>
                </c:pt>
                <c:pt idx="3072">
                  <c:v>0.57246376811593869</c:v>
                </c:pt>
                <c:pt idx="3073">
                  <c:v>0.76642335766423464</c:v>
                </c:pt>
                <c:pt idx="3074">
                  <c:v>0.88489208633093497</c:v>
                </c:pt>
                <c:pt idx="3075">
                  <c:v>0.76258992805755399</c:v>
                </c:pt>
                <c:pt idx="3076">
                  <c:v>0.86330935251798813</c:v>
                </c:pt>
                <c:pt idx="3077">
                  <c:v>0.7841726618705035</c:v>
                </c:pt>
                <c:pt idx="3078">
                  <c:v>0.75539568345323949</c:v>
                </c:pt>
                <c:pt idx="3079">
                  <c:v>0.7692307692307685</c:v>
                </c:pt>
                <c:pt idx="3080">
                  <c:v>0.75524475524475565</c:v>
                </c:pt>
                <c:pt idx="3081">
                  <c:v>0.68309859154929664</c:v>
                </c:pt>
                <c:pt idx="3082">
                  <c:v>0.6338028169014106</c:v>
                </c:pt>
                <c:pt idx="3083">
                  <c:v>0.75694444444444731</c:v>
                </c:pt>
                <c:pt idx="3084">
                  <c:v>0.647887323943662</c:v>
                </c:pt>
                <c:pt idx="3085">
                  <c:v>0.71126760563380365</c:v>
                </c:pt>
                <c:pt idx="3086">
                  <c:v>0.6338028169014106</c:v>
                </c:pt>
                <c:pt idx="3087">
                  <c:v>0.88194444444444464</c:v>
                </c:pt>
                <c:pt idx="3088">
                  <c:v>0.88194444444444464</c:v>
                </c:pt>
                <c:pt idx="3089">
                  <c:v>0.74305555555555836</c:v>
                </c:pt>
                <c:pt idx="3090">
                  <c:v>0.88028169014084501</c:v>
                </c:pt>
                <c:pt idx="3091">
                  <c:v>0.90140845070422448</c:v>
                </c:pt>
                <c:pt idx="3092">
                  <c:v>0.76056338028168957</c:v>
                </c:pt>
                <c:pt idx="3093">
                  <c:v>0.76760563380282065</c:v>
                </c:pt>
                <c:pt idx="3094">
                  <c:v>0.76056338028168957</c:v>
                </c:pt>
                <c:pt idx="3095">
                  <c:v>0.88028169014084501</c:v>
                </c:pt>
                <c:pt idx="3096">
                  <c:v>0.72916666666666696</c:v>
                </c:pt>
                <c:pt idx="3097">
                  <c:v>0.82638888888888962</c:v>
                </c:pt>
                <c:pt idx="3098">
                  <c:v>0.72916666666666696</c:v>
                </c:pt>
                <c:pt idx="3099">
                  <c:v>0.75694444444444731</c:v>
                </c:pt>
                <c:pt idx="3100">
                  <c:v>0.89436619718309851</c:v>
                </c:pt>
                <c:pt idx="3101">
                  <c:v>0.55633802816901401</c:v>
                </c:pt>
                <c:pt idx="3102">
                  <c:v>0.64084507042253924</c:v>
                </c:pt>
                <c:pt idx="3103">
                  <c:v>0.59154929577464599</c:v>
                </c:pt>
                <c:pt idx="3104">
                  <c:v>0.62676056338028263</c:v>
                </c:pt>
                <c:pt idx="3105">
                  <c:v>0.67605633802817211</c:v>
                </c:pt>
                <c:pt idx="3106">
                  <c:v>0.61538461538461564</c:v>
                </c:pt>
                <c:pt idx="3107">
                  <c:v>0.67132867132867524</c:v>
                </c:pt>
                <c:pt idx="3108">
                  <c:v>0.7898550724637714</c:v>
                </c:pt>
                <c:pt idx="3109">
                  <c:v>0.83333333333333304</c:v>
                </c:pt>
                <c:pt idx="3110">
                  <c:v>0.74305555555555836</c:v>
                </c:pt>
                <c:pt idx="3111">
                  <c:v>0.87857142857143111</c:v>
                </c:pt>
                <c:pt idx="3112">
                  <c:v>0.5</c:v>
                </c:pt>
                <c:pt idx="3113">
                  <c:v>0.57638888888888962</c:v>
                </c:pt>
                <c:pt idx="3114">
                  <c:v>0.8125</c:v>
                </c:pt>
                <c:pt idx="3115">
                  <c:v>0.70138888888888962</c:v>
                </c:pt>
                <c:pt idx="3116">
                  <c:v>0.62676056338028263</c:v>
                </c:pt>
                <c:pt idx="3117">
                  <c:v>0.69718309859154903</c:v>
                </c:pt>
                <c:pt idx="3118">
                  <c:v>0.74452554744525501</c:v>
                </c:pt>
                <c:pt idx="3119">
                  <c:v>0.74452554744525501</c:v>
                </c:pt>
                <c:pt idx="3120">
                  <c:v>0.70072992700729964</c:v>
                </c:pt>
                <c:pt idx="3121">
                  <c:v>0.75182481751825236</c:v>
                </c:pt>
                <c:pt idx="3122">
                  <c:v>0.67153284671532798</c:v>
                </c:pt>
                <c:pt idx="3123">
                  <c:v>0.73722627737226298</c:v>
                </c:pt>
                <c:pt idx="3124">
                  <c:v>0.647887323943662</c:v>
                </c:pt>
                <c:pt idx="3125">
                  <c:v>0.86428571428571588</c:v>
                </c:pt>
                <c:pt idx="3126">
                  <c:v>0.66896551724138242</c:v>
                </c:pt>
                <c:pt idx="3127">
                  <c:v>0.58450704225352101</c:v>
                </c:pt>
                <c:pt idx="3128">
                  <c:v>0.73426573426573405</c:v>
                </c:pt>
                <c:pt idx="3129">
                  <c:v>0.79577464788732399</c:v>
                </c:pt>
                <c:pt idx="3130">
                  <c:v>0.78102189781021902</c:v>
                </c:pt>
                <c:pt idx="3131">
                  <c:v>0.6906474820143923</c:v>
                </c:pt>
                <c:pt idx="3132">
                  <c:v>0.57553956834532349</c:v>
                </c:pt>
                <c:pt idx="3133">
                  <c:v>0.76258992805755399</c:v>
                </c:pt>
                <c:pt idx="3134">
                  <c:v>0.49640287769784525</c:v>
                </c:pt>
                <c:pt idx="3135">
                  <c:v>0.49640287769784525</c:v>
                </c:pt>
                <c:pt idx="3136">
                  <c:v>0.80851063829787262</c:v>
                </c:pt>
                <c:pt idx="3137">
                  <c:v>0.79432624113475159</c:v>
                </c:pt>
                <c:pt idx="3138">
                  <c:v>0.61702127659574924</c:v>
                </c:pt>
                <c:pt idx="3139">
                  <c:v>0.79432624113475159</c:v>
                </c:pt>
                <c:pt idx="3140">
                  <c:v>0.80575539568345511</c:v>
                </c:pt>
                <c:pt idx="3141">
                  <c:v>0.80851063829787262</c:v>
                </c:pt>
                <c:pt idx="3142">
                  <c:v>0.8014184397163101</c:v>
                </c:pt>
                <c:pt idx="3143">
                  <c:v>0.74125874125874103</c:v>
                </c:pt>
                <c:pt idx="3144">
                  <c:v>0.7692307692307685</c:v>
                </c:pt>
                <c:pt idx="3145">
                  <c:v>0.81560283687943536</c:v>
                </c:pt>
                <c:pt idx="3146">
                  <c:v>0.88111888111888104</c:v>
                </c:pt>
                <c:pt idx="3147">
                  <c:v>0.81818181818182012</c:v>
                </c:pt>
                <c:pt idx="3148">
                  <c:v>0.81560283687943536</c:v>
                </c:pt>
                <c:pt idx="3149">
                  <c:v>0.42361111111111099</c:v>
                </c:pt>
                <c:pt idx="3150">
                  <c:v>0.45070422535211302</c:v>
                </c:pt>
                <c:pt idx="3151">
                  <c:v>0.92907801418439984</c:v>
                </c:pt>
                <c:pt idx="3152">
                  <c:v>0.93006993006993</c:v>
                </c:pt>
                <c:pt idx="3153">
                  <c:v>0.63636363636363813</c:v>
                </c:pt>
                <c:pt idx="3154">
                  <c:v>0.86013986013986188</c:v>
                </c:pt>
                <c:pt idx="3155">
                  <c:v>0.67132867132867524</c:v>
                </c:pt>
                <c:pt idx="3156">
                  <c:v>0.7692307692307685</c:v>
                </c:pt>
                <c:pt idx="3157">
                  <c:v>0.75862068965517626</c:v>
                </c:pt>
                <c:pt idx="3158">
                  <c:v>0.82758620689655149</c:v>
                </c:pt>
                <c:pt idx="3159">
                  <c:v>0.8014184397163101</c:v>
                </c:pt>
                <c:pt idx="3160">
                  <c:v>0.68309859154929664</c:v>
                </c:pt>
                <c:pt idx="3161">
                  <c:v>0.6338028169014106</c:v>
                </c:pt>
                <c:pt idx="3162">
                  <c:v>0.75694444444444731</c:v>
                </c:pt>
                <c:pt idx="3163">
                  <c:v>0.647887323943662</c:v>
                </c:pt>
                <c:pt idx="3164">
                  <c:v>0.71126760563380365</c:v>
                </c:pt>
                <c:pt idx="3165">
                  <c:v>0.6338028169014106</c:v>
                </c:pt>
                <c:pt idx="3166">
                  <c:v>0.88194444444444464</c:v>
                </c:pt>
                <c:pt idx="3167">
                  <c:v>0.88194444444444464</c:v>
                </c:pt>
                <c:pt idx="3168">
                  <c:v>0.74305555555555836</c:v>
                </c:pt>
                <c:pt idx="3169">
                  <c:v>0.88028169014084501</c:v>
                </c:pt>
                <c:pt idx="3170">
                  <c:v>0.90140845070422448</c:v>
                </c:pt>
                <c:pt idx="3171">
                  <c:v>0.76056338028168957</c:v>
                </c:pt>
                <c:pt idx="3172">
                  <c:v>0.76760563380282065</c:v>
                </c:pt>
                <c:pt idx="3173">
                  <c:v>0.76056338028168957</c:v>
                </c:pt>
                <c:pt idx="3174">
                  <c:v>0.88028169014084501</c:v>
                </c:pt>
                <c:pt idx="3175">
                  <c:v>0.72916666666666696</c:v>
                </c:pt>
                <c:pt idx="3176">
                  <c:v>0.82638888888888962</c:v>
                </c:pt>
                <c:pt idx="3177">
                  <c:v>0.72916666666666696</c:v>
                </c:pt>
                <c:pt idx="3178">
                  <c:v>0.75694444444444731</c:v>
                </c:pt>
                <c:pt idx="3179">
                  <c:v>0.89436619718309851</c:v>
                </c:pt>
                <c:pt idx="3180">
                  <c:v>0.55633802816901401</c:v>
                </c:pt>
                <c:pt idx="3181">
                  <c:v>0.64084507042253924</c:v>
                </c:pt>
                <c:pt idx="3182">
                  <c:v>0.59154929577464599</c:v>
                </c:pt>
                <c:pt idx="3183">
                  <c:v>0.62676056338028263</c:v>
                </c:pt>
                <c:pt idx="3184">
                  <c:v>0.67605633802817211</c:v>
                </c:pt>
                <c:pt idx="3185">
                  <c:v>0.61538461538461564</c:v>
                </c:pt>
                <c:pt idx="3186">
                  <c:v>0.67132867132867524</c:v>
                </c:pt>
                <c:pt idx="3187">
                  <c:v>0.7898550724637714</c:v>
                </c:pt>
                <c:pt idx="3188">
                  <c:v>0.83333333333333304</c:v>
                </c:pt>
                <c:pt idx="3189">
                  <c:v>0.74305555555555836</c:v>
                </c:pt>
                <c:pt idx="3190">
                  <c:v>0.87857142857143111</c:v>
                </c:pt>
                <c:pt idx="3191">
                  <c:v>0.5</c:v>
                </c:pt>
                <c:pt idx="3192">
                  <c:v>0.57638888888888962</c:v>
                </c:pt>
                <c:pt idx="3193">
                  <c:v>0.8125</c:v>
                </c:pt>
                <c:pt idx="3194">
                  <c:v>0.70138888888888962</c:v>
                </c:pt>
                <c:pt idx="3195">
                  <c:v>0.62676056338028263</c:v>
                </c:pt>
                <c:pt idx="3196">
                  <c:v>0.69718309859154903</c:v>
                </c:pt>
                <c:pt idx="3197">
                  <c:v>0.74452554744525501</c:v>
                </c:pt>
                <c:pt idx="3198">
                  <c:v>0.74452554744525501</c:v>
                </c:pt>
                <c:pt idx="3199">
                  <c:v>0.70072992700729964</c:v>
                </c:pt>
                <c:pt idx="3200">
                  <c:v>0.75182481751825236</c:v>
                </c:pt>
                <c:pt idx="3201">
                  <c:v>0.67153284671532798</c:v>
                </c:pt>
                <c:pt idx="3202">
                  <c:v>0.73722627737226298</c:v>
                </c:pt>
                <c:pt idx="3203">
                  <c:v>0.647887323943662</c:v>
                </c:pt>
                <c:pt idx="3204">
                  <c:v>0.86428571428571588</c:v>
                </c:pt>
                <c:pt idx="3205">
                  <c:v>0.66896551724138242</c:v>
                </c:pt>
                <c:pt idx="3206">
                  <c:v>0.58450704225352101</c:v>
                </c:pt>
                <c:pt idx="3207">
                  <c:v>0.73426573426573405</c:v>
                </c:pt>
                <c:pt idx="3208">
                  <c:v>0.79577464788732399</c:v>
                </c:pt>
                <c:pt idx="3209">
                  <c:v>0.78102189781021902</c:v>
                </c:pt>
                <c:pt idx="3210">
                  <c:v>0.6906474820143923</c:v>
                </c:pt>
                <c:pt idx="3211">
                  <c:v>0.57553956834532349</c:v>
                </c:pt>
                <c:pt idx="3212">
                  <c:v>0.76258992805755399</c:v>
                </c:pt>
                <c:pt idx="3213">
                  <c:v>0.49640287769784525</c:v>
                </c:pt>
                <c:pt idx="3214">
                  <c:v>0.49640287769784525</c:v>
                </c:pt>
                <c:pt idx="3215">
                  <c:v>0.80851063829787262</c:v>
                </c:pt>
                <c:pt idx="3216">
                  <c:v>0.79432624113475159</c:v>
                </c:pt>
                <c:pt idx="3217">
                  <c:v>0.61702127659574924</c:v>
                </c:pt>
                <c:pt idx="3218">
                  <c:v>0.79432624113475159</c:v>
                </c:pt>
                <c:pt idx="3219">
                  <c:v>0.80575539568345511</c:v>
                </c:pt>
                <c:pt idx="3220">
                  <c:v>0.80851063829787262</c:v>
                </c:pt>
                <c:pt idx="3221">
                  <c:v>0.8014184397163101</c:v>
                </c:pt>
                <c:pt idx="3222">
                  <c:v>0.74125874125874103</c:v>
                </c:pt>
                <c:pt idx="3223">
                  <c:v>0.7692307692307685</c:v>
                </c:pt>
                <c:pt idx="3224">
                  <c:v>0.81560283687943536</c:v>
                </c:pt>
                <c:pt idx="3225">
                  <c:v>0.88111888111888104</c:v>
                </c:pt>
                <c:pt idx="3226">
                  <c:v>0.81818181818182012</c:v>
                </c:pt>
                <c:pt idx="3227">
                  <c:v>0.81560283687943536</c:v>
                </c:pt>
                <c:pt idx="3228">
                  <c:v>0.42361111111111099</c:v>
                </c:pt>
                <c:pt idx="3229">
                  <c:v>0.45070422535211302</c:v>
                </c:pt>
                <c:pt idx="3230">
                  <c:v>0.92907801418439984</c:v>
                </c:pt>
                <c:pt idx="3231">
                  <c:v>0.93006993006993</c:v>
                </c:pt>
                <c:pt idx="3232">
                  <c:v>0.63636363636363813</c:v>
                </c:pt>
                <c:pt idx="3233">
                  <c:v>0.86013986013986188</c:v>
                </c:pt>
                <c:pt idx="3234">
                  <c:v>0.67132867132867524</c:v>
                </c:pt>
                <c:pt idx="3235">
                  <c:v>0.7692307692307685</c:v>
                </c:pt>
                <c:pt idx="3236">
                  <c:v>0.75862068965517626</c:v>
                </c:pt>
                <c:pt idx="3237">
                  <c:v>0.82758620689655149</c:v>
                </c:pt>
                <c:pt idx="3238">
                  <c:v>0.8014184397163101</c:v>
                </c:pt>
                <c:pt idx="3239">
                  <c:v>1</c:v>
                </c:pt>
                <c:pt idx="3240">
                  <c:v>0.73758865248226901</c:v>
                </c:pt>
                <c:pt idx="3241">
                  <c:v>0.78723404255319485</c:v>
                </c:pt>
                <c:pt idx="3242">
                  <c:v>0.69930069930069905</c:v>
                </c:pt>
                <c:pt idx="3243">
                  <c:v>0.8014184397163101</c:v>
                </c:pt>
                <c:pt idx="3244">
                  <c:v>0.71333333333333304</c:v>
                </c:pt>
                <c:pt idx="3245">
                  <c:v>0.78723404255319485</c:v>
                </c:pt>
                <c:pt idx="3246">
                  <c:v>0.57342657342657488</c:v>
                </c:pt>
                <c:pt idx="3247">
                  <c:v>0.57342657342657488</c:v>
                </c:pt>
                <c:pt idx="3248">
                  <c:v>0.62937062937062904</c:v>
                </c:pt>
                <c:pt idx="3249">
                  <c:v>0.62411347517730498</c:v>
                </c:pt>
                <c:pt idx="3250">
                  <c:v>0.60283687943262398</c:v>
                </c:pt>
                <c:pt idx="3251">
                  <c:v>0.64539007092198664</c:v>
                </c:pt>
                <c:pt idx="3252">
                  <c:v>0.62411347517730498</c:v>
                </c:pt>
                <c:pt idx="3253">
                  <c:v>0.64539007092198664</c:v>
                </c:pt>
                <c:pt idx="3254">
                  <c:v>0.58156028368793922</c:v>
                </c:pt>
                <c:pt idx="3255">
                  <c:v>0.41958041958042142</c:v>
                </c:pt>
                <c:pt idx="3256">
                  <c:v>0.643356643356643</c:v>
                </c:pt>
                <c:pt idx="3257">
                  <c:v>0.67763157894736803</c:v>
                </c:pt>
                <c:pt idx="3258">
                  <c:v>0.68181818181818199</c:v>
                </c:pt>
                <c:pt idx="3259">
                  <c:v>0.59574468085106358</c:v>
                </c:pt>
                <c:pt idx="3260">
                  <c:v>0.84397163120567731</c:v>
                </c:pt>
                <c:pt idx="3261">
                  <c:v>0.73049645390070905</c:v>
                </c:pt>
                <c:pt idx="3262">
                  <c:v>0.70921985815602862</c:v>
                </c:pt>
                <c:pt idx="3263">
                  <c:v>0.72340425531914965</c:v>
                </c:pt>
                <c:pt idx="3264">
                  <c:v>0.73049645390070905</c:v>
                </c:pt>
                <c:pt idx="3265">
                  <c:v>0.67105263157894912</c:v>
                </c:pt>
                <c:pt idx="3266">
                  <c:v>0.69863013698630105</c:v>
                </c:pt>
                <c:pt idx="3267">
                  <c:v>0.73913043478260898</c:v>
                </c:pt>
                <c:pt idx="3268">
                  <c:v>0.48251748251748294</c:v>
                </c:pt>
                <c:pt idx="3269">
                  <c:v>0.62937062937062904</c:v>
                </c:pt>
                <c:pt idx="3270">
                  <c:v>0.58992805755395705</c:v>
                </c:pt>
                <c:pt idx="3271">
                  <c:v>0.77777777777778012</c:v>
                </c:pt>
                <c:pt idx="3272">
                  <c:v>0.80419580419580661</c:v>
                </c:pt>
                <c:pt idx="3273">
                  <c:v>0.74825174825174801</c:v>
                </c:pt>
                <c:pt idx="3274">
                  <c:v>0.65034965034965331</c:v>
                </c:pt>
                <c:pt idx="3275">
                  <c:v>0.88652482269503563</c:v>
                </c:pt>
                <c:pt idx="3276">
                  <c:v>0.70212765957446865</c:v>
                </c:pt>
                <c:pt idx="3277">
                  <c:v>0.64028776978417301</c:v>
                </c:pt>
                <c:pt idx="3278">
                  <c:v>0.64028776978417301</c:v>
                </c:pt>
                <c:pt idx="3279">
                  <c:v>0.71942446043165498</c:v>
                </c:pt>
                <c:pt idx="3280">
                  <c:v>0.68345323741007435</c:v>
                </c:pt>
                <c:pt idx="3281">
                  <c:v>0.73381294964028798</c:v>
                </c:pt>
                <c:pt idx="3282">
                  <c:v>0.63309352517985662</c:v>
                </c:pt>
                <c:pt idx="3283">
                  <c:v>0.88811188811188801</c:v>
                </c:pt>
                <c:pt idx="3284">
                  <c:v>0.54676258992805515</c:v>
                </c:pt>
                <c:pt idx="3285">
                  <c:v>0.82638888888888962</c:v>
                </c:pt>
                <c:pt idx="3286">
                  <c:v>0.87323943661972236</c:v>
                </c:pt>
                <c:pt idx="3287">
                  <c:v>0.70422535211267812</c:v>
                </c:pt>
                <c:pt idx="3288">
                  <c:v>0.73426573426573405</c:v>
                </c:pt>
                <c:pt idx="3289">
                  <c:v>0.47058823529411942</c:v>
                </c:pt>
                <c:pt idx="3290">
                  <c:v>0.92028985507246397</c:v>
                </c:pt>
                <c:pt idx="3291">
                  <c:v>0.78571428571428559</c:v>
                </c:pt>
                <c:pt idx="3292">
                  <c:v>0.73188405797101563</c:v>
                </c:pt>
                <c:pt idx="3293">
                  <c:v>0.70714285714285763</c:v>
                </c:pt>
                <c:pt idx="3294">
                  <c:v>0.70714285714285763</c:v>
                </c:pt>
                <c:pt idx="3295">
                  <c:v>0.67142857142857537</c:v>
                </c:pt>
                <c:pt idx="3296">
                  <c:v>0.65000000000000224</c:v>
                </c:pt>
                <c:pt idx="3297">
                  <c:v>0.63571428571428601</c:v>
                </c:pt>
                <c:pt idx="3298">
                  <c:v>0.65000000000000224</c:v>
                </c:pt>
                <c:pt idx="3299">
                  <c:v>0.71739130434782605</c:v>
                </c:pt>
                <c:pt idx="3300">
                  <c:v>0.66428571428571648</c:v>
                </c:pt>
                <c:pt idx="3301">
                  <c:v>0.64285714285714302</c:v>
                </c:pt>
                <c:pt idx="3302">
                  <c:v>0.5704225352112654</c:v>
                </c:pt>
                <c:pt idx="3303">
                  <c:v>0.73943661971830998</c:v>
                </c:pt>
                <c:pt idx="3304">
                  <c:v>0.62857142857143111</c:v>
                </c:pt>
                <c:pt idx="3305">
                  <c:v>0.69718309859154903</c:v>
                </c:pt>
                <c:pt idx="3306">
                  <c:v>0.647887323943662</c:v>
                </c:pt>
                <c:pt idx="3307">
                  <c:v>0.74657534246575363</c:v>
                </c:pt>
                <c:pt idx="3308">
                  <c:v>0.61744966442953331</c:v>
                </c:pt>
                <c:pt idx="3309">
                  <c:v>0.75862068965517626</c:v>
                </c:pt>
                <c:pt idx="3310">
                  <c:v>0.65000000000000224</c:v>
                </c:pt>
                <c:pt idx="3311">
                  <c:v>0.69014084507042361</c:v>
                </c:pt>
                <c:pt idx="3312">
                  <c:v>0.71830985915493062</c:v>
                </c:pt>
                <c:pt idx="3313">
                  <c:v>0.67605633802817211</c:v>
                </c:pt>
                <c:pt idx="3314">
                  <c:v>0.73943661971830998</c:v>
                </c:pt>
                <c:pt idx="3315">
                  <c:v>0.71126760563380365</c:v>
                </c:pt>
                <c:pt idx="3316">
                  <c:v>0.84246575342465801</c:v>
                </c:pt>
                <c:pt idx="3317">
                  <c:v>0.78082191780821963</c:v>
                </c:pt>
                <c:pt idx="3318">
                  <c:v>0.77464788732394685</c:v>
                </c:pt>
                <c:pt idx="3319">
                  <c:v>0.61805555555555836</c:v>
                </c:pt>
                <c:pt idx="3320">
                  <c:v>0.61805555555555836</c:v>
                </c:pt>
                <c:pt idx="3321">
                  <c:v>0.81560283687943536</c:v>
                </c:pt>
                <c:pt idx="3322">
                  <c:v>0.86524822695035564</c:v>
                </c:pt>
                <c:pt idx="3323">
                  <c:v>0.77622377622378025</c:v>
                </c:pt>
                <c:pt idx="3324">
                  <c:v>0.85106382978723116</c:v>
                </c:pt>
                <c:pt idx="3325">
                  <c:v>0.78666666666666696</c:v>
                </c:pt>
                <c:pt idx="3326">
                  <c:v>0.86524822695035564</c:v>
                </c:pt>
                <c:pt idx="3327">
                  <c:v>0.65034965034965331</c:v>
                </c:pt>
                <c:pt idx="3328">
                  <c:v>0.65034965034965331</c:v>
                </c:pt>
                <c:pt idx="3329">
                  <c:v>0.70629370629370836</c:v>
                </c:pt>
                <c:pt idx="3330">
                  <c:v>0.70212765957446865</c:v>
                </c:pt>
                <c:pt idx="3331">
                  <c:v>0.65248226950354604</c:v>
                </c:pt>
                <c:pt idx="3332">
                  <c:v>0.73758865248226901</c:v>
                </c:pt>
                <c:pt idx="3333">
                  <c:v>0.70212765957446865</c:v>
                </c:pt>
                <c:pt idx="3334">
                  <c:v>0.73758865248226901</c:v>
                </c:pt>
                <c:pt idx="3335">
                  <c:v>0.65957446808510811</c:v>
                </c:pt>
                <c:pt idx="3336">
                  <c:v>0.63636363636363813</c:v>
                </c:pt>
                <c:pt idx="3337">
                  <c:v>0.62237762237762262</c:v>
                </c:pt>
                <c:pt idx="3338">
                  <c:v>0.72368421052631848</c:v>
                </c:pt>
                <c:pt idx="3339">
                  <c:v>0.72727272727272696</c:v>
                </c:pt>
                <c:pt idx="3340">
                  <c:v>0.64539007092198664</c:v>
                </c:pt>
                <c:pt idx="3341">
                  <c:v>0.7517730496453926</c:v>
                </c:pt>
                <c:pt idx="3342">
                  <c:v>0.62411347517730498</c:v>
                </c:pt>
                <c:pt idx="3343">
                  <c:v>0.61702127659574924</c:v>
                </c:pt>
                <c:pt idx="3344">
                  <c:v>0.81560283687943536</c:v>
                </c:pt>
                <c:pt idx="3345">
                  <c:v>0.80851063829787262</c:v>
                </c:pt>
                <c:pt idx="3346">
                  <c:v>0.88815789473684159</c:v>
                </c:pt>
                <c:pt idx="3347">
                  <c:v>0.86986301369863284</c:v>
                </c:pt>
                <c:pt idx="3348">
                  <c:v>0.73188405797101563</c:v>
                </c:pt>
                <c:pt idx="3349">
                  <c:v>0.50349650349650399</c:v>
                </c:pt>
                <c:pt idx="3350">
                  <c:v>0.69230769230769262</c:v>
                </c:pt>
                <c:pt idx="3351">
                  <c:v>0.66906474820143902</c:v>
                </c:pt>
                <c:pt idx="3352">
                  <c:v>0.6875</c:v>
                </c:pt>
                <c:pt idx="3353">
                  <c:v>0.67132867132867524</c:v>
                </c:pt>
                <c:pt idx="3354">
                  <c:v>0.5874125874125844</c:v>
                </c:pt>
                <c:pt idx="3355">
                  <c:v>0.55944055944055904</c:v>
                </c:pt>
                <c:pt idx="3356">
                  <c:v>0.73758865248226901</c:v>
                </c:pt>
                <c:pt idx="3357">
                  <c:v>0.60992907801418861</c:v>
                </c:pt>
                <c:pt idx="3358">
                  <c:v>0.70503597122302264</c:v>
                </c:pt>
                <c:pt idx="3359">
                  <c:v>0.70503597122302264</c:v>
                </c:pt>
                <c:pt idx="3360">
                  <c:v>0.66906474820143902</c:v>
                </c:pt>
                <c:pt idx="3361">
                  <c:v>0.6043165467625895</c:v>
                </c:pt>
                <c:pt idx="3362">
                  <c:v>0.61151079136690556</c:v>
                </c:pt>
                <c:pt idx="3363">
                  <c:v>0.71223021582733759</c:v>
                </c:pt>
                <c:pt idx="3364">
                  <c:v>0.72727272727272696</c:v>
                </c:pt>
                <c:pt idx="3365">
                  <c:v>0.58273381294964</c:v>
                </c:pt>
                <c:pt idx="3366">
                  <c:v>0.73611111111111105</c:v>
                </c:pt>
                <c:pt idx="3367">
                  <c:v>0.68309859154929664</c:v>
                </c:pt>
                <c:pt idx="3368">
                  <c:v>0.64084507042253924</c:v>
                </c:pt>
                <c:pt idx="3369">
                  <c:v>0.69930069930069905</c:v>
                </c:pt>
                <c:pt idx="3370">
                  <c:v>0.48529411764705932</c:v>
                </c:pt>
                <c:pt idx="3371">
                  <c:v>0.69565217391304301</c:v>
                </c:pt>
                <c:pt idx="3372">
                  <c:v>0.75714285714285912</c:v>
                </c:pt>
                <c:pt idx="3373">
                  <c:v>0.76086956521739102</c:v>
                </c:pt>
                <c:pt idx="3374">
                  <c:v>0.53571428571428559</c:v>
                </c:pt>
                <c:pt idx="3375">
                  <c:v>0.53571428571428559</c:v>
                </c:pt>
                <c:pt idx="3376">
                  <c:v>0.52142857142857313</c:v>
                </c:pt>
                <c:pt idx="3377">
                  <c:v>0.64285714285714302</c:v>
                </c:pt>
                <c:pt idx="3378">
                  <c:v>0.64285714285714302</c:v>
                </c:pt>
                <c:pt idx="3379">
                  <c:v>0.64285714285714302</c:v>
                </c:pt>
                <c:pt idx="3380">
                  <c:v>0.71014492753623204</c:v>
                </c:pt>
                <c:pt idx="3381">
                  <c:v>0.65714285714285936</c:v>
                </c:pt>
                <c:pt idx="3382">
                  <c:v>0.70714285714285763</c:v>
                </c:pt>
                <c:pt idx="3383">
                  <c:v>0.53521126760563398</c:v>
                </c:pt>
                <c:pt idx="3384">
                  <c:v>0.60563380281690105</c:v>
                </c:pt>
                <c:pt idx="3385">
                  <c:v>0.50714285714285701</c:v>
                </c:pt>
                <c:pt idx="3386">
                  <c:v>0.57746478873239115</c:v>
                </c:pt>
                <c:pt idx="3387">
                  <c:v>0.59859154929577496</c:v>
                </c:pt>
                <c:pt idx="3388">
                  <c:v>0.71232876712328863</c:v>
                </c:pt>
                <c:pt idx="3389">
                  <c:v>0.48993288590604211</c:v>
                </c:pt>
                <c:pt idx="3390">
                  <c:v>0.62758620689655198</c:v>
                </c:pt>
                <c:pt idx="3391">
                  <c:v>0.64285714285714302</c:v>
                </c:pt>
                <c:pt idx="3392">
                  <c:v>0.55633802816901401</c:v>
                </c:pt>
                <c:pt idx="3393">
                  <c:v>0.5422535211267584</c:v>
                </c:pt>
                <c:pt idx="3394">
                  <c:v>0.62676056338028263</c:v>
                </c:pt>
                <c:pt idx="3395">
                  <c:v>0.50704225352112764</c:v>
                </c:pt>
                <c:pt idx="3396">
                  <c:v>0.61971830985915499</c:v>
                </c:pt>
                <c:pt idx="3397">
                  <c:v>0.72602739726027465</c:v>
                </c:pt>
                <c:pt idx="3398">
                  <c:v>0.71917808219178336</c:v>
                </c:pt>
                <c:pt idx="3399">
                  <c:v>0.59859154929577496</c:v>
                </c:pt>
                <c:pt idx="3400">
                  <c:v>0.56944444444444464</c:v>
                </c:pt>
                <c:pt idx="3401">
                  <c:v>0.56944444444444464</c:v>
                </c:pt>
                <c:pt idx="3402">
                  <c:v>0.78709677419354862</c:v>
                </c:pt>
                <c:pt idx="3403">
                  <c:v>0.68309859154929664</c:v>
                </c:pt>
                <c:pt idx="3404">
                  <c:v>0.73239436619718512</c:v>
                </c:pt>
                <c:pt idx="3405">
                  <c:v>0.6875</c:v>
                </c:pt>
                <c:pt idx="3406">
                  <c:v>0.71830985915493062</c:v>
                </c:pt>
                <c:pt idx="3407">
                  <c:v>0.66225165562914312</c:v>
                </c:pt>
                <c:pt idx="3408">
                  <c:v>0.73239436619718512</c:v>
                </c:pt>
                <c:pt idx="3409">
                  <c:v>0.64583333333333548</c:v>
                </c:pt>
                <c:pt idx="3410">
                  <c:v>0.64583333333333548</c:v>
                </c:pt>
                <c:pt idx="3411">
                  <c:v>0.61805555555555836</c:v>
                </c:pt>
                <c:pt idx="3412">
                  <c:v>0.65492957746479452</c:v>
                </c:pt>
                <c:pt idx="3413">
                  <c:v>0.60563380281690105</c:v>
                </c:pt>
                <c:pt idx="3414">
                  <c:v>0.60563380281690105</c:v>
                </c:pt>
                <c:pt idx="3415">
                  <c:v>0.65492957746479452</c:v>
                </c:pt>
                <c:pt idx="3416">
                  <c:v>0.60563380281690105</c:v>
                </c:pt>
                <c:pt idx="3417">
                  <c:v>0.61267605633803224</c:v>
                </c:pt>
                <c:pt idx="3418">
                  <c:v>0.59027777777777757</c:v>
                </c:pt>
                <c:pt idx="3419">
                  <c:v>0.52083333333333304</c:v>
                </c:pt>
                <c:pt idx="3420">
                  <c:v>0.67973856209150585</c:v>
                </c:pt>
                <c:pt idx="3421">
                  <c:v>0.68387096774193457</c:v>
                </c:pt>
                <c:pt idx="3422">
                  <c:v>0.59859154929577496</c:v>
                </c:pt>
                <c:pt idx="3423">
                  <c:v>0.75352112676056304</c:v>
                </c:pt>
                <c:pt idx="3424">
                  <c:v>0.71126760563380365</c:v>
                </c:pt>
                <c:pt idx="3425">
                  <c:v>0.67605633802817211</c:v>
                </c:pt>
                <c:pt idx="3426">
                  <c:v>0.68309859154929664</c:v>
                </c:pt>
                <c:pt idx="3427">
                  <c:v>0.67605633802817211</c:v>
                </c:pt>
                <c:pt idx="3428">
                  <c:v>0.76470588235294312</c:v>
                </c:pt>
                <c:pt idx="3429">
                  <c:v>0.74149659863945605</c:v>
                </c:pt>
                <c:pt idx="3430">
                  <c:v>0.597122302158273</c:v>
                </c:pt>
                <c:pt idx="3431">
                  <c:v>0.47222222222222232</c:v>
                </c:pt>
                <c:pt idx="3432">
                  <c:v>0.57638888888888962</c:v>
                </c:pt>
                <c:pt idx="3433">
                  <c:v>0.62142857142857477</c:v>
                </c:pt>
                <c:pt idx="3434">
                  <c:v>0.73103448275862104</c:v>
                </c:pt>
                <c:pt idx="3435">
                  <c:v>0.71527777777777801</c:v>
                </c:pt>
                <c:pt idx="3436">
                  <c:v>0.6736111111111136</c:v>
                </c:pt>
                <c:pt idx="3437">
                  <c:v>0.6875</c:v>
                </c:pt>
                <c:pt idx="3438">
                  <c:v>0.73943661971830998</c:v>
                </c:pt>
                <c:pt idx="3439">
                  <c:v>0.69718309859154903</c:v>
                </c:pt>
                <c:pt idx="3440">
                  <c:v>0.62857142857143111</c:v>
                </c:pt>
                <c:pt idx="3441">
                  <c:v>0.62857142857143111</c:v>
                </c:pt>
                <c:pt idx="3442">
                  <c:v>0.64285714285714302</c:v>
                </c:pt>
                <c:pt idx="3443">
                  <c:v>0.56428571428571461</c:v>
                </c:pt>
                <c:pt idx="3444">
                  <c:v>0.64285714285714302</c:v>
                </c:pt>
                <c:pt idx="3445">
                  <c:v>0.63571428571428601</c:v>
                </c:pt>
                <c:pt idx="3446">
                  <c:v>0.74482758620689948</c:v>
                </c:pt>
                <c:pt idx="3447">
                  <c:v>0.54285714285714259</c:v>
                </c:pt>
                <c:pt idx="3448">
                  <c:v>0.72413793103448365</c:v>
                </c:pt>
                <c:pt idx="3449">
                  <c:v>0.68309859154929664</c:v>
                </c:pt>
                <c:pt idx="3450">
                  <c:v>0.55244755244755261</c:v>
                </c:pt>
                <c:pt idx="3451">
                  <c:v>0.56944444444444464</c:v>
                </c:pt>
                <c:pt idx="3452">
                  <c:v>0.47445255474452602</c:v>
                </c:pt>
                <c:pt idx="3453">
                  <c:v>0.70503597122302264</c:v>
                </c:pt>
                <c:pt idx="3454">
                  <c:v>0.76595744680851385</c:v>
                </c:pt>
                <c:pt idx="3455">
                  <c:v>0.64748201438849184</c:v>
                </c:pt>
                <c:pt idx="3456">
                  <c:v>0.58865248226950462</c:v>
                </c:pt>
                <c:pt idx="3457">
                  <c:v>0.58865248226950462</c:v>
                </c:pt>
                <c:pt idx="3458">
                  <c:v>0.62411347517730498</c:v>
                </c:pt>
                <c:pt idx="3459">
                  <c:v>0.63829787234043012</c:v>
                </c:pt>
                <c:pt idx="3460">
                  <c:v>0.7446808510638333</c:v>
                </c:pt>
                <c:pt idx="3461">
                  <c:v>0.63829787234043012</c:v>
                </c:pt>
                <c:pt idx="3462">
                  <c:v>0.70503597122302264</c:v>
                </c:pt>
                <c:pt idx="3463">
                  <c:v>0.62411347517730498</c:v>
                </c:pt>
                <c:pt idx="3464">
                  <c:v>0.70212765957446865</c:v>
                </c:pt>
                <c:pt idx="3465">
                  <c:v>0.53146853146853101</c:v>
                </c:pt>
                <c:pt idx="3466">
                  <c:v>0.61538461538461564</c:v>
                </c:pt>
                <c:pt idx="3467">
                  <c:v>0.50354609929077998</c:v>
                </c:pt>
                <c:pt idx="3468">
                  <c:v>0.5874125874125844</c:v>
                </c:pt>
                <c:pt idx="3469">
                  <c:v>0.63636363636363813</c:v>
                </c:pt>
                <c:pt idx="3470">
                  <c:v>0.60544217687074797</c:v>
                </c:pt>
                <c:pt idx="3471">
                  <c:v>0.49668874172185612</c:v>
                </c:pt>
                <c:pt idx="3472">
                  <c:v>0.63013698630137005</c:v>
                </c:pt>
                <c:pt idx="3473">
                  <c:v>0.58865248226950462</c:v>
                </c:pt>
                <c:pt idx="3474">
                  <c:v>0.55244755244755261</c:v>
                </c:pt>
                <c:pt idx="3475">
                  <c:v>0.63636363636363813</c:v>
                </c:pt>
                <c:pt idx="3476">
                  <c:v>0.62237762237762262</c:v>
                </c:pt>
                <c:pt idx="3477">
                  <c:v>0.60139860139860313</c:v>
                </c:pt>
                <c:pt idx="3478">
                  <c:v>0.61538461538461564</c:v>
                </c:pt>
                <c:pt idx="3479">
                  <c:v>0.62585034013605401</c:v>
                </c:pt>
                <c:pt idx="3480">
                  <c:v>0.58503401360544205</c:v>
                </c:pt>
                <c:pt idx="3481">
                  <c:v>0.69230769230769262</c:v>
                </c:pt>
                <c:pt idx="3482">
                  <c:v>0.53103448275862097</c:v>
                </c:pt>
                <c:pt idx="3483">
                  <c:v>0.53103448275862097</c:v>
                </c:pt>
                <c:pt idx="3484">
                  <c:v>0.78064516129032302</c:v>
                </c:pt>
                <c:pt idx="3485">
                  <c:v>0.87741935483871003</c:v>
                </c:pt>
                <c:pt idx="3486">
                  <c:v>0.78873239436619702</c:v>
                </c:pt>
                <c:pt idx="3487">
                  <c:v>0.83802816901408561</c:v>
                </c:pt>
                <c:pt idx="3488">
                  <c:v>0.70833333333333304</c:v>
                </c:pt>
                <c:pt idx="3489">
                  <c:v>0.823943661971831</c:v>
                </c:pt>
                <c:pt idx="3490">
                  <c:v>0.70860927152318454</c:v>
                </c:pt>
                <c:pt idx="3491">
                  <c:v>0.83802816901408561</c:v>
                </c:pt>
                <c:pt idx="3492">
                  <c:v>0.58333333333333259</c:v>
                </c:pt>
                <c:pt idx="3493">
                  <c:v>0.58333333333333259</c:v>
                </c:pt>
                <c:pt idx="3494">
                  <c:v>0.68055555555555602</c:v>
                </c:pt>
                <c:pt idx="3495">
                  <c:v>0.59154929577464599</c:v>
                </c:pt>
                <c:pt idx="3496">
                  <c:v>0.5422535211267584</c:v>
                </c:pt>
                <c:pt idx="3497">
                  <c:v>0.66901408450704203</c:v>
                </c:pt>
                <c:pt idx="3498">
                  <c:v>0.67605633802817211</c:v>
                </c:pt>
                <c:pt idx="3499">
                  <c:v>0.66901408450704203</c:v>
                </c:pt>
                <c:pt idx="3500">
                  <c:v>0.54929577464788948</c:v>
                </c:pt>
                <c:pt idx="3501">
                  <c:v>0.44444444444444431</c:v>
                </c:pt>
                <c:pt idx="3502">
                  <c:v>0.61111111111111105</c:v>
                </c:pt>
                <c:pt idx="3503">
                  <c:v>0.64705882352941624</c:v>
                </c:pt>
                <c:pt idx="3504">
                  <c:v>0.60645161290322835</c:v>
                </c:pt>
                <c:pt idx="3505">
                  <c:v>0.53521126760563398</c:v>
                </c:pt>
                <c:pt idx="3506">
                  <c:v>0.67605633802817211</c:v>
                </c:pt>
                <c:pt idx="3507">
                  <c:v>0.59154929577464599</c:v>
                </c:pt>
                <c:pt idx="3508">
                  <c:v>0.62676056338028263</c:v>
                </c:pt>
                <c:pt idx="3509">
                  <c:v>0.80281690140845097</c:v>
                </c:pt>
                <c:pt idx="3510">
                  <c:v>0.79577464788732399</c:v>
                </c:pt>
                <c:pt idx="3511">
                  <c:v>0.69934640522875802</c:v>
                </c:pt>
                <c:pt idx="3512">
                  <c:v>0.70068027210884742</c:v>
                </c:pt>
                <c:pt idx="3513">
                  <c:v>0.68345323741007435</c:v>
                </c:pt>
                <c:pt idx="3514">
                  <c:v>0.52083333333333304</c:v>
                </c:pt>
                <c:pt idx="3515">
                  <c:v>0.65277777777778012</c:v>
                </c:pt>
                <c:pt idx="3516">
                  <c:v>0.55714285714285705</c:v>
                </c:pt>
                <c:pt idx="3517">
                  <c:v>0.71724137931034504</c:v>
                </c:pt>
                <c:pt idx="3518">
                  <c:v>0.70833333333333304</c:v>
                </c:pt>
                <c:pt idx="3519">
                  <c:v>0.48611111111111099</c:v>
                </c:pt>
                <c:pt idx="3520">
                  <c:v>0.51388888888888962</c:v>
                </c:pt>
                <c:pt idx="3521">
                  <c:v>0.647887323943662</c:v>
                </c:pt>
                <c:pt idx="3522">
                  <c:v>0.52112676056338003</c:v>
                </c:pt>
                <c:pt idx="3523">
                  <c:v>0.71428571428571463</c:v>
                </c:pt>
                <c:pt idx="3524">
                  <c:v>0.71428571428571463</c:v>
                </c:pt>
                <c:pt idx="3525">
                  <c:v>0.65714285714285936</c:v>
                </c:pt>
                <c:pt idx="3526">
                  <c:v>0.59285714285714086</c:v>
                </c:pt>
                <c:pt idx="3527">
                  <c:v>0.61428571428571588</c:v>
                </c:pt>
                <c:pt idx="3528">
                  <c:v>0.70714285714285763</c:v>
                </c:pt>
                <c:pt idx="3529">
                  <c:v>0.60000000000000064</c:v>
                </c:pt>
                <c:pt idx="3530">
                  <c:v>0.60000000000000064</c:v>
                </c:pt>
                <c:pt idx="3531">
                  <c:v>0.68275862068965565</c:v>
                </c:pt>
                <c:pt idx="3532">
                  <c:v>0.69718309859154903</c:v>
                </c:pt>
                <c:pt idx="3533">
                  <c:v>0.65734265734265762</c:v>
                </c:pt>
                <c:pt idx="3534">
                  <c:v>0.65972222222222265</c:v>
                </c:pt>
                <c:pt idx="3535">
                  <c:v>0.41605839416058432</c:v>
                </c:pt>
                <c:pt idx="3536">
                  <c:v>0.57553956834532349</c:v>
                </c:pt>
                <c:pt idx="3537">
                  <c:v>0.60992907801418861</c:v>
                </c:pt>
                <c:pt idx="3538">
                  <c:v>0.70503597122302264</c:v>
                </c:pt>
                <c:pt idx="3539">
                  <c:v>0.51773049645390312</c:v>
                </c:pt>
                <c:pt idx="3540">
                  <c:v>0.51773049645390312</c:v>
                </c:pt>
                <c:pt idx="3541">
                  <c:v>0.44680851063829802</c:v>
                </c:pt>
                <c:pt idx="3542">
                  <c:v>0.67375886524822948</c:v>
                </c:pt>
                <c:pt idx="3543">
                  <c:v>0.48226950354609899</c:v>
                </c:pt>
                <c:pt idx="3544">
                  <c:v>0.67375886524822948</c:v>
                </c:pt>
                <c:pt idx="3545">
                  <c:v>0.66906474820143902</c:v>
                </c:pt>
                <c:pt idx="3546">
                  <c:v>0.65957446808510811</c:v>
                </c:pt>
                <c:pt idx="3547">
                  <c:v>0.59574468085106358</c:v>
                </c:pt>
                <c:pt idx="3548">
                  <c:v>0.643356643356643</c:v>
                </c:pt>
                <c:pt idx="3549">
                  <c:v>0.60139860139860313</c:v>
                </c:pt>
                <c:pt idx="3550">
                  <c:v>0.39007092198581883</c:v>
                </c:pt>
                <c:pt idx="3551">
                  <c:v>0.47552447552447813</c:v>
                </c:pt>
                <c:pt idx="3552">
                  <c:v>0.52447552447552404</c:v>
                </c:pt>
                <c:pt idx="3553">
                  <c:v>0.61904761904761962</c:v>
                </c:pt>
                <c:pt idx="3554">
                  <c:v>0.66887417218543377</c:v>
                </c:pt>
                <c:pt idx="3555">
                  <c:v>0.74657534246575363</c:v>
                </c:pt>
                <c:pt idx="3556">
                  <c:v>0.54609929078014263</c:v>
                </c:pt>
                <c:pt idx="3557">
                  <c:v>0.45454545454545475</c:v>
                </c:pt>
                <c:pt idx="3558">
                  <c:v>0.65034965034965331</c:v>
                </c:pt>
                <c:pt idx="3559">
                  <c:v>0.52447552447552404</c:v>
                </c:pt>
                <c:pt idx="3560">
                  <c:v>0.61538461538461564</c:v>
                </c:pt>
                <c:pt idx="3561">
                  <c:v>0.61538461538461564</c:v>
                </c:pt>
                <c:pt idx="3562">
                  <c:v>0.60544217687074797</c:v>
                </c:pt>
                <c:pt idx="3563">
                  <c:v>0.60544217687074797</c:v>
                </c:pt>
                <c:pt idx="3564">
                  <c:v>0.48951048951049142</c:v>
                </c:pt>
                <c:pt idx="3565">
                  <c:v>0.47586206896551841</c:v>
                </c:pt>
                <c:pt idx="3566">
                  <c:v>0.47586206896551841</c:v>
                </c:pt>
                <c:pt idx="3567">
                  <c:v>0.65161290322580812</c:v>
                </c:pt>
                <c:pt idx="3568">
                  <c:v>0.77419354838709764</c:v>
                </c:pt>
                <c:pt idx="3569">
                  <c:v>0.68789808917197404</c:v>
                </c:pt>
                <c:pt idx="3570">
                  <c:v>0.68309859154929664</c:v>
                </c:pt>
                <c:pt idx="3571">
                  <c:v>0.73239436619718512</c:v>
                </c:pt>
                <c:pt idx="3572">
                  <c:v>0.6875</c:v>
                </c:pt>
                <c:pt idx="3573">
                  <c:v>0.71830985915493062</c:v>
                </c:pt>
                <c:pt idx="3574">
                  <c:v>0.66225165562914312</c:v>
                </c:pt>
                <c:pt idx="3575">
                  <c:v>0.73239436619718512</c:v>
                </c:pt>
                <c:pt idx="3576">
                  <c:v>0.64583333333333548</c:v>
                </c:pt>
                <c:pt idx="3577">
                  <c:v>0.64583333333333548</c:v>
                </c:pt>
                <c:pt idx="3578">
                  <c:v>0.61805555555555836</c:v>
                </c:pt>
                <c:pt idx="3579">
                  <c:v>0.65492957746479452</c:v>
                </c:pt>
                <c:pt idx="3580">
                  <c:v>0.60563380281690105</c:v>
                </c:pt>
                <c:pt idx="3581">
                  <c:v>0.60563380281690105</c:v>
                </c:pt>
                <c:pt idx="3582">
                  <c:v>0.65492957746479452</c:v>
                </c:pt>
                <c:pt idx="3583">
                  <c:v>0.60563380281690105</c:v>
                </c:pt>
                <c:pt idx="3584">
                  <c:v>0.61267605633803224</c:v>
                </c:pt>
                <c:pt idx="3585">
                  <c:v>0.59027777777777757</c:v>
                </c:pt>
                <c:pt idx="3586">
                  <c:v>0.52083333333333304</c:v>
                </c:pt>
                <c:pt idx="3587">
                  <c:v>0.67973856209150585</c:v>
                </c:pt>
                <c:pt idx="3588">
                  <c:v>0.68387096774193457</c:v>
                </c:pt>
                <c:pt idx="3589">
                  <c:v>0.59859154929577496</c:v>
                </c:pt>
                <c:pt idx="3590">
                  <c:v>0.75352112676056304</c:v>
                </c:pt>
                <c:pt idx="3591">
                  <c:v>0.71126760563380365</c:v>
                </c:pt>
                <c:pt idx="3592">
                  <c:v>0.67605633802817211</c:v>
                </c:pt>
                <c:pt idx="3593">
                  <c:v>0.68309859154929664</c:v>
                </c:pt>
                <c:pt idx="3594">
                  <c:v>0.67605633802817211</c:v>
                </c:pt>
                <c:pt idx="3595">
                  <c:v>0.76470588235294312</c:v>
                </c:pt>
                <c:pt idx="3596">
                  <c:v>0.74149659863945605</c:v>
                </c:pt>
                <c:pt idx="3597">
                  <c:v>0.597122302158273</c:v>
                </c:pt>
                <c:pt idx="3598">
                  <c:v>0.47222222222222232</c:v>
                </c:pt>
                <c:pt idx="3599">
                  <c:v>0.57638888888888962</c:v>
                </c:pt>
                <c:pt idx="3600">
                  <c:v>0.62142857142857477</c:v>
                </c:pt>
                <c:pt idx="3601">
                  <c:v>0.73103448275862104</c:v>
                </c:pt>
                <c:pt idx="3602">
                  <c:v>0.71527777777777801</c:v>
                </c:pt>
                <c:pt idx="3603">
                  <c:v>0.6736111111111136</c:v>
                </c:pt>
                <c:pt idx="3604">
                  <c:v>0.6875</c:v>
                </c:pt>
                <c:pt idx="3605">
                  <c:v>0.73943661971830998</c:v>
                </c:pt>
                <c:pt idx="3606">
                  <c:v>0.69718309859154903</c:v>
                </c:pt>
                <c:pt idx="3607">
                  <c:v>0.62857142857143111</c:v>
                </c:pt>
                <c:pt idx="3608">
                  <c:v>0.62857142857143111</c:v>
                </c:pt>
                <c:pt idx="3609">
                  <c:v>0.64285714285714302</c:v>
                </c:pt>
                <c:pt idx="3610">
                  <c:v>0.56428571428571461</c:v>
                </c:pt>
                <c:pt idx="3611">
                  <c:v>0.64285714285714302</c:v>
                </c:pt>
                <c:pt idx="3612">
                  <c:v>0.63571428571428601</c:v>
                </c:pt>
                <c:pt idx="3613">
                  <c:v>0.74482758620689948</c:v>
                </c:pt>
                <c:pt idx="3614">
                  <c:v>0.54285714285714259</c:v>
                </c:pt>
                <c:pt idx="3615">
                  <c:v>0.72413793103448365</c:v>
                </c:pt>
                <c:pt idx="3616">
                  <c:v>0.68309859154929664</c:v>
                </c:pt>
                <c:pt idx="3617">
                  <c:v>0.55244755244755261</c:v>
                </c:pt>
                <c:pt idx="3618">
                  <c:v>0.56944444444444464</c:v>
                </c:pt>
                <c:pt idx="3619">
                  <c:v>0.47445255474452602</c:v>
                </c:pt>
                <c:pt idx="3620">
                  <c:v>0.70503597122302264</c:v>
                </c:pt>
                <c:pt idx="3621">
                  <c:v>0.76595744680851385</c:v>
                </c:pt>
                <c:pt idx="3622">
                  <c:v>0.64748201438849184</c:v>
                </c:pt>
                <c:pt idx="3623">
                  <c:v>0.58865248226950462</c:v>
                </c:pt>
                <c:pt idx="3624">
                  <c:v>0.58865248226950462</c:v>
                </c:pt>
                <c:pt idx="3625">
                  <c:v>0.62411347517730498</c:v>
                </c:pt>
                <c:pt idx="3626">
                  <c:v>0.63829787234043012</c:v>
                </c:pt>
                <c:pt idx="3627">
                  <c:v>0.7446808510638333</c:v>
                </c:pt>
                <c:pt idx="3628">
                  <c:v>0.63829787234043012</c:v>
                </c:pt>
                <c:pt idx="3629">
                  <c:v>0.70503597122302264</c:v>
                </c:pt>
                <c:pt idx="3630">
                  <c:v>0.62411347517730498</c:v>
                </c:pt>
                <c:pt idx="3631">
                  <c:v>0.70212765957446865</c:v>
                </c:pt>
                <c:pt idx="3632">
                  <c:v>0.53146853146853101</c:v>
                </c:pt>
                <c:pt idx="3633">
                  <c:v>0.61538461538461564</c:v>
                </c:pt>
                <c:pt idx="3634">
                  <c:v>0.50354609929077998</c:v>
                </c:pt>
                <c:pt idx="3635">
                  <c:v>0.5874125874125844</c:v>
                </c:pt>
                <c:pt idx="3636">
                  <c:v>0.63636363636363813</c:v>
                </c:pt>
                <c:pt idx="3637">
                  <c:v>0.60544217687074797</c:v>
                </c:pt>
                <c:pt idx="3638">
                  <c:v>0.49668874172185612</c:v>
                </c:pt>
                <c:pt idx="3639">
                  <c:v>0.63013698630137005</c:v>
                </c:pt>
                <c:pt idx="3640">
                  <c:v>0.58865248226950462</c:v>
                </c:pt>
                <c:pt idx="3641">
                  <c:v>0.55244755244755261</c:v>
                </c:pt>
                <c:pt idx="3642">
                  <c:v>0.63636363636363813</c:v>
                </c:pt>
                <c:pt idx="3643">
                  <c:v>0.62237762237762262</c:v>
                </c:pt>
                <c:pt idx="3644">
                  <c:v>0.60139860139860313</c:v>
                </c:pt>
                <c:pt idx="3645">
                  <c:v>0.61538461538461564</c:v>
                </c:pt>
                <c:pt idx="3646">
                  <c:v>0.62585034013605401</c:v>
                </c:pt>
                <c:pt idx="3647">
                  <c:v>0.58503401360544205</c:v>
                </c:pt>
                <c:pt idx="3648">
                  <c:v>0.69230769230769262</c:v>
                </c:pt>
                <c:pt idx="3649">
                  <c:v>0.53103448275862097</c:v>
                </c:pt>
                <c:pt idx="3650">
                  <c:v>0.53103448275862097</c:v>
                </c:pt>
                <c:pt idx="3651">
                  <c:v>0.78064516129032302</c:v>
                </c:pt>
                <c:pt idx="3652">
                  <c:v>0.87741935483871003</c:v>
                </c:pt>
                <c:pt idx="3653">
                  <c:v>1</c:v>
                </c:pt>
                <c:pt idx="3654">
                  <c:v>0.68789808917197404</c:v>
                </c:pt>
                <c:pt idx="3655">
                  <c:v>0.71830985915493062</c:v>
                </c:pt>
                <c:pt idx="3656">
                  <c:v>0.76760563380282065</c:v>
                </c:pt>
                <c:pt idx="3657">
                  <c:v>0.77777777777778012</c:v>
                </c:pt>
                <c:pt idx="3658">
                  <c:v>0.75352112676056304</c:v>
                </c:pt>
                <c:pt idx="3659">
                  <c:v>0.73509933774834613</c:v>
                </c:pt>
                <c:pt idx="3660">
                  <c:v>0.76760563380282065</c:v>
                </c:pt>
                <c:pt idx="3661">
                  <c:v>0.65277777777778012</c:v>
                </c:pt>
                <c:pt idx="3662">
                  <c:v>0.65277777777778012</c:v>
                </c:pt>
                <c:pt idx="3663">
                  <c:v>0.750000000000002</c:v>
                </c:pt>
                <c:pt idx="3664">
                  <c:v>0.60563380281690105</c:v>
                </c:pt>
                <c:pt idx="3665">
                  <c:v>0.59859154929577496</c:v>
                </c:pt>
                <c:pt idx="3666">
                  <c:v>0.72535211267605604</c:v>
                </c:pt>
                <c:pt idx="3667">
                  <c:v>0.647887323943662</c:v>
                </c:pt>
                <c:pt idx="3668">
                  <c:v>0.72535211267605604</c:v>
                </c:pt>
                <c:pt idx="3669">
                  <c:v>0.60563380281690105</c:v>
                </c:pt>
                <c:pt idx="3670">
                  <c:v>0.59722222222221999</c:v>
                </c:pt>
                <c:pt idx="3671">
                  <c:v>0.625000000000002</c:v>
                </c:pt>
                <c:pt idx="3672">
                  <c:v>0.68627450980392157</c:v>
                </c:pt>
                <c:pt idx="3673">
                  <c:v>0.59354838709677349</c:v>
                </c:pt>
                <c:pt idx="3674">
                  <c:v>0.59154929577464599</c:v>
                </c:pt>
                <c:pt idx="3675">
                  <c:v>0.69014084507042361</c:v>
                </c:pt>
                <c:pt idx="3676">
                  <c:v>0.52112676056338003</c:v>
                </c:pt>
                <c:pt idx="3677">
                  <c:v>0.55633802816901401</c:v>
                </c:pt>
                <c:pt idx="3678">
                  <c:v>0.76056338028168957</c:v>
                </c:pt>
                <c:pt idx="3679">
                  <c:v>0.75352112676056304</c:v>
                </c:pt>
                <c:pt idx="3680">
                  <c:v>0.79084967320261612</c:v>
                </c:pt>
                <c:pt idx="3681">
                  <c:v>0.76870748299320069</c:v>
                </c:pt>
                <c:pt idx="3682">
                  <c:v>0.67625899280575563</c:v>
                </c:pt>
                <c:pt idx="3683">
                  <c:v>0.5625</c:v>
                </c:pt>
                <c:pt idx="3684">
                  <c:v>0.750000000000002</c:v>
                </c:pt>
                <c:pt idx="3685">
                  <c:v>0.60000000000000064</c:v>
                </c:pt>
                <c:pt idx="3686">
                  <c:v>0.72413793103448365</c:v>
                </c:pt>
                <c:pt idx="3687">
                  <c:v>0.70833333333333304</c:v>
                </c:pt>
                <c:pt idx="3688">
                  <c:v>0.54166666666666696</c:v>
                </c:pt>
                <c:pt idx="3689">
                  <c:v>0.58333333333333259</c:v>
                </c:pt>
                <c:pt idx="3690">
                  <c:v>0.66197183098591761</c:v>
                </c:pt>
                <c:pt idx="3691">
                  <c:v>0.53521126760563398</c:v>
                </c:pt>
                <c:pt idx="3692">
                  <c:v>0.77857142857143136</c:v>
                </c:pt>
                <c:pt idx="3693">
                  <c:v>0.77857142857143136</c:v>
                </c:pt>
                <c:pt idx="3694">
                  <c:v>0.69285714285714251</c:v>
                </c:pt>
                <c:pt idx="3695">
                  <c:v>0.67142857142857537</c:v>
                </c:pt>
                <c:pt idx="3696">
                  <c:v>0.6785714285714316</c:v>
                </c:pt>
                <c:pt idx="3697">
                  <c:v>0.78571428571428559</c:v>
                </c:pt>
                <c:pt idx="3698">
                  <c:v>0.57241379310344798</c:v>
                </c:pt>
                <c:pt idx="3699">
                  <c:v>0.52857142857142903</c:v>
                </c:pt>
                <c:pt idx="3700">
                  <c:v>0.71034482758620765</c:v>
                </c:pt>
                <c:pt idx="3701">
                  <c:v>0.60563380281690105</c:v>
                </c:pt>
                <c:pt idx="3702">
                  <c:v>0.68531468531468498</c:v>
                </c:pt>
                <c:pt idx="3703">
                  <c:v>0.65277777777778012</c:v>
                </c:pt>
                <c:pt idx="3704">
                  <c:v>0.59124087591240859</c:v>
                </c:pt>
                <c:pt idx="3705">
                  <c:v>0.58992805755395705</c:v>
                </c:pt>
                <c:pt idx="3706">
                  <c:v>0.7517730496453926</c:v>
                </c:pt>
                <c:pt idx="3707">
                  <c:v>0.77697841726619266</c:v>
                </c:pt>
                <c:pt idx="3708">
                  <c:v>0.67375886524822948</c:v>
                </c:pt>
                <c:pt idx="3709">
                  <c:v>0.67375886524822948</c:v>
                </c:pt>
                <c:pt idx="3710">
                  <c:v>0.50354609929077998</c:v>
                </c:pt>
                <c:pt idx="3711">
                  <c:v>0.64539007092198664</c:v>
                </c:pt>
                <c:pt idx="3712">
                  <c:v>0.62411347517730498</c:v>
                </c:pt>
                <c:pt idx="3713">
                  <c:v>0.64539007092198664</c:v>
                </c:pt>
                <c:pt idx="3714">
                  <c:v>0.65467625899280812</c:v>
                </c:pt>
                <c:pt idx="3715">
                  <c:v>0.6312056737588676</c:v>
                </c:pt>
                <c:pt idx="3716">
                  <c:v>0.69503546099290758</c:v>
                </c:pt>
                <c:pt idx="3717">
                  <c:v>0.43356643356643432</c:v>
                </c:pt>
                <c:pt idx="3718">
                  <c:v>0.55944055944055904</c:v>
                </c:pt>
                <c:pt idx="3719">
                  <c:v>0.54609929078014263</c:v>
                </c:pt>
                <c:pt idx="3720">
                  <c:v>0.53146853146853101</c:v>
                </c:pt>
                <c:pt idx="3721">
                  <c:v>0.56643356643356602</c:v>
                </c:pt>
                <c:pt idx="3722">
                  <c:v>0.67346938775510201</c:v>
                </c:pt>
                <c:pt idx="3723">
                  <c:v>0.57615894039735049</c:v>
                </c:pt>
                <c:pt idx="3724">
                  <c:v>0.59589041095890405</c:v>
                </c:pt>
                <c:pt idx="3725">
                  <c:v>0.60283687943262398</c:v>
                </c:pt>
                <c:pt idx="3726">
                  <c:v>0.45454545454545475</c:v>
                </c:pt>
                <c:pt idx="3727">
                  <c:v>0.44055944055944102</c:v>
                </c:pt>
                <c:pt idx="3728">
                  <c:v>0.52447552447552404</c:v>
                </c:pt>
                <c:pt idx="3729">
                  <c:v>0.40559440559440724</c:v>
                </c:pt>
                <c:pt idx="3730">
                  <c:v>0.5174825174825175</c:v>
                </c:pt>
                <c:pt idx="3731">
                  <c:v>0.578231292517009</c:v>
                </c:pt>
                <c:pt idx="3732">
                  <c:v>0.578231292517009</c:v>
                </c:pt>
                <c:pt idx="3733">
                  <c:v>0.44755244755244838</c:v>
                </c:pt>
                <c:pt idx="3734">
                  <c:v>0.53103448275862097</c:v>
                </c:pt>
                <c:pt idx="3735">
                  <c:v>0.53103448275862097</c:v>
                </c:pt>
                <c:pt idx="3736">
                  <c:v>0.65161290322580812</c:v>
                </c:pt>
                <c:pt idx="3737">
                  <c:v>0.86451612903225317</c:v>
                </c:pt>
                <c:pt idx="3738">
                  <c:v>0.77707006369427023</c:v>
                </c:pt>
                <c:pt idx="3739">
                  <c:v>0.73248407643312397</c:v>
                </c:pt>
                <c:pt idx="3740">
                  <c:v>0.77707006369427023</c:v>
                </c:pt>
                <c:pt idx="3741">
                  <c:v>0.76056338028168957</c:v>
                </c:pt>
                <c:pt idx="3742">
                  <c:v>0.76760563380282065</c:v>
                </c:pt>
                <c:pt idx="3743">
                  <c:v>0.875000000000002</c:v>
                </c:pt>
                <c:pt idx="3744">
                  <c:v>0.75352112676056304</c:v>
                </c:pt>
                <c:pt idx="3745">
                  <c:v>0.82781456953642396</c:v>
                </c:pt>
                <c:pt idx="3746">
                  <c:v>0.76760563380282065</c:v>
                </c:pt>
                <c:pt idx="3747">
                  <c:v>0.750000000000002</c:v>
                </c:pt>
                <c:pt idx="3748">
                  <c:v>0.750000000000002</c:v>
                </c:pt>
                <c:pt idx="3749">
                  <c:v>0.80555555555555602</c:v>
                </c:pt>
                <c:pt idx="3750">
                  <c:v>0.76056338028168957</c:v>
                </c:pt>
                <c:pt idx="3751">
                  <c:v>0.71126760563380365</c:v>
                </c:pt>
                <c:pt idx="3752">
                  <c:v>0.79577464788732399</c:v>
                </c:pt>
                <c:pt idx="3753">
                  <c:v>0.60563380281690105</c:v>
                </c:pt>
                <c:pt idx="3754">
                  <c:v>0.79577464788732399</c:v>
                </c:pt>
                <c:pt idx="3755">
                  <c:v>0.71830985915493062</c:v>
                </c:pt>
                <c:pt idx="3756">
                  <c:v>0.69444444444444464</c:v>
                </c:pt>
                <c:pt idx="3757">
                  <c:v>0.56944444444444464</c:v>
                </c:pt>
                <c:pt idx="3758">
                  <c:v>0.80392156862745101</c:v>
                </c:pt>
                <c:pt idx="3759">
                  <c:v>0.76774193548387737</c:v>
                </c:pt>
                <c:pt idx="3760">
                  <c:v>0.70422535211267812</c:v>
                </c:pt>
                <c:pt idx="3761">
                  <c:v>0.647887323943662</c:v>
                </c:pt>
                <c:pt idx="3762">
                  <c:v>0.52112676056338003</c:v>
                </c:pt>
                <c:pt idx="3763">
                  <c:v>0.51408450704225139</c:v>
                </c:pt>
                <c:pt idx="3764">
                  <c:v>0.71830985915493062</c:v>
                </c:pt>
                <c:pt idx="3765">
                  <c:v>0.75352112676056304</c:v>
                </c:pt>
                <c:pt idx="3766">
                  <c:v>0.90196078431372551</c:v>
                </c:pt>
                <c:pt idx="3767">
                  <c:v>0.91156462585033726</c:v>
                </c:pt>
                <c:pt idx="3768">
                  <c:v>0.7985611510791365</c:v>
                </c:pt>
                <c:pt idx="3769">
                  <c:v>0.57638888888888962</c:v>
                </c:pt>
                <c:pt idx="3770">
                  <c:v>0.76388888888889184</c:v>
                </c:pt>
                <c:pt idx="3771">
                  <c:v>0.72857142857142965</c:v>
                </c:pt>
                <c:pt idx="3772">
                  <c:v>0.63448275862069003</c:v>
                </c:pt>
                <c:pt idx="3773">
                  <c:v>0.61111111111111105</c:v>
                </c:pt>
                <c:pt idx="3774">
                  <c:v>0.56944444444444464</c:v>
                </c:pt>
                <c:pt idx="3775">
                  <c:v>0.58333333333333259</c:v>
                </c:pt>
                <c:pt idx="3776">
                  <c:v>0.71830985915493062</c:v>
                </c:pt>
                <c:pt idx="3777">
                  <c:v>0.59154929577464599</c:v>
                </c:pt>
                <c:pt idx="3778">
                  <c:v>0.82857142857142962</c:v>
                </c:pt>
                <c:pt idx="3779">
                  <c:v>0.82857142857142962</c:v>
                </c:pt>
                <c:pt idx="3780">
                  <c:v>0.78571428571428559</c:v>
                </c:pt>
                <c:pt idx="3781">
                  <c:v>0.72142857142857431</c:v>
                </c:pt>
                <c:pt idx="3782">
                  <c:v>0.72857142857142965</c:v>
                </c:pt>
                <c:pt idx="3783">
                  <c:v>0.83571428571428596</c:v>
                </c:pt>
                <c:pt idx="3784">
                  <c:v>0.66206896551724059</c:v>
                </c:pt>
                <c:pt idx="3785">
                  <c:v>0.64285714285714302</c:v>
                </c:pt>
                <c:pt idx="3786">
                  <c:v>0.69655172413792887</c:v>
                </c:pt>
                <c:pt idx="3787">
                  <c:v>0.58450704225352101</c:v>
                </c:pt>
                <c:pt idx="3788">
                  <c:v>0.61538461538461564</c:v>
                </c:pt>
                <c:pt idx="3789">
                  <c:v>0.77083333333333548</c:v>
                </c:pt>
                <c:pt idx="3790">
                  <c:v>0.59124087591240859</c:v>
                </c:pt>
                <c:pt idx="3791">
                  <c:v>0.63309352517985662</c:v>
                </c:pt>
                <c:pt idx="3792">
                  <c:v>0.66666666666666763</c:v>
                </c:pt>
                <c:pt idx="3793">
                  <c:v>0.70503597122302264</c:v>
                </c:pt>
                <c:pt idx="3794">
                  <c:v>0.48936170212766195</c:v>
                </c:pt>
                <c:pt idx="3795">
                  <c:v>0.48936170212766195</c:v>
                </c:pt>
                <c:pt idx="3796">
                  <c:v>0.61702127659574924</c:v>
                </c:pt>
                <c:pt idx="3797">
                  <c:v>0.58865248226950462</c:v>
                </c:pt>
                <c:pt idx="3798">
                  <c:v>0.58156028368793922</c:v>
                </c:pt>
                <c:pt idx="3799">
                  <c:v>0.58865248226950462</c:v>
                </c:pt>
                <c:pt idx="3800">
                  <c:v>0.65467625899280812</c:v>
                </c:pt>
                <c:pt idx="3801">
                  <c:v>0.57446808510638259</c:v>
                </c:pt>
                <c:pt idx="3802">
                  <c:v>0.68085106382978888</c:v>
                </c:pt>
                <c:pt idx="3803">
                  <c:v>0.5174825174825175</c:v>
                </c:pt>
                <c:pt idx="3804">
                  <c:v>0.5174825174825175</c:v>
                </c:pt>
                <c:pt idx="3805">
                  <c:v>0.56028368794326056</c:v>
                </c:pt>
                <c:pt idx="3806">
                  <c:v>0.643356643356643</c:v>
                </c:pt>
                <c:pt idx="3807">
                  <c:v>0.69230769230769262</c:v>
                </c:pt>
                <c:pt idx="3808">
                  <c:v>0.72789115646258984</c:v>
                </c:pt>
                <c:pt idx="3809">
                  <c:v>0.42384105960265006</c:v>
                </c:pt>
                <c:pt idx="3810">
                  <c:v>0.5</c:v>
                </c:pt>
                <c:pt idx="3811">
                  <c:v>0.71631205673758902</c:v>
                </c:pt>
                <c:pt idx="3812">
                  <c:v>0.60839160839160988</c:v>
                </c:pt>
                <c:pt idx="3813">
                  <c:v>0.44055944055944102</c:v>
                </c:pt>
                <c:pt idx="3814">
                  <c:v>0.67832167832168189</c:v>
                </c:pt>
                <c:pt idx="3815">
                  <c:v>0.40559440559440724</c:v>
                </c:pt>
                <c:pt idx="3816">
                  <c:v>0.54545454545454497</c:v>
                </c:pt>
                <c:pt idx="3817">
                  <c:v>0.77551020408163296</c:v>
                </c:pt>
                <c:pt idx="3818">
                  <c:v>0.77551020408163296</c:v>
                </c:pt>
                <c:pt idx="3819">
                  <c:v>0.59440559440559404</c:v>
                </c:pt>
                <c:pt idx="3820">
                  <c:v>0.62758620689655198</c:v>
                </c:pt>
                <c:pt idx="3821">
                  <c:v>0.62758620689655198</c:v>
                </c:pt>
                <c:pt idx="3822">
                  <c:v>0.6580645161290346</c:v>
                </c:pt>
                <c:pt idx="3823">
                  <c:v>0.87096774193548399</c:v>
                </c:pt>
                <c:pt idx="3824">
                  <c:v>0.78343949044586003</c:v>
                </c:pt>
                <c:pt idx="3825">
                  <c:v>0.76433121019108585</c:v>
                </c:pt>
                <c:pt idx="3826">
                  <c:v>0.78343949044586003</c:v>
                </c:pt>
                <c:pt idx="3827">
                  <c:v>0.77707006369427023</c:v>
                </c:pt>
                <c:pt idx="3828">
                  <c:v>0.92198581560283865</c:v>
                </c:pt>
                <c:pt idx="3829">
                  <c:v>0.9716312056737616</c:v>
                </c:pt>
                <c:pt idx="3830">
                  <c:v>0.79720279720279696</c:v>
                </c:pt>
                <c:pt idx="3831">
                  <c:v>0.95744680851063801</c:v>
                </c:pt>
                <c:pt idx="3832">
                  <c:v>0.80666666666666698</c:v>
                </c:pt>
                <c:pt idx="3833">
                  <c:v>0.9716312056737616</c:v>
                </c:pt>
                <c:pt idx="3834">
                  <c:v>0.67132867132867524</c:v>
                </c:pt>
                <c:pt idx="3835">
                  <c:v>0.67132867132867524</c:v>
                </c:pt>
                <c:pt idx="3836">
                  <c:v>0.72727272727272696</c:v>
                </c:pt>
                <c:pt idx="3837">
                  <c:v>0.72340425531914965</c:v>
                </c:pt>
                <c:pt idx="3838">
                  <c:v>0.67375886524822948</c:v>
                </c:pt>
                <c:pt idx="3839">
                  <c:v>0.75886524822695001</c:v>
                </c:pt>
                <c:pt idx="3840">
                  <c:v>0.80851063829787262</c:v>
                </c:pt>
                <c:pt idx="3841">
                  <c:v>0.75886524822695001</c:v>
                </c:pt>
                <c:pt idx="3842">
                  <c:v>0.68085106382978888</c:v>
                </c:pt>
                <c:pt idx="3843">
                  <c:v>0.5174825174825175</c:v>
                </c:pt>
                <c:pt idx="3844">
                  <c:v>0.69930069930069905</c:v>
                </c:pt>
                <c:pt idx="3845">
                  <c:v>0.74342105263158453</c:v>
                </c:pt>
                <c:pt idx="3846">
                  <c:v>0.74675324675324761</c:v>
                </c:pt>
                <c:pt idx="3847">
                  <c:v>0.66666666666666763</c:v>
                </c:pt>
                <c:pt idx="3848">
                  <c:v>0.77304964539007537</c:v>
                </c:pt>
                <c:pt idx="3849">
                  <c:v>0.73049645390070905</c:v>
                </c:pt>
                <c:pt idx="3850">
                  <c:v>0.72340425531914965</c:v>
                </c:pt>
                <c:pt idx="3851">
                  <c:v>0.89361702127659604</c:v>
                </c:pt>
                <c:pt idx="3852">
                  <c:v>0.88652482269503563</c:v>
                </c:pt>
                <c:pt idx="3853">
                  <c:v>0.77631578947368463</c:v>
                </c:pt>
                <c:pt idx="3854">
                  <c:v>0.75342465753424936</c:v>
                </c:pt>
                <c:pt idx="3855">
                  <c:v>0.76811594202898736</c:v>
                </c:pt>
                <c:pt idx="3856">
                  <c:v>0.48251748251748294</c:v>
                </c:pt>
                <c:pt idx="3857">
                  <c:v>0.72727272727272696</c:v>
                </c:pt>
                <c:pt idx="3858">
                  <c:v>0.6906474820143923</c:v>
                </c:pt>
                <c:pt idx="3859">
                  <c:v>0.76388888888889184</c:v>
                </c:pt>
                <c:pt idx="3860">
                  <c:v>0.76223776223776196</c:v>
                </c:pt>
                <c:pt idx="3861">
                  <c:v>0.62237762237762262</c:v>
                </c:pt>
                <c:pt idx="3862">
                  <c:v>0.58041958041957997</c:v>
                </c:pt>
                <c:pt idx="3863">
                  <c:v>0.75886524822695001</c:v>
                </c:pt>
                <c:pt idx="3864">
                  <c:v>0.6312056737588676</c:v>
                </c:pt>
                <c:pt idx="3865">
                  <c:v>0.74100719424460404</c:v>
                </c:pt>
                <c:pt idx="3866">
                  <c:v>0.74100719424460404</c:v>
                </c:pt>
                <c:pt idx="3867">
                  <c:v>0.6906474820143923</c:v>
                </c:pt>
                <c:pt idx="3868">
                  <c:v>0.62589928057554411</c:v>
                </c:pt>
                <c:pt idx="3869">
                  <c:v>0.64748201438849184</c:v>
                </c:pt>
                <c:pt idx="3870">
                  <c:v>0.73381294964028798</c:v>
                </c:pt>
                <c:pt idx="3871">
                  <c:v>0.74825174825174801</c:v>
                </c:pt>
                <c:pt idx="3872">
                  <c:v>0.64748201438849184</c:v>
                </c:pt>
                <c:pt idx="3873">
                  <c:v>0.75694444444444731</c:v>
                </c:pt>
                <c:pt idx="3874">
                  <c:v>0.78873239436619702</c:v>
                </c:pt>
                <c:pt idx="3875">
                  <c:v>0.74647887323943984</c:v>
                </c:pt>
                <c:pt idx="3876">
                  <c:v>0.73426573426573405</c:v>
                </c:pt>
                <c:pt idx="3877">
                  <c:v>0.50735294117647056</c:v>
                </c:pt>
                <c:pt idx="3878">
                  <c:v>0.71739130434782605</c:v>
                </c:pt>
                <c:pt idx="3879">
                  <c:v>0.63571428571428601</c:v>
                </c:pt>
                <c:pt idx="3880">
                  <c:v>0.78260869565217683</c:v>
                </c:pt>
                <c:pt idx="3881">
                  <c:v>0.55714285714285705</c:v>
                </c:pt>
                <c:pt idx="3882">
                  <c:v>0.55714285714285705</c:v>
                </c:pt>
                <c:pt idx="3883">
                  <c:v>0.54285714285714259</c:v>
                </c:pt>
                <c:pt idx="3884">
                  <c:v>0.750000000000002</c:v>
                </c:pt>
                <c:pt idx="3885">
                  <c:v>0.52142857142857313</c:v>
                </c:pt>
                <c:pt idx="3886">
                  <c:v>0.750000000000002</c:v>
                </c:pt>
                <c:pt idx="3887">
                  <c:v>0.76086956521739102</c:v>
                </c:pt>
                <c:pt idx="3888">
                  <c:v>0.76428571428571612</c:v>
                </c:pt>
                <c:pt idx="3889">
                  <c:v>0.6857142857142855</c:v>
                </c:pt>
                <c:pt idx="3890">
                  <c:v>0.59859154929577496</c:v>
                </c:pt>
                <c:pt idx="3891">
                  <c:v>0.72535211267605604</c:v>
                </c:pt>
                <c:pt idx="3892">
                  <c:v>0.52857142857142903</c:v>
                </c:pt>
                <c:pt idx="3893">
                  <c:v>0.59859154929577496</c:v>
                </c:pt>
                <c:pt idx="3894">
                  <c:v>0.61971830985915499</c:v>
                </c:pt>
                <c:pt idx="3895">
                  <c:v>0.74657534246575363</c:v>
                </c:pt>
                <c:pt idx="3896">
                  <c:v>0.55033557046979964</c:v>
                </c:pt>
                <c:pt idx="3897">
                  <c:v>0.74482758620689948</c:v>
                </c:pt>
                <c:pt idx="3898">
                  <c:v>0.66428571428571648</c:v>
                </c:pt>
                <c:pt idx="3899">
                  <c:v>0.59154929577464599</c:v>
                </c:pt>
                <c:pt idx="3900">
                  <c:v>0.66197183098591761</c:v>
                </c:pt>
                <c:pt idx="3901">
                  <c:v>0.66197183098591761</c:v>
                </c:pt>
                <c:pt idx="3902">
                  <c:v>0.62676056338028263</c:v>
                </c:pt>
                <c:pt idx="3903">
                  <c:v>0.73943661971830998</c:v>
                </c:pt>
                <c:pt idx="3904">
                  <c:v>0.74657534246575363</c:v>
                </c:pt>
                <c:pt idx="3905">
                  <c:v>0.73972602739726001</c:v>
                </c:pt>
                <c:pt idx="3906">
                  <c:v>0.6338028169014106</c:v>
                </c:pt>
                <c:pt idx="3907">
                  <c:v>0.60416666666666696</c:v>
                </c:pt>
                <c:pt idx="3908">
                  <c:v>0.60416666666666696</c:v>
                </c:pt>
                <c:pt idx="3909">
                  <c:v>0.81935483870967762</c:v>
                </c:pt>
                <c:pt idx="3910">
                  <c:v>0.89032258064516057</c:v>
                </c:pt>
                <c:pt idx="3911">
                  <c:v>0.76774193548387737</c:v>
                </c:pt>
                <c:pt idx="3912">
                  <c:v>0.83225806451612905</c:v>
                </c:pt>
                <c:pt idx="3913">
                  <c:v>0.76774193548387737</c:v>
                </c:pt>
                <c:pt idx="3914">
                  <c:v>0.75483870967741962</c:v>
                </c:pt>
                <c:pt idx="3915">
                  <c:v>0.76129032258064688</c:v>
                </c:pt>
                <c:pt idx="3916">
                  <c:v>0.85815602836879612</c:v>
                </c:pt>
                <c:pt idx="3917">
                  <c:v>0.90780141843971884</c:v>
                </c:pt>
                <c:pt idx="3918">
                  <c:v>0.81818181818182012</c:v>
                </c:pt>
                <c:pt idx="3919">
                  <c:v>0.89361702127659604</c:v>
                </c:pt>
                <c:pt idx="3920">
                  <c:v>0.86666666666666703</c:v>
                </c:pt>
                <c:pt idx="3921">
                  <c:v>0.90780141843971884</c:v>
                </c:pt>
                <c:pt idx="3922">
                  <c:v>0.69230769230769262</c:v>
                </c:pt>
                <c:pt idx="3923">
                  <c:v>0.69230769230769262</c:v>
                </c:pt>
                <c:pt idx="3924">
                  <c:v>0.79020979020979065</c:v>
                </c:pt>
                <c:pt idx="3925">
                  <c:v>0.7446808510638333</c:v>
                </c:pt>
                <c:pt idx="3926">
                  <c:v>0.69503546099290758</c:v>
                </c:pt>
                <c:pt idx="3927">
                  <c:v>0.82269503546099643</c:v>
                </c:pt>
                <c:pt idx="3928">
                  <c:v>0.7446808510638333</c:v>
                </c:pt>
                <c:pt idx="3929">
                  <c:v>0.82269503546099643</c:v>
                </c:pt>
                <c:pt idx="3930">
                  <c:v>0.70212765957446865</c:v>
                </c:pt>
                <c:pt idx="3931">
                  <c:v>0.53846153846153799</c:v>
                </c:pt>
                <c:pt idx="3932">
                  <c:v>0.70629370629370836</c:v>
                </c:pt>
                <c:pt idx="3933">
                  <c:v>0.76315789473684204</c:v>
                </c:pt>
                <c:pt idx="3934">
                  <c:v>0.75974025974026005</c:v>
                </c:pt>
                <c:pt idx="3935">
                  <c:v>0.68794326241134862</c:v>
                </c:pt>
                <c:pt idx="3936">
                  <c:v>0.83687943262411868</c:v>
                </c:pt>
                <c:pt idx="3937">
                  <c:v>0.66666666666666763</c:v>
                </c:pt>
                <c:pt idx="3938">
                  <c:v>0.70212765957446865</c:v>
                </c:pt>
                <c:pt idx="3939">
                  <c:v>0.90070921985815788</c:v>
                </c:pt>
                <c:pt idx="3940">
                  <c:v>0.89361702127659604</c:v>
                </c:pt>
                <c:pt idx="3941">
                  <c:v>0.82894736842105299</c:v>
                </c:pt>
                <c:pt idx="3942">
                  <c:v>0.80821917808219201</c:v>
                </c:pt>
                <c:pt idx="3943">
                  <c:v>0.83333333333333304</c:v>
                </c:pt>
                <c:pt idx="3944">
                  <c:v>0.54545454545454497</c:v>
                </c:pt>
                <c:pt idx="3945">
                  <c:v>0.79020979020979065</c:v>
                </c:pt>
                <c:pt idx="3946">
                  <c:v>0.71223021582733759</c:v>
                </c:pt>
                <c:pt idx="3947">
                  <c:v>0.77083333333333548</c:v>
                </c:pt>
                <c:pt idx="3948">
                  <c:v>0.7692307692307685</c:v>
                </c:pt>
                <c:pt idx="3949">
                  <c:v>0.643356643356643</c:v>
                </c:pt>
                <c:pt idx="3950">
                  <c:v>0.62937062937062904</c:v>
                </c:pt>
                <c:pt idx="3951">
                  <c:v>0.80851063829787262</c:v>
                </c:pt>
                <c:pt idx="3952">
                  <c:v>0.68085106382978888</c:v>
                </c:pt>
                <c:pt idx="3953">
                  <c:v>0.80575539568345511</c:v>
                </c:pt>
                <c:pt idx="3954">
                  <c:v>0.80575539568345511</c:v>
                </c:pt>
                <c:pt idx="3955">
                  <c:v>0.75539568345323949</c:v>
                </c:pt>
                <c:pt idx="3956">
                  <c:v>0.6906474820143923</c:v>
                </c:pt>
                <c:pt idx="3957">
                  <c:v>0.71223021582733759</c:v>
                </c:pt>
                <c:pt idx="3958">
                  <c:v>0.7985611510791365</c:v>
                </c:pt>
                <c:pt idx="3959">
                  <c:v>0.75694444444444731</c:v>
                </c:pt>
                <c:pt idx="3960">
                  <c:v>0.62589928057554411</c:v>
                </c:pt>
                <c:pt idx="3961">
                  <c:v>0.81944444444444464</c:v>
                </c:pt>
                <c:pt idx="3962">
                  <c:v>0.76760563380282065</c:v>
                </c:pt>
                <c:pt idx="3963">
                  <c:v>0.68309859154929664</c:v>
                </c:pt>
                <c:pt idx="3964">
                  <c:v>0.79720279720279696</c:v>
                </c:pt>
                <c:pt idx="3965">
                  <c:v>0.52941176470588158</c:v>
                </c:pt>
                <c:pt idx="3966">
                  <c:v>0.73913043478260898</c:v>
                </c:pt>
                <c:pt idx="3967">
                  <c:v>0.70000000000000062</c:v>
                </c:pt>
                <c:pt idx="3968">
                  <c:v>0.84782608695652262</c:v>
                </c:pt>
                <c:pt idx="3969">
                  <c:v>0.62142857142857477</c:v>
                </c:pt>
                <c:pt idx="3970">
                  <c:v>0.62142857142857477</c:v>
                </c:pt>
                <c:pt idx="3971">
                  <c:v>0.56428571428571461</c:v>
                </c:pt>
                <c:pt idx="3972">
                  <c:v>0.6857142857142855</c:v>
                </c:pt>
                <c:pt idx="3973">
                  <c:v>0.54285714285714259</c:v>
                </c:pt>
                <c:pt idx="3974">
                  <c:v>0.6857142857142855</c:v>
                </c:pt>
                <c:pt idx="3975">
                  <c:v>0.75362318840579912</c:v>
                </c:pt>
                <c:pt idx="3976">
                  <c:v>0.70000000000000062</c:v>
                </c:pt>
                <c:pt idx="3977">
                  <c:v>0.6785714285714316</c:v>
                </c:pt>
                <c:pt idx="3978">
                  <c:v>0.53521126760563398</c:v>
                </c:pt>
                <c:pt idx="3979">
                  <c:v>0.66197183098591761</c:v>
                </c:pt>
                <c:pt idx="3980">
                  <c:v>0.55000000000000004</c:v>
                </c:pt>
                <c:pt idx="3981">
                  <c:v>0.61971830985915499</c:v>
                </c:pt>
                <c:pt idx="3982">
                  <c:v>0.64084507042253924</c:v>
                </c:pt>
                <c:pt idx="3983">
                  <c:v>0.80821917808219201</c:v>
                </c:pt>
                <c:pt idx="3984">
                  <c:v>0.54</c:v>
                </c:pt>
                <c:pt idx="3985">
                  <c:v>0.72413793103448365</c:v>
                </c:pt>
                <c:pt idx="3986">
                  <c:v>0.6857142857142855</c:v>
                </c:pt>
                <c:pt idx="3987">
                  <c:v>0.61267605633803224</c:v>
                </c:pt>
                <c:pt idx="3988">
                  <c:v>0.59859154929577496</c:v>
                </c:pt>
                <c:pt idx="3989">
                  <c:v>0.68309859154929664</c:v>
                </c:pt>
                <c:pt idx="3990">
                  <c:v>0.56338028169014098</c:v>
                </c:pt>
                <c:pt idx="3991">
                  <c:v>0.67605633802817211</c:v>
                </c:pt>
                <c:pt idx="3992">
                  <c:v>0.76027397260274165</c:v>
                </c:pt>
                <c:pt idx="3993">
                  <c:v>0.75342465753424936</c:v>
                </c:pt>
                <c:pt idx="3994">
                  <c:v>0.647887323943662</c:v>
                </c:pt>
                <c:pt idx="3995">
                  <c:v>0.625000000000002</c:v>
                </c:pt>
                <c:pt idx="3996">
                  <c:v>0.625000000000002</c:v>
                </c:pt>
                <c:pt idx="3997">
                  <c:v>0.83225806451612905</c:v>
                </c:pt>
                <c:pt idx="3998">
                  <c:v>0.90322580645161465</c:v>
                </c:pt>
                <c:pt idx="3999">
                  <c:v>0.78205128205128205</c:v>
                </c:pt>
                <c:pt idx="4000">
                  <c:v>0.82051282051281949</c:v>
                </c:pt>
                <c:pt idx="4001">
                  <c:v>0.78205128205128205</c:v>
                </c:pt>
                <c:pt idx="4002">
                  <c:v>0.82051282051281949</c:v>
                </c:pt>
                <c:pt idx="4003">
                  <c:v>0.77564102564102977</c:v>
                </c:pt>
                <c:pt idx="4004">
                  <c:v>0.93548387096774011</c:v>
                </c:pt>
                <c:pt idx="4005">
                  <c:v>0.58156028368793922</c:v>
                </c:pt>
                <c:pt idx="4006">
                  <c:v>0.58865248226950462</c:v>
                </c:pt>
                <c:pt idx="4007">
                  <c:v>0.69930069930069905</c:v>
                </c:pt>
                <c:pt idx="4008">
                  <c:v>0.60283687943262398</c:v>
                </c:pt>
                <c:pt idx="4009">
                  <c:v>0.66000000000000236</c:v>
                </c:pt>
                <c:pt idx="4010">
                  <c:v>0.58865248226950462</c:v>
                </c:pt>
                <c:pt idx="4011">
                  <c:v>0.713286713286713</c:v>
                </c:pt>
                <c:pt idx="4012">
                  <c:v>0.713286713286713</c:v>
                </c:pt>
                <c:pt idx="4013">
                  <c:v>0.62937062937062904</c:v>
                </c:pt>
                <c:pt idx="4014">
                  <c:v>0.72340425531914965</c:v>
                </c:pt>
                <c:pt idx="4015">
                  <c:v>0.70212765957446865</c:v>
                </c:pt>
                <c:pt idx="4016">
                  <c:v>0.60283687943262398</c:v>
                </c:pt>
                <c:pt idx="4017">
                  <c:v>0.56737588652482585</c:v>
                </c:pt>
                <c:pt idx="4018">
                  <c:v>0.60283687943262398</c:v>
                </c:pt>
                <c:pt idx="4019">
                  <c:v>0.68085106382978888</c:v>
                </c:pt>
                <c:pt idx="4020">
                  <c:v>0.5174825174825175</c:v>
                </c:pt>
                <c:pt idx="4021">
                  <c:v>0.643356643356643</c:v>
                </c:pt>
                <c:pt idx="4022">
                  <c:v>0.70394736842105299</c:v>
                </c:pt>
                <c:pt idx="4023">
                  <c:v>0.74025974025974062</c:v>
                </c:pt>
                <c:pt idx="4024">
                  <c:v>0.69503546099290758</c:v>
                </c:pt>
                <c:pt idx="4025">
                  <c:v>0.48936170212766195</c:v>
                </c:pt>
                <c:pt idx="4026">
                  <c:v>0.51773049645390312</c:v>
                </c:pt>
                <c:pt idx="4027">
                  <c:v>0.46808510638298007</c:v>
                </c:pt>
                <c:pt idx="4028">
                  <c:v>0.52482269503546097</c:v>
                </c:pt>
                <c:pt idx="4029">
                  <c:v>0.57446808510638259</c:v>
                </c:pt>
                <c:pt idx="4030">
                  <c:v>0.59210526315789502</c:v>
                </c:pt>
                <c:pt idx="4031">
                  <c:v>0.65753424657534265</c:v>
                </c:pt>
                <c:pt idx="4032">
                  <c:v>0.76086956521739102</c:v>
                </c:pt>
                <c:pt idx="4033">
                  <c:v>0.66433566433566404</c:v>
                </c:pt>
                <c:pt idx="4034">
                  <c:v>0.60139860139860313</c:v>
                </c:pt>
                <c:pt idx="4035">
                  <c:v>0.6906474820143923</c:v>
                </c:pt>
                <c:pt idx="4036">
                  <c:v>0.47916666666666824</c:v>
                </c:pt>
                <c:pt idx="4037">
                  <c:v>0.49650349650349701</c:v>
                </c:pt>
                <c:pt idx="4038">
                  <c:v>0.62237762237762262</c:v>
                </c:pt>
                <c:pt idx="4039">
                  <c:v>0.56643356643356602</c:v>
                </c:pt>
                <c:pt idx="4040">
                  <c:v>0.61702127659574924</c:v>
                </c:pt>
                <c:pt idx="4041">
                  <c:v>0.57446808510638259</c:v>
                </c:pt>
                <c:pt idx="4042">
                  <c:v>0.6906474820143923</c:v>
                </c:pt>
                <c:pt idx="4043">
                  <c:v>0.6906474820143923</c:v>
                </c:pt>
                <c:pt idx="4044">
                  <c:v>0.69784172661870925</c:v>
                </c:pt>
                <c:pt idx="4045">
                  <c:v>0.73381294964028798</c:v>
                </c:pt>
                <c:pt idx="4046">
                  <c:v>0.65467625899280812</c:v>
                </c:pt>
                <c:pt idx="4047">
                  <c:v>0.68345323741007435</c:v>
                </c:pt>
                <c:pt idx="4048">
                  <c:v>0.60000000000000064</c:v>
                </c:pt>
                <c:pt idx="4049">
                  <c:v>0.66187050359712485</c:v>
                </c:pt>
                <c:pt idx="4050">
                  <c:v>0.56944444444444464</c:v>
                </c:pt>
                <c:pt idx="4051">
                  <c:v>0.53521126760563398</c:v>
                </c:pt>
                <c:pt idx="4052">
                  <c:v>0.647887323943662</c:v>
                </c:pt>
                <c:pt idx="4053">
                  <c:v>0.77622377622378025</c:v>
                </c:pt>
                <c:pt idx="4054">
                  <c:v>0.750000000000002</c:v>
                </c:pt>
                <c:pt idx="4055">
                  <c:v>0.60869565217391852</c:v>
                </c:pt>
                <c:pt idx="4056">
                  <c:v>0.51428571428571401</c:v>
                </c:pt>
                <c:pt idx="4057">
                  <c:v>0.60144927536231962</c:v>
                </c:pt>
                <c:pt idx="4058">
                  <c:v>0.62142857142857477</c:v>
                </c:pt>
                <c:pt idx="4059">
                  <c:v>0.62142857142857477</c:v>
                </c:pt>
                <c:pt idx="4060">
                  <c:v>0.6785714285714316</c:v>
                </c:pt>
                <c:pt idx="4061">
                  <c:v>0.62857142857143111</c:v>
                </c:pt>
                <c:pt idx="4062">
                  <c:v>0.48571428571428765</c:v>
                </c:pt>
                <c:pt idx="4063">
                  <c:v>0.62857142857143111</c:v>
                </c:pt>
                <c:pt idx="4064">
                  <c:v>0.69565217391304301</c:v>
                </c:pt>
                <c:pt idx="4065">
                  <c:v>0.61428571428571588</c:v>
                </c:pt>
                <c:pt idx="4066">
                  <c:v>0.65000000000000224</c:v>
                </c:pt>
                <c:pt idx="4067">
                  <c:v>0.61971830985915499</c:v>
                </c:pt>
                <c:pt idx="4068">
                  <c:v>0.61971830985915499</c:v>
                </c:pt>
                <c:pt idx="4069">
                  <c:v>0.69285714285714251</c:v>
                </c:pt>
                <c:pt idx="4070">
                  <c:v>0.73239436619718512</c:v>
                </c:pt>
                <c:pt idx="4071">
                  <c:v>0.71126760563380365</c:v>
                </c:pt>
                <c:pt idx="4072">
                  <c:v>0.75342465753424936</c:v>
                </c:pt>
                <c:pt idx="4073">
                  <c:v>0.38666666666666866</c:v>
                </c:pt>
                <c:pt idx="4074">
                  <c:v>0.4</c:v>
                </c:pt>
                <c:pt idx="4075">
                  <c:v>0.74285714285714299</c:v>
                </c:pt>
                <c:pt idx="4076">
                  <c:v>0.80985915492957961</c:v>
                </c:pt>
                <c:pt idx="4077">
                  <c:v>0.51408450704225139</c:v>
                </c:pt>
                <c:pt idx="4078">
                  <c:v>0.73943661971830998</c:v>
                </c:pt>
                <c:pt idx="4079">
                  <c:v>0.54929577464788948</c:v>
                </c:pt>
                <c:pt idx="4080">
                  <c:v>0.647887323943662</c:v>
                </c:pt>
                <c:pt idx="4081">
                  <c:v>0.73287671232876961</c:v>
                </c:pt>
                <c:pt idx="4082">
                  <c:v>0.7945205479452031</c:v>
                </c:pt>
                <c:pt idx="4083">
                  <c:v>0.71830985915493062</c:v>
                </c:pt>
                <c:pt idx="4084">
                  <c:v>0.79166666666666696</c:v>
                </c:pt>
                <c:pt idx="4085">
                  <c:v>0.79166666666666696</c:v>
                </c:pt>
                <c:pt idx="4086">
                  <c:v>0.62580645161290305</c:v>
                </c:pt>
                <c:pt idx="4087">
                  <c:v>0.554838709677419</c:v>
                </c:pt>
                <c:pt idx="4088">
                  <c:v>0.56410256410256188</c:v>
                </c:pt>
                <c:pt idx="4089">
                  <c:v>0.5512820512820491</c:v>
                </c:pt>
                <c:pt idx="4090">
                  <c:v>0.56410256410256188</c:v>
                </c:pt>
                <c:pt idx="4091">
                  <c:v>0.47435897435897612</c:v>
                </c:pt>
                <c:pt idx="4092">
                  <c:v>0.68589743589743601</c:v>
                </c:pt>
                <c:pt idx="4093">
                  <c:v>0.587096774193548</c:v>
                </c:pt>
                <c:pt idx="4094">
                  <c:v>0.61538461538461564</c:v>
                </c:pt>
                <c:pt idx="4095">
                  <c:v>0.780141843971631</c:v>
                </c:pt>
                <c:pt idx="4096">
                  <c:v>0.78723404255319485</c:v>
                </c:pt>
                <c:pt idx="4097">
                  <c:v>0.95104895104895104</c:v>
                </c:pt>
                <c:pt idx="4098">
                  <c:v>0.77304964539007537</c:v>
                </c:pt>
                <c:pt idx="4099">
                  <c:v>0.9</c:v>
                </c:pt>
                <c:pt idx="4100">
                  <c:v>0.78723404255319485</c:v>
                </c:pt>
                <c:pt idx="4101">
                  <c:v>0.82517482517482565</c:v>
                </c:pt>
                <c:pt idx="4102">
                  <c:v>0.82517482517482565</c:v>
                </c:pt>
                <c:pt idx="4103">
                  <c:v>0.92307692307692257</c:v>
                </c:pt>
                <c:pt idx="4104">
                  <c:v>0.780141843971631</c:v>
                </c:pt>
                <c:pt idx="4105">
                  <c:v>0.77304964539007537</c:v>
                </c:pt>
                <c:pt idx="4106">
                  <c:v>0.90070921985815788</c:v>
                </c:pt>
                <c:pt idx="4107">
                  <c:v>0.66666666666666763</c:v>
                </c:pt>
                <c:pt idx="4108">
                  <c:v>0.90070921985815788</c:v>
                </c:pt>
                <c:pt idx="4109">
                  <c:v>0.780141843971631</c:v>
                </c:pt>
                <c:pt idx="4110">
                  <c:v>0.62937062937062904</c:v>
                </c:pt>
                <c:pt idx="4111">
                  <c:v>0.68531468531468498</c:v>
                </c:pt>
                <c:pt idx="4112">
                  <c:v>0.84868421052631848</c:v>
                </c:pt>
                <c:pt idx="4113">
                  <c:v>0.75324675324675305</c:v>
                </c:pt>
                <c:pt idx="4114">
                  <c:v>0.76595744680851385</c:v>
                </c:pt>
                <c:pt idx="4115">
                  <c:v>0.71631205673758902</c:v>
                </c:pt>
                <c:pt idx="4116">
                  <c:v>0.54609929078014263</c:v>
                </c:pt>
                <c:pt idx="4117">
                  <c:v>0.58156028368793922</c:v>
                </c:pt>
                <c:pt idx="4118">
                  <c:v>0.780141843971631</c:v>
                </c:pt>
                <c:pt idx="4119">
                  <c:v>0.81560283687943536</c:v>
                </c:pt>
                <c:pt idx="4120">
                  <c:v>0.82236842105262986</c:v>
                </c:pt>
                <c:pt idx="4121">
                  <c:v>0.80136986301369961</c:v>
                </c:pt>
                <c:pt idx="4122">
                  <c:v>0.86956521739130588</c:v>
                </c:pt>
                <c:pt idx="4123">
                  <c:v>0.67832167832168189</c:v>
                </c:pt>
                <c:pt idx="4124">
                  <c:v>0.92307692307692257</c:v>
                </c:pt>
                <c:pt idx="4125">
                  <c:v>0.77697841726619266</c:v>
                </c:pt>
                <c:pt idx="4126">
                  <c:v>0.750000000000002</c:v>
                </c:pt>
                <c:pt idx="4127">
                  <c:v>0.74825174825174801</c:v>
                </c:pt>
                <c:pt idx="4128">
                  <c:v>0.66433566433566404</c:v>
                </c:pt>
                <c:pt idx="4129">
                  <c:v>0.69230769230769262</c:v>
                </c:pt>
                <c:pt idx="4130">
                  <c:v>0.77304964539007537</c:v>
                </c:pt>
                <c:pt idx="4131">
                  <c:v>0.64539007092198664</c:v>
                </c:pt>
                <c:pt idx="4132">
                  <c:v>0.97122302158273399</c:v>
                </c:pt>
                <c:pt idx="4133">
                  <c:v>0.97122302158273399</c:v>
                </c:pt>
                <c:pt idx="4134">
                  <c:v>0.87769784172661902</c:v>
                </c:pt>
                <c:pt idx="4135">
                  <c:v>0.85611510791366896</c:v>
                </c:pt>
                <c:pt idx="4136">
                  <c:v>0.87769784172661902</c:v>
                </c:pt>
                <c:pt idx="4137">
                  <c:v>0.9640287769784196</c:v>
                </c:pt>
                <c:pt idx="4138">
                  <c:v>0.64137931034483142</c:v>
                </c:pt>
                <c:pt idx="4139">
                  <c:v>0.70503597122302264</c:v>
                </c:pt>
                <c:pt idx="4140">
                  <c:v>0.77083333333333548</c:v>
                </c:pt>
                <c:pt idx="4141">
                  <c:v>0.62676056338028263</c:v>
                </c:pt>
                <c:pt idx="4142">
                  <c:v>0.71830985915493062</c:v>
                </c:pt>
                <c:pt idx="4143">
                  <c:v>0.83916083916083961</c:v>
                </c:pt>
                <c:pt idx="4144">
                  <c:v>0.69852941176470662</c:v>
                </c:pt>
                <c:pt idx="4145">
                  <c:v>0.65942028985507362</c:v>
                </c:pt>
                <c:pt idx="4146">
                  <c:v>0.63571428571428601</c:v>
                </c:pt>
                <c:pt idx="4147">
                  <c:v>0.82608695652173902</c:v>
                </c:pt>
                <c:pt idx="4148">
                  <c:v>0.62857142857143111</c:v>
                </c:pt>
                <c:pt idx="4149">
                  <c:v>0.62857142857143111</c:v>
                </c:pt>
                <c:pt idx="4150">
                  <c:v>0.6857142857142855</c:v>
                </c:pt>
                <c:pt idx="4151">
                  <c:v>0.66428571428571648</c:v>
                </c:pt>
                <c:pt idx="4152">
                  <c:v>0.50714285714285701</c:v>
                </c:pt>
                <c:pt idx="4153">
                  <c:v>0.66428571428571648</c:v>
                </c:pt>
                <c:pt idx="4154">
                  <c:v>0.67391304347826164</c:v>
                </c:pt>
                <c:pt idx="4155">
                  <c:v>0.65000000000000224</c:v>
                </c:pt>
                <c:pt idx="4156">
                  <c:v>0.67142857142857537</c:v>
                </c:pt>
                <c:pt idx="4157">
                  <c:v>0.5</c:v>
                </c:pt>
                <c:pt idx="4158">
                  <c:v>0.59859154929577496</c:v>
                </c:pt>
                <c:pt idx="4159">
                  <c:v>0.65714285714285936</c:v>
                </c:pt>
                <c:pt idx="4160">
                  <c:v>0.71126760563380365</c:v>
                </c:pt>
                <c:pt idx="4161">
                  <c:v>0.74647887323943984</c:v>
                </c:pt>
                <c:pt idx="4162">
                  <c:v>0.85616438356164359</c:v>
                </c:pt>
                <c:pt idx="4163">
                  <c:v>0.50666666666666649</c:v>
                </c:pt>
                <c:pt idx="4164">
                  <c:v>0.63448275862069003</c:v>
                </c:pt>
                <c:pt idx="4165">
                  <c:v>0.77857142857143136</c:v>
                </c:pt>
                <c:pt idx="4166">
                  <c:v>0.647887323943662</c:v>
                </c:pt>
                <c:pt idx="4167">
                  <c:v>0.47887323943662002</c:v>
                </c:pt>
                <c:pt idx="4168">
                  <c:v>0.71830985915493062</c:v>
                </c:pt>
                <c:pt idx="4169">
                  <c:v>0.44366197183098632</c:v>
                </c:pt>
                <c:pt idx="4170">
                  <c:v>0.58450704225352101</c:v>
                </c:pt>
                <c:pt idx="4171">
                  <c:v>0.75342465753424936</c:v>
                </c:pt>
                <c:pt idx="4172">
                  <c:v>0.74657534246575363</c:v>
                </c:pt>
                <c:pt idx="4173">
                  <c:v>0.58450704225352101</c:v>
                </c:pt>
                <c:pt idx="4174">
                  <c:v>0.71527777777777801</c:v>
                </c:pt>
                <c:pt idx="4175">
                  <c:v>0.71527777777777801</c:v>
                </c:pt>
                <c:pt idx="4176">
                  <c:v>0.68387096774193457</c:v>
                </c:pt>
                <c:pt idx="4177">
                  <c:v>0.75483870967741962</c:v>
                </c:pt>
                <c:pt idx="4178">
                  <c:v>0.67307692307692302</c:v>
                </c:pt>
                <c:pt idx="4179">
                  <c:v>0.71153846153846201</c:v>
                </c:pt>
                <c:pt idx="4180">
                  <c:v>0.67307692307692302</c:v>
                </c:pt>
                <c:pt idx="4181">
                  <c:v>0.82692307692308042</c:v>
                </c:pt>
                <c:pt idx="4182">
                  <c:v>0.80769230769230804</c:v>
                </c:pt>
                <c:pt idx="4183">
                  <c:v>0.78709677419354862</c:v>
                </c:pt>
                <c:pt idx="4184">
                  <c:v>0.85256410256410364</c:v>
                </c:pt>
                <c:pt idx="4185">
                  <c:v>0.651898734177217</c:v>
                </c:pt>
                <c:pt idx="4186">
                  <c:v>0.69503546099290758</c:v>
                </c:pt>
                <c:pt idx="4187">
                  <c:v>0.64539007092198664</c:v>
                </c:pt>
                <c:pt idx="4188">
                  <c:v>0.72727272727272696</c:v>
                </c:pt>
                <c:pt idx="4189">
                  <c:v>0.6312056737588676</c:v>
                </c:pt>
                <c:pt idx="4190">
                  <c:v>0.72483221476510162</c:v>
                </c:pt>
                <c:pt idx="4191">
                  <c:v>0.64539007092198664</c:v>
                </c:pt>
                <c:pt idx="4192">
                  <c:v>0.85314685314685512</c:v>
                </c:pt>
                <c:pt idx="4193">
                  <c:v>0.85314685314685512</c:v>
                </c:pt>
                <c:pt idx="4194">
                  <c:v>0.713286713286713</c:v>
                </c:pt>
                <c:pt idx="4195">
                  <c:v>0.89361702127659604</c:v>
                </c:pt>
                <c:pt idx="4196">
                  <c:v>0.84397163120567731</c:v>
                </c:pt>
                <c:pt idx="4197">
                  <c:v>0.7446808510638333</c:v>
                </c:pt>
                <c:pt idx="4198">
                  <c:v>0.73758865248226901</c:v>
                </c:pt>
                <c:pt idx="4199">
                  <c:v>0.7446808510638333</c:v>
                </c:pt>
                <c:pt idx="4200">
                  <c:v>0.85106382978723116</c:v>
                </c:pt>
                <c:pt idx="4201">
                  <c:v>0.68531468531468498</c:v>
                </c:pt>
                <c:pt idx="4202">
                  <c:v>0.643356643356643</c:v>
                </c:pt>
                <c:pt idx="4203">
                  <c:v>0.71523178807947063</c:v>
                </c:pt>
                <c:pt idx="4204">
                  <c:v>0.77777777777778012</c:v>
                </c:pt>
                <c:pt idx="4205">
                  <c:v>0.83687943262411868</c:v>
                </c:pt>
                <c:pt idx="4206">
                  <c:v>0.58865248226950462</c:v>
                </c:pt>
                <c:pt idx="4207">
                  <c:v>0.65957446808510811</c:v>
                </c:pt>
                <c:pt idx="4208">
                  <c:v>0.62411347517730498</c:v>
                </c:pt>
                <c:pt idx="4209">
                  <c:v>0.65248226950354604</c:v>
                </c:pt>
                <c:pt idx="4210">
                  <c:v>0.68794326241134862</c:v>
                </c:pt>
                <c:pt idx="4211">
                  <c:v>0.69078947368421384</c:v>
                </c:pt>
                <c:pt idx="4212">
                  <c:v>0.66438356164383605</c:v>
                </c:pt>
                <c:pt idx="4213">
                  <c:v>0.68115942028985565</c:v>
                </c:pt>
                <c:pt idx="4214">
                  <c:v>0.65034965034965331</c:v>
                </c:pt>
                <c:pt idx="4215">
                  <c:v>0.69930069930069905</c:v>
                </c:pt>
                <c:pt idx="4216">
                  <c:v>0.86330935251798813</c:v>
                </c:pt>
                <c:pt idx="4217">
                  <c:v>0.48611111111111099</c:v>
                </c:pt>
                <c:pt idx="4218">
                  <c:v>0.53846153846153799</c:v>
                </c:pt>
                <c:pt idx="4219">
                  <c:v>0.72027972027972065</c:v>
                </c:pt>
                <c:pt idx="4220">
                  <c:v>0.69230769230769262</c:v>
                </c:pt>
                <c:pt idx="4221">
                  <c:v>0.60283687943262398</c:v>
                </c:pt>
                <c:pt idx="4222">
                  <c:v>0.73049645390070905</c:v>
                </c:pt>
                <c:pt idx="4223">
                  <c:v>0.6906474820143923</c:v>
                </c:pt>
                <c:pt idx="4224">
                  <c:v>0.6906474820143923</c:v>
                </c:pt>
                <c:pt idx="4225">
                  <c:v>0.64028776978417301</c:v>
                </c:pt>
                <c:pt idx="4226">
                  <c:v>0.57553956834532349</c:v>
                </c:pt>
                <c:pt idx="4227">
                  <c:v>0.597122302158273</c:v>
                </c:pt>
                <c:pt idx="4228">
                  <c:v>0.68345323741007435</c:v>
                </c:pt>
                <c:pt idx="4229">
                  <c:v>0.63448275862069003</c:v>
                </c:pt>
                <c:pt idx="4230">
                  <c:v>0.7841726618705035</c:v>
                </c:pt>
                <c:pt idx="4231">
                  <c:v>0.61111111111111105</c:v>
                </c:pt>
                <c:pt idx="4232">
                  <c:v>0.52112676056338003</c:v>
                </c:pt>
                <c:pt idx="4233">
                  <c:v>0.52112676056338003</c:v>
                </c:pt>
                <c:pt idx="4234">
                  <c:v>0.65034965034965331</c:v>
                </c:pt>
                <c:pt idx="4235">
                  <c:v>0.83823529411764697</c:v>
                </c:pt>
                <c:pt idx="4236">
                  <c:v>0.5942028985507245</c:v>
                </c:pt>
                <c:pt idx="4237">
                  <c:v>0.4</c:v>
                </c:pt>
                <c:pt idx="4238">
                  <c:v>0.65942028985507362</c:v>
                </c:pt>
                <c:pt idx="4239">
                  <c:v>0.47857142857142893</c:v>
                </c:pt>
                <c:pt idx="4240">
                  <c:v>0.47857142857142893</c:v>
                </c:pt>
                <c:pt idx="4241">
                  <c:v>0.71428571428571463</c:v>
                </c:pt>
                <c:pt idx="4242">
                  <c:v>0.6785714285714316</c:v>
                </c:pt>
                <c:pt idx="4243">
                  <c:v>0.53571428571428559</c:v>
                </c:pt>
                <c:pt idx="4244">
                  <c:v>0.6785714285714316</c:v>
                </c:pt>
                <c:pt idx="4245">
                  <c:v>0.74637681159420488</c:v>
                </c:pt>
                <c:pt idx="4246">
                  <c:v>0.6785714285714316</c:v>
                </c:pt>
                <c:pt idx="4247">
                  <c:v>0.70000000000000062</c:v>
                </c:pt>
                <c:pt idx="4248">
                  <c:v>0.61971830985915499</c:v>
                </c:pt>
                <c:pt idx="4249">
                  <c:v>0.647887323943662</c:v>
                </c:pt>
                <c:pt idx="4250">
                  <c:v>0.73571428571428599</c:v>
                </c:pt>
                <c:pt idx="4251">
                  <c:v>0.77464788732394685</c:v>
                </c:pt>
                <c:pt idx="4252">
                  <c:v>0.79577464788732399</c:v>
                </c:pt>
                <c:pt idx="4253">
                  <c:v>0.68493150684931503</c:v>
                </c:pt>
                <c:pt idx="4254">
                  <c:v>0.25333333333333274</c:v>
                </c:pt>
                <c:pt idx="4255">
                  <c:v>0.42758620689655324</c:v>
                </c:pt>
                <c:pt idx="4256">
                  <c:v>0.82857142857142962</c:v>
                </c:pt>
                <c:pt idx="4257">
                  <c:v>0.76760563380282065</c:v>
                </c:pt>
                <c:pt idx="4258">
                  <c:v>0.59859154929577496</c:v>
                </c:pt>
                <c:pt idx="4259">
                  <c:v>0.83802816901408561</c:v>
                </c:pt>
                <c:pt idx="4260">
                  <c:v>0.56338028169014098</c:v>
                </c:pt>
                <c:pt idx="4261">
                  <c:v>0.70422535211267812</c:v>
                </c:pt>
                <c:pt idx="4262">
                  <c:v>0.70547945205479912</c:v>
                </c:pt>
                <c:pt idx="4263">
                  <c:v>0.69863013698630105</c:v>
                </c:pt>
                <c:pt idx="4264">
                  <c:v>0.74647887323943984</c:v>
                </c:pt>
                <c:pt idx="4265">
                  <c:v>0.77777777777778012</c:v>
                </c:pt>
                <c:pt idx="4266">
                  <c:v>0.77777777777778012</c:v>
                </c:pt>
                <c:pt idx="4267">
                  <c:v>0.5844155844155835</c:v>
                </c:pt>
                <c:pt idx="4268">
                  <c:v>0.65584415584415812</c:v>
                </c:pt>
                <c:pt idx="4269">
                  <c:v>0.63870967741935925</c:v>
                </c:pt>
                <c:pt idx="4270">
                  <c:v>0.54838709677419462</c:v>
                </c:pt>
                <c:pt idx="4271">
                  <c:v>0.63870967741935925</c:v>
                </c:pt>
                <c:pt idx="4272">
                  <c:v>0.54838709677419462</c:v>
                </c:pt>
                <c:pt idx="4273">
                  <c:v>0.68387096774193457</c:v>
                </c:pt>
                <c:pt idx="4274">
                  <c:v>0.68831168831168799</c:v>
                </c:pt>
                <c:pt idx="4275">
                  <c:v>0.71612903225806912</c:v>
                </c:pt>
                <c:pt idx="4276">
                  <c:v>0.79617834394904496</c:v>
                </c:pt>
                <c:pt idx="4277">
                  <c:v>0.72611464968152961</c:v>
                </c:pt>
                <c:pt idx="4278">
                  <c:v>0.77304964539007537</c:v>
                </c:pt>
                <c:pt idx="4279">
                  <c:v>0.72340425531914965</c:v>
                </c:pt>
                <c:pt idx="4280">
                  <c:v>0.79020979020979065</c:v>
                </c:pt>
                <c:pt idx="4281">
                  <c:v>0.70921985815602862</c:v>
                </c:pt>
                <c:pt idx="4282">
                  <c:v>0.79865771812080688</c:v>
                </c:pt>
                <c:pt idx="4283">
                  <c:v>0.72340425531914965</c:v>
                </c:pt>
                <c:pt idx="4284">
                  <c:v>0.91608391608391604</c:v>
                </c:pt>
                <c:pt idx="4285">
                  <c:v>0.91608391608391604</c:v>
                </c:pt>
                <c:pt idx="4286">
                  <c:v>0.77622377622378025</c:v>
                </c:pt>
                <c:pt idx="4287">
                  <c:v>0.9716312056737616</c:v>
                </c:pt>
                <c:pt idx="4288">
                  <c:v>0.92198581560283865</c:v>
                </c:pt>
                <c:pt idx="4289">
                  <c:v>0.82269503546099643</c:v>
                </c:pt>
                <c:pt idx="4290">
                  <c:v>0.81560283687943536</c:v>
                </c:pt>
                <c:pt idx="4291">
                  <c:v>0.82269503546099643</c:v>
                </c:pt>
                <c:pt idx="4292">
                  <c:v>0.92907801418439984</c:v>
                </c:pt>
                <c:pt idx="4293">
                  <c:v>0.76223776223776196</c:v>
                </c:pt>
                <c:pt idx="4294">
                  <c:v>0.72027972027972065</c:v>
                </c:pt>
                <c:pt idx="4295">
                  <c:v>0.77483443708609712</c:v>
                </c:pt>
                <c:pt idx="4296">
                  <c:v>0.84967320261438384</c:v>
                </c:pt>
                <c:pt idx="4297">
                  <c:v>0.91489361702127936</c:v>
                </c:pt>
                <c:pt idx="4298">
                  <c:v>0.66666666666666763</c:v>
                </c:pt>
                <c:pt idx="4299">
                  <c:v>0.73758865248226901</c:v>
                </c:pt>
                <c:pt idx="4300">
                  <c:v>0.70212765957446865</c:v>
                </c:pt>
                <c:pt idx="4301">
                  <c:v>0.73049645390070905</c:v>
                </c:pt>
                <c:pt idx="4302">
                  <c:v>0.76595744680851385</c:v>
                </c:pt>
                <c:pt idx="4303">
                  <c:v>0.76315789473684204</c:v>
                </c:pt>
                <c:pt idx="4304">
                  <c:v>0.73972602739726001</c:v>
                </c:pt>
                <c:pt idx="4305">
                  <c:v>0.76086956521739102</c:v>
                </c:pt>
                <c:pt idx="4306">
                  <c:v>0.72727272727272696</c:v>
                </c:pt>
                <c:pt idx="4307">
                  <c:v>0.77622377622378025</c:v>
                </c:pt>
                <c:pt idx="4308">
                  <c:v>0.94244604316546798</c:v>
                </c:pt>
                <c:pt idx="4309">
                  <c:v>0.54861111111111105</c:v>
                </c:pt>
                <c:pt idx="4310">
                  <c:v>0.60139860139860313</c:v>
                </c:pt>
                <c:pt idx="4311">
                  <c:v>0.79720279720279696</c:v>
                </c:pt>
                <c:pt idx="4312">
                  <c:v>0.75524475524475565</c:v>
                </c:pt>
                <c:pt idx="4313">
                  <c:v>0.68085106382978888</c:v>
                </c:pt>
                <c:pt idx="4314">
                  <c:v>0.80851063829787262</c:v>
                </c:pt>
                <c:pt idx="4315">
                  <c:v>0.75539568345323949</c:v>
                </c:pt>
                <c:pt idx="4316">
                  <c:v>0.75539568345323949</c:v>
                </c:pt>
                <c:pt idx="4317">
                  <c:v>0.70503597122302264</c:v>
                </c:pt>
                <c:pt idx="4318">
                  <c:v>0.64028776978417301</c:v>
                </c:pt>
                <c:pt idx="4319">
                  <c:v>0.66187050359712485</c:v>
                </c:pt>
                <c:pt idx="4320">
                  <c:v>0.74820143884892165</c:v>
                </c:pt>
                <c:pt idx="4321">
                  <c:v>0.73103448275862104</c:v>
                </c:pt>
                <c:pt idx="4322">
                  <c:v>0.86330935251798813</c:v>
                </c:pt>
                <c:pt idx="4323">
                  <c:v>0.6875</c:v>
                </c:pt>
                <c:pt idx="4324">
                  <c:v>0.59859154929577496</c:v>
                </c:pt>
                <c:pt idx="4325">
                  <c:v>0.58450704225352101</c:v>
                </c:pt>
                <c:pt idx="4326">
                  <c:v>0.72727272727272696</c:v>
                </c:pt>
                <c:pt idx="4327">
                  <c:v>0.75735294117647101</c:v>
                </c:pt>
                <c:pt idx="4328">
                  <c:v>0.67391304347826164</c:v>
                </c:pt>
                <c:pt idx="4329">
                  <c:v>0.47857142857142893</c:v>
                </c:pt>
                <c:pt idx="4330">
                  <c:v>0.72463768115942062</c:v>
                </c:pt>
                <c:pt idx="4331">
                  <c:v>0.4</c:v>
                </c:pt>
                <c:pt idx="4332">
                  <c:v>0.4</c:v>
                </c:pt>
                <c:pt idx="4333">
                  <c:v>0.77857142857143136</c:v>
                </c:pt>
                <c:pt idx="4334">
                  <c:v>0.74285714285714299</c:v>
                </c:pt>
                <c:pt idx="4335">
                  <c:v>0.60000000000000064</c:v>
                </c:pt>
                <c:pt idx="4336">
                  <c:v>0.74285714285714299</c:v>
                </c:pt>
                <c:pt idx="4337">
                  <c:v>0.81159420289855289</c:v>
                </c:pt>
                <c:pt idx="4338">
                  <c:v>0.75714285714285912</c:v>
                </c:pt>
                <c:pt idx="4339">
                  <c:v>0.76428571428571612</c:v>
                </c:pt>
                <c:pt idx="4340">
                  <c:v>0.69718309859154903</c:v>
                </c:pt>
                <c:pt idx="4341">
                  <c:v>0.72535211267605604</c:v>
                </c:pt>
                <c:pt idx="4342">
                  <c:v>0.77142857142857524</c:v>
                </c:pt>
                <c:pt idx="4343">
                  <c:v>0.83802816901408561</c:v>
                </c:pt>
                <c:pt idx="4344">
                  <c:v>0.85915492957746498</c:v>
                </c:pt>
                <c:pt idx="4345">
                  <c:v>0.76027397260274165</c:v>
                </c:pt>
                <c:pt idx="4346">
                  <c:v>0.30666666666666842</c:v>
                </c:pt>
                <c:pt idx="4347">
                  <c:v>0.50344827586206686</c:v>
                </c:pt>
                <c:pt idx="4348">
                  <c:v>0.89285714285714257</c:v>
                </c:pt>
                <c:pt idx="4349">
                  <c:v>0.84507042253521336</c:v>
                </c:pt>
                <c:pt idx="4350">
                  <c:v>0.67605633802817211</c:v>
                </c:pt>
                <c:pt idx="4351">
                  <c:v>0.91549295774647899</c:v>
                </c:pt>
                <c:pt idx="4352">
                  <c:v>0.64084507042253924</c:v>
                </c:pt>
                <c:pt idx="4353">
                  <c:v>0.78169014084507005</c:v>
                </c:pt>
                <c:pt idx="4354">
                  <c:v>0.78082191780821963</c:v>
                </c:pt>
                <c:pt idx="4355">
                  <c:v>0.77397260273972812</c:v>
                </c:pt>
                <c:pt idx="4356">
                  <c:v>0.823943661971831</c:v>
                </c:pt>
                <c:pt idx="4357">
                  <c:v>0.85416666666666696</c:v>
                </c:pt>
                <c:pt idx="4358">
                  <c:v>0.85416666666666696</c:v>
                </c:pt>
                <c:pt idx="4359">
                  <c:v>0.65584415584415812</c:v>
                </c:pt>
                <c:pt idx="4360">
                  <c:v>0.72727272727272696</c:v>
                </c:pt>
                <c:pt idx="4361">
                  <c:v>0.6903225806451605</c:v>
                </c:pt>
                <c:pt idx="4362">
                  <c:v>0.587096774193548</c:v>
                </c:pt>
                <c:pt idx="4363">
                  <c:v>0.6903225806451605</c:v>
                </c:pt>
                <c:pt idx="4364">
                  <c:v>0.587096774193548</c:v>
                </c:pt>
                <c:pt idx="4365">
                  <c:v>0.73548387096774159</c:v>
                </c:pt>
                <c:pt idx="4366">
                  <c:v>0.75974025974026005</c:v>
                </c:pt>
                <c:pt idx="4367">
                  <c:v>0.76774193548387737</c:v>
                </c:pt>
                <c:pt idx="4368">
                  <c:v>0.70512820512820562</c:v>
                </c:pt>
                <c:pt idx="4369">
                  <c:v>0.76282051282051677</c:v>
                </c:pt>
                <c:pt idx="4370">
                  <c:v>0.91025641025641002</c:v>
                </c:pt>
                <c:pt idx="4371">
                  <c:v>0.7446808510638333</c:v>
                </c:pt>
                <c:pt idx="4372">
                  <c:v>0.69503546099290758</c:v>
                </c:pt>
                <c:pt idx="4373">
                  <c:v>0.83216783216783263</c:v>
                </c:pt>
                <c:pt idx="4374">
                  <c:v>0.68085106382978888</c:v>
                </c:pt>
                <c:pt idx="4375">
                  <c:v>0.77333333333333365</c:v>
                </c:pt>
                <c:pt idx="4376">
                  <c:v>0.69503546099290758</c:v>
                </c:pt>
                <c:pt idx="4377">
                  <c:v>0.95804195804195802</c:v>
                </c:pt>
                <c:pt idx="4378">
                  <c:v>0.95804195804195802</c:v>
                </c:pt>
                <c:pt idx="4379">
                  <c:v>0.81818181818182012</c:v>
                </c:pt>
                <c:pt idx="4380">
                  <c:v>0.94326241134751798</c:v>
                </c:pt>
                <c:pt idx="4381">
                  <c:v>0.93617021276595702</c:v>
                </c:pt>
                <c:pt idx="4382">
                  <c:v>0.83687943262411868</c:v>
                </c:pt>
                <c:pt idx="4383">
                  <c:v>0.82978723404255361</c:v>
                </c:pt>
                <c:pt idx="4384">
                  <c:v>0.83687943262411868</c:v>
                </c:pt>
                <c:pt idx="4385">
                  <c:v>0.94326241134751798</c:v>
                </c:pt>
                <c:pt idx="4386">
                  <c:v>0.79020979020979065</c:v>
                </c:pt>
                <c:pt idx="4387">
                  <c:v>0.74825174825174801</c:v>
                </c:pt>
                <c:pt idx="4388">
                  <c:v>0.77631578947368463</c:v>
                </c:pt>
                <c:pt idx="4389">
                  <c:v>0.78571428571428559</c:v>
                </c:pt>
                <c:pt idx="4390">
                  <c:v>0.92907801418439984</c:v>
                </c:pt>
                <c:pt idx="4391">
                  <c:v>0.63829787234043012</c:v>
                </c:pt>
                <c:pt idx="4392">
                  <c:v>0.70921985815602862</c:v>
                </c:pt>
                <c:pt idx="4393">
                  <c:v>0.67375886524822948</c:v>
                </c:pt>
                <c:pt idx="4394">
                  <c:v>0.70212765957446865</c:v>
                </c:pt>
                <c:pt idx="4395">
                  <c:v>0.73758865248226901</c:v>
                </c:pt>
                <c:pt idx="4396">
                  <c:v>0.69736842105262986</c:v>
                </c:pt>
                <c:pt idx="4397">
                  <c:v>0.67123287671232901</c:v>
                </c:pt>
                <c:pt idx="4398">
                  <c:v>0.73188405797101563</c:v>
                </c:pt>
                <c:pt idx="4399">
                  <c:v>0.78321678321678256</c:v>
                </c:pt>
                <c:pt idx="4400">
                  <c:v>0.83216783216783263</c:v>
                </c:pt>
                <c:pt idx="4401">
                  <c:v>0.94244604316546798</c:v>
                </c:pt>
                <c:pt idx="4402">
                  <c:v>0.59027777777777757</c:v>
                </c:pt>
                <c:pt idx="4403">
                  <c:v>0.643356643356643</c:v>
                </c:pt>
                <c:pt idx="4404">
                  <c:v>0.82517482517482565</c:v>
                </c:pt>
                <c:pt idx="4405">
                  <c:v>0.79720279720279696</c:v>
                </c:pt>
                <c:pt idx="4406">
                  <c:v>0.65248226950354604</c:v>
                </c:pt>
                <c:pt idx="4407">
                  <c:v>0.780141843971631</c:v>
                </c:pt>
                <c:pt idx="4408">
                  <c:v>0.82733812949640251</c:v>
                </c:pt>
                <c:pt idx="4409">
                  <c:v>0.82733812949640251</c:v>
                </c:pt>
                <c:pt idx="4410">
                  <c:v>0.73381294964028798</c:v>
                </c:pt>
                <c:pt idx="4411">
                  <c:v>0.71223021582733759</c:v>
                </c:pt>
                <c:pt idx="4412">
                  <c:v>0.73381294964028798</c:v>
                </c:pt>
                <c:pt idx="4413">
                  <c:v>0.82014388489208601</c:v>
                </c:pt>
                <c:pt idx="4414">
                  <c:v>0.64137931034483142</c:v>
                </c:pt>
                <c:pt idx="4415">
                  <c:v>0.87769784172661902</c:v>
                </c:pt>
                <c:pt idx="4416">
                  <c:v>0.6736111111111136</c:v>
                </c:pt>
                <c:pt idx="4417">
                  <c:v>0.54929577464788948</c:v>
                </c:pt>
                <c:pt idx="4418">
                  <c:v>0.65492957746479452</c:v>
                </c:pt>
                <c:pt idx="4419">
                  <c:v>0.70629370629370836</c:v>
                </c:pt>
                <c:pt idx="4420">
                  <c:v>0.83088235294117763</c:v>
                </c:pt>
                <c:pt idx="4421">
                  <c:v>0.64492753623188837</c:v>
                </c:pt>
                <c:pt idx="4422">
                  <c:v>0.50714285714285701</c:v>
                </c:pt>
                <c:pt idx="4423">
                  <c:v>0.76811594202898736</c:v>
                </c:pt>
                <c:pt idx="4424">
                  <c:v>0.47142857142857242</c:v>
                </c:pt>
                <c:pt idx="4425">
                  <c:v>0.47142857142857242</c:v>
                </c:pt>
                <c:pt idx="4426">
                  <c:v>0.80714285714285705</c:v>
                </c:pt>
                <c:pt idx="4427">
                  <c:v>0.78571428571428559</c:v>
                </c:pt>
                <c:pt idx="4428">
                  <c:v>0.62857142857143111</c:v>
                </c:pt>
                <c:pt idx="4429">
                  <c:v>0.78571428571428559</c:v>
                </c:pt>
                <c:pt idx="4430">
                  <c:v>0.79710144927536197</c:v>
                </c:pt>
                <c:pt idx="4431">
                  <c:v>0.78571428571428559</c:v>
                </c:pt>
                <c:pt idx="4432">
                  <c:v>0.79285714285714259</c:v>
                </c:pt>
                <c:pt idx="4433">
                  <c:v>0.66901408450704203</c:v>
                </c:pt>
                <c:pt idx="4434">
                  <c:v>0.73943661971830998</c:v>
                </c:pt>
                <c:pt idx="4435">
                  <c:v>0.81428571428571461</c:v>
                </c:pt>
                <c:pt idx="4436">
                  <c:v>0.86619718309859484</c:v>
                </c:pt>
                <c:pt idx="4437">
                  <c:v>0.87323943661972236</c:v>
                </c:pt>
                <c:pt idx="4438">
                  <c:v>0.74657534246575363</c:v>
                </c:pt>
                <c:pt idx="4439">
                  <c:v>0.38000000000000106</c:v>
                </c:pt>
                <c:pt idx="4440">
                  <c:v>0.50344827586206686</c:v>
                </c:pt>
                <c:pt idx="4441">
                  <c:v>0.92142857142857348</c:v>
                </c:pt>
                <c:pt idx="4442">
                  <c:v>0.81690140845070636</c:v>
                </c:pt>
                <c:pt idx="4443">
                  <c:v>0.647887323943662</c:v>
                </c:pt>
                <c:pt idx="4444">
                  <c:v>0.88732394366197198</c:v>
                </c:pt>
                <c:pt idx="4445">
                  <c:v>0.61267605633803224</c:v>
                </c:pt>
                <c:pt idx="4446">
                  <c:v>0.75352112676056304</c:v>
                </c:pt>
                <c:pt idx="4447">
                  <c:v>0.71232876712328863</c:v>
                </c:pt>
                <c:pt idx="4448">
                  <c:v>0.70547945205479912</c:v>
                </c:pt>
                <c:pt idx="4449">
                  <c:v>0.75352112676056304</c:v>
                </c:pt>
                <c:pt idx="4450">
                  <c:v>0.88194444444444464</c:v>
                </c:pt>
                <c:pt idx="4451">
                  <c:v>0.88194444444444464</c:v>
                </c:pt>
                <c:pt idx="4452">
                  <c:v>0.59354838709677349</c:v>
                </c:pt>
                <c:pt idx="4453">
                  <c:v>0.66451612903225388</c:v>
                </c:pt>
                <c:pt idx="4454">
                  <c:v>0.64743589743590069</c:v>
                </c:pt>
                <c:pt idx="4455">
                  <c:v>0.55769230769230804</c:v>
                </c:pt>
                <c:pt idx="4456">
                  <c:v>0.64743589743590069</c:v>
                </c:pt>
                <c:pt idx="4457">
                  <c:v>0.67307692307692302</c:v>
                </c:pt>
                <c:pt idx="4458">
                  <c:v>0.69230769230769262</c:v>
                </c:pt>
                <c:pt idx="4459">
                  <c:v>0.69677419354839043</c:v>
                </c:pt>
                <c:pt idx="4460">
                  <c:v>0.72435897435897612</c:v>
                </c:pt>
                <c:pt idx="4461">
                  <c:v>0.677215189873418</c:v>
                </c:pt>
                <c:pt idx="4462">
                  <c:v>0.848101265822785</c:v>
                </c:pt>
                <c:pt idx="4463">
                  <c:v>0.87898089171974503</c:v>
                </c:pt>
                <c:pt idx="4464">
                  <c:v>0.91666666666666696</c:v>
                </c:pt>
                <c:pt idx="4465">
                  <c:v>0.58156028368793922</c:v>
                </c:pt>
                <c:pt idx="4466">
                  <c:v>0.58865248226950462</c:v>
                </c:pt>
                <c:pt idx="4467">
                  <c:v>0.69930069930069905</c:v>
                </c:pt>
                <c:pt idx="4468">
                  <c:v>0.60283687943262398</c:v>
                </c:pt>
                <c:pt idx="4469">
                  <c:v>0.66000000000000236</c:v>
                </c:pt>
                <c:pt idx="4470">
                  <c:v>0.58865248226950462</c:v>
                </c:pt>
                <c:pt idx="4471">
                  <c:v>0.713286713286713</c:v>
                </c:pt>
                <c:pt idx="4472">
                  <c:v>0.713286713286713</c:v>
                </c:pt>
                <c:pt idx="4473">
                  <c:v>0.62937062937062904</c:v>
                </c:pt>
                <c:pt idx="4474">
                  <c:v>0.72340425531914965</c:v>
                </c:pt>
                <c:pt idx="4475">
                  <c:v>0.70212765957446865</c:v>
                </c:pt>
                <c:pt idx="4476">
                  <c:v>0.60283687943262398</c:v>
                </c:pt>
                <c:pt idx="4477">
                  <c:v>0.56737588652482585</c:v>
                </c:pt>
                <c:pt idx="4478">
                  <c:v>0.60283687943262398</c:v>
                </c:pt>
                <c:pt idx="4479">
                  <c:v>0.68085106382978888</c:v>
                </c:pt>
                <c:pt idx="4480">
                  <c:v>0.5174825174825175</c:v>
                </c:pt>
                <c:pt idx="4481">
                  <c:v>0.643356643356643</c:v>
                </c:pt>
                <c:pt idx="4482">
                  <c:v>0.70394736842105299</c:v>
                </c:pt>
                <c:pt idx="4483">
                  <c:v>0.74025974025974062</c:v>
                </c:pt>
                <c:pt idx="4484">
                  <c:v>0.69503546099290758</c:v>
                </c:pt>
                <c:pt idx="4485">
                  <c:v>0.48936170212766195</c:v>
                </c:pt>
                <c:pt idx="4486">
                  <c:v>0.51773049645390312</c:v>
                </c:pt>
                <c:pt idx="4487">
                  <c:v>0.46808510638298007</c:v>
                </c:pt>
                <c:pt idx="4488">
                  <c:v>0.52482269503546097</c:v>
                </c:pt>
                <c:pt idx="4489">
                  <c:v>0.57446808510638259</c:v>
                </c:pt>
                <c:pt idx="4490">
                  <c:v>0.59210526315789502</c:v>
                </c:pt>
                <c:pt idx="4491">
                  <c:v>0.65753424657534265</c:v>
                </c:pt>
                <c:pt idx="4492">
                  <c:v>0.76086956521739102</c:v>
                </c:pt>
                <c:pt idx="4493">
                  <c:v>0.66433566433566404</c:v>
                </c:pt>
                <c:pt idx="4494">
                  <c:v>0.60139860139860313</c:v>
                </c:pt>
                <c:pt idx="4495">
                  <c:v>0.6906474820143923</c:v>
                </c:pt>
                <c:pt idx="4496">
                  <c:v>0.47916666666666824</c:v>
                </c:pt>
                <c:pt idx="4497">
                  <c:v>0.49650349650349701</c:v>
                </c:pt>
                <c:pt idx="4498">
                  <c:v>0.62237762237762262</c:v>
                </c:pt>
                <c:pt idx="4499">
                  <c:v>0.56643356643356602</c:v>
                </c:pt>
                <c:pt idx="4500">
                  <c:v>0.61702127659574924</c:v>
                </c:pt>
                <c:pt idx="4501">
                  <c:v>0.57446808510638259</c:v>
                </c:pt>
                <c:pt idx="4502">
                  <c:v>0.6906474820143923</c:v>
                </c:pt>
                <c:pt idx="4503">
                  <c:v>0.6906474820143923</c:v>
                </c:pt>
                <c:pt idx="4504">
                  <c:v>0.69784172661870925</c:v>
                </c:pt>
                <c:pt idx="4505">
                  <c:v>0.73381294964028798</c:v>
                </c:pt>
                <c:pt idx="4506">
                  <c:v>0.65467625899280812</c:v>
                </c:pt>
                <c:pt idx="4507">
                  <c:v>0.68345323741007435</c:v>
                </c:pt>
                <c:pt idx="4508">
                  <c:v>0.62068965517241637</c:v>
                </c:pt>
                <c:pt idx="4509">
                  <c:v>0.66187050359712485</c:v>
                </c:pt>
                <c:pt idx="4510">
                  <c:v>0.56944444444444464</c:v>
                </c:pt>
                <c:pt idx="4511">
                  <c:v>0.53521126760563398</c:v>
                </c:pt>
                <c:pt idx="4512">
                  <c:v>0.647887323943662</c:v>
                </c:pt>
                <c:pt idx="4513">
                  <c:v>0.77622377622378025</c:v>
                </c:pt>
                <c:pt idx="4514">
                  <c:v>0.750000000000002</c:v>
                </c:pt>
                <c:pt idx="4515">
                  <c:v>0.60869565217391852</c:v>
                </c:pt>
                <c:pt idx="4516">
                  <c:v>0.51428571428571401</c:v>
                </c:pt>
                <c:pt idx="4517">
                  <c:v>0.60144927536231962</c:v>
                </c:pt>
                <c:pt idx="4518">
                  <c:v>0.62142857142857477</c:v>
                </c:pt>
                <c:pt idx="4519">
                  <c:v>0.62142857142857477</c:v>
                </c:pt>
                <c:pt idx="4520">
                  <c:v>0.6785714285714316</c:v>
                </c:pt>
                <c:pt idx="4521">
                  <c:v>0.62857142857143111</c:v>
                </c:pt>
                <c:pt idx="4522">
                  <c:v>0.48571428571428765</c:v>
                </c:pt>
                <c:pt idx="4523">
                  <c:v>0.62857142857143111</c:v>
                </c:pt>
                <c:pt idx="4524">
                  <c:v>0.69565217391304301</c:v>
                </c:pt>
                <c:pt idx="4525">
                  <c:v>0.61428571428571588</c:v>
                </c:pt>
                <c:pt idx="4526">
                  <c:v>0.65000000000000224</c:v>
                </c:pt>
                <c:pt idx="4527">
                  <c:v>0.61971830985915499</c:v>
                </c:pt>
                <c:pt idx="4528">
                  <c:v>0.61971830985915499</c:v>
                </c:pt>
                <c:pt idx="4529">
                  <c:v>0.69285714285714251</c:v>
                </c:pt>
                <c:pt idx="4530">
                  <c:v>0.73239436619718512</c:v>
                </c:pt>
                <c:pt idx="4531">
                  <c:v>0.71126760563380365</c:v>
                </c:pt>
                <c:pt idx="4532">
                  <c:v>0.75342465753424936</c:v>
                </c:pt>
                <c:pt idx="4533">
                  <c:v>0.36666666666666842</c:v>
                </c:pt>
                <c:pt idx="4534">
                  <c:v>0.4</c:v>
                </c:pt>
                <c:pt idx="4535">
                  <c:v>0.74285714285714299</c:v>
                </c:pt>
                <c:pt idx="4536">
                  <c:v>0.80985915492957961</c:v>
                </c:pt>
                <c:pt idx="4537">
                  <c:v>0.51408450704225139</c:v>
                </c:pt>
                <c:pt idx="4538">
                  <c:v>0.73943661971830998</c:v>
                </c:pt>
                <c:pt idx="4539">
                  <c:v>0.54929577464788948</c:v>
                </c:pt>
                <c:pt idx="4540">
                  <c:v>0.647887323943662</c:v>
                </c:pt>
                <c:pt idx="4541">
                  <c:v>0.73287671232876961</c:v>
                </c:pt>
                <c:pt idx="4542">
                  <c:v>0.7945205479452031</c:v>
                </c:pt>
                <c:pt idx="4543">
                  <c:v>0.71830985915493062</c:v>
                </c:pt>
                <c:pt idx="4544">
                  <c:v>0.79166666666666696</c:v>
                </c:pt>
                <c:pt idx="4545">
                  <c:v>0.79166666666666696</c:v>
                </c:pt>
                <c:pt idx="4546">
                  <c:v>0.62580645161290305</c:v>
                </c:pt>
                <c:pt idx="4547">
                  <c:v>0.554838709677419</c:v>
                </c:pt>
                <c:pt idx="4548">
                  <c:v>0.55769230769230804</c:v>
                </c:pt>
                <c:pt idx="4549">
                  <c:v>0.53205128205128205</c:v>
                </c:pt>
                <c:pt idx="4550">
                  <c:v>0.55769230769230804</c:v>
                </c:pt>
                <c:pt idx="4551">
                  <c:v>0.45512820512820606</c:v>
                </c:pt>
                <c:pt idx="4552">
                  <c:v>0.67948717948718063</c:v>
                </c:pt>
                <c:pt idx="4553">
                  <c:v>0.587096774193548</c:v>
                </c:pt>
                <c:pt idx="4554">
                  <c:v>0.59615384615384603</c:v>
                </c:pt>
                <c:pt idx="4555">
                  <c:v>0.98101265822784756</c:v>
                </c:pt>
                <c:pt idx="4556">
                  <c:v>0.632911392405065</c:v>
                </c:pt>
                <c:pt idx="4557">
                  <c:v>0.77707006369427023</c:v>
                </c:pt>
                <c:pt idx="4558">
                  <c:v>0.72435897435897612</c:v>
                </c:pt>
                <c:pt idx="4559">
                  <c:v>0.658227848101266</c:v>
                </c:pt>
                <c:pt idx="4560">
                  <c:v>0.59574468085106358</c:v>
                </c:pt>
                <c:pt idx="4561">
                  <c:v>0.60283687943262398</c:v>
                </c:pt>
                <c:pt idx="4562">
                  <c:v>0.68531468531468498</c:v>
                </c:pt>
                <c:pt idx="4563">
                  <c:v>0.61702127659574924</c:v>
                </c:pt>
                <c:pt idx="4564">
                  <c:v>0.67333333333333512</c:v>
                </c:pt>
                <c:pt idx="4565">
                  <c:v>0.60283687943262398</c:v>
                </c:pt>
                <c:pt idx="4566">
                  <c:v>0.69930069930069905</c:v>
                </c:pt>
                <c:pt idx="4567">
                  <c:v>0.69930069930069905</c:v>
                </c:pt>
                <c:pt idx="4568">
                  <c:v>0.61538461538461564</c:v>
                </c:pt>
                <c:pt idx="4569">
                  <c:v>0.73758865248226901</c:v>
                </c:pt>
                <c:pt idx="4570">
                  <c:v>0.71631205673758902</c:v>
                </c:pt>
                <c:pt idx="4571">
                  <c:v>0.61702127659574924</c:v>
                </c:pt>
                <c:pt idx="4572">
                  <c:v>0.58156028368793922</c:v>
                </c:pt>
                <c:pt idx="4573">
                  <c:v>0.61702127659574924</c:v>
                </c:pt>
                <c:pt idx="4574">
                  <c:v>0.69503546099290758</c:v>
                </c:pt>
                <c:pt idx="4575">
                  <c:v>0.53146853146853101</c:v>
                </c:pt>
                <c:pt idx="4576">
                  <c:v>0.65734265734265762</c:v>
                </c:pt>
                <c:pt idx="4577">
                  <c:v>0.69078947368421384</c:v>
                </c:pt>
                <c:pt idx="4578">
                  <c:v>0.75324675324675305</c:v>
                </c:pt>
                <c:pt idx="4579">
                  <c:v>0.70921985815602862</c:v>
                </c:pt>
                <c:pt idx="4580">
                  <c:v>0.50354609929077998</c:v>
                </c:pt>
                <c:pt idx="4581">
                  <c:v>0.53191489361702105</c:v>
                </c:pt>
                <c:pt idx="4582">
                  <c:v>0.48226950354609899</c:v>
                </c:pt>
                <c:pt idx="4583">
                  <c:v>0.53900709219858611</c:v>
                </c:pt>
                <c:pt idx="4584">
                  <c:v>0.58865248226950462</c:v>
                </c:pt>
                <c:pt idx="4585">
                  <c:v>0.6052631578947365</c:v>
                </c:pt>
                <c:pt idx="4586">
                  <c:v>0.67123287671232901</c:v>
                </c:pt>
                <c:pt idx="4587">
                  <c:v>0.77536231884058004</c:v>
                </c:pt>
                <c:pt idx="4588">
                  <c:v>0.66433566433566404</c:v>
                </c:pt>
                <c:pt idx="4589">
                  <c:v>0.60139860139860313</c:v>
                </c:pt>
                <c:pt idx="4590">
                  <c:v>0.70503597122302264</c:v>
                </c:pt>
                <c:pt idx="4591">
                  <c:v>0.46527777777777907</c:v>
                </c:pt>
                <c:pt idx="4592">
                  <c:v>0.48251748251748294</c:v>
                </c:pt>
                <c:pt idx="4593">
                  <c:v>0.63636363636363813</c:v>
                </c:pt>
                <c:pt idx="4594">
                  <c:v>0.55244755244755261</c:v>
                </c:pt>
                <c:pt idx="4595">
                  <c:v>0.6312056737588676</c:v>
                </c:pt>
                <c:pt idx="4596">
                  <c:v>0.58865248226950462</c:v>
                </c:pt>
                <c:pt idx="4597">
                  <c:v>0.67625899280575563</c:v>
                </c:pt>
                <c:pt idx="4598">
                  <c:v>0.67625899280575563</c:v>
                </c:pt>
                <c:pt idx="4599">
                  <c:v>0.68345323741007435</c:v>
                </c:pt>
                <c:pt idx="4600">
                  <c:v>0.71942446043165498</c:v>
                </c:pt>
                <c:pt idx="4601">
                  <c:v>0.64028776978417301</c:v>
                </c:pt>
                <c:pt idx="4602">
                  <c:v>0.66906474820143902</c:v>
                </c:pt>
                <c:pt idx="4603">
                  <c:v>0.63448275862069003</c:v>
                </c:pt>
                <c:pt idx="4604">
                  <c:v>0.67625899280575563</c:v>
                </c:pt>
                <c:pt idx="4605">
                  <c:v>0.56944444444444464</c:v>
                </c:pt>
                <c:pt idx="4606">
                  <c:v>0.54929577464788948</c:v>
                </c:pt>
                <c:pt idx="4607">
                  <c:v>0.6338028169014106</c:v>
                </c:pt>
                <c:pt idx="4608">
                  <c:v>0.79020979020979065</c:v>
                </c:pt>
                <c:pt idx="4609">
                  <c:v>0.73529411764705965</c:v>
                </c:pt>
                <c:pt idx="4610">
                  <c:v>0.623188405797101</c:v>
                </c:pt>
                <c:pt idx="4611">
                  <c:v>0.52857142857142903</c:v>
                </c:pt>
                <c:pt idx="4612">
                  <c:v>0.61594202898550765</c:v>
                </c:pt>
                <c:pt idx="4613">
                  <c:v>0.60714285714285765</c:v>
                </c:pt>
                <c:pt idx="4614">
                  <c:v>0.60714285714285765</c:v>
                </c:pt>
                <c:pt idx="4615">
                  <c:v>0.66428571428571648</c:v>
                </c:pt>
                <c:pt idx="4616">
                  <c:v>0.61428571428571588</c:v>
                </c:pt>
                <c:pt idx="4617">
                  <c:v>0.47142857142857242</c:v>
                </c:pt>
                <c:pt idx="4618">
                  <c:v>0.61428571428571588</c:v>
                </c:pt>
                <c:pt idx="4619">
                  <c:v>0.68115942028985565</c:v>
                </c:pt>
                <c:pt idx="4620">
                  <c:v>0.61428571428571588</c:v>
                </c:pt>
                <c:pt idx="4621">
                  <c:v>0.63571428571428601</c:v>
                </c:pt>
                <c:pt idx="4622">
                  <c:v>0.6338028169014106</c:v>
                </c:pt>
                <c:pt idx="4623">
                  <c:v>0.61971830985915499</c:v>
                </c:pt>
                <c:pt idx="4624">
                  <c:v>0.70714285714285763</c:v>
                </c:pt>
                <c:pt idx="4625">
                  <c:v>0.74647887323943984</c:v>
                </c:pt>
                <c:pt idx="4626">
                  <c:v>0.69718309859154903</c:v>
                </c:pt>
                <c:pt idx="4627">
                  <c:v>0.76712328767123361</c:v>
                </c:pt>
                <c:pt idx="4628">
                  <c:v>0.38000000000000106</c:v>
                </c:pt>
                <c:pt idx="4629">
                  <c:v>0.41379310344827575</c:v>
                </c:pt>
                <c:pt idx="4630">
                  <c:v>0.75714285714285912</c:v>
                </c:pt>
                <c:pt idx="4631">
                  <c:v>0.823943661971831</c:v>
                </c:pt>
                <c:pt idx="4632">
                  <c:v>0.52816901408450911</c:v>
                </c:pt>
                <c:pt idx="4633">
                  <c:v>0.75352112676056304</c:v>
                </c:pt>
                <c:pt idx="4634">
                  <c:v>0.56338028169014098</c:v>
                </c:pt>
                <c:pt idx="4635">
                  <c:v>0.66197183098591761</c:v>
                </c:pt>
                <c:pt idx="4636">
                  <c:v>0.74657534246575363</c:v>
                </c:pt>
                <c:pt idx="4637">
                  <c:v>0.80821917808219201</c:v>
                </c:pt>
                <c:pt idx="4638">
                  <c:v>0.73239436619718512</c:v>
                </c:pt>
                <c:pt idx="4639">
                  <c:v>0.80555555555555602</c:v>
                </c:pt>
                <c:pt idx="4640">
                  <c:v>0.80555555555555602</c:v>
                </c:pt>
                <c:pt idx="4641">
                  <c:v>0.63870967741935925</c:v>
                </c:pt>
                <c:pt idx="4642">
                  <c:v>0.56774193548387653</c:v>
                </c:pt>
                <c:pt idx="4643">
                  <c:v>0.54487179487179505</c:v>
                </c:pt>
                <c:pt idx="4644">
                  <c:v>0.51923076923076616</c:v>
                </c:pt>
                <c:pt idx="4645">
                  <c:v>0.54487179487179505</c:v>
                </c:pt>
                <c:pt idx="4646">
                  <c:v>0.44230769230769307</c:v>
                </c:pt>
                <c:pt idx="4647">
                  <c:v>0.66666666666666763</c:v>
                </c:pt>
                <c:pt idx="4648">
                  <c:v>0.60000000000000064</c:v>
                </c:pt>
                <c:pt idx="4649">
                  <c:v>0.60897435897435903</c:v>
                </c:pt>
                <c:pt idx="4650">
                  <c:v>0.96835443037974889</c:v>
                </c:pt>
                <c:pt idx="4651">
                  <c:v>0.62025316455696156</c:v>
                </c:pt>
                <c:pt idx="4652">
                  <c:v>0.78980891719745205</c:v>
                </c:pt>
                <c:pt idx="4653">
                  <c:v>0.73717948717949111</c:v>
                </c:pt>
                <c:pt idx="4654">
                  <c:v>0.670886075949367</c:v>
                </c:pt>
                <c:pt idx="4655">
                  <c:v>0.9873417721519</c:v>
                </c:pt>
                <c:pt idx="4656">
                  <c:v>0.59574468085106358</c:v>
                </c:pt>
                <c:pt idx="4657">
                  <c:v>0.60283687943262398</c:v>
                </c:pt>
                <c:pt idx="4658">
                  <c:v>0.68531468531468498</c:v>
                </c:pt>
                <c:pt idx="4659">
                  <c:v>0.61702127659574924</c:v>
                </c:pt>
                <c:pt idx="4660">
                  <c:v>0.67333333333333512</c:v>
                </c:pt>
                <c:pt idx="4661">
                  <c:v>0.60283687943262398</c:v>
                </c:pt>
                <c:pt idx="4662">
                  <c:v>0.69930069930069905</c:v>
                </c:pt>
                <c:pt idx="4663">
                  <c:v>0.69930069930069905</c:v>
                </c:pt>
                <c:pt idx="4664">
                  <c:v>0.61538461538461564</c:v>
                </c:pt>
                <c:pt idx="4665">
                  <c:v>0.73758865248226901</c:v>
                </c:pt>
                <c:pt idx="4666">
                  <c:v>0.71631205673758902</c:v>
                </c:pt>
                <c:pt idx="4667">
                  <c:v>0.61702127659574924</c:v>
                </c:pt>
                <c:pt idx="4668">
                  <c:v>0.58156028368793922</c:v>
                </c:pt>
                <c:pt idx="4669">
                  <c:v>0.61702127659574924</c:v>
                </c:pt>
                <c:pt idx="4670">
                  <c:v>0.69503546099290758</c:v>
                </c:pt>
                <c:pt idx="4671">
                  <c:v>0.53146853146853101</c:v>
                </c:pt>
                <c:pt idx="4672">
                  <c:v>0.65734265734265762</c:v>
                </c:pt>
                <c:pt idx="4673">
                  <c:v>0.69078947368421384</c:v>
                </c:pt>
                <c:pt idx="4674">
                  <c:v>0.75324675324675305</c:v>
                </c:pt>
                <c:pt idx="4675">
                  <c:v>0.70921985815602862</c:v>
                </c:pt>
                <c:pt idx="4676">
                  <c:v>0.50354609929077998</c:v>
                </c:pt>
                <c:pt idx="4677">
                  <c:v>0.53191489361702105</c:v>
                </c:pt>
                <c:pt idx="4678">
                  <c:v>0.48226950354609899</c:v>
                </c:pt>
                <c:pt idx="4679">
                  <c:v>0.53900709219858611</c:v>
                </c:pt>
                <c:pt idx="4680">
                  <c:v>0.58865248226950462</c:v>
                </c:pt>
                <c:pt idx="4681">
                  <c:v>0.6052631578947365</c:v>
                </c:pt>
                <c:pt idx="4682">
                  <c:v>0.67123287671232901</c:v>
                </c:pt>
                <c:pt idx="4683">
                  <c:v>0.77536231884058004</c:v>
                </c:pt>
                <c:pt idx="4684">
                  <c:v>0.66433566433566404</c:v>
                </c:pt>
                <c:pt idx="4685">
                  <c:v>0.60139860139860313</c:v>
                </c:pt>
                <c:pt idx="4686">
                  <c:v>0.70503597122302264</c:v>
                </c:pt>
                <c:pt idx="4687">
                  <c:v>0.46527777777777907</c:v>
                </c:pt>
                <c:pt idx="4688">
                  <c:v>0.48251748251748294</c:v>
                </c:pt>
                <c:pt idx="4689">
                  <c:v>0.63636363636363813</c:v>
                </c:pt>
                <c:pt idx="4690">
                  <c:v>0.55244755244755261</c:v>
                </c:pt>
                <c:pt idx="4691">
                  <c:v>0.6312056737588676</c:v>
                </c:pt>
                <c:pt idx="4692">
                  <c:v>0.58865248226950462</c:v>
                </c:pt>
                <c:pt idx="4693">
                  <c:v>0.67625899280575563</c:v>
                </c:pt>
                <c:pt idx="4694">
                  <c:v>0.67625899280575563</c:v>
                </c:pt>
                <c:pt idx="4695">
                  <c:v>0.68345323741007435</c:v>
                </c:pt>
                <c:pt idx="4696">
                  <c:v>0.71942446043165498</c:v>
                </c:pt>
                <c:pt idx="4697">
                  <c:v>0.64028776978417301</c:v>
                </c:pt>
                <c:pt idx="4698">
                  <c:v>0.66906474820143902</c:v>
                </c:pt>
                <c:pt idx="4699">
                  <c:v>0.61379310344827931</c:v>
                </c:pt>
                <c:pt idx="4700">
                  <c:v>0.67625899280575563</c:v>
                </c:pt>
                <c:pt idx="4701">
                  <c:v>0.56944444444444464</c:v>
                </c:pt>
                <c:pt idx="4702">
                  <c:v>0.54929577464788948</c:v>
                </c:pt>
                <c:pt idx="4703">
                  <c:v>0.6338028169014106</c:v>
                </c:pt>
                <c:pt idx="4704">
                  <c:v>0.79020979020979065</c:v>
                </c:pt>
                <c:pt idx="4705">
                  <c:v>0.73529411764705965</c:v>
                </c:pt>
                <c:pt idx="4706">
                  <c:v>0.623188405797101</c:v>
                </c:pt>
                <c:pt idx="4707">
                  <c:v>0.52857142857142903</c:v>
                </c:pt>
                <c:pt idx="4708">
                  <c:v>0.61594202898550765</c:v>
                </c:pt>
                <c:pt idx="4709">
                  <c:v>0.60714285714285765</c:v>
                </c:pt>
                <c:pt idx="4710">
                  <c:v>0.60714285714285765</c:v>
                </c:pt>
                <c:pt idx="4711">
                  <c:v>0.66428571428571648</c:v>
                </c:pt>
                <c:pt idx="4712">
                  <c:v>0.61428571428571588</c:v>
                </c:pt>
                <c:pt idx="4713">
                  <c:v>0.47142857142857242</c:v>
                </c:pt>
                <c:pt idx="4714">
                  <c:v>0.61428571428571588</c:v>
                </c:pt>
                <c:pt idx="4715">
                  <c:v>0.68115942028985565</c:v>
                </c:pt>
                <c:pt idx="4716">
                  <c:v>0.61428571428571588</c:v>
                </c:pt>
                <c:pt idx="4717">
                  <c:v>0.63571428571428601</c:v>
                </c:pt>
                <c:pt idx="4718">
                  <c:v>0.6338028169014106</c:v>
                </c:pt>
                <c:pt idx="4719">
                  <c:v>0.61971830985915499</c:v>
                </c:pt>
                <c:pt idx="4720">
                  <c:v>0.70714285714285763</c:v>
                </c:pt>
                <c:pt idx="4721">
                  <c:v>0.74647887323943984</c:v>
                </c:pt>
                <c:pt idx="4722">
                  <c:v>0.69718309859154903</c:v>
                </c:pt>
                <c:pt idx="4723">
                  <c:v>0.76712328767123361</c:v>
                </c:pt>
                <c:pt idx="4724">
                  <c:v>0.4</c:v>
                </c:pt>
                <c:pt idx="4725">
                  <c:v>0.41379310344827575</c:v>
                </c:pt>
                <c:pt idx="4726">
                  <c:v>0.75714285714285912</c:v>
                </c:pt>
                <c:pt idx="4727">
                  <c:v>0.823943661971831</c:v>
                </c:pt>
                <c:pt idx="4728">
                  <c:v>0.52816901408450911</c:v>
                </c:pt>
                <c:pt idx="4729">
                  <c:v>0.75352112676056304</c:v>
                </c:pt>
                <c:pt idx="4730">
                  <c:v>0.56338028169014098</c:v>
                </c:pt>
                <c:pt idx="4731">
                  <c:v>0.66197183098591761</c:v>
                </c:pt>
                <c:pt idx="4732">
                  <c:v>0.74657534246575363</c:v>
                </c:pt>
                <c:pt idx="4733">
                  <c:v>0.80821917808219201</c:v>
                </c:pt>
                <c:pt idx="4734">
                  <c:v>0.73239436619718512</c:v>
                </c:pt>
                <c:pt idx="4735">
                  <c:v>0.80555555555555602</c:v>
                </c:pt>
                <c:pt idx="4736">
                  <c:v>0.80555555555555602</c:v>
                </c:pt>
                <c:pt idx="4737">
                  <c:v>0.63870967741935925</c:v>
                </c:pt>
                <c:pt idx="4738">
                  <c:v>0.56774193548387653</c:v>
                </c:pt>
                <c:pt idx="4739">
                  <c:v>0.5512820512820491</c:v>
                </c:pt>
                <c:pt idx="4740">
                  <c:v>0.53846153846153799</c:v>
                </c:pt>
                <c:pt idx="4741">
                  <c:v>0.5512820512820491</c:v>
                </c:pt>
                <c:pt idx="4742">
                  <c:v>0.46153846153846306</c:v>
                </c:pt>
                <c:pt idx="4743">
                  <c:v>0.67307692307692302</c:v>
                </c:pt>
                <c:pt idx="4744">
                  <c:v>0.60000000000000064</c:v>
                </c:pt>
                <c:pt idx="4745">
                  <c:v>0.62820512820512864</c:v>
                </c:pt>
                <c:pt idx="4746">
                  <c:v>0.9873417721519</c:v>
                </c:pt>
                <c:pt idx="4747">
                  <c:v>0.63924050632911777</c:v>
                </c:pt>
                <c:pt idx="4748">
                  <c:v>0.80891719745222856</c:v>
                </c:pt>
                <c:pt idx="4749">
                  <c:v>0.71794871794872084</c:v>
                </c:pt>
                <c:pt idx="4750">
                  <c:v>0.689873417721521</c:v>
                </c:pt>
                <c:pt idx="4751">
                  <c:v>0.96835443037974889</c:v>
                </c:pt>
                <c:pt idx="4752">
                  <c:v>0.98101265822784756</c:v>
                </c:pt>
                <c:pt idx="4753">
                  <c:v>0.65957446808510811</c:v>
                </c:pt>
                <c:pt idx="4754">
                  <c:v>0.66666666666666763</c:v>
                </c:pt>
                <c:pt idx="4755">
                  <c:v>0.74825174825174801</c:v>
                </c:pt>
                <c:pt idx="4756">
                  <c:v>0.68085106382978888</c:v>
                </c:pt>
                <c:pt idx="4757">
                  <c:v>0.74666666666666703</c:v>
                </c:pt>
                <c:pt idx="4758">
                  <c:v>0.66666666666666763</c:v>
                </c:pt>
                <c:pt idx="4759">
                  <c:v>0.63636363636363813</c:v>
                </c:pt>
                <c:pt idx="4760">
                  <c:v>0.63636363636363813</c:v>
                </c:pt>
                <c:pt idx="4761">
                  <c:v>0.67832167832168189</c:v>
                </c:pt>
                <c:pt idx="4762">
                  <c:v>0.67375886524822948</c:v>
                </c:pt>
                <c:pt idx="4763">
                  <c:v>0.65248226950354604</c:v>
                </c:pt>
                <c:pt idx="4764">
                  <c:v>0.68085106382978888</c:v>
                </c:pt>
                <c:pt idx="4765">
                  <c:v>0.51773049645390312</c:v>
                </c:pt>
                <c:pt idx="4766">
                  <c:v>0.68085106382978888</c:v>
                </c:pt>
                <c:pt idx="4767">
                  <c:v>0.6312056737588676</c:v>
                </c:pt>
                <c:pt idx="4768">
                  <c:v>0.46853146853146899</c:v>
                </c:pt>
                <c:pt idx="4769">
                  <c:v>0.63636363636363813</c:v>
                </c:pt>
                <c:pt idx="4770">
                  <c:v>0.73684210526315863</c:v>
                </c:pt>
                <c:pt idx="4771">
                  <c:v>0.72077922077922163</c:v>
                </c:pt>
                <c:pt idx="4772">
                  <c:v>0.64539007092198664</c:v>
                </c:pt>
                <c:pt idx="4773">
                  <c:v>0.56737588652482585</c:v>
                </c:pt>
                <c:pt idx="4774">
                  <c:v>0.46808510638298007</c:v>
                </c:pt>
                <c:pt idx="4775">
                  <c:v>0.43262411347517732</c:v>
                </c:pt>
                <c:pt idx="4776">
                  <c:v>0.60283687943262398</c:v>
                </c:pt>
                <c:pt idx="4777">
                  <c:v>0.65248226950354604</c:v>
                </c:pt>
                <c:pt idx="4778">
                  <c:v>0.70394736842105299</c:v>
                </c:pt>
                <c:pt idx="4779">
                  <c:v>0.74657534246575363</c:v>
                </c:pt>
                <c:pt idx="4780">
                  <c:v>0.83333333333333304</c:v>
                </c:pt>
                <c:pt idx="4781">
                  <c:v>0.60139860139860313</c:v>
                </c:pt>
                <c:pt idx="4782">
                  <c:v>0.66433566433566404</c:v>
                </c:pt>
                <c:pt idx="4783">
                  <c:v>0.64028776978417301</c:v>
                </c:pt>
                <c:pt idx="4784">
                  <c:v>0.52083333333333304</c:v>
                </c:pt>
                <c:pt idx="4785">
                  <c:v>0.54545454545454497</c:v>
                </c:pt>
                <c:pt idx="4786">
                  <c:v>0.57342657342657488</c:v>
                </c:pt>
                <c:pt idx="4787">
                  <c:v>0.48951048951049142</c:v>
                </c:pt>
                <c:pt idx="4788">
                  <c:v>0.69503546099290758</c:v>
                </c:pt>
                <c:pt idx="4789">
                  <c:v>0.52482269503546097</c:v>
                </c:pt>
                <c:pt idx="4790">
                  <c:v>0.6906474820143923</c:v>
                </c:pt>
                <c:pt idx="4791">
                  <c:v>0.6906474820143923</c:v>
                </c:pt>
                <c:pt idx="4792">
                  <c:v>0.69784172661870925</c:v>
                </c:pt>
                <c:pt idx="4793">
                  <c:v>0.73381294964028798</c:v>
                </c:pt>
                <c:pt idx="4794">
                  <c:v>0.65467625899280812</c:v>
                </c:pt>
                <c:pt idx="4795">
                  <c:v>0.68345323741007435</c:v>
                </c:pt>
                <c:pt idx="4796">
                  <c:v>0.67586206896551704</c:v>
                </c:pt>
                <c:pt idx="4797">
                  <c:v>0.61151079136690556</c:v>
                </c:pt>
                <c:pt idx="4798">
                  <c:v>0.63194444444444731</c:v>
                </c:pt>
                <c:pt idx="4799">
                  <c:v>0.61267605633803224</c:v>
                </c:pt>
                <c:pt idx="4800">
                  <c:v>0.69718309859154903</c:v>
                </c:pt>
                <c:pt idx="4801">
                  <c:v>0.83916083916083961</c:v>
                </c:pt>
                <c:pt idx="4802">
                  <c:v>0.67647058823529405</c:v>
                </c:pt>
                <c:pt idx="4803">
                  <c:v>0.68115942028985565</c:v>
                </c:pt>
                <c:pt idx="4804">
                  <c:v>0.57142857142857384</c:v>
                </c:pt>
                <c:pt idx="4805">
                  <c:v>0.67391304347826164</c:v>
                </c:pt>
                <c:pt idx="4806">
                  <c:v>0.65000000000000224</c:v>
                </c:pt>
                <c:pt idx="4807">
                  <c:v>0.65000000000000224</c:v>
                </c:pt>
                <c:pt idx="4808">
                  <c:v>0.61428571428571588</c:v>
                </c:pt>
                <c:pt idx="4809">
                  <c:v>0.56428571428571461</c:v>
                </c:pt>
                <c:pt idx="4810">
                  <c:v>0.42142857142857265</c:v>
                </c:pt>
                <c:pt idx="4811">
                  <c:v>0.56428571428571461</c:v>
                </c:pt>
                <c:pt idx="4812">
                  <c:v>0.63043478260869812</c:v>
                </c:pt>
                <c:pt idx="4813">
                  <c:v>0.56428571428571461</c:v>
                </c:pt>
                <c:pt idx="4814">
                  <c:v>0.58571428571428352</c:v>
                </c:pt>
                <c:pt idx="4815">
                  <c:v>0.5704225352112654</c:v>
                </c:pt>
                <c:pt idx="4816">
                  <c:v>0.56338028169014098</c:v>
                </c:pt>
                <c:pt idx="4817">
                  <c:v>0.64285714285714302</c:v>
                </c:pt>
                <c:pt idx="4818">
                  <c:v>0.68309859154929664</c:v>
                </c:pt>
                <c:pt idx="4819">
                  <c:v>0.64084507042253924</c:v>
                </c:pt>
                <c:pt idx="4820">
                  <c:v>0.85616438356164359</c:v>
                </c:pt>
                <c:pt idx="4821">
                  <c:v>0.42666666666666841</c:v>
                </c:pt>
                <c:pt idx="4822">
                  <c:v>0.49655172413793108</c:v>
                </c:pt>
                <c:pt idx="4823">
                  <c:v>0.70714285714285763</c:v>
                </c:pt>
                <c:pt idx="4824">
                  <c:v>0.76056338028168957</c:v>
                </c:pt>
                <c:pt idx="4825">
                  <c:v>0.46478873239436724</c:v>
                </c:pt>
                <c:pt idx="4826">
                  <c:v>0.69014084507042361</c:v>
                </c:pt>
                <c:pt idx="4827">
                  <c:v>0.5</c:v>
                </c:pt>
                <c:pt idx="4828">
                  <c:v>0.59859154929577496</c:v>
                </c:pt>
                <c:pt idx="4829">
                  <c:v>0.80821917808219201</c:v>
                </c:pt>
                <c:pt idx="4830">
                  <c:v>0.86986301369863284</c:v>
                </c:pt>
                <c:pt idx="4831">
                  <c:v>0.66901408450704203</c:v>
                </c:pt>
                <c:pt idx="4832">
                  <c:v>0.74305555555555836</c:v>
                </c:pt>
                <c:pt idx="4833">
                  <c:v>0.74305555555555836</c:v>
                </c:pt>
                <c:pt idx="4834">
                  <c:v>0.73548387096774159</c:v>
                </c:pt>
                <c:pt idx="4835">
                  <c:v>0.66451612903225388</c:v>
                </c:pt>
                <c:pt idx="4836">
                  <c:v>0.58333333333333259</c:v>
                </c:pt>
                <c:pt idx="4837">
                  <c:v>0.55769230769230804</c:v>
                </c:pt>
                <c:pt idx="4838">
                  <c:v>0.58333333333333259</c:v>
                </c:pt>
                <c:pt idx="4839">
                  <c:v>0.55769230769230804</c:v>
                </c:pt>
                <c:pt idx="4840">
                  <c:v>0.69230769230769262</c:v>
                </c:pt>
                <c:pt idx="4841">
                  <c:v>0.69677419354839043</c:v>
                </c:pt>
                <c:pt idx="4842">
                  <c:v>0.72435897435897612</c:v>
                </c:pt>
                <c:pt idx="4843">
                  <c:v>0.892405063291139</c:v>
                </c:pt>
                <c:pt idx="4844">
                  <c:v>0.73417721518987678</c:v>
                </c:pt>
                <c:pt idx="4845">
                  <c:v>0.78980891719745205</c:v>
                </c:pt>
                <c:pt idx="4846">
                  <c:v>0.69871794871794568</c:v>
                </c:pt>
                <c:pt idx="4847">
                  <c:v>0.670886075949367</c:v>
                </c:pt>
                <c:pt idx="4848">
                  <c:v>0.873417721518987</c:v>
                </c:pt>
                <c:pt idx="4849">
                  <c:v>0.886075949367089</c:v>
                </c:pt>
                <c:pt idx="4850">
                  <c:v>0.90506329113924056</c:v>
                </c:pt>
                <c:pt idx="4851">
                  <c:v>0.59574468085106358</c:v>
                </c:pt>
                <c:pt idx="4852">
                  <c:v>0.60283687943262398</c:v>
                </c:pt>
                <c:pt idx="4853">
                  <c:v>0.68531468531468498</c:v>
                </c:pt>
                <c:pt idx="4854">
                  <c:v>0.61702127659574924</c:v>
                </c:pt>
                <c:pt idx="4855">
                  <c:v>0.67333333333333512</c:v>
                </c:pt>
                <c:pt idx="4856">
                  <c:v>0.60283687943262398</c:v>
                </c:pt>
                <c:pt idx="4857">
                  <c:v>0.69930069930069905</c:v>
                </c:pt>
                <c:pt idx="4858">
                  <c:v>0.69930069930069905</c:v>
                </c:pt>
                <c:pt idx="4859">
                  <c:v>0.61538461538461564</c:v>
                </c:pt>
                <c:pt idx="4860">
                  <c:v>0.73758865248226901</c:v>
                </c:pt>
                <c:pt idx="4861">
                  <c:v>0.71631205673758902</c:v>
                </c:pt>
                <c:pt idx="4862">
                  <c:v>0.61702127659574924</c:v>
                </c:pt>
                <c:pt idx="4863">
                  <c:v>0.58156028368793922</c:v>
                </c:pt>
                <c:pt idx="4864">
                  <c:v>0.61702127659574924</c:v>
                </c:pt>
                <c:pt idx="4865">
                  <c:v>0.69503546099290758</c:v>
                </c:pt>
                <c:pt idx="4866">
                  <c:v>0.53146853146853101</c:v>
                </c:pt>
                <c:pt idx="4867">
                  <c:v>0.65734265734265762</c:v>
                </c:pt>
                <c:pt idx="4868">
                  <c:v>0.69078947368421384</c:v>
                </c:pt>
                <c:pt idx="4869">
                  <c:v>0.75324675324675305</c:v>
                </c:pt>
                <c:pt idx="4870">
                  <c:v>0.70921985815602862</c:v>
                </c:pt>
                <c:pt idx="4871">
                  <c:v>0.50354609929077998</c:v>
                </c:pt>
                <c:pt idx="4872">
                  <c:v>0.53191489361702105</c:v>
                </c:pt>
                <c:pt idx="4873">
                  <c:v>0.48226950354609899</c:v>
                </c:pt>
                <c:pt idx="4874">
                  <c:v>0.53900709219858611</c:v>
                </c:pt>
                <c:pt idx="4875">
                  <c:v>0.58865248226950462</c:v>
                </c:pt>
                <c:pt idx="4876">
                  <c:v>0.6052631578947365</c:v>
                </c:pt>
                <c:pt idx="4877">
                  <c:v>0.67123287671232901</c:v>
                </c:pt>
                <c:pt idx="4878">
                  <c:v>0.77536231884058004</c:v>
                </c:pt>
                <c:pt idx="4879">
                  <c:v>0.66433566433566404</c:v>
                </c:pt>
                <c:pt idx="4880">
                  <c:v>0.60139860139860313</c:v>
                </c:pt>
                <c:pt idx="4881">
                  <c:v>0.70503597122302264</c:v>
                </c:pt>
                <c:pt idx="4882">
                  <c:v>0.46527777777777907</c:v>
                </c:pt>
                <c:pt idx="4883">
                  <c:v>0.48251748251748294</c:v>
                </c:pt>
                <c:pt idx="4884">
                  <c:v>0.63636363636363813</c:v>
                </c:pt>
                <c:pt idx="4885">
                  <c:v>0.55244755244755261</c:v>
                </c:pt>
                <c:pt idx="4886">
                  <c:v>0.6312056737588676</c:v>
                </c:pt>
                <c:pt idx="4887">
                  <c:v>0.58865248226950462</c:v>
                </c:pt>
                <c:pt idx="4888">
                  <c:v>0.67625899280575563</c:v>
                </c:pt>
                <c:pt idx="4889">
                  <c:v>0.67625899280575563</c:v>
                </c:pt>
                <c:pt idx="4890">
                  <c:v>0.68345323741007435</c:v>
                </c:pt>
                <c:pt idx="4891">
                  <c:v>0.71942446043165498</c:v>
                </c:pt>
                <c:pt idx="4892">
                  <c:v>0.64028776978417301</c:v>
                </c:pt>
                <c:pt idx="4893">
                  <c:v>0.66906474820143902</c:v>
                </c:pt>
                <c:pt idx="4894">
                  <c:v>0.63448275862069003</c:v>
                </c:pt>
                <c:pt idx="4895">
                  <c:v>0.67625899280575563</c:v>
                </c:pt>
                <c:pt idx="4896">
                  <c:v>0.56944444444444464</c:v>
                </c:pt>
                <c:pt idx="4897">
                  <c:v>0.54929577464788948</c:v>
                </c:pt>
                <c:pt idx="4898">
                  <c:v>0.6338028169014106</c:v>
                </c:pt>
                <c:pt idx="4899">
                  <c:v>0.79020979020979065</c:v>
                </c:pt>
                <c:pt idx="4900">
                  <c:v>0.73529411764705965</c:v>
                </c:pt>
                <c:pt idx="4901">
                  <c:v>0.623188405797101</c:v>
                </c:pt>
                <c:pt idx="4902">
                  <c:v>0.52857142857142903</c:v>
                </c:pt>
                <c:pt idx="4903">
                  <c:v>0.61594202898550765</c:v>
                </c:pt>
                <c:pt idx="4904">
                  <c:v>0.60714285714285765</c:v>
                </c:pt>
                <c:pt idx="4905">
                  <c:v>0.60714285714285765</c:v>
                </c:pt>
                <c:pt idx="4906">
                  <c:v>0.66428571428571648</c:v>
                </c:pt>
                <c:pt idx="4907">
                  <c:v>0.61428571428571588</c:v>
                </c:pt>
                <c:pt idx="4908">
                  <c:v>0.47142857142857242</c:v>
                </c:pt>
                <c:pt idx="4909">
                  <c:v>0.61428571428571588</c:v>
                </c:pt>
                <c:pt idx="4910">
                  <c:v>0.68115942028985565</c:v>
                </c:pt>
                <c:pt idx="4911">
                  <c:v>0.61428571428571588</c:v>
                </c:pt>
                <c:pt idx="4912">
                  <c:v>0.63571428571428601</c:v>
                </c:pt>
                <c:pt idx="4913">
                  <c:v>0.6338028169014106</c:v>
                </c:pt>
                <c:pt idx="4914">
                  <c:v>0.61971830985915499</c:v>
                </c:pt>
                <c:pt idx="4915">
                  <c:v>0.70714285714285763</c:v>
                </c:pt>
                <c:pt idx="4916">
                  <c:v>0.74647887323943984</c:v>
                </c:pt>
                <c:pt idx="4917">
                  <c:v>0.69718309859154903</c:v>
                </c:pt>
                <c:pt idx="4918">
                  <c:v>0.76712328767123361</c:v>
                </c:pt>
                <c:pt idx="4919">
                  <c:v>0.38000000000000106</c:v>
                </c:pt>
                <c:pt idx="4920">
                  <c:v>0.41379310344827575</c:v>
                </c:pt>
                <c:pt idx="4921">
                  <c:v>0.75714285714285912</c:v>
                </c:pt>
                <c:pt idx="4922">
                  <c:v>0.823943661971831</c:v>
                </c:pt>
                <c:pt idx="4923">
                  <c:v>0.52816901408450911</c:v>
                </c:pt>
                <c:pt idx="4924">
                  <c:v>0.75352112676056304</c:v>
                </c:pt>
                <c:pt idx="4925">
                  <c:v>0.56338028169014098</c:v>
                </c:pt>
                <c:pt idx="4926">
                  <c:v>0.66197183098591761</c:v>
                </c:pt>
                <c:pt idx="4927">
                  <c:v>0.74657534246575363</c:v>
                </c:pt>
                <c:pt idx="4928">
                  <c:v>0.80821917808219201</c:v>
                </c:pt>
                <c:pt idx="4929">
                  <c:v>0.73239436619718512</c:v>
                </c:pt>
                <c:pt idx="4930">
                  <c:v>0.80555555555555602</c:v>
                </c:pt>
                <c:pt idx="4931">
                  <c:v>0.80555555555555602</c:v>
                </c:pt>
                <c:pt idx="4932">
                  <c:v>0.63870967741935925</c:v>
                </c:pt>
                <c:pt idx="4933">
                  <c:v>0.56774193548387653</c:v>
                </c:pt>
                <c:pt idx="4934">
                  <c:v>0.54487179487179505</c:v>
                </c:pt>
                <c:pt idx="4935">
                  <c:v>0.51923076923076616</c:v>
                </c:pt>
                <c:pt idx="4936">
                  <c:v>0.54487179487179505</c:v>
                </c:pt>
                <c:pt idx="4937">
                  <c:v>0.44230769230769307</c:v>
                </c:pt>
                <c:pt idx="4938">
                  <c:v>0.66666666666666763</c:v>
                </c:pt>
                <c:pt idx="4939">
                  <c:v>0.60000000000000064</c:v>
                </c:pt>
                <c:pt idx="4940">
                  <c:v>0.60897435897435903</c:v>
                </c:pt>
                <c:pt idx="4941">
                  <c:v>0.96835443037974889</c:v>
                </c:pt>
                <c:pt idx="4942">
                  <c:v>0.62025316455696156</c:v>
                </c:pt>
                <c:pt idx="4943">
                  <c:v>0.78980891719745205</c:v>
                </c:pt>
                <c:pt idx="4944">
                  <c:v>0.73717948717949111</c:v>
                </c:pt>
                <c:pt idx="4945">
                  <c:v>0.670886075949367</c:v>
                </c:pt>
                <c:pt idx="4946">
                  <c:v>0.9873417721519</c:v>
                </c:pt>
                <c:pt idx="4947">
                  <c:v>1</c:v>
                </c:pt>
                <c:pt idx="4948">
                  <c:v>0.98101265822784756</c:v>
                </c:pt>
                <c:pt idx="4949">
                  <c:v>0.886075949367089</c:v>
                </c:pt>
                <c:pt idx="4950">
                  <c:v>0.69503546099290758</c:v>
                </c:pt>
                <c:pt idx="4951">
                  <c:v>0.70212765957446865</c:v>
                </c:pt>
                <c:pt idx="4952">
                  <c:v>0.78321678321678256</c:v>
                </c:pt>
                <c:pt idx="4953">
                  <c:v>0.68794326241134862</c:v>
                </c:pt>
                <c:pt idx="4954">
                  <c:v>0.76510067114094005</c:v>
                </c:pt>
                <c:pt idx="4955">
                  <c:v>0.70212765957446865</c:v>
                </c:pt>
                <c:pt idx="4956">
                  <c:v>0.79720279720279696</c:v>
                </c:pt>
                <c:pt idx="4957">
                  <c:v>0.79720279720279696</c:v>
                </c:pt>
                <c:pt idx="4958">
                  <c:v>0.713286713286713</c:v>
                </c:pt>
                <c:pt idx="4959">
                  <c:v>0.83687943262411868</c:v>
                </c:pt>
                <c:pt idx="4960">
                  <c:v>0.78723404255319485</c:v>
                </c:pt>
                <c:pt idx="4961">
                  <c:v>0.73049645390070905</c:v>
                </c:pt>
                <c:pt idx="4962">
                  <c:v>0.68085106382978888</c:v>
                </c:pt>
                <c:pt idx="4963">
                  <c:v>0.73049645390070905</c:v>
                </c:pt>
                <c:pt idx="4964">
                  <c:v>0.79432624113475159</c:v>
                </c:pt>
                <c:pt idx="4965">
                  <c:v>0.62937062937062904</c:v>
                </c:pt>
                <c:pt idx="4966">
                  <c:v>0.5874125874125844</c:v>
                </c:pt>
                <c:pt idx="4967">
                  <c:v>0.75496688741721896</c:v>
                </c:pt>
                <c:pt idx="4968">
                  <c:v>0.81699346405228801</c:v>
                </c:pt>
                <c:pt idx="4969">
                  <c:v>0.780141843971631</c:v>
                </c:pt>
                <c:pt idx="4970">
                  <c:v>0.58865248226950462</c:v>
                </c:pt>
                <c:pt idx="4971">
                  <c:v>0.60283687943262398</c:v>
                </c:pt>
                <c:pt idx="4972">
                  <c:v>0.56737588652482585</c:v>
                </c:pt>
                <c:pt idx="4973">
                  <c:v>0.65248226950354604</c:v>
                </c:pt>
                <c:pt idx="4974">
                  <c:v>0.68794326241134862</c:v>
                </c:pt>
                <c:pt idx="4975">
                  <c:v>0.70394736842105299</c:v>
                </c:pt>
                <c:pt idx="4976">
                  <c:v>0.70547945205479912</c:v>
                </c:pt>
                <c:pt idx="4977">
                  <c:v>0.74637681159420488</c:v>
                </c:pt>
                <c:pt idx="4978">
                  <c:v>0.59440559440559404</c:v>
                </c:pt>
                <c:pt idx="4979">
                  <c:v>0.69930069930069905</c:v>
                </c:pt>
                <c:pt idx="4980">
                  <c:v>0.80575539568345511</c:v>
                </c:pt>
                <c:pt idx="4981">
                  <c:v>0.54861111111111105</c:v>
                </c:pt>
                <c:pt idx="4982">
                  <c:v>0.53846153846153799</c:v>
                </c:pt>
                <c:pt idx="4983">
                  <c:v>0.66433566433566404</c:v>
                </c:pt>
                <c:pt idx="4984">
                  <c:v>0.63636363636363813</c:v>
                </c:pt>
                <c:pt idx="4985">
                  <c:v>0.65957446808510811</c:v>
                </c:pt>
                <c:pt idx="4986">
                  <c:v>0.67375886524822948</c:v>
                </c:pt>
                <c:pt idx="4987">
                  <c:v>0.76978417266187427</c:v>
                </c:pt>
                <c:pt idx="4988">
                  <c:v>0.76978417266187427</c:v>
                </c:pt>
                <c:pt idx="4989">
                  <c:v>0.71942446043165498</c:v>
                </c:pt>
                <c:pt idx="4990">
                  <c:v>0.65467625899280812</c:v>
                </c:pt>
                <c:pt idx="4991">
                  <c:v>0.67625899280575563</c:v>
                </c:pt>
                <c:pt idx="4992">
                  <c:v>0.76258992805755399</c:v>
                </c:pt>
                <c:pt idx="4993">
                  <c:v>0.62068965517241637</c:v>
                </c:pt>
                <c:pt idx="4994">
                  <c:v>0.72661870503597104</c:v>
                </c:pt>
                <c:pt idx="4995">
                  <c:v>0.61111111111111105</c:v>
                </c:pt>
                <c:pt idx="4996">
                  <c:v>0.52112676056338003</c:v>
                </c:pt>
                <c:pt idx="4997">
                  <c:v>0.52112676056338003</c:v>
                </c:pt>
                <c:pt idx="4998">
                  <c:v>0.72027972027972065</c:v>
                </c:pt>
                <c:pt idx="4999">
                  <c:v>0.77941176470588203</c:v>
                </c:pt>
                <c:pt idx="5000">
                  <c:v>0.57971014492753559</c:v>
                </c:pt>
                <c:pt idx="5001">
                  <c:v>0.47142857142857242</c:v>
                </c:pt>
                <c:pt idx="5002">
                  <c:v>0.64492753623188837</c:v>
                </c:pt>
                <c:pt idx="5003">
                  <c:v>0.55000000000000004</c:v>
                </c:pt>
                <c:pt idx="5004">
                  <c:v>0.55000000000000004</c:v>
                </c:pt>
                <c:pt idx="5005">
                  <c:v>0.66428571428571648</c:v>
                </c:pt>
                <c:pt idx="5006">
                  <c:v>0.62857142857143111</c:v>
                </c:pt>
                <c:pt idx="5007">
                  <c:v>0.48571428571428765</c:v>
                </c:pt>
                <c:pt idx="5008">
                  <c:v>0.62857142857143111</c:v>
                </c:pt>
                <c:pt idx="5009">
                  <c:v>0.69565217391304301</c:v>
                </c:pt>
                <c:pt idx="5010">
                  <c:v>0.62857142857143111</c:v>
                </c:pt>
                <c:pt idx="5011">
                  <c:v>0.65000000000000224</c:v>
                </c:pt>
                <c:pt idx="5012">
                  <c:v>0.56338028169014098</c:v>
                </c:pt>
                <c:pt idx="5013">
                  <c:v>0.59154929577464599</c:v>
                </c:pt>
                <c:pt idx="5014">
                  <c:v>0.6785714285714316</c:v>
                </c:pt>
                <c:pt idx="5015">
                  <c:v>0.71830985915493062</c:v>
                </c:pt>
                <c:pt idx="5016">
                  <c:v>0.73943661971830998</c:v>
                </c:pt>
                <c:pt idx="5017">
                  <c:v>0.69863013698630105</c:v>
                </c:pt>
                <c:pt idx="5018">
                  <c:v>0.33333333333333331</c:v>
                </c:pt>
                <c:pt idx="5019">
                  <c:v>0.45517241379310308</c:v>
                </c:pt>
                <c:pt idx="5020">
                  <c:v>0.77142857142857524</c:v>
                </c:pt>
                <c:pt idx="5021">
                  <c:v>0.71126760563380365</c:v>
                </c:pt>
                <c:pt idx="5022">
                  <c:v>0.5422535211267584</c:v>
                </c:pt>
                <c:pt idx="5023">
                  <c:v>0.78169014084507005</c:v>
                </c:pt>
                <c:pt idx="5024">
                  <c:v>0.50704225352112764</c:v>
                </c:pt>
                <c:pt idx="5025">
                  <c:v>0.647887323943662</c:v>
                </c:pt>
                <c:pt idx="5026">
                  <c:v>0.70547945205479912</c:v>
                </c:pt>
                <c:pt idx="5027">
                  <c:v>0.69863013698630105</c:v>
                </c:pt>
                <c:pt idx="5028">
                  <c:v>0.69014084507042361</c:v>
                </c:pt>
                <c:pt idx="5029">
                  <c:v>0.72222222222222199</c:v>
                </c:pt>
                <c:pt idx="5030">
                  <c:v>0.72222222222222199</c:v>
                </c:pt>
                <c:pt idx="5031">
                  <c:v>0.59740259740259649</c:v>
                </c:pt>
                <c:pt idx="5032">
                  <c:v>0.668831168831169</c:v>
                </c:pt>
                <c:pt idx="5033">
                  <c:v>0.65161290322580812</c:v>
                </c:pt>
                <c:pt idx="5034">
                  <c:v>0.63870967741935925</c:v>
                </c:pt>
                <c:pt idx="5035">
                  <c:v>0.65161290322580812</c:v>
                </c:pt>
                <c:pt idx="5036">
                  <c:v>0.56129032258064504</c:v>
                </c:pt>
                <c:pt idx="5037">
                  <c:v>0.77419354838709764</c:v>
                </c:pt>
                <c:pt idx="5038">
                  <c:v>0.70129870129870164</c:v>
                </c:pt>
                <c:pt idx="5039">
                  <c:v>0.72903225806451788</c:v>
                </c:pt>
                <c:pt idx="5040">
                  <c:v>0.88535031847133749</c:v>
                </c:pt>
                <c:pt idx="5041">
                  <c:v>0.73885350318471488</c:v>
                </c:pt>
                <c:pt idx="5042">
                  <c:v>0.91082802547770703</c:v>
                </c:pt>
                <c:pt idx="5043">
                  <c:v>0.82051282051281949</c:v>
                </c:pt>
                <c:pt idx="5044">
                  <c:v>0.78980891719745205</c:v>
                </c:pt>
                <c:pt idx="5045">
                  <c:v>0.86624203821656165</c:v>
                </c:pt>
                <c:pt idx="5046">
                  <c:v>0.87898089171974503</c:v>
                </c:pt>
                <c:pt idx="5047">
                  <c:v>0.89808917197452198</c:v>
                </c:pt>
                <c:pt idx="5048">
                  <c:v>0.80254777070063488</c:v>
                </c:pt>
                <c:pt idx="5049">
                  <c:v>0.87898089171974503</c:v>
                </c:pt>
                <c:pt idx="5050">
                  <c:v>0.67375886524822948</c:v>
                </c:pt>
                <c:pt idx="5051">
                  <c:v>0.66666666666666763</c:v>
                </c:pt>
                <c:pt idx="5052">
                  <c:v>0.65034965034965331</c:v>
                </c:pt>
                <c:pt idx="5053">
                  <c:v>0.65248226950354604</c:v>
                </c:pt>
                <c:pt idx="5054">
                  <c:v>0.60000000000000064</c:v>
                </c:pt>
                <c:pt idx="5055">
                  <c:v>0.66666666666666763</c:v>
                </c:pt>
                <c:pt idx="5056">
                  <c:v>0.77622377622378025</c:v>
                </c:pt>
                <c:pt idx="5057">
                  <c:v>0.77622377622378025</c:v>
                </c:pt>
                <c:pt idx="5058">
                  <c:v>0.63636363636363813</c:v>
                </c:pt>
                <c:pt idx="5059">
                  <c:v>0.75886524822695001</c:v>
                </c:pt>
                <c:pt idx="5060">
                  <c:v>0.7517730496453926</c:v>
                </c:pt>
                <c:pt idx="5061">
                  <c:v>0.65248226950354604</c:v>
                </c:pt>
                <c:pt idx="5062">
                  <c:v>0.8014184397163101</c:v>
                </c:pt>
                <c:pt idx="5063">
                  <c:v>0.65248226950354604</c:v>
                </c:pt>
                <c:pt idx="5064">
                  <c:v>0.75886524822695001</c:v>
                </c:pt>
                <c:pt idx="5065">
                  <c:v>0.60839160839160988</c:v>
                </c:pt>
                <c:pt idx="5066">
                  <c:v>0.73426573426573405</c:v>
                </c:pt>
                <c:pt idx="5067">
                  <c:v>0.6052631578947365</c:v>
                </c:pt>
                <c:pt idx="5068">
                  <c:v>0.61688311688311936</c:v>
                </c:pt>
                <c:pt idx="5069">
                  <c:v>0.7446808510638333</c:v>
                </c:pt>
                <c:pt idx="5070">
                  <c:v>0.79432624113475159</c:v>
                </c:pt>
                <c:pt idx="5071">
                  <c:v>0.86524822695035564</c:v>
                </c:pt>
                <c:pt idx="5072">
                  <c:v>0.82978723404255361</c:v>
                </c:pt>
                <c:pt idx="5073">
                  <c:v>0.67375886524822948</c:v>
                </c:pt>
                <c:pt idx="5074">
                  <c:v>0.66666666666666763</c:v>
                </c:pt>
                <c:pt idx="5075">
                  <c:v>0.52631578947368396</c:v>
                </c:pt>
                <c:pt idx="5076">
                  <c:v>0.49315068493150732</c:v>
                </c:pt>
                <c:pt idx="5077">
                  <c:v>0.57246376811593869</c:v>
                </c:pt>
                <c:pt idx="5078">
                  <c:v>0.65734265734265762</c:v>
                </c:pt>
                <c:pt idx="5079">
                  <c:v>0.65034965034965331</c:v>
                </c:pt>
                <c:pt idx="5080">
                  <c:v>0.75539568345323949</c:v>
                </c:pt>
                <c:pt idx="5081">
                  <c:v>0.74305555555555836</c:v>
                </c:pt>
                <c:pt idx="5082">
                  <c:v>0.79720279720279696</c:v>
                </c:pt>
                <c:pt idx="5083">
                  <c:v>0.88111888111888104</c:v>
                </c:pt>
                <c:pt idx="5084">
                  <c:v>0.86713286713286697</c:v>
                </c:pt>
                <c:pt idx="5085">
                  <c:v>0.72340425531914965</c:v>
                </c:pt>
                <c:pt idx="5086">
                  <c:v>0.85106382978723116</c:v>
                </c:pt>
                <c:pt idx="5087">
                  <c:v>0.64028776978417301</c:v>
                </c:pt>
                <c:pt idx="5088">
                  <c:v>0.64028776978417301</c:v>
                </c:pt>
                <c:pt idx="5089">
                  <c:v>0.67625899280575563</c:v>
                </c:pt>
                <c:pt idx="5090">
                  <c:v>0.64028776978417301</c:v>
                </c:pt>
                <c:pt idx="5091">
                  <c:v>0.73381294964028798</c:v>
                </c:pt>
                <c:pt idx="5092">
                  <c:v>0.63309352517985662</c:v>
                </c:pt>
                <c:pt idx="5093">
                  <c:v>0.76551724137930999</c:v>
                </c:pt>
                <c:pt idx="5094">
                  <c:v>0.6906474820143923</c:v>
                </c:pt>
                <c:pt idx="5095">
                  <c:v>0.71527777777777801</c:v>
                </c:pt>
                <c:pt idx="5096">
                  <c:v>0.73239436619718512</c:v>
                </c:pt>
                <c:pt idx="5097">
                  <c:v>0.65492957746479452</c:v>
                </c:pt>
                <c:pt idx="5098">
                  <c:v>0.58041958041957997</c:v>
                </c:pt>
                <c:pt idx="5099">
                  <c:v>0.66176470588235259</c:v>
                </c:pt>
                <c:pt idx="5100">
                  <c:v>0.7898550724637714</c:v>
                </c:pt>
                <c:pt idx="5101">
                  <c:v>0.6857142857142855</c:v>
                </c:pt>
                <c:pt idx="5102">
                  <c:v>0.71739130434782605</c:v>
                </c:pt>
                <c:pt idx="5103">
                  <c:v>0.65000000000000224</c:v>
                </c:pt>
                <c:pt idx="5104">
                  <c:v>0.65000000000000224</c:v>
                </c:pt>
                <c:pt idx="5105">
                  <c:v>0.76428571428571612</c:v>
                </c:pt>
                <c:pt idx="5106">
                  <c:v>0.75714285714285912</c:v>
                </c:pt>
                <c:pt idx="5107">
                  <c:v>0.74285714285714299</c:v>
                </c:pt>
                <c:pt idx="5108">
                  <c:v>0.75714285714285912</c:v>
                </c:pt>
                <c:pt idx="5109">
                  <c:v>0.76811594202898736</c:v>
                </c:pt>
                <c:pt idx="5110">
                  <c:v>0.75714285714285912</c:v>
                </c:pt>
                <c:pt idx="5111">
                  <c:v>0.73571428571428599</c:v>
                </c:pt>
                <c:pt idx="5112">
                  <c:v>0.66901408450704203</c:v>
                </c:pt>
                <c:pt idx="5113">
                  <c:v>0.823943661971831</c:v>
                </c:pt>
                <c:pt idx="5114">
                  <c:v>0.74285714285714299</c:v>
                </c:pt>
                <c:pt idx="5115">
                  <c:v>0.79577464788732399</c:v>
                </c:pt>
                <c:pt idx="5116">
                  <c:v>0.81690140845070636</c:v>
                </c:pt>
                <c:pt idx="5117">
                  <c:v>0.62328767123287765</c:v>
                </c:pt>
                <c:pt idx="5118">
                  <c:v>0.55333333333333301</c:v>
                </c:pt>
                <c:pt idx="5119">
                  <c:v>0.68275862068965565</c:v>
                </c:pt>
                <c:pt idx="5120">
                  <c:v>0.73571428571428599</c:v>
                </c:pt>
                <c:pt idx="5121">
                  <c:v>0.74647887323943984</c:v>
                </c:pt>
                <c:pt idx="5122">
                  <c:v>0.81690140845070636</c:v>
                </c:pt>
                <c:pt idx="5123">
                  <c:v>0.81690140845070636</c:v>
                </c:pt>
                <c:pt idx="5124">
                  <c:v>0.79577464788732399</c:v>
                </c:pt>
                <c:pt idx="5125">
                  <c:v>0.80985915492957961</c:v>
                </c:pt>
                <c:pt idx="5126">
                  <c:v>0.64383561643836085</c:v>
                </c:pt>
                <c:pt idx="5127">
                  <c:v>0.58219178082191525</c:v>
                </c:pt>
                <c:pt idx="5128">
                  <c:v>0.823943661971831</c:v>
                </c:pt>
                <c:pt idx="5129">
                  <c:v>0.72916666666666696</c:v>
                </c:pt>
                <c:pt idx="5130">
                  <c:v>0.72916666666666696</c:v>
                </c:pt>
                <c:pt idx="5131">
                  <c:v>0.76129032258064688</c:v>
                </c:pt>
                <c:pt idx="5132">
                  <c:v>0.63870967741935925</c:v>
                </c:pt>
                <c:pt idx="5133">
                  <c:v>0.73717948717949111</c:v>
                </c:pt>
                <c:pt idx="5134">
                  <c:v>0.53205128205128205</c:v>
                </c:pt>
                <c:pt idx="5135">
                  <c:v>0.73717948717949111</c:v>
                </c:pt>
                <c:pt idx="5136">
                  <c:v>0.64743589743590069</c:v>
                </c:pt>
                <c:pt idx="5137">
                  <c:v>0.52564102564102788</c:v>
                </c:pt>
                <c:pt idx="5138">
                  <c:v>0.67096774193548403</c:v>
                </c:pt>
                <c:pt idx="5139">
                  <c:v>0.69871794871794568</c:v>
                </c:pt>
                <c:pt idx="5140">
                  <c:v>0.563291139240508</c:v>
                </c:pt>
                <c:pt idx="5141">
                  <c:v>0.68354430379746756</c:v>
                </c:pt>
                <c:pt idx="5142">
                  <c:v>0.71337579617834612</c:v>
                </c:pt>
                <c:pt idx="5143">
                  <c:v>0.750000000000002</c:v>
                </c:pt>
                <c:pt idx="5144">
                  <c:v>0.83544303797468589</c:v>
                </c:pt>
                <c:pt idx="5145">
                  <c:v>0.544303797468354</c:v>
                </c:pt>
                <c:pt idx="5146">
                  <c:v>0.55696202531645556</c:v>
                </c:pt>
                <c:pt idx="5147">
                  <c:v>0.57594936708860989</c:v>
                </c:pt>
                <c:pt idx="5148">
                  <c:v>0.55696202531645556</c:v>
                </c:pt>
                <c:pt idx="5149">
                  <c:v>0.55696202531645556</c:v>
                </c:pt>
                <c:pt idx="5150">
                  <c:v>0.62420382165605104</c:v>
                </c:pt>
                <c:pt idx="5151">
                  <c:v>0.77304964539007537</c:v>
                </c:pt>
                <c:pt idx="5152">
                  <c:v>0.780141843971631</c:v>
                </c:pt>
                <c:pt idx="5153">
                  <c:v>0.84615384615384837</c:v>
                </c:pt>
                <c:pt idx="5154">
                  <c:v>0.76595744680851385</c:v>
                </c:pt>
                <c:pt idx="5155">
                  <c:v>0.83333333333333304</c:v>
                </c:pt>
                <c:pt idx="5156">
                  <c:v>0.780141843971631</c:v>
                </c:pt>
                <c:pt idx="5157">
                  <c:v>0.86013986013986188</c:v>
                </c:pt>
                <c:pt idx="5158">
                  <c:v>0.86013986013986188</c:v>
                </c:pt>
                <c:pt idx="5159">
                  <c:v>0.77622377622378025</c:v>
                </c:pt>
                <c:pt idx="5160">
                  <c:v>0.91489361702127936</c:v>
                </c:pt>
                <c:pt idx="5161">
                  <c:v>0.86524822695035564</c:v>
                </c:pt>
                <c:pt idx="5162">
                  <c:v>0.80851063829787262</c:v>
                </c:pt>
                <c:pt idx="5163">
                  <c:v>0.75886524822695001</c:v>
                </c:pt>
                <c:pt idx="5164">
                  <c:v>0.80851063829787262</c:v>
                </c:pt>
                <c:pt idx="5165">
                  <c:v>0.87234042553191504</c:v>
                </c:pt>
                <c:pt idx="5166">
                  <c:v>0.70629370629370836</c:v>
                </c:pt>
                <c:pt idx="5167">
                  <c:v>0.66433566433566404</c:v>
                </c:pt>
                <c:pt idx="5168">
                  <c:v>0.80921052631578905</c:v>
                </c:pt>
                <c:pt idx="5169">
                  <c:v>0.88311688311688297</c:v>
                </c:pt>
                <c:pt idx="5170">
                  <c:v>0.85815602836879612</c:v>
                </c:pt>
                <c:pt idx="5171">
                  <c:v>0.66666666666666763</c:v>
                </c:pt>
                <c:pt idx="5172">
                  <c:v>0.68085106382978888</c:v>
                </c:pt>
                <c:pt idx="5173">
                  <c:v>0.64539007092198664</c:v>
                </c:pt>
                <c:pt idx="5174">
                  <c:v>0.73049645390070905</c:v>
                </c:pt>
                <c:pt idx="5175">
                  <c:v>0.76595744680851385</c:v>
                </c:pt>
                <c:pt idx="5176">
                  <c:v>0.76973684210526305</c:v>
                </c:pt>
                <c:pt idx="5177">
                  <c:v>0.78082191780821963</c:v>
                </c:pt>
                <c:pt idx="5178">
                  <c:v>0.82608695652173902</c:v>
                </c:pt>
                <c:pt idx="5179">
                  <c:v>0.67132867132867524</c:v>
                </c:pt>
                <c:pt idx="5180">
                  <c:v>0.77622377622378025</c:v>
                </c:pt>
                <c:pt idx="5181">
                  <c:v>0.88489208633093497</c:v>
                </c:pt>
                <c:pt idx="5182">
                  <c:v>0.61111111111111105</c:v>
                </c:pt>
                <c:pt idx="5183">
                  <c:v>0.60139860139860313</c:v>
                </c:pt>
                <c:pt idx="5184">
                  <c:v>0.74125874125874103</c:v>
                </c:pt>
                <c:pt idx="5185">
                  <c:v>0.69930069930069905</c:v>
                </c:pt>
                <c:pt idx="5186">
                  <c:v>0.73758865248226901</c:v>
                </c:pt>
                <c:pt idx="5187">
                  <c:v>0.7517730496453926</c:v>
                </c:pt>
                <c:pt idx="5188">
                  <c:v>0.83453237410071857</c:v>
                </c:pt>
                <c:pt idx="5189">
                  <c:v>0.83453237410071857</c:v>
                </c:pt>
                <c:pt idx="5190">
                  <c:v>0.7841726618705035</c:v>
                </c:pt>
                <c:pt idx="5191">
                  <c:v>0.71942446043165498</c:v>
                </c:pt>
                <c:pt idx="5192">
                  <c:v>0.74100719424460404</c:v>
                </c:pt>
                <c:pt idx="5193">
                  <c:v>0.82733812949640251</c:v>
                </c:pt>
                <c:pt idx="5194">
                  <c:v>0.71724137931034504</c:v>
                </c:pt>
                <c:pt idx="5195">
                  <c:v>0.80575539568345511</c:v>
                </c:pt>
                <c:pt idx="5196">
                  <c:v>0.6875</c:v>
                </c:pt>
                <c:pt idx="5197">
                  <c:v>0.59859154929577496</c:v>
                </c:pt>
                <c:pt idx="5198">
                  <c:v>0.58450704225352101</c:v>
                </c:pt>
                <c:pt idx="5199">
                  <c:v>0.79720279720279696</c:v>
                </c:pt>
                <c:pt idx="5200">
                  <c:v>0.69852941176470662</c:v>
                </c:pt>
                <c:pt idx="5201">
                  <c:v>0.65942028985507362</c:v>
                </c:pt>
                <c:pt idx="5202">
                  <c:v>0.55000000000000004</c:v>
                </c:pt>
                <c:pt idx="5203">
                  <c:v>0.71014492753623204</c:v>
                </c:pt>
                <c:pt idx="5204">
                  <c:v>0.47142857142857242</c:v>
                </c:pt>
                <c:pt idx="5205">
                  <c:v>0.47142857142857242</c:v>
                </c:pt>
                <c:pt idx="5206">
                  <c:v>0.72857142857142965</c:v>
                </c:pt>
                <c:pt idx="5207">
                  <c:v>0.69285714285714251</c:v>
                </c:pt>
                <c:pt idx="5208">
                  <c:v>0.55000000000000004</c:v>
                </c:pt>
                <c:pt idx="5209">
                  <c:v>0.69285714285714251</c:v>
                </c:pt>
                <c:pt idx="5210">
                  <c:v>0.76086956521739102</c:v>
                </c:pt>
                <c:pt idx="5211">
                  <c:v>0.70714285714285763</c:v>
                </c:pt>
                <c:pt idx="5212">
                  <c:v>0.71428571428571463</c:v>
                </c:pt>
                <c:pt idx="5213">
                  <c:v>0.64084507042253924</c:v>
                </c:pt>
                <c:pt idx="5214">
                  <c:v>0.66901408450704203</c:v>
                </c:pt>
                <c:pt idx="5215">
                  <c:v>0.71428571428571463</c:v>
                </c:pt>
                <c:pt idx="5216">
                  <c:v>0.78169014084507005</c:v>
                </c:pt>
                <c:pt idx="5217">
                  <c:v>0.80281690140845097</c:v>
                </c:pt>
                <c:pt idx="5218">
                  <c:v>0.77397260273972812</c:v>
                </c:pt>
                <c:pt idx="5219">
                  <c:v>0.38666666666666866</c:v>
                </c:pt>
                <c:pt idx="5220">
                  <c:v>0.53103448275862097</c:v>
                </c:pt>
                <c:pt idx="5221">
                  <c:v>0.83571428571428596</c:v>
                </c:pt>
                <c:pt idx="5222">
                  <c:v>0.78873239436619702</c:v>
                </c:pt>
                <c:pt idx="5223">
                  <c:v>0.61971830985915499</c:v>
                </c:pt>
                <c:pt idx="5224">
                  <c:v>0.85915492957746498</c:v>
                </c:pt>
                <c:pt idx="5225">
                  <c:v>0.58450704225352101</c:v>
                </c:pt>
                <c:pt idx="5226">
                  <c:v>0.72535211267605604</c:v>
                </c:pt>
                <c:pt idx="5227">
                  <c:v>0.78082191780821963</c:v>
                </c:pt>
                <c:pt idx="5228">
                  <c:v>0.77397260273972812</c:v>
                </c:pt>
                <c:pt idx="5229">
                  <c:v>0.76760563380282065</c:v>
                </c:pt>
                <c:pt idx="5230">
                  <c:v>0.79861111111111105</c:v>
                </c:pt>
                <c:pt idx="5231">
                  <c:v>0.79861111111111105</c:v>
                </c:pt>
                <c:pt idx="5232">
                  <c:v>0.66451612903225388</c:v>
                </c:pt>
                <c:pt idx="5233">
                  <c:v>0.73548387096774159</c:v>
                </c:pt>
                <c:pt idx="5234">
                  <c:v>0.69871794871794568</c:v>
                </c:pt>
                <c:pt idx="5235">
                  <c:v>0.67307692307692302</c:v>
                </c:pt>
                <c:pt idx="5236">
                  <c:v>0.69871794871794568</c:v>
                </c:pt>
                <c:pt idx="5237">
                  <c:v>0.59615384615384603</c:v>
                </c:pt>
                <c:pt idx="5238">
                  <c:v>0.82051282051281949</c:v>
                </c:pt>
                <c:pt idx="5239">
                  <c:v>0.76774193548387737</c:v>
                </c:pt>
                <c:pt idx="5240">
                  <c:v>0.77564102564102977</c:v>
                </c:pt>
                <c:pt idx="5241">
                  <c:v>0.791139240506329</c:v>
                </c:pt>
                <c:pt idx="5242">
                  <c:v>0.77215189873418077</c:v>
                </c:pt>
                <c:pt idx="5243">
                  <c:v>0.81528662420382203</c:v>
                </c:pt>
                <c:pt idx="5244">
                  <c:v>0.90384615384615397</c:v>
                </c:pt>
                <c:pt idx="5245">
                  <c:v>0.82278481012658577</c:v>
                </c:pt>
                <c:pt idx="5246">
                  <c:v>0.810126582278483</c:v>
                </c:pt>
                <c:pt idx="5247">
                  <c:v>0.82278481012658577</c:v>
                </c:pt>
                <c:pt idx="5248">
                  <c:v>0.803797468354432</c:v>
                </c:pt>
                <c:pt idx="5249">
                  <c:v>0.708860759493673</c:v>
                </c:pt>
                <c:pt idx="5250">
                  <c:v>0.82278481012658577</c:v>
                </c:pt>
                <c:pt idx="5251">
                  <c:v>0.90445859872611456</c:v>
                </c:pt>
                <c:pt idx="5252">
                  <c:v>0.658227848101266</c:v>
                </c:pt>
                <c:pt idx="5253">
                  <c:v>0.77304964539007537</c:v>
                </c:pt>
                <c:pt idx="5254">
                  <c:v>0.780141843971631</c:v>
                </c:pt>
                <c:pt idx="5255">
                  <c:v>0.84615384615384837</c:v>
                </c:pt>
                <c:pt idx="5256">
                  <c:v>0.76595744680851385</c:v>
                </c:pt>
                <c:pt idx="5257">
                  <c:v>0.83333333333333304</c:v>
                </c:pt>
                <c:pt idx="5258">
                  <c:v>0.780141843971631</c:v>
                </c:pt>
                <c:pt idx="5259">
                  <c:v>0.86013986013986188</c:v>
                </c:pt>
                <c:pt idx="5260">
                  <c:v>0.86013986013986188</c:v>
                </c:pt>
                <c:pt idx="5261">
                  <c:v>0.77622377622378025</c:v>
                </c:pt>
                <c:pt idx="5262">
                  <c:v>0.91489361702127936</c:v>
                </c:pt>
                <c:pt idx="5263">
                  <c:v>0.86524822695035564</c:v>
                </c:pt>
                <c:pt idx="5264">
                  <c:v>0.80851063829787262</c:v>
                </c:pt>
                <c:pt idx="5265">
                  <c:v>0.75886524822695001</c:v>
                </c:pt>
                <c:pt idx="5266">
                  <c:v>0.80851063829787262</c:v>
                </c:pt>
                <c:pt idx="5267">
                  <c:v>0.87234042553191504</c:v>
                </c:pt>
                <c:pt idx="5268">
                  <c:v>0.70629370629370836</c:v>
                </c:pt>
                <c:pt idx="5269">
                  <c:v>0.66433566433566404</c:v>
                </c:pt>
                <c:pt idx="5270">
                  <c:v>0.80921052631578905</c:v>
                </c:pt>
                <c:pt idx="5271">
                  <c:v>0.88311688311688297</c:v>
                </c:pt>
                <c:pt idx="5272">
                  <c:v>0.85815602836879612</c:v>
                </c:pt>
                <c:pt idx="5273">
                  <c:v>0.66666666666666763</c:v>
                </c:pt>
                <c:pt idx="5274">
                  <c:v>0.68085106382978888</c:v>
                </c:pt>
                <c:pt idx="5275">
                  <c:v>0.64539007092198664</c:v>
                </c:pt>
                <c:pt idx="5276">
                  <c:v>0.73049645390070905</c:v>
                </c:pt>
                <c:pt idx="5277">
                  <c:v>0.76595744680851385</c:v>
                </c:pt>
                <c:pt idx="5278">
                  <c:v>0.76973684210526305</c:v>
                </c:pt>
                <c:pt idx="5279">
                  <c:v>0.78082191780821963</c:v>
                </c:pt>
                <c:pt idx="5280">
                  <c:v>0.82608695652173902</c:v>
                </c:pt>
                <c:pt idx="5281">
                  <c:v>0.67132867132867524</c:v>
                </c:pt>
                <c:pt idx="5282">
                  <c:v>0.77622377622378025</c:v>
                </c:pt>
                <c:pt idx="5283">
                  <c:v>0.88489208633093497</c:v>
                </c:pt>
                <c:pt idx="5284">
                  <c:v>0.61111111111111105</c:v>
                </c:pt>
                <c:pt idx="5285">
                  <c:v>0.60139860139860313</c:v>
                </c:pt>
                <c:pt idx="5286">
                  <c:v>0.74125874125874103</c:v>
                </c:pt>
                <c:pt idx="5287">
                  <c:v>0.69930069930069905</c:v>
                </c:pt>
                <c:pt idx="5288">
                  <c:v>0.73758865248226901</c:v>
                </c:pt>
                <c:pt idx="5289">
                  <c:v>0.7517730496453926</c:v>
                </c:pt>
                <c:pt idx="5290">
                  <c:v>0.83453237410071857</c:v>
                </c:pt>
                <c:pt idx="5291">
                  <c:v>0.83453237410071857</c:v>
                </c:pt>
                <c:pt idx="5292">
                  <c:v>0.7841726618705035</c:v>
                </c:pt>
                <c:pt idx="5293">
                  <c:v>0.71942446043165498</c:v>
                </c:pt>
                <c:pt idx="5294">
                  <c:v>0.74100719424460404</c:v>
                </c:pt>
                <c:pt idx="5295">
                  <c:v>0.82733812949640251</c:v>
                </c:pt>
                <c:pt idx="5296">
                  <c:v>0.69655172413792887</c:v>
                </c:pt>
                <c:pt idx="5297">
                  <c:v>0.80575539568345511</c:v>
                </c:pt>
                <c:pt idx="5298">
                  <c:v>0.6875</c:v>
                </c:pt>
                <c:pt idx="5299">
                  <c:v>0.59859154929577496</c:v>
                </c:pt>
                <c:pt idx="5300">
                  <c:v>0.58450704225352101</c:v>
                </c:pt>
                <c:pt idx="5301">
                  <c:v>0.79720279720279696</c:v>
                </c:pt>
                <c:pt idx="5302">
                  <c:v>0.69852941176470662</c:v>
                </c:pt>
                <c:pt idx="5303">
                  <c:v>0.65942028985507362</c:v>
                </c:pt>
                <c:pt idx="5304">
                  <c:v>0.55000000000000004</c:v>
                </c:pt>
                <c:pt idx="5305">
                  <c:v>0.71014492753623204</c:v>
                </c:pt>
                <c:pt idx="5306">
                  <c:v>0.47142857142857242</c:v>
                </c:pt>
                <c:pt idx="5307">
                  <c:v>0.47142857142857242</c:v>
                </c:pt>
                <c:pt idx="5308">
                  <c:v>0.72857142857142965</c:v>
                </c:pt>
                <c:pt idx="5309">
                  <c:v>0.69285714285714251</c:v>
                </c:pt>
                <c:pt idx="5310">
                  <c:v>0.55000000000000004</c:v>
                </c:pt>
                <c:pt idx="5311">
                  <c:v>0.69285714285714251</c:v>
                </c:pt>
                <c:pt idx="5312">
                  <c:v>0.76086956521739102</c:v>
                </c:pt>
                <c:pt idx="5313">
                  <c:v>0.70714285714285763</c:v>
                </c:pt>
                <c:pt idx="5314">
                  <c:v>0.71428571428571463</c:v>
                </c:pt>
                <c:pt idx="5315">
                  <c:v>0.64084507042253924</c:v>
                </c:pt>
                <c:pt idx="5316">
                  <c:v>0.66901408450704203</c:v>
                </c:pt>
                <c:pt idx="5317">
                  <c:v>0.71428571428571463</c:v>
                </c:pt>
                <c:pt idx="5318">
                  <c:v>0.78169014084507005</c:v>
                </c:pt>
                <c:pt idx="5319">
                  <c:v>0.80281690140845097</c:v>
                </c:pt>
                <c:pt idx="5320">
                  <c:v>0.77397260273972812</c:v>
                </c:pt>
                <c:pt idx="5321">
                  <c:v>0.40666666666666806</c:v>
                </c:pt>
                <c:pt idx="5322">
                  <c:v>0.53103448275862097</c:v>
                </c:pt>
                <c:pt idx="5323">
                  <c:v>0.83571428571428596</c:v>
                </c:pt>
                <c:pt idx="5324">
                  <c:v>0.78873239436619702</c:v>
                </c:pt>
                <c:pt idx="5325">
                  <c:v>0.61971830985915499</c:v>
                </c:pt>
                <c:pt idx="5326">
                  <c:v>0.85915492957746498</c:v>
                </c:pt>
                <c:pt idx="5327">
                  <c:v>0.58450704225352101</c:v>
                </c:pt>
                <c:pt idx="5328">
                  <c:v>0.72535211267605604</c:v>
                </c:pt>
                <c:pt idx="5329">
                  <c:v>0.78082191780821963</c:v>
                </c:pt>
                <c:pt idx="5330">
                  <c:v>0.77397260273972812</c:v>
                </c:pt>
                <c:pt idx="5331">
                  <c:v>0.76760563380282065</c:v>
                </c:pt>
                <c:pt idx="5332">
                  <c:v>0.79861111111111105</c:v>
                </c:pt>
                <c:pt idx="5333">
                  <c:v>0.79861111111111105</c:v>
                </c:pt>
                <c:pt idx="5334">
                  <c:v>0.66451612903225388</c:v>
                </c:pt>
                <c:pt idx="5335">
                  <c:v>0.73548387096774159</c:v>
                </c:pt>
                <c:pt idx="5336">
                  <c:v>0.70512820512820562</c:v>
                </c:pt>
                <c:pt idx="5337">
                  <c:v>0.69230769230769262</c:v>
                </c:pt>
                <c:pt idx="5338">
                  <c:v>0.70512820512820562</c:v>
                </c:pt>
                <c:pt idx="5339">
                  <c:v>0.61538461538461564</c:v>
                </c:pt>
                <c:pt idx="5340">
                  <c:v>0.82692307692308042</c:v>
                </c:pt>
                <c:pt idx="5341">
                  <c:v>0.76774193548387737</c:v>
                </c:pt>
                <c:pt idx="5342">
                  <c:v>0.79487179487179505</c:v>
                </c:pt>
                <c:pt idx="5343">
                  <c:v>0.810126582278483</c:v>
                </c:pt>
                <c:pt idx="5344">
                  <c:v>0.791139240506329</c:v>
                </c:pt>
                <c:pt idx="5345">
                  <c:v>0.83439490445860065</c:v>
                </c:pt>
                <c:pt idx="5346">
                  <c:v>0.88461538461538503</c:v>
                </c:pt>
                <c:pt idx="5347">
                  <c:v>0.841772151898734</c:v>
                </c:pt>
                <c:pt idx="5348">
                  <c:v>0.791139240506329</c:v>
                </c:pt>
                <c:pt idx="5349">
                  <c:v>0.803797468354432</c:v>
                </c:pt>
                <c:pt idx="5350">
                  <c:v>0.82278481012658577</c:v>
                </c:pt>
                <c:pt idx="5351">
                  <c:v>0.72784810126582489</c:v>
                </c:pt>
                <c:pt idx="5352">
                  <c:v>0.803797468354432</c:v>
                </c:pt>
                <c:pt idx="5353">
                  <c:v>0.92356687898089196</c:v>
                </c:pt>
                <c:pt idx="5354">
                  <c:v>0.677215189873418</c:v>
                </c:pt>
                <c:pt idx="5355">
                  <c:v>0.98101265822784756</c:v>
                </c:pt>
                <c:pt idx="5356">
                  <c:v>0.69503546099290758</c:v>
                </c:pt>
                <c:pt idx="5357">
                  <c:v>0.7446808510638333</c:v>
                </c:pt>
                <c:pt idx="5358">
                  <c:v>0.69930069930069905</c:v>
                </c:pt>
                <c:pt idx="5359">
                  <c:v>0.73049645390070905</c:v>
                </c:pt>
                <c:pt idx="5360">
                  <c:v>0.793333333333333</c:v>
                </c:pt>
                <c:pt idx="5361">
                  <c:v>0.7446808510638333</c:v>
                </c:pt>
                <c:pt idx="5362">
                  <c:v>0.57342657342657488</c:v>
                </c:pt>
                <c:pt idx="5363">
                  <c:v>0.57342657342657488</c:v>
                </c:pt>
                <c:pt idx="5364">
                  <c:v>0.713286713286713</c:v>
                </c:pt>
                <c:pt idx="5365">
                  <c:v>0.62411347517730498</c:v>
                </c:pt>
                <c:pt idx="5366">
                  <c:v>0.60283687943262398</c:v>
                </c:pt>
                <c:pt idx="5367">
                  <c:v>0.7446808510638333</c:v>
                </c:pt>
                <c:pt idx="5368">
                  <c:v>0.60992907801418861</c:v>
                </c:pt>
                <c:pt idx="5369">
                  <c:v>0.7446808510638333</c:v>
                </c:pt>
                <c:pt idx="5370">
                  <c:v>0.62411347517730498</c:v>
                </c:pt>
                <c:pt idx="5371">
                  <c:v>0.46153846153846306</c:v>
                </c:pt>
                <c:pt idx="5372">
                  <c:v>0.60139860139860313</c:v>
                </c:pt>
                <c:pt idx="5373">
                  <c:v>0.67763157894736803</c:v>
                </c:pt>
                <c:pt idx="5374">
                  <c:v>0.68831168831168799</c:v>
                </c:pt>
                <c:pt idx="5375">
                  <c:v>0.60992907801418861</c:v>
                </c:pt>
                <c:pt idx="5376">
                  <c:v>0.90070921985815788</c:v>
                </c:pt>
                <c:pt idx="5377">
                  <c:v>0.73049645390070905</c:v>
                </c:pt>
                <c:pt idx="5378">
                  <c:v>0.780141843971631</c:v>
                </c:pt>
                <c:pt idx="5379">
                  <c:v>0.780141843971631</c:v>
                </c:pt>
                <c:pt idx="5380">
                  <c:v>0.73049645390070905</c:v>
                </c:pt>
                <c:pt idx="5381">
                  <c:v>0.75657894736842313</c:v>
                </c:pt>
                <c:pt idx="5382">
                  <c:v>0.69178082191780799</c:v>
                </c:pt>
                <c:pt idx="5383">
                  <c:v>0.73913043478260898</c:v>
                </c:pt>
                <c:pt idx="5384">
                  <c:v>0.48251748251748294</c:v>
                </c:pt>
                <c:pt idx="5385">
                  <c:v>0.713286713286713</c:v>
                </c:pt>
                <c:pt idx="5386">
                  <c:v>0.63309352517985662</c:v>
                </c:pt>
                <c:pt idx="5387">
                  <c:v>0.84722222222222199</c:v>
                </c:pt>
                <c:pt idx="5388">
                  <c:v>0.79020979020979065</c:v>
                </c:pt>
                <c:pt idx="5389">
                  <c:v>0.69230769230769262</c:v>
                </c:pt>
                <c:pt idx="5390">
                  <c:v>0.74825174825174801</c:v>
                </c:pt>
                <c:pt idx="5391">
                  <c:v>0.87234042553191504</c:v>
                </c:pt>
                <c:pt idx="5392">
                  <c:v>0.8014184397163101</c:v>
                </c:pt>
                <c:pt idx="5393">
                  <c:v>0.70503597122302264</c:v>
                </c:pt>
                <c:pt idx="5394">
                  <c:v>0.70503597122302264</c:v>
                </c:pt>
                <c:pt idx="5395">
                  <c:v>0.7841726618705035</c:v>
                </c:pt>
                <c:pt idx="5396">
                  <c:v>0.70503597122302264</c:v>
                </c:pt>
                <c:pt idx="5397">
                  <c:v>0.7985611510791365</c:v>
                </c:pt>
                <c:pt idx="5398">
                  <c:v>0.69784172661870925</c:v>
                </c:pt>
                <c:pt idx="5399">
                  <c:v>0.8689655172413816</c:v>
                </c:pt>
                <c:pt idx="5400">
                  <c:v>0.51798561151079336</c:v>
                </c:pt>
                <c:pt idx="5401">
                  <c:v>0.8125</c:v>
                </c:pt>
                <c:pt idx="5402">
                  <c:v>0.81690140845070636</c:v>
                </c:pt>
                <c:pt idx="5403">
                  <c:v>0.58450704225352101</c:v>
                </c:pt>
                <c:pt idx="5404">
                  <c:v>0.74125874125874103</c:v>
                </c:pt>
                <c:pt idx="5405">
                  <c:v>0.441176470588235</c:v>
                </c:pt>
                <c:pt idx="5406">
                  <c:v>0.84782608695652262</c:v>
                </c:pt>
                <c:pt idx="5407">
                  <c:v>0.75714285714285912</c:v>
                </c:pt>
                <c:pt idx="5408">
                  <c:v>0.70289855072463803</c:v>
                </c:pt>
                <c:pt idx="5409">
                  <c:v>0.6785714285714316</c:v>
                </c:pt>
                <c:pt idx="5410">
                  <c:v>0.6785714285714316</c:v>
                </c:pt>
                <c:pt idx="5411">
                  <c:v>0.59285714285714086</c:v>
                </c:pt>
                <c:pt idx="5412">
                  <c:v>0.52857142857142903</c:v>
                </c:pt>
                <c:pt idx="5413">
                  <c:v>0.52857142857142903</c:v>
                </c:pt>
                <c:pt idx="5414">
                  <c:v>0.52857142857142903</c:v>
                </c:pt>
                <c:pt idx="5415">
                  <c:v>0.5942028985507245</c:v>
                </c:pt>
                <c:pt idx="5416">
                  <c:v>0.54285714285714259</c:v>
                </c:pt>
                <c:pt idx="5417">
                  <c:v>0.52142857142857313</c:v>
                </c:pt>
                <c:pt idx="5418">
                  <c:v>0.48591549295774789</c:v>
                </c:pt>
                <c:pt idx="5419">
                  <c:v>0.61267605633803224</c:v>
                </c:pt>
                <c:pt idx="5420">
                  <c:v>0.54285714285714259</c:v>
                </c:pt>
                <c:pt idx="5421">
                  <c:v>0.61267605633803224</c:v>
                </c:pt>
                <c:pt idx="5422">
                  <c:v>0.647887323943662</c:v>
                </c:pt>
                <c:pt idx="5423">
                  <c:v>0.74657534246575363</c:v>
                </c:pt>
                <c:pt idx="5424">
                  <c:v>0.56666666666666698</c:v>
                </c:pt>
                <c:pt idx="5425">
                  <c:v>0.8413793103448306</c:v>
                </c:pt>
                <c:pt idx="5426">
                  <c:v>0.56428571428571461</c:v>
                </c:pt>
                <c:pt idx="5427">
                  <c:v>0.60563380281690105</c:v>
                </c:pt>
                <c:pt idx="5428">
                  <c:v>0.6338028169014106</c:v>
                </c:pt>
                <c:pt idx="5429">
                  <c:v>0.67605633802817211</c:v>
                </c:pt>
                <c:pt idx="5430">
                  <c:v>0.61267605633803224</c:v>
                </c:pt>
                <c:pt idx="5431">
                  <c:v>0.62676056338028263</c:v>
                </c:pt>
                <c:pt idx="5432">
                  <c:v>0.75342465753424936</c:v>
                </c:pt>
                <c:pt idx="5433">
                  <c:v>0.69178082191780799</c:v>
                </c:pt>
                <c:pt idx="5434">
                  <c:v>0.72535211267605604</c:v>
                </c:pt>
                <c:pt idx="5435">
                  <c:v>0.53472222222222199</c:v>
                </c:pt>
                <c:pt idx="5436">
                  <c:v>0.53472222222222199</c:v>
                </c:pt>
                <c:pt idx="5437">
                  <c:v>0.87741935483871003</c:v>
                </c:pt>
                <c:pt idx="5438">
                  <c:v>0.75483870967741962</c:v>
                </c:pt>
                <c:pt idx="5439">
                  <c:v>0.74358974358974461</c:v>
                </c:pt>
                <c:pt idx="5440">
                  <c:v>0.65384615384615463</c:v>
                </c:pt>
                <c:pt idx="5441">
                  <c:v>0.74358974358974461</c:v>
                </c:pt>
                <c:pt idx="5442">
                  <c:v>0.65384615384615463</c:v>
                </c:pt>
                <c:pt idx="5443">
                  <c:v>0.66025641025641213</c:v>
                </c:pt>
                <c:pt idx="5444">
                  <c:v>0.78709677419354862</c:v>
                </c:pt>
                <c:pt idx="5445">
                  <c:v>0.83333333333333304</c:v>
                </c:pt>
                <c:pt idx="5446">
                  <c:v>0.544303797468354</c:v>
                </c:pt>
                <c:pt idx="5447">
                  <c:v>0.72784810126582489</c:v>
                </c:pt>
                <c:pt idx="5448">
                  <c:v>0.59235668789808849</c:v>
                </c:pt>
                <c:pt idx="5449">
                  <c:v>0.67948717948718063</c:v>
                </c:pt>
                <c:pt idx="5450">
                  <c:v>0.601265822784812</c:v>
                </c:pt>
                <c:pt idx="5451">
                  <c:v>0.563291139240508</c:v>
                </c:pt>
                <c:pt idx="5452">
                  <c:v>0.57594936708860989</c:v>
                </c:pt>
                <c:pt idx="5453">
                  <c:v>0.55696202531645556</c:v>
                </c:pt>
                <c:pt idx="5454">
                  <c:v>0.651898734177217</c:v>
                </c:pt>
                <c:pt idx="5455">
                  <c:v>0.57594936708860989</c:v>
                </c:pt>
                <c:pt idx="5456">
                  <c:v>0.60509554140127464</c:v>
                </c:pt>
                <c:pt idx="5457">
                  <c:v>0.72784810126582489</c:v>
                </c:pt>
                <c:pt idx="5458">
                  <c:v>0.689873417721521</c:v>
                </c:pt>
                <c:pt idx="5459">
                  <c:v>0.670886075949367</c:v>
                </c:pt>
                <c:pt idx="5460">
                  <c:v>0.78723404255319485</c:v>
                </c:pt>
                <c:pt idx="5461">
                  <c:v>0.79432624113475159</c:v>
                </c:pt>
                <c:pt idx="5462">
                  <c:v>0.86013986013986188</c:v>
                </c:pt>
                <c:pt idx="5463">
                  <c:v>0.780141843971631</c:v>
                </c:pt>
                <c:pt idx="5464">
                  <c:v>0.94666666666666699</c:v>
                </c:pt>
                <c:pt idx="5465">
                  <c:v>0.79432624113475159</c:v>
                </c:pt>
                <c:pt idx="5466">
                  <c:v>0.73426573426573405</c:v>
                </c:pt>
                <c:pt idx="5467">
                  <c:v>0.73426573426573405</c:v>
                </c:pt>
                <c:pt idx="5468">
                  <c:v>0.87412587412587883</c:v>
                </c:pt>
                <c:pt idx="5469">
                  <c:v>0.78723404255319485</c:v>
                </c:pt>
                <c:pt idx="5470">
                  <c:v>0.76595744680851385</c:v>
                </c:pt>
                <c:pt idx="5471">
                  <c:v>0.90780141843971884</c:v>
                </c:pt>
                <c:pt idx="5472">
                  <c:v>0.65957446808510811</c:v>
                </c:pt>
                <c:pt idx="5473">
                  <c:v>0.90780141843971884</c:v>
                </c:pt>
                <c:pt idx="5474">
                  <c:v>0.78723404255319485</c:v>
                </c:pt>
                <c:pt idx="5475">
                  <c:v>0.62237762237762262</c:v>
                </c:pt>
                <c:pt idx="5476">
                  <c:v>0.63636363636363813</c:v>
                </c:pt>
                <c:pt idx="5477">
                  <c:v>0.82894736842105299</c:v>
                </c:pt>
                <c:pt idx="5478">
                  <c:v>0.837662337662338</c:v>
                </c:pt>
                <c:pt idx="5479">
                  <c:v>0.77304964539007537</c:v>
                </c:pt>
                <c:pt idx="5480">
                  <c:v>0.76595744680851385</c:v>
                </c:pt>
                <c:pt idx="5481">
                  <c:v>0.59574468085106358</c:v>
                </c:pt>
                <c:pt idx="5482">
                  <c:v>0.64539007092198664</c:v>
                </c:pt>
                <c:pt idx="5483">
                  <c:v>0.82978723404255361</c:v>
                </c:pt>
                <c:pt idx="5484">
                  <c:v>0.82269503546099643</c:v>
                </c:pt>
                <c:pt idx="5485">
                  <c:v>0.90789473684210564</c:v>
                </c:pt>
                <c:pt idx="5486">
                  <c:v>0.84931506849315164</c:v>
                </c:pt>
                <c:pt idx="5487">
                  <c:v>0.8768115942029</c:v>
                </c:pt>
                <c:pt idx="5488">
                  <c:v>0.5874125874125844</c:v>
                </c:pt>
                <c:pt idx="5489">
                  <c:v>0.87412587412587883</c:v>
                </c:pt>
                <c:pt idx="5490">
                  <c:v>0.7985611510791365</c:v>
                </c:pt>
                <c:pt idx="5491">
                  <c:v>0.71527777777777801</c:v>
                </c:pt>
                <c:pt idx="5492">
                  <c:v>0.65734265734265762</c:v>
                </c:pt>
                <c:pt idx="5493">
                  <c:v>0.61538461538461564</c:v>
                </c:pt>
                <c:pt idx="5494">
                  <c:v>0.65734265734265762</c:v>
                </c:pt>
                <c:pt idx="5495">
                  <c:v>0.780141843971631</c:v>
                </c:pt>
                <c:pt idx="5496">
                  <c:v>0.70921985815602862</c:v>
                </c:pt>
                <c:pt idx="5497">
                  <c:v>0.87050359712230196</c:v>
                </c:pt>
                <c:pt idx="5498">
                  <c:v>0.87050359712230196</c:v>
                </c:pt>
                <c:pt idx="5499">
                  <c:v>0.82014388489208601</c:v>
                </c:pt>
                <c:pt idx="5500">
                  <c:v>0.75539568345323949</c:v>
                </c:pt>
                <c:pt idx="5501">
                  <c:v>0.77697841726619266</c:v>
                </c:pt>
                <c:pt idx="5502">
                  <c:v>0.86330935251798813</c:v>
                </c:pt>
                <c:pt idx="5503">
                  <c:v>0.72413793103448365</c:v>
                </c:pt>
                <c:pt idx="5504">
                  <c:v>0.68345323741007435</c:v>
                </c:pt>
                <c:pt idx="5505">
                  <c:v>0.750000000000002</c:v>
                </c:pt>
                <c:pt idx="5506">
                  <c:v>0.65492957746479452</c:v>
                </c:pt>
                <c:pt idx="5507">
                  <c:v>0.60563380281690105</c:v>
                </c:pt>
                <c:pt idx="5508">
                  <c:v>0.84615384615384837</c:v>
                </c:pt>
                <c:pt idx="5509">
                  <c:v>0.58823529411764486</c:v>
                </c:pt>
                <c:pt idx="5510">
                  <c:v>0.68115942028985565</c:v>
                </c:pt>
                <c:pt idx="5511">
                  <c:v>0.60000000000000064</c:v>
                </c:pt>
                <c:pt idx="5512">
                  <c:v>0.77536231884058004</c:v>
                </c:pt>
                <c:pt idx="5513">
                  <c:v>0.52142857142857313</c:v>
                </c:pt>
                <c:pt idx="5514">
                  <c:v>0.52142857142857313</c:v>
                </c:pt>
                <c:pt idx="5515">
                  <c:v>0.61428571428571588</c:v>
                </c:pt>
                <c:pt idx="5516">
                  <c:v>0.57857142857142962</c:v>
                </c:pt>
                <c:pt idx="5517">
                  <c:v>0.43571428571428789</c:v>
                </c:pt>
                <c:pt idx="5518">
                  <c:v>0.57857142857142962</c:v>
                </c:pt>
                <c:pt idx="5519">
                  <c:v>0.64492753623188837</c:v>
                </c:pt>
                <c:pt idx="5520">
                  <c:v>0.59285714285714086</c:v>
                </c:pt>
                <c:pt idx="5521">
                  <c:v>0.60000000000000064</c:v>
                </c:pt>
                <c:pt idx="5522">
                  <c:v>0.50704225352112764</c:v>
                </c:pt>
                <c:pt idx="5523">
                  <c:v>0.54929577464788948</c:v>
                </c:pt>
                <c:pt idx="5524">
                  <c:v>0.59285714285714086</c:v>
                </c:pt>
                <c:pt idx="5525">
                  <c:v>0.66197183098591761</c:v>
                </c:pt>
                <c:pt idx="5526">
                  <c:v>0.68309859154929664</c:v>
                </c:pt>
                <c:pt idx="5527">
                  <c:v>0.84931506849315164</c:v>
                </c:pt>
                <c:pt idx="5528">
                  <c:v>0.413333333333333</c:v>
                </c:pt>
                <c:pt idx="5529">
                  <c:v>0.68275862068965565</c:v>
                </c:pt>
                <c:pt idx="5530">
                  <c:v>0.72857142857142965</c:v>
                </c:pt>
                <c:pt idx="5531">
                  <c:v>0.65492957746479452</c:v>
                </c:pt>
                <c:pt idx="5532">
                  <c:v>0.48591549295774789</c:v>
                </c:pt>
                <c:pt idx="5533">
                  <c:v>0.72535211267605604</c:v>
                </c:pt>
                <c:pt idx="5534">
                  <c:v>0.45070422535211302</c:v>
                </c:pt>
                <c:pt idx="5535">
                  <c:v>0.59154929577464599</c:v>
                </c:pt>
                <c:pt idx="5536">
                  <c:v>0.80136986301369961</c:v>
                </c:pt>
                <c:pt idx="5537">
                  <c:v>0.7945205479452031</c:v>
                </c:pt>
                <c:pt idx="5538">
                  <c:v>0.6338028169014106</c:v>
                </c:pt>
                <c:pt idx="5539">
                  <c:v>0.66666666666666763</c:v>
                </c:pt>
                <c:pt idx="5540">
                  <c:v>0.66666666666666763</c:v>
                </c:pt>
                <c:pt idx="5541">
                  <c:v>0.72903225806451788</c:v>
                </c:pt>
                <c:pt idx="5542">
                  <c:v>0.8</c:v>
                </c:pt>
                <c:pt idx="5543">
                  <c:v>0.67307692307692302</c:v>
                </c:pt>
                <c:pt idx="5544">
                  <c:v>0.69871794871794568</c:v>
                </c:pt>
                <c:pt idx="5545">
                  <c:v>0.67307692307692302</c:v>
                </c:pt>
                <c:pt idx="5546">
                  <c:v>0.69871794871794568</c:v>
                </c:pt>
                <c:pt idx="5547">
                  <c:v>0.80769230769230804</c:v>
                </c:pt>
                <c:pt idx="5548">
                  <c:v>0.83225806451612905</c:v>
                </c:pt>
                <c:pt idx="5549">
                  <c:v>0.87820512820512864</c:v>
                </c:pt>
                <c:pt idx="5550">
                  <c:v>0.63924050632911777</c:v>
                </c:pt>
                <c:pt idx="5551">
                  <c:v>0.873417721518987</c:v>
                </c:pt>
                <c:pt idx="5552">
                  <c:v>0.73885350318471488</c:v>
                </c:pt>
                <c:pt idx="5553">
                  <c:v>0.82692307692308042</c:v>
                </c:pt>
                <c:pt idx="5554">
                  <c:v>0.74683544303797689</c:v>
                </c:pt>
                <c:pt idx="5555">
                  <c:v>0.658227848101266</c:v>
                </c:pt>
                <c:pt idx="5556">
                  <c:v>0.670886075949367</c:v>
                </c:pt>
                <c:pt idx="5557">
                  <c:v>0.651898734177217</c:v>
                </c:pt>
                <c:pt idx="5558">
                  <c:v>0.74683544303797689</c:v>
                </c:pt>
                <c:pt idx="5559">
                  <c:v>0.670886075949367</c:v>
                </c:pt>
                <c:pt idx="5560">
                  <c:v>0.75159235668790003</c:v>
                </c:pt>
                <c:pt idx="5561">
                  <c:v>0.58227848101265456</c:v>
                </c:pt>
                <c:pt idx="5562">
                  <c:v>0.83544303797468589</c:v>
                </c:pt>
                <c:pt idx="5563">
                  <c:v>0.81645569620253389</c:v>
                </c:pt>
                <c:pt idx="5564">
                  <c:v>0.85443037974683456</c:v>
                </c:pt>
                <c:pt idx="5565">
                  <c:v>0.76595744680851385</c:v>
                </c:pt>
                <c:pt idx="5566">
                  <c:v>0.77304964539007537</c:v>
                </c:pt>
                <c:pt idx="5567">
                  <c:v>0.88111888111888104</c:v>
                </c:pt>
                <c:pt idx="5568">
                  <c:v>0.75886524822695001</c:v>
                </c:pt>
                <c:pt idx="5569">
                  <c:v>0.92666666666666697</c:v>
                </c:pt>
                <c:pt idx="5570">
                  <c:v>0.77304964539007537</c:v>
                </c:pt>
                <c:pt idx="5571">
                  <c:v>0.75524475524475565</c:v>
                </c:pt>
                <c:pt idx="5572">
                  <c:v>0.75524475524475565</c:v>
                </c:pt>
                <c:pt idx="5573">
                  <c:v>0.89510489510489688</c:v>
                </c:pt>
                <c:pt idx="5574">
                  <c:v>0.76595744680851385</c:v>
                </c:pt>
                <c:pt idx="5575">
                  <c:v>0.7446808510638333</c:v>
                </c:pt>
                <c:pt idx="5576">
                  <c:v>0.88652482269503563</c:v>
                </c:pt>
                <c:pt idx="5577">
                  <c:v>0.63829787234043012</c:v>
                </c:pt>
                <c:pt idx="5578">
                  <c:v>0.88652482269503563</c:v>
                </c:pt>
                <c:pt idx="5579">
                  <c:v>0.76595744680851385</c:v>
                </c:pt>
                <c:pt idx="5580">
                  <c:v>0.60139860139860313</c:v>
                </c:pt>
                <c:pt idx="5581">
                  <c:v>0.61538461538461564</c:v>
                </c:pt>
                <c:pt idx="5582">
                  <c:v>0.84868421052631848</c:v>
                </c:pt>
                <c:pt idx="5583">
                  <c:v>0.81818181818182012</c:v>
                </c:pt>
                <c:pt idx="5584">
                  <c:v>0.7517730496453926</c:v>
                </c:pt>
                <c:pt idx="5585">
                  <c:v>0.7446808510638333</c:v>
                </c:pt>
                <c:pt idx="5586">
                  <c:v>0.57446808510638259</c:v>
                </c:pt>
                <c:pt idx="5587">
                  <c:v>0.62411347517730498</c:v>
                </c:pt>
                <c:pt idx="5588">
                  <c:v>0.80851063829787262</c:v>
                </c:pt>
                <c:pt idx="5589">
                  <c:v>0.8014184397163101</c:v>
                </c:pt>
                <c:pt idx="5590">
                  <c:v>0.88815789473684159</c:v>
                </c:pt>
                <c:pt idx="5591">
                  <c:v>0.82876712328767099</c:v>
                </c:pt>
                <c:pt idx="5592">
                  <c:v>0.85507246376811663</c:v>
                </c:pt>
                <c:pt idx="5593">
                  <c:v>0.58041958041957997</c:v>
                </c:pt>
                <c:pt idx="5594">
                  <c:v>0.86713286713286697</c:v>
                </c:pt>
                <c:pt idx="5595">
                  <c:v>0.77697841726619266</c:v>
                </c:pt>
                <c:pt idx="5596">
                  <c:v>0.73611111111111105</c:v>
                </c:pt>
                <c:pt idx="5597">
                  <c:v>0.67832167832168189</c:v>
                </c:pt>
                <c:pt idx="5598">
                  <c:v>0.59440559440559404</c:v>
                </c:pt>
                <c:pt idx="5599">
                  <c:v>0.67832167832168189</c:v>
                </c:pt>
                <c:pt idx="5600">
                  <c:v>0.75886524822695001</c:v>
                </c:pt>
                <c:pt idx="5601">
                  <c:v>0.68794326241134862</c:v>
                </c:pt>
                <c:pt idx="5602">
                  <c:v>0.89208633093524925</c:v>
                </c:pt>
                <c:pt idx="5603">
                  <c:v>0.89208633093524925</c:v>
                </c:pt>
                <c:pt idx="5604">
                  <c:v>0.84172661870503662</c:v>
                </c:pt>
                <c:pt idx="5605">
                  <c:v>0.77697841726619266</c:v>
                </c:pt>
                <c:pt idx="5606">
                  <c:v>0.7985611510791365</c:v>
                </c:pt>
                <c:pt idx="5607">
                  <c:v>0.88489208633093497</c:v>
                </c:pt>
                <c:pt idx="5608">
                  <c:v>0.68275862068965565</c:v>
                </c:pt>
                <c:pt idx="5609">
                  <c:v>0.66187050359712485</c:v>
                </c:pt>
                <c:pt idx="5610">
                  <c:v>0.74305555555555836</c:v>
                </c:pt>
                <c:pt idx="5611">
                  <c:v>0.6338028169014106</c:v>
                </c:pt>
                <c:pt idx="5612">
                  <c:v>0.62676056338028263</c:v>
                </c:pt>
                <c:pt idx="5613">
                  <c:v>0.82517482517482565</c:v>
                </c:pt>
                <c:pt idx="5614">
                  <c:v>0.61029411764705965</c:v>
                </c:pt>
                <c:pt idx="5615">
                  <c:v>0.65942028985507362</c:v>
                </c:pt>
                <c:pt idx="5616">
                  <c:v>0.57857142857142962</c:v>
                </c:pt>
                <c:pt idx="5617">
                  <c:v>0.76811594202898736</c:v>
                </c:pt>
                <c:pt idx="5618">
                  <c:v>0.54285714285714259</c:v>
                </c:pt>
                <c:pt idx="5619">
                  <c:v>0.54285714285714259</c:v>
                </c:pt>
                <c:pt idx="5620">
                  <c:v>0.63571428571428601</c:v>
                </c:pt>
                <c:pt idx="5621">
                  <c:v>0.60000000000000064</c:v>
                </c:pt>
                <c:pt idx="5622">
                  <c:v>0.45714285714285824</c:v>
                </c:pt>
                <c:pt idx="5623">
                  <c:v>0.60000000000000064</c:v>
                </c:pt>
                <c:pt idx="5624">
                  <c:v>0.66666666666666763</c:v>
                </c:pt>
                <c:pt idx="5625">
                  <c:v>0.58571428571428352</c:v>
                </c:pt>
                <c:pt idx="5626">
                  <c:v>0.62142857142857477</c:v>
                </c:pt>
                <c:pt idx="5627">
                  <c:v>0.48591549295774789</c:v>
                </c:pt>
                <c:pt idx="5628">
                  <c:v>0.5422535211267584</c:v>
                </c:pt>
                <c:pt idx="5629">
                  <c:v>0.57142857142857384</c:v>
                </c:pt>
                <c:pt idx="5630">
                  <c:v>0.65492957746479452</c:v>
                </c:pt>
                <c:pt idx="5631">
                  <c:v>0.70422535211267812</c:v>
                </c:pt>
                <c:pt idx="5632">
                  <c:v>0.82876712328767099</c:v>
                </c:pt>
                <c:pt idx="5633">
                  <c:v>0.413333333333333</c:v>
                </c:pt>
                <c:pt idx="5634">
                  <c:v>0.66206896551724059</c:v>
                </c:pt>
                <c:pt idx="5635">
                  <c:v>0.72142857142857431</c:v>
                </c:pt>
                <c:pt idx="5636">
                  <c:v>0.6338028169014106</c:v>
                </c:pt>
                <c:pt idx="5637">
                  <c:v>0.46478873239436724</c:v>
                </c:pt>
                <c:pt idx="5638">
                  <c:v>0.70422535211267812</c:v>
                </c:pt>
                <c:pt idx="5639">
                  <c:v>0.42957746478873232</c:v>
                </c:pt>
                <c:pt idx="5640">
                  <c:v>0.5704225352112654</c:v>
                </c:pt>
                <c:pt idx="5641">
                  <c:v>0.78082191780821963</c:v>
                </c:pt>
                <c:pt idx="5642">
                  <c:v>0.77397260273972812</c:v>
                </c:pt>
                <c:pt idx="5643">
                  <c:v>0.61267605633803224</c:v>
                </c:pt>
                <c:pt idx="5644">
                  <c:v>0.64583333333333548</c:v>
                </c:pt>
                <c:pt idx="5645">
                  <c:v>0.64583333333333548</c:v>
                </c:pt>
                <c:pt idx="5646">
                  <c:v>0.70967741935484197</c:v>
                </c:pt>
                <c:pt idx="5647">
                  <c:v>0.78064516129032302</c:v>
                </c:pt>
                <c:pt idx="5648">
                  <c:v>0.69871794871794568</c:v>
                </c:pt>
                <c:pt idx="5649">
                  <c:v>0.73717948717949111</c:v>
                </c:pt>
                <c:pt idx="5650">
                  <c:v>0.69871794871794568</c:v>
                </c:pt>
                <c:pt idx="5651">
                  <c:v>0.73717948717949111</c:v>
                </c:pt>
                <c:pt idx="5652">
                  <c:v>0.83333333333333304</c:v>
                </c:pt>
                <c:pt idx="5653">
                  <c:v>0.81290322580645158</c:v>
                </c:pt>
                <c:pt idx="5654">
                  <c:v>0.87820512820512864</c:v>
                </c:pt>
                <c:pt idx="5655">
                  <c:v>0.677215189873418</c:v>
                </c:pt>
                <c:pt idx="5656">
                  <c:v>0.911392405063291</c:v>
                </c:pt>
                <c:pt idx="5657">
                  <c:v>0.75159235668790003</c:v>
                </c:pt>
                <c:pt idx="5658">
                  <c:v>0.78846153846153799</c:v>
                </c:pt>
                <c:pt idx="5659">
                  <c:v>0.759493670886078</c:v>
                </c:pt>
                <c:pt idx="5660">
                  <c:v>0.658227848101266</c:v>
                </c:pt>
                <c:pt idx="5661">
                  <c:v>0.64556962025316689</c:v>
                </c:pt>
                <c:pt idx="5662">
                  <c:v>0.664556962025316</c:v>
                </c:pt>
                <c:pt idx="5663">
                  <c:v>0.759493670886078</c:v>
                </c:pt>
                <c:pt idx="5664">
                  <c:v>0.64556962025316689</c:v>
                </c:pt>
                <c:pt idx="5665">
                  <c:v>0.76433121019108585</c:v>
                </c:pt>
                <c:pt idx="5666">
                  <c:v>0.59493670886075556</c:v>
                </c:pt>
                <c:pt idx="5667">
                  <c:v>0.79746835443038</c:v>
                </c:pt>
                <c:pt idx="5668">
                  <c:v>0.81645569620253389</c:v>
                </c:pt>
                <c:pt idx="5669">
                  <c:v>0.81645569620253389</c:v>
                </c:pt>
                <c:pt idx="5670">
                  <c:v>0.96202531645569977</c:v>
                </c:pt>
                <c:pt idx="5671">
                  <c:v>0.76595744680851385</c:v>
                </c:pt>
                <c:pt idx="5672">
                  <c:v>0.77304964539007537</c:v>
                </c:pt>
                <c:pt idx="5673">
                  <c:v>0.89510489510489688</c:v>
                </c:pt>
                <c:pt idx="5674">
                  <c:v>0.75886524822695001</c:v>
                </c:pt>
                <c:pt idx="5675">
                  <c:v>0.92666666666666697</c:v>
                </c:pt>
                <c:pt idx="5676">
                  <c:v>0.77304964539007537</c:v>
                </c:pt>
                <c:pt idx="5677">
                  <c:v>0.7692307692307685</c:v>
                </c:pt>
                <c:pt idx="5678">
                  <c:v>0.7692307692307685</c:v>
                </c:pt>
                <c:pt idx="5679">
                  <c:v>0.90909090909090851</c:v>
                </c:pt>
                <c:pt idx="5680">
                  <c:v>0.76595744680851385</c:v>
                </c:pt>
                <c:pt idx="5681">
                  <c:v>0.78723404255319485</c:v>
                </c:pt>
                <c:pt idx="5682">
                  <c:v>0.92907801418439984</c:v>
                </c:pt>
                <c:pt idx="5683">
                  <c:v>0.68085106382978888</c:v>
                </c:pt>
                <c:pt idx="5684">
                  <c:v>0.92907801418439984</c:v>
                </c:pt>
                <c:pt idx="5685">
                  <c:v>0.80851063829787262</c:v>
                </c:pt>
                <c:pt idx="5686">
                  <c:v>0.65734265734265762</c:v>
                </c:pt>
                <c:pt idx="5687">
                  <c:v>0.67132867132867524</c:v>
                </c:pt>
                <c:pt idx="5688">
                  <c:v>0.82236842105262986</c:v>
                </c:pt>
                <c:pt idx="5689">
                  <c:v>0.77922077922078148</c:v>
                </c:pt>
                <c:pt idx="5690">
                  <c:v>0.79432624113475159</c:v>
                </c:pt>
                <c:pt idx="5691">
                  <c:v>0.7446808510638333</c:v>
                </c:pt>
                <c:pt idx="5692">
                  <c:v>0.57446808510638259</c:v>
                </c:pt>
                <c:pt idx="5693">
                  <c:v>0.62411347517730498</c:v>
                </c:pt>
                <c:pt idx="5694">
                  <c:v>0.80851063829787262</c:v>
                </c:pt>
                <c:pt idx="5695">
                  <c:v>0.8014184397163101</c:v>
                </c:pt>
                <c:pt idx="5696">
                  <c:v>0.84868421052631848</c:v>
                </c:pt>
                <c:pt idx="5697">
                  <c:v>0.78767123287671448</c:v>
                </c:pt>
                <c:pt idx="5698">
                  <c:v>0.85507246376811663</c:v>
                </c:pt>
                <c:pt idx="5699">
                  <c:v>0.65034965034965331</c:v>
                </c:pt>
                <c:pt idx="5700">
                  <c:v>0.93706293706293486</c:v>
                </c:pt>
                <c:pt idx="5701">
                  <c:v>0.80575539568345511</c:v>
                </c:pt>
                <c:pt idx="5702">
                  <c:v>0.750000000000002</c:v>
                </c:pt>
                <c:pt idx="5703">
                  <c:v>0.69230769230769262</c:v>
                </c:pt>
                <c:pt idx="5704">
                  <c:v>0.65034965034965331</c:v>
                </c:pt>
                <c:pt idx="5705">
                  <c:v>0.69230769230769262</c:v>
                </c:pt>
                <c:pt idx="5706">
                  <c:v>0.75886524822695001</c:v>
                </c:pt>
                <c:pt idx="5707">
                  <c:v>0.68794326241134862</c:v>
                </c:pt>
                <c:pt idx="5708">
                  <c:v>0.93525179856115104</c:v>
                </c:pt>
                <c:pt idx="5709">
                  <c:v>0.93525179856115104</c:v>
                </c:pt>
                <c:pt idx="5710">
                  <c:v>0.84172661870503662</c:v>
                </c:pt>
                <c:pt idx="5711">
                  <c:v>0.82014388489208601</c:v>
                </c:pt>
                <c:pt idx="5712">
                  <c:v>0.84172661870503662</c:v>
                </c:pt>
                <c:pt idx="5713">
                  <c:v>0.92805755395683498</c:v>
                </c:pt>
                <c:pt idx="5714">
                  <c:v>0.64137931034483142</c:v>
                </c:pt>
                <c:pt idx="5715">
                  <c:v>0.70503597122302264</c:v>
                </c:pt>
                <c:pt idx="5716">
                  <c:v>0.74305555555555836</c:v>
                </c:pt>
                <c:pt idx="5717">
                  <c:v>0.61267605633803224</c:v>
                </c:pt>
                <c:pt idx="5718">
                  <c:v>0.66901408450704203</c:v>
                </c:pt>
                <c:pt idx="5719">
                  <c:v>0.83216783216783263</c:v>
                </c:pt>
                <c:pt idx="5720">
                  <c:v>0.65441176470588203</c:v>
                </c:pt>
                <c:pt idx="5721">
                  <c:v>0.65942028985507362</c:v>
                </c:pt>
                <c:pt idx="5722">
                  <c:v>0.63571428571428601</c:v>
                </c:pt>
                <c:pt idx="5723">
                  <c:v>0.81159420289855289</c:v>
                </c:pt>
                <c:pt idx="5724">
                  <c:v>0.58571428571428352</c:v>
                </c:pt>
                <c:pt idx="5725">
                  <c:v>0.58571428571428352</c:v>
                </c:pt>
                <c:pt idx="5726">
                  <c:v>0.63571428571428601</c:v>
                </c:pt>
                <c:pt idx="5727">
                  <c:v>0.61428571428571588</c:v>
                </c:pt>
                <c:pt idx="5728">
                  <c:v>0.45714285714285824</c:v>
                </c:pt>
                <c:pt idx="5729">
                  <c:v>0.61428571428571588</c:v>
                </c:pt>
                <c:pt idx="5730">
                  <c:v>0.623188405797101</c:v>
                </c:pt>
                <c:pt idx="5731">
                  <c:v>0.62857142857143111</c:v>
                </c:pt>
                <c:pt idx="5732">
                  <c:v>0.62142857142857477</c:v>
                </c:pt>
                <c:pt idx="5733">
                  <c:v>0.48591549295774789</c:v>
                </c:pt>
                <c:pt idx="5734">
                  <c:v>0.5704225352112654</c:v>
                </c:pt>
                <c:pt idx="5735">
                  <c:v>0.64285714285714302</c:v>
                </c:pt>
                <c:pt idx="5736">
                  <c:v>0.68309859154929664</c:v>
                </c:pt>
                <c:pt idx="5737">
                  <c:v>0.69014084507042361</c:v>
                </c:pt>
                <c:pt idx="5738">
                  <c:v>0.84246575342465801</c:v>
                </c:pt>
                <c:pt idx="5739">
                  <c:v>0.49333333333333301</c:v>
                </c:pt>
                <c:pt idx="5740">
                  <c:v>0.68965517241379737</c:v>
                </c:pt>
                <c:pt idx="5741">
                  <c:v>0.750000000000002</c:v>
                </c:pt>
                <c:pt idx="5742">
                  <c:v>0.6338028169014106</c:v>
                </c:pt>
                <c:pt idx="5743">
                  <c:v>0.46478873239436724</c:v>
                </c:pt>
                <c:pt idx="5744">
                  <c:v>0.70422535211267812</c:v>
                </c:pt>
                <c:pt idx="5745">
                  <c:v>0.42957746478873232</c:v>
                </c:pt>
                <c:pt idx="5746">
                  <c:v>0.5704225352112654</c:v>
                </c:pt>
                <c:pt idx="5747">
                  <c:v>0.73972602739726001</c:v>
                </c:pt>
                <c:pt idx="5748">
                  <c:v>0.73287671232876961</c:v>
                </c:pt>
                <c:pt idx="5749">
                  <c:v>0.5704225352112654</c:v>
                </c:pt>
                <c:pt idx="5750">
                  <c:v>0.70138888888888962</c:v>
                </c:pt>
                <c:pt idx="5751">
                  <c:v>0.70138888888888962</c:v>
                </c:pt>
                <c:pt idx="5752">
                  <c:v>0.67096774193548403</c:v>
                </c:pt>
                <c:pt idx="5753">
                  <c:v>0.74193548387096797</c:v>
                </c:pt>
                <c:pt idx="5754">
                  <c:v>0.62179487179487625</c:v>
                </c:pt>
                <c:pt idx="5755">
                  <c:v>0.66025641025641213</c:v>
                </c:pt>
                <c:pt idx="5756">
                  <c:v>0.62179487179487625</c:v>
                </c:pt>
                <c:pt idx="5757">
                  <c:v>0.77564102564102977</c:v>
                </c:pt>
                <c:pt idx="5758">
                  <c:v>0.75641025641025605</c:v>
                </c:pt>
                <c:pt idx="5759">
                  <c:v>0.77419354838709764</c:v>
                </c:pt>
                <c:pt idx="5760">
                  <c:v>0.83974358974359065</c:v>
                </c:pt>
                <c:pt idx="5761">
                  <c:v>0.601265822784812</c:v>
                </c:pt>
                <c:pt idx="5762">
                  <c:v>0.949367088607595</c:v>
                </c:pt>
                <c:pt idx="5763">
                  <c:v>0.70063694267515964</c:v>
                </c:pt>
                <c:pt idx="5764">
                  <c:v>0.750000000000002</c:v>
                </c:pt>
                <c:pt idx="5765">
                  <c:v>0.82278481012658577</c:v>
                </c:pt>
                <c:pt idx="5766">
                  <c:v>0.58227848101265456</c:v>
                </c:pt>
                <c:pt idx="5767">
                  <c:v>0.59493670886075556</c:v>
                </c:pt>
                <c:pt idx="5768">
                  <c:v>0.613924050632913</c:v>
                </c:pt>
                <c:pt idx="5769">
                  <c:v>0.708860759493673</c:v>
                </c:pt>
                <c:pt idx="5770">
                  <c:v>0.59493670886075556</c:v>
                </c:pt>
                <c:pt idx="5771">
                  <c:v>0.71337579617834612</c:v>
                </c:pt>
                <c:pt idx="5772">
                  <c:v>0.658227848101266</c:v>
                </c:pt>
                <c:pt idx="5773">
                  <c:v>0.759493670886078</c:v>
                </c:pt>
                <c:pt idx="5774">
                  <c:v>0.77848101265823177</c:v>
                </c:pt>
                <c:pt idx="5775">
                  <c:v>0.77848101265823177</c:v>
                </c:pt>
                <c:pt idx="5776">
                  <c:v>0.924050632911394</c:v>
                </c:pt>
                <c:pt idx="5777">
                  <c:v>0.924050632911394</c:v>
                </c:pt>
                <c:pt idx="5778">
                  <c:v>0.62411347517730498</c:v>
                </c:pt>
                <c:pt idx="5779">
                  <c:v>0.57446808510638259</c:v>
                </c:pt>
                <c:pt idx="5780">
                  <c:v>0.68531468531468498</c:v>
                </c:pt>
                <c:pt idx="5781">
                  <c:v>0.56028368794326056</c:v>
                </c:pt>
                <c:pt idx="5782">
                  <c:v>0.66000000000000236</c:v>
                </c:pt>
                <c:pt idx="5783">
                  <c:v>0.57446808510638259</c:v>
                </c:pt>
                <c:pt idx="5784">
                  <c:v>0.81118881118881336</c:v>
                </c:pt>
                <c:pt idx="5785">
                  <c:v>0.81118881118881336</c:v>
                </c:pt>
                <c:pt idx="5786">
                  <c:v>0.67132867132867524</c:v>
                </c:pt>
                <c:pt idx="5787">
                  <c:v>0.82269503546099643</c:v>
                </c:pt>
                <c:pt idx="5788">
                  <c:v>0.77304964539007537</c:v>
                </c:pt>
                <c:pt idx="5789">
                  <c:v>0.67375886524822948</c:v>
                </c:pt>
                <c:pt idx="5790">
                  <c:v>0.66666666666666763</c:v>
                </c:pt>
                <c:pt idx="5791">
                  <c:v>0.67375886524822948</c:v>
                </c:pt>
                <c:pt idx="5792">
                  <c:v>0.780141843971631</c:v>
                </c:pt>
                <c:pt idx="5793">
                  <c:v>0.88111888111888104</c:v>
                </c:pt>
                <c:pt idx="5794">
                  <c:v>0.57342657342657488</c:v>
                </c:pt>
                <c:pt idx="5795">
                  <c:v>0.7302631578947365</c:v>
                </c:pt>
                <c:pt idx="5796">
                  <c:v>0.76623376623376604</c:v>
                </c:pt>
                <c:pt idx="5797">
                  <c:v>0.76595744680851385</c:v>
                </c:pt>
                <c:pt idx="5798">
                  <c:v>0.51773049645390312</c:v>
                </c:pt>
                <c:pt idx="5799">
                  <c:v>0.58865248226950462</c:v>
                </c:pt>
                <c:pt idx="5800">
                  <c:v>0.55319148936170204</c:v>
                </c:pt>
                <c:pt idx="5801">
                  <c:v>0.58156028368793922</c:v>
                </c:pt>
                <c:pt idx="5802">
                  <c:v>0.61702127659574924</c:v>
                </c:pt>
                <c:pt idx="5803">
                  <c:v>0.75657894736842313</c:v>
                </c:pt>
                <c:pt idx="5804">
                  <c:v>0.73287671232876961</c:v>
                </c:pt>
                <c:pt idx="5805">
                  <c:v>0.5942028985507245</c:v>
                </c:pt>
                <c:pt idx="5806">
                  <c:v>0.69230769230769262</c:v>
                </c:pt>
                <c:pt idx="5807">
                  <c:v>0.62937062937062904</c:v>
                </c:pt>
                <c:pt idx="5808">
                  <c:v>0.79136690647482</c:v>
                </c:pt>
                <c:pt idx="5809">
                  <c:v>0.44444444444444431</c:v>
                </c:pt>
                <c:pt idx="5810">
                  <c:v>0.48251748251748294</c:v>
                </c:pt>
                <c:pt idx="5811">
                  <c:v>0.63636363636363813</c:v>
                </c:pt>
                <c:pt idx="5812">
                  <c:v>0.65034965034965331</c:v>
                </c:pt>
                <c:pt idx="5813">
                  <c:v>0.53191489361702105</c:v>
                </c:pt>
                <c:pt idx="5814">
                  <c:v>0.65957446808510811</c:v>
                </c:pt>
                <c:pt idx="5815">
                  <c:v>0.63309352517985662</c:v>
                </c:pt>
                <c:pt idx="5816">
                  <c:v>0.63309352517985662</c:v>
                </c:pt>
                <c:pt idx="5817">
                  <c:v>0.597122302158273</c:v>
                </c:pt>
                <c:pt idx="5818">
                  <c:v>0.53237410071942359</c:v>
                </c:pt>
                <c:pt idx="5819">
                  <c:v>0.53956834532373887</c:v>
                </c:pt>
                <c:pt idx="5820">
                  <c:v>0.64028776978417301</c:v>
                </c:pt>
                <c:pt idx="5821">
                  <c:v>0.56551724137930959</c:v>
                </c:pt>
                <c:pt idx="5822">
                  <c:v>0.71223021582733759</c:v>
                </c:pt>
                <c:pt idx="5823">
                  <c:v>0.55555555555555602</c:v>
                </c:pt>
                <c:pt idx="5824">
                  <c:v>0.45070422535211302</c:v>
                </c:pt>
                <c:pt idx="5825">
                  <c:v>0.47887323943662002</c:v>
                </c:pt>
                <c:pt idx="5826">
                  <c:v>0.56643356643356602</c:v>
                </c:pt>
                <c:pt idx="5827">
                  <c:v>0.64705882352941624</c:v>
                </c:pt>
                <c:pt idx="5828">
                  <c:v>0.52173913043478548</c:v>
                </c:pt>
                <c:pt idx="5829">
                  <c:v>0.47142857142857242</c:v>
                </c:pt>
                <c:pt idx="5830">
                  <c:v>0.58695652173912716</c:v>
                </c:pt>
                <c:pt idx="5831">
                  <c:v>0.29285714285714332</c:v>
                </c:pt>
                <c:pt idx="5832">
                  <c:v>0.29285714285714332</c:v>
                </c:pt>
                <c:pt idx="5833">
                  <c:v>0.72857142857142965</c:v>
                </c:pt>
                <c:pt idx="5834">
                  <c:v>0.63571428571428601</c:v>
                </c:pt>
                <c:pt idx="5835">
                  <c:v>0.76428571428571612</c:v>
                </c:pt>
                <c:pt idx="5836">
                  <c:v>0.63571428571428601</c:v>
                </c:pt>
                <c:pt idx="5837">
                  <c:v>0.70289855072463803</c:v>
                </c:pt>
                <c:pt idx="5838">
                  <c:v>0.62142857142857477</c:v>
                </c:pt>
                <c:pt idx="5839">
                  <c:v>0.72857142857142965</c:v>
                </c:pt>
                <c:pt idx="5840">
                  <c:v>0.59154929577464599</c:v>
                </c:pt>
                <c:pt idx="5841">
                  <c:v>0.57746478873239115</c:v>
                </c:pt>
                <c:pt idx="5842">
                  <c:v>0.62142857142857477</c:v>
                </c:pt>
                <c:pt idx="5843">
                  <c:v>0.70422535211267812</c:v>
                </c:pt>
                <c:pt idx="5844">
                  <c:v>0.75352112676056304</c:v>
                </c:pt>
                <c:pt idx="5845">
                  <c:v>0.60273972602739911</c:v>
                </c:pt>
                <c:pt idx="5846">
                  <c:v>0.34666666666666807</c:v>
                </c:pt>
                <c:pt idx="5847">
                  <c:v>0.34482758620689824</c:v>
                </c:pt>
                <c:pt idx="5848">
                  <c:v>0.75714285714285912</c:v>
                </c:pt>
                <c:pt idx="5849">
                  <c:v>0.68309859154929664</c:v>
                </c:pt>
                <c:pt idx="5850">
                  <c:v>0.51408450704225139</c:v>
                </c:pt>
                <c:pt idx="5851">
                  <c:v>0.75352112676056304</c:v>
                </c:pt>
                <c:pt idx="5852">
                  <c:v>0.47887323943662002</c:v>
                </c:pt>
                <c:pt idx="5853">
                  <c:v>0.61971830985915499</c:v>
                </c:pt>
                <c:pt idx="5854">
                  <c:v>0.63698630136986301</c:v>
                </c:pt>
                <c:pt idx="5855">
                  <c:v>0.63013698630137005</c:v>
                </c:pt>
                <c:pt idx="5856">
                  <c:v>0.66197183098591761</c:v>
                </c:pt>
                <c:pt idx="5857">
                  <c:v>0.69444444444444464</c:v>
                </c:pt>
                <c:pt idx="5858">
                  <c:v>0.69444444444444464</c:v>
                </c:pt>
                <c:pt idx="5859">
                  <c:v>0.50967741935484112</c:v>
                </c:pt>
                <c:pt idx="5860">
                  <c:v>0.7225806451612895</c:v>
                </c:pt>
                <c:pt idx="5861">
                  <c:v>0.73076923076923161</c:v>
                </c:pt>
                <c:pt idx="5862">
                  <c:v>0.5512820512820491</c:v>
                </c:pt>
                <c:pt idx="5863">
                  <c:v>0.73076923076923161</c:v>
                </c:pt>
                <c:pt idx="5864">
                  <c:v>0.64102564102564163</c:v>
                </c:pt>
                <c:pt idx="5865">
                  <c:v>0.77564102564102977</c:v>
                </c:pt>
                <c:pt idx="5866">
                  <c:v>0.61290322580645196</c:v>
                </c:pt>
                <c:pt idx="5867">
                  <c:v>0.64102564102564163</c:v>
                </c:pt>
                <c:pt idx="5868">
                  <c:v>0.62025316455696156</c:v>
                </c:pt>
                <c:pt idx="5869">
                  <c:v>0.677215189873418</c:v>
                </c:pt>
                <c:pt idx="5870">
                  <c:v>0.79617834394904496</c:v>
                </c:pt>
                <c:pt idx="5871">
                  <c:v>0.83333333333333304</c:v>
                </c:pt>
                <c:pt idx="5872">
                  <c:v>0.803797468354432</c:v>
                </c:pt>
                <c:pt idx="5873">
                  <c:v>0.601265822784812</c:v>
                </c:pt>
                <c:pt idx="5874">
                  <c:v>0.58860759493670856</c:v>
                </c:pt>
                <c:pt idx="5875">
                  <c:v>0.60759493670886289</c:v>
                </c:pt>
                <c:pt idx="5876">
                  <c:v>0.58860759493670856</c:v>
                </c:pt>
                <c:pt idx="5877">
                  <c:v>0.58860759493670856</c:v>
                </c:pt>
                <c:pt idx="5878">
                  <c:v>0.7070063694267501</c:v>
                </c:pt>
                <c:pt idx="5879">
                  <c:v>0.63924050632911777</c:v>
                </c:pt>
                <c:pt idx="5880">
                  <c:v>0.74050632911392356</c:v>
                </c:pt>
                <c:pt idx="5881">
                  <c:v>0.759493670886078</c:v>
                </c:pt>
                <c:pt idx="5882">
                  <c:v>0.51898734177214856</c:v>
                </c:pt>
                <c:pt idx="5883">
                  <c:v>0.664556962025316</c:v>
                </c:pt>
                <c:pt idx="5884">
                  <c:v>0.70253164556962</c:v>
                </c:pt>
                <c:pt idx="5885">
                  <c:v>0.626582278481013</c:v>
                </c:pt>
                <c:pt idx="5886">
                  <c:v>0.73758865248226901</c:v>
                </c:pt>
                <c:pt idx="5887">
                  <c:v>0.7446808510638333</c:v>
                </c:pt>
                <c:pt idx="5888">
                  <c:v>0.90909090909090851</c:v>
                </c:pt>
                <c:pt idx="5889">
                  <c:v>0.73049645390070905</c:v>
                </c:pt>
                <c:pt idx="5890">
                  <c:v>0.9</c:v>
                </c:pt>
                <c:pt idx="5891">
                  <c:v>0.7446808510638333</c:v>
                </c:pt>
                <c:pt idx="5892">
                  <c:v>0.78321678321678256</c:v>
                </c:pt>
                <c:pt idx="5893">
                  <c:v>0.78321678321678256</c:v>
                </c:pt>
                <c:pt idx="5894">
                  <c:v>0.92307692307692257</c:v>
                </c:pt>
                <c:pt idx="5895">
                  <c:v>0.73758865248226901</c:v>
                </c:pt>
                <c:pt idx="5896">
                  <c:v>0.75886524822695001</c:v>
                </c:pt>
                <c:pt idx="5897">
                  <c:v>0.90070921985815788</c:v>
                </c:pt>
                <c:pt idx="5898">
                  <c:v>0.65248226950354604</c:v>
                </c:pt>
                <c:pt idx="5899">
                  <c:v>0.90070921985815788</c:v>
                </c:pt>
                <c:pt idx="5900">
                  <c:v>0.780141843971631</c:v>
                </c:pt>
                <c:pt idx="5901">
                  <c:v>0.62937062937062904</c:v>
                </c:pt>
                <c:pt idx="5902">
                  <c:v>0.643356643356643</c:v>
                </c:pt>
                <c:pt idx="5903">
                  <c:v>0.83552631578947401</c:v>
                </c:pt>
                <c:pt idx="5904">
                  <c:v>0.75324675324675305</c:v>
                </c:pt>
                <c:pt idx="5905">
                  <c:v>0.76595744680851385</c:v>
                </c:pt>
                <c:pt idx="5906">
                  <c:v>0.71631205673758902</c:v>
                </c:pt>
                <c:pt idx="5907">
                  <c:v>0.54609929078014263</c:v>
                </c:pt>
                <c:pt idx="5908">
                  <c:v>0.59574468085106358</c:v>
                </c:pt>
                <c:pt idx="5909">
                  <c:v>0.780141843971631</c:v>
                </c:pt>
                <c:pt idx="5910">
                  <c:v>0.77304964539007537</c:v>
                </c:pt>
                <c:pt idx="5911">
                  <c:v>0.82236842105262986</c:v>
                </c:pt>
                <c:pt idx="5912">
                  <c:v>0.76027397260274165</c:v>
                </c:pt>
                <c:pt idx="5913">
                  <c:v>0.82608695652173902</c:v>
                </c:pt>
                <c:pt idx="5914">
                  <c:v>0.65034965034965331</c:v>
                </c:pt>
                <c:pt idx="5915">
                  <c:v>0.93706293706293486</c:v>
                </c:pt>
                <c:pt idx="5916">
                  <c:v>0.77697841726619266</c:v>
                </c:pt>
                <c:pt idx="5917">
                  <c:v>0.76388888888889184</c:v>
                </c:pt>
                <c:pt idx="5918">
                  <c:v>0.70629370629370836</c:v>
                </c:pt>
                <c:pt idx="5919">
                  <c:v>0.62237762237762262</c:v>
                </c:pt>
                <c:pt idx="5920">
                  <c:v>0.70629370629370836</c:v>
                </c:pt>
                <c:pt idx="5921">
                  <c:v>0.73049645390070905</c:v>
                </c:pt>
                <c:pt idx="5922">
                  <c:v>0.65957446808510811</c:v>
                </c:pt>
                <c:pt idx="5923">
                  <c:v>0.94964028776978648</c:v>
                </c:pt>
                <c:pt idx="5924">
                  <c:v>0.94964028776978648</c:v>
                </c:pt>
                <c:pt idx="5925">
                  <c:v>0.85611510791366896</c:v>
                </c:pt>
                <c:pt idx="5926">
                  <c:v>0.83453237410071857</c:v>
                </c:pt>
                <c:pt idx="5927">
                  <c:v>0.85611510791366896</c:v>
                </c:pt>
                <c:pt idx="5928">
                  <c:v>0.94244604316546798</c:v>
                </c:pt>
                <c:pt idx="5929">
                  <c:v>0.61379310344827931</c:v>
                </c:pt>
                <c:pt idx="5930">
                  <c:v>0.67625899280575563</c:v>
                </c:pt>
                <c:pt idx="5931">
                  <c:v>0.72916666666666696</c:v>
                </c:pt>
                <c:pt idx="5932">
                  <c:v>0.58450704225352101</c:v>
                </c:pt>
                <c:pt idx="5933">
                  <c:v>0.69718309859154903</c:v>
                </c:pt>
                <c:pt idx="5934">
                  <c:v>0.80419580419580661</c:v>
                </c:pt>
                <c:pt idx="5935">
                  <c:v>0.6838235294117645</c:v>
                </c:pt>
                <c:pt idx="5936">
                  <c:v>0.63043478260869812</c:v>
                </c:pt>
                <c:pt idx="5937">
                  <c:v>0.60714285714285765</c:v>
                </c:pt>
                <c:pt idx="5938">
                  <c:v>0.79710144927536197</c:v>
                </c:pt>
                <c:pt idx="5939">
                  <c:v>0.61428571428571588</c:v>
                </c:pt>
                <c:pt idx="5940">
                  <c:v>0.61428571428571588</c:v>
                </c:pt>
                <c:pt idx="5941">
                  <c:v>0.65000000000000224</c:v>
                </c:pt>
                <c:pt idx="5942">
                  <c:v>0.62857142857143111</c:v>
                </c:pt>
                <c:pt idx="5943">
                  <c:v>0.47142857142857242</c:v>
                </c:pt>
                <c:pt idx="5944">
                  <c:v>0.62857142857143111</c:v>
                </c:pt>
                <c:pt idx="5945">
                  <c:v>0.63768115942029224</c:v>
                </c:pt>
                <c:pt idx="5946">
                  <c:v>0.61428571428571588</c:v>
                </c:pt>
                <c:pt idx="5947">
                  <c:v>0.63571428571428601</c:v>
                </c:pt>
                <c:pt idx="5948">
                  <c:v>0.45774647887323899</c:v>
                </c:pt>
                <c:pt idx="5949">
                  <c:v>0.55633802816901401</c:v>
                </c:pt>
                <c:pt idx="5950">
                  <c:v>0.62857142857143111</c:v>
                </c:pt>
                <c:pt idx="5951">
                  <c:v>0.66901408450704203</c:v>
                </c:pt>
                <c:pt idx="5952">
                  <c:v>0.70422535211267812</c:v>
                </c:pt>
                <c:pt idx="5953">
                  <c:v>0.81506849315068564</c:v>
                </c:pt>
                <c:pt idx="5954">
                  <c:v>0.48000000000000032</c:v>
                </c:pt>
                <c:pt idx="5955">
                  <c:v>0.66206896551724059</c:v>
                </c:pt>
                <c:pt idx="5956">
                  <c:v>0.73571428571428599</c:v>
                </c:pt>
                <c:pt idx="5957">
                  <c:v>0.60563380281690105</c:v>
                </c:pt>
                <c:pt idx="5958">
                  <c:v>0.43661971830986118</c:v>
                </c:pt>
                <c:pt idx="5959">
                  <c:v>0.67605633802817211</c:v>
                </c:pt>
                <c:pt idx="5960">
                  <c:v>0.40140845070422532</c:v>
                </c:pt>
                <c:pt idx="5961">
                  <c:v>0.5422535211267584</c:v>
                </c:pt>
                <c:pt idx="5962">
                  <c:v>0.71232876712328863</c:v>
                </c:pt>
                <c:pt idx="5963">
                  <c:v>0.70547945205479912</c:v>
                </c:pt>
                <c:pt idx="5964">
                  <c:v>0.5422535211267584</c:v>
                </c:pt>
                <c:pt idx="5965">
                  <c:v>0.6736111111111136</c:v>
                </c:pt>
                <c:pt idx="5966">
                  <c:v>0.6736111111111136</c:v>
                </c:pt>
                <c:pt idx="5967">
                  <c:v>0.64516129032258385</c:v>
                </c:pt>
                <c:pt idx="5968">
                  <c:v>0.71612903225806912</c:v>
                </c:pt>
                <c:pt idx="5969">
                  <c:v>0.63461538461538736</c:v>
                </c:pt>
                <c:pt idx="5970">
                  <c:v>0.67307692307692302</c:v>
                </c:pt>
                <c:pt idx="5971">
                  <c:v>0.63461538461538736</c:v>
                </c:pt>
                <c:pt idx="5972">
                  <c:v>0.8012820512820491</c:v>
                </c:pt>
                <c:pt idx="5973">
                  <c:v>0.7692307692307685</c:v>
                </c:pt>
                <c:pt idx="5974">
                  <c:v>0.74838709677419613</c:v>
                </c:pt>
                <c:pt idx="5975">
                  <c:v>0.81410256410256188</c:v>
                </c:pt>
                <c:pt idx="5976">
                  <c:v>0.613924050632913</c:v>
                </c:pt>
                <c:pt idx="5977">
                  <c:v>0.96202531645569977</c:v>
                </c:pt>
                <c:pt idx="5978">
                  <c:v>0.68789808917197404</c:v>
                </c:pt>
                <c:pt idx="5979">
                  <c:v>0.72435897435897612</c:v>
                </c:pt>
                <c:pt idx="5980">
                  <c:v>0.810126582278483</c:v>
                </c:pt>
                <c:pt idx="5981">
                  <c:v>0.59493670886075556</c:v>
                </c:pt>
                <c:pt idx="5982">
                  <c:v>0.58227848101265456</c:v>
                </c:pt>
                <c:pt idx="5983">
                  <c:v>0.601265822784812</c:v>
                </c:pt>
                <c:pt idx="5984">
                  <c:v>0.69620253164557189</c:v>
                </c:pt>
                <c:pt idx="5985">
                  <c:v>0.58227848101265456</c:v>
                </c:pt>
                <c:pt idx="5986">
                  <c:v>0.70063694267515964</c:v>
                </c:pt>
                <c:pt idx="5987">
                  <c:v>0.64556962025316689</c:v>
                </c:pt>
                <c:pt idx="5988">
                  <c:v>0.73417721518987678</c:v>
                </c:pt>
                <c:pt idx="5989">
                  <c:v>0.753164556962025</c:v>
                </c:pt>
                <c:pt idx="5990">
                  <c:v>0.753164556962025</c:v>
                </c:pt>
                <c:pt idx="5991">
                  <c:v>0.898734177215192</c:v>
                </c:pt>
                <c:pt idx="5992">
                  <c:v>0.93670886075949589</c:v>
                </c:pt>
                <c:pt idx="5993">
                  <c:v>0.974683544303799</c:v>
                </c:pt>
                <c:pt idx="5994">
                  <c:v>0.63924050632911777</c:v>
                </c:pt>
                <c:pt idx="5995">
                  <c:v>0.7517730496453926</c:v>
                </c:pt>
                <c:pt idx="5996">
                  <c:v>0.8014184397163101</c:v>
                </c:pt>
                <c:pt idx="5997">
                  <c:v>0.713286713286713</c:v>
                </c:pt>
                <c:pt idx="5998">
                  <c:v>0.78723404255319485</c:v>
                </c:pt>
                <c:pt idx="5999">
                  <c:v>0.76666666666666705</c:v>
                </c:pt>
                <c:pt idx="6000">
                  <c:v>0.8014184397163101</c:v>
                </c:pt>
                <c:pt idx="6001">
                  <c:v>0.5874125874125844</c:v>
                </c:pt>
                <c:pt idx="6002">
                  <c:v>0.5874125874125844</c:v>
                </c:pt>
                <c:pt idx="6003">
                  <c:v>0.68531468531468498</c:v>
                </c:pt>
                <c:pt idx="6004">
                  <c:v>0.63829787234043012</c:v>
                </c:pt>
                <c:pt idx="6005">
                  <c:v>0.58865248226950462</c:v>
                </c:pt>
                <c:pt idx="6006">
                  <c:v>0.71631205673758902</c:v>
                </c:pt>
                <c:pt idx="6007">
                  <c:v>0.63829787234043012</c:v>
                </c:pt>
                <c:pt idx="6008">
                  <c:v>0.71631205673758902</c:v>
                </c:pt>
                <c:pt idx="6009">
                  <c:v>0.59574468085106358</c:v>
                </c:pt>
                <c:pt idx="6010">
                  <c:v>0.43356643356643432</c:v>
                </c:pt>
                <c:pt idx="6011">
                  <c:v>0.65734265734265762</c:v>
                </c:pt>
                <c:pt idx="6012">
                  <c:v>0.66447368421052788</c:v>
                </c:pt>
                <c:pt idx="6013">
                  <c:v>0.662337662337662</c:v>
                </c:pt>
                <c:pt idx="6014">
                  <c:v>0.58156028368793922</c:v>
                </c:pt>
                <c:pt idx="6015">
                  <c:v>0.91489361702127936</c:v>
                </c:pt>
                <c:pt idx="6016">
                  <c:v>0.7446808510638333</c:v>
                </c:pt>
                <c:pt idx="6017">
                  <c:v>0.780141843971631</c:v>
                </c:pt>
                <c:pt idx="6018">
                  <c:v>0.79432624113475159</c:v>
                </c:pt>
                <c:pt idx="6019">
                  <c:v>0.78723404255319485</c:v>
                </c:pt>
                <c:pt idx="6020">
                  <c:v>0.7302631578947365</c:v>
                </c:pt>
                <c:pt idx="6021">
                  <c:v>0.70547945205479912</c:v>
                </c:pt>
                <c:pt idx="6022">
                  <c:v>0.75362318840579912</c:v>
                </c:pt>
                <c:pt idx="6023">
                  <c:v>0.49650349650349701</c:v>
                </c:pt>
                <c:pt idx="6024">
                  <c:v>0.68531468531468498</c:v>
                </c:pt>
                <c:pt idx="6025">
                  <c:v>0.6043165467625895</c:v>
                </c:pt>
                <c:pt idx="6026">
                  <c:v>0.84722222222222199</c:v>
                </c:pt>
                <c:pt idx="6027">
                  <c:v>0.84615384615384837</c:v>
                </c:pt>
                <c:pt idx="6028">
                  <c:v>0.70629370629370836</c:v>
                </c:pt>
                <c:pt idx="6029">
                  <c:v>0.70629370629370836</c:v>
                </c:pt>
                <c:pt idx="6030">
                  <c:v>0.88652482269503563</c:v>
                </c:pt>
                <c:pt idx="6031">
                  <c:v>0.75886524822695001</c:v>
                </c:pt>
                <c:pt idx="6032">
                  <c:v>0.69784172661870925</c:v>
                </c:pt>
                <c:pt idx="6033">
                  <c:v>0.69784172661870925</c:v>
                </c:pt>
                <c:pt idx="6034">
                  <c:v>0.77697841726619266</c:v>
                </c:pt>
                <c:pt idx="6035">
                  <c:v>0.69784172661870925</c:v>
                </c:pt>
                <c:pt idx="6036">
                  <c:v>0.79136690647482</c:v>
                </c:pt>
                <c:pt idx="6037">
                  <c:v>0.6906474820143923</c:v>
                </c:pt>
                <c:pt idx="6038">
                  <c:v>0.84827586206896788</c:v>
                </c:pt>
                <c:pt idx="6039">
                  <c:v>0.51798561151079336</c:v>
                </c:pt>
                <c:pt idx="6040">
                  <c:v>0.82638888888888962</c:v>
                </c:pt>
                <c:pt idx="6041">
                  <c:v>0.87323943661972236</c:v>
                </c:pt>
                <c:pt idx="6042">
                  <c:v>0.6338028169014106</c:v>
                </c:pt>
                <c:pt idx="6043">
                  <c:v>0.74825174825174801</c:v>
                </c:pt>
                <c:pt idx="6044">
                  <c:v>0.441176470588235</c:v>
                </c:pt>
                <c:pt idx="6045">
                  <c:v>0.84782608695652262</c:v>
                </c:pt>
                <c:pt idx="6046">
                  <c:v>0.8</c:v>
                </c:pt>
                <c:pt idx="6047">
                  <c:v>0.74637681159420488</c:v>
                </c:pt>
                <c:pt idx="6048">
                  <c:v>0.72142857142857431</c:v>
                </c:pt>
                <c:pt idx="6049">
                  <c:v>0.72142857142857431</c:v>
                </c:pt>
                <c:pt idx="6050">
                  <c:v>0.60000000000000064</c:v>
                </c:pt>
                <c:pt idx="6051">
                  <c:v>0.57857142857142962</c:v>
                </c:pt>
                <c:pt idx="6052">
                  <c:v>0.57857142857142962</c:v>
                </c:pt>
                <c:pt idx="6053">
                  <c:v>0.57857142857142962</c:v>
                </c:pt>
                <c:pt idx="6054">
                  <c:v>0.64492753623188837</c:v>
                </c:pt>
                <c:pt idx="6055">
                  <c:v>0.59285714285714086</c:v>
                </c:pt>
                <c:pt idx="6056">
                  <c:v>0.57142857142857384</c:v>
                </c:pt>
                <c:pt idx="6057">
                  <c:v>0.5422535211267584</c:v>
                </c:pt>
                <c:pt idx="6058">
                  <c:v>0.66901408450704203</c:v>
                </c:pt>
                <c:pt idx="6059">
                  <c:v>0.55714285714285705</c:v>
                </c:pt>
                <c:pt idx="6060">
                  <c:v>0.62676056338028263</c:v>
                </c:pt>
                <c:pt idx="6061">
                  <c:v>0.66197183098591761</c:v>
                </c:pt>
                <c:pt idx="6062">
                  <c:v>0.76027397260274165</c:v>
                </c:pt>
                <c:pt idx="6063">
                  <c:v>0.64000000000000212</c:v>
                </c:pt>
                <c:pt idx="6064">
                  <c:v>0.82758620689655149</c:v>
                </c:pt>
                <c:pt idx="6065">
                  <c:v>0.57857142857142962</c:v>
                </c:pt>
                <c:pt idx="6066">
                  <c:v>0.61971830985915499</c:v>
                </c:pt>
                <c:pt idx="6067">
                  <c:v>0.69014084507042361</c:v>
                </c:pt>
                <c:pt idx="6068">
                  <c:v>0.69014084507042361</c:v>
                </c:pt>
                <c:pt idx="6069">
                  <c:v>0.66901408450704203</c:v>
                </c:pt>
                <c:pt idx="6070">
                  <c:v>0.68309859154929664</c:v>
                </c:pt>
                <c:pt idx="6071">
                  <c:v>0.76712328767123361</c:v>
                </c:pt>
                <c:pt idx="6072">
                  <c:v>0.70547945205479912</c:v>
                </c:pt>
                <c:pt idx="6073">
                  <c:v>0.73943661971830998</c:v>
                </c:pt>
                <c:pt idx="6074">
                  <c:v>0.54861111111111105</c:v>
                </c:pt>
                <c:pt idx="6075">
                  <c:v>0.54861111111111105</c:v>
                </c:pt>
                <c:pt idx="6076">
                  <c:v>0.92903225806451661</c:v>
                </c:pt>
                <c:pt idx="6077">
                  <c:v>0.80645161290322664</c:v>
                </c:pt>
                <c:pt idx="6078">
                  <c:v>0.8012820512820491</c:v>
                </c:pt>
                <c:pt idx="6079">
                  <c:v>0.72435897435897612</c:v>
                </c:pt>
                <c:pt idx="6080">
                  <c:v>0.8012820512820491</c:v>
                </c:pt>
                <c:pt idx="6081">
                  <c:v>0.72435897435897612</c:v>
                </c:pt>
                <c:pt idx="6082">
                  <c:v>0.67948717948718063</c:v>
                </c:pt>
                <c:pt idx="6083">
                  <c:v>0.83870967741935842</c:v>
                </c:pt>
                <c:pt idx="6084">
                  <c:v>0.90384615384615397</c:v>
                </c:pt>
                <c:pt idx="6085">
                  <c:v>0.57594936708860989</c:v>
                </c:pt>
                <c:pt idx="6086">
                  <c:v>0.759493670886078</c:v>
                </c:pt>
                <c:pt idx="6087">
                  <c:v>0.62420382165605104</c:v>
                </c:pt>
                <c:pt idx="6088">
                  <c:v>0.67307692307692302</c:v>
                </c:pt>
                <c:pt idx="6089">
                  <c:v>0.632911392405065</c:v>
                </c:pt>
                <c:pt idx="6090">
                  <c:v>0.55696202531645556</c:v>
                </c:pt>
                <c:pt idx="6091">
                  <c:v>0.56962025316456077</c:v>
                </c:pt>
                <c:pt idx="6092">
                  <c:v>0.58860759493670856</c:v>
                </c:pt>
                <c:pt idx="6093">
                  <c:v>0.68354430379746756</c:v>
                </c:pt>
                <c:pt idx="6094">
                  <c:v>0.56962025316456077</c:v>
                </c:pt>
                <c:pt idx="6095">
                  <c:v>0.63694267515923664</c:v>
                </c:pt>
                <c:pt idx="6096">
                  <c:v>0.79746835443038</c:v>
                </c:pt>
                <c:pt idx="6097">
                  <c:v>0.68354430379746756</c:v>
                </c:pt>
                <c:pt idx="6098">
                  <c:v>0.70253164556962</c:v>
                </c:pt>
                <c:pt idx="6099">
                  <c:v>0.930379746835443</c:v>
                </c:pt>
                <c:pt idx="6100">
                  <c:v>0.784810126582278</c:v>
                </c:pt>
                <c:pt idx="6101">
                  <c:v>0.784810126582278</c:v>
                </c:pt>
                <c:pt idx="6102">
                  <c:v>0.74683544303797689</c:v>
                </c:pt>
                <c:pt idx="6103">
                  <c:v>0.550632911392405</c:v>
                </c:pt>
                <c:pt idx="6104">
                  <c:v>0.721518987341772</c:v>
                </c:pt>
                <c:pt idx="6105">
                  <c:v>0.77304964539007537</c:v>
                </c:pt>
                <c:pt idx="6106">
                  <c:v>0.780141843971631</c:v>
                </c:pt>
                <c:pt idx="6107">
                  <c:v>0.84615384615384837</c:v>
                </c:pt>
                <c:pt idx="6108">
                  <c:v>0.76595744680851385</c:v>
                </c:pt>
                <c:pt idx="6109">
                  <c:v>0.83333333333333304</c:v>
                </c:pt>
                <c:pt idx="6110">
                  <c:v>0.780141843971631</c:v>
                </c:pt>
                <c:pt idx="6111">
                  <c:v>0.86013986013986188</c:v>
                </c:pt>
                <c:pt idx="6112">
                  <c:v>0.86013986013986188</c:v>
                </c:pt>
                <c:pt idx="6113">
                  <c:v>0.77622377622378025</c:v>
                </c:pt>
                <c:pt idx="6114">
                  <c:v>0.91489361702127936</c:v>
                </c:pt>
                <c:pt idx="6115">
                  <c:v>0.86524822695035564</c:v>
                </c:pt>
                <c:pt idx="6116">
                  <c:v>0.80851063829787262</c:v>
                </c:pt>
                <c:pt idx="6117">
                  <c:v>0.75886524822695001</c:v>
                </c:pt>
                <c:pt idx="6118">
                  <c:v>0.80851063829787262</c:v>
                </c:pt>
                <c:pt idx="6119">
                  <c:v>0.87234042553191504</c:v>
                </c:pt>
                <c:pt idx="6120">
                  <c:v>0.70629370629370836</c:v>
                </c:pt>
                <c:pt idx="6121">
                  <c:v>0.66433566433566404</c:v>
                </c:pt>
                <c:pt idx="6122">
                  <c:v>0.80921052631578905</c:v>
                </c:pt>
                <c:pt idx="6123">
                  <c:v>0.88311688311688297</c:v>
                </c:pt>
                <c:pt idx="6124">
                  <c:v>0.85815602836879612</c:v>
                </c:pt>
                <c:pt idx="6125">
                  <c:v>0.66666666666666763</c:v>
                </c:pt>
                <c:pt idx="6126">
                  <c:v>0.68085106382978888</c:v>
                </c:pt>
                <c:pt idx="6127">
                  <c:v>0.64539007092198664</c:v>
                </c:pt>
                <c:pt idx="6128">
                  <c:v>0.73049645390070905</c:v>
                </c:pt>
                <c:pt idx="6129">
                  <c:v>0.76595744680851385</c:v>
                </c:pt>
                <c:pt idx="6130">
                  <c:v>0.76973684210526305</c:v>
                </c:pt>
                <c:pt idx="6131">
                  <c:v>0.78082191780821963</c:v>
                </c:pt>
                <c:pt idx="6132">
                  <c:v>0.82608695652173902</c:v>
                </c:pt>
                <c:pt idx="6133">
                  <c:v>0.67132867132867524</c:v>
                </c:pt>
                <c:pt idx="6134">
                  <c:v>0.77622377622378025</c:v>
                </c:pt>
                <c:pt idx="6135">
                  <c:v>0.88489208633093497</c:v>
                </c:pt>
                <c:pt idx="6136">
                  <c:v>0.61111111111111105</c:v>
                </c:pt>
                <c:pt idx="6137">
                  <c:v>0.60139860139860313</c:v>
                </c:pt>
                <c:pt idx="6138">
                  <c:v>0.74125874125874103</c:v>
                </c:pt>
                <c:pt idx="6139">
                  <c:v>0.69930069930069905</c:v>
                </c:pt>
                <c:pt idx="6140">
                  <c:v>0.73758865248226901</c:v>
                </c:pt>
                <c:pt idx="6141">
                  <c:v>0.7517730496453926</c:v>
                </c:pt>
                <c:pt idx="6142">
                  <c:v>0.83453237410071857</c:v>
                </c:pt>
                <c:pt idx="6143">
                  <c:v>0.83453237410071857</c:v>
                </c:pt>
                <c:pt idx="6144">
                  <c:v>0.7841726618705035</c:v>
                </c:pt>
                <c:pt idx="6145">
                  <c:v>0.71942446043165498</c:v>
                </c:pt>
                <c:pt idx="6146">
                  <c:v>0.74100719424460404</c:v>
                </c:pt>
                <c:pt idx="6147">
                  <c:v>0.82733812949640251</c:v>
                </c:pt>
                <c:pt idx="6148">
                  <c:v>0.69655172413792887</c:v>
                </c:pt>
                <c:pt idx="6149">
                  <c:v>0.80575539568345511</c:v>
                </c:pt>
                <c:pt idx="6150">
                  <c:v>0.6875</c:v>
                </c:pt>
                <c:pt idx="6151">
                  <c:v>0.59859154929577496</c:v>
                </c:pt>
                <c:pt idx="6152">
                  <c:v>0.58450704225352101</c:v>
                </c:pt>
                <c:pt idx="6153">
                  <c:v>0.79720279720279696</c:v>
                </c:pt>
                <c:pt idx="6154">
                  <c:v>0.69852941176470662</c:v>
                </c:pt>
                <c:pt idx="6155">
                  <c:v>0.65942028985507362</c:v>
                </c:pt>
                <c:pt idx="6156">
                  <c:v>0.55000000000000004</c:v>
                </c:pt>
                <c:pt idx="6157">
                  <c:v>0.71014492753623204</c:v>
                </c:pt>
                <c:pt idx="6158">
                  <c:v>0.47142857142857242</c:v>
                </c:pt>
                <c:pt idx="6159">
                  <c:v>0.47142857142857242</c:v>
                </c:pt>
                <c:pt idx="6160">
                  <c:v>0.72857142857142965</c:v>
                </c:pt>
                <c:pt idx="6161">
                  <c:v>0.69285714285714251</c:v>
                </c:pt>
                <c:pt idx="6162">
                  <c:v>0.55000000000000004</c:v>
                </c:pt>
                <c:pt idx="6163">
                  <c:v>0.69285714285714251</c:v>
                </c:pt>
                <c:pt idx="6164">
                  <c:v>0.76086956521739102</c:v>
                </c:pt>
                <c:pt idx="6165">
                  <c:v>0.70714285714285763</c:v>
                </c:pt>
                <c:pt idx="6166">
                  <c:v>0.71428571428571463</c:v>
                </c:pt>
                <c:pt idx="6167">
                  <c:v>0.64084507042253924</c:v>
                </c:pt>
                <c:pt idx="6168">
                  <c:v>0.66901408450704203</c:v>
                </c:pt>
                <c:pt idx="6169">
                  <c:v>0.71428571428571463</c:v>
                </c:pt>
                <c:pt idx="6170">
                  <c:v>0.78169014084507005</c:v>
                </c:pt>
                <c:pt idx="6171">
                  <c:v>0.80281690140845097</c:v>
                </c:pt>
                <c:pt idx="6172">
                  <c:v>0.77397260273972812</c:v>
                </c:pt>
                <c:pt idx="6173">
                  <c:v>0.40666666666666806</c:v>
                </c:pt>
                <c:pt idx="6174">
                  <c:v>0.53103448275862097</c:v>
                </c:pt>
                <c:pt idx="6175">
                  <c:v>0.83571428571428596</c:v>
                </c:pt>
                <c:pt idx="6176">
                  <c:v>0.78873239436619702</c:v>
                </c:pt>
                <c:pt idx="6177">
                  <c:v>0.61971830985915499</c:v>
                </c:pt>
                <c:pt idx="6178">
                  <c:v>0.85915492957746498</c:v>
                </c:pt>
                <c:pt idx="6179">
                  <c:v>0.58450704225352101</c:v>
                </c:pt>
                <c:pt idx="6180">
                  <c:v>0.72535211267605604</c:v>
                </c:pt>
                <c:pt idx="6181">
                  <c:v>0.78082191780821963</c:v>
                </c:pt>
                <c:pt idx="6182">
                  <c:v>0.77397260273972812</c:v>
                </c:pt>
                <c:pt idx="6183">
                  <c:v>0.76760563380282065</c:v>
                </c:pt>
                <c:pt idx="6184">
                  <c:v>0.79861111111111105</c:v>
                </c:pt>
                <c:pt idx="6185">
                  <c:v>0.79861111111111105</c:v>
                </c:pt>
                <c:pt idx="6186">
                  <c:v>0.66451612903225388</c:v>
                </c:pt>
                <c:pt idx="6187">
                  <c:v>0.73548387096774159</c:v>
                </c:pt>
                <c:pt idx="6188">
                  <c:v>0.70512820512820562</c:v>
                </c:pt>
                <c:pt idx="6189">
                  <c:v>0.69230769230769262</c:v>
                </c:pt>
                <c:pt idx="6190">
                  <c:v>0.70512820512820562</c:v>
                </c:pt>
                <c:pt idx="6191">
                  <c:v>0.61538461538461564</c:v>
                </c:pt>
                <c:pt idx="6192">
                  <c:v>0.82692307692308042</c:v>
                </c:pt>
                <c:pt idx="6193">
                  <c:v>0.76774193548387737</c:v>
                </c:pt>
                <c:pt idx="6194">
                  <c:v>0.79487179487179505</c:v>
                </c:pt>
                <c:pt idx="6195">
                  <c:v>0.810126582278483</c:v>
                </c:pt>
                <c:pt idx="6196">
                  <c:v>0.791139240506329</c:v>
                </c:pt>
                <c:pt idx="6197">
                  <c:v>0.83439490445860065</c:v>
                </c:pt>
                <c:pt idx="6198">
                  <c:v>0.88461538461538503</c:v>
                </c:pt>
                <c:pt idx="6199">
                  <c:v>0.841772151898734</c:v>
                </c:pt>
                <c:pt idx="6200">
                  <c:v>0.791139240506329</c:v>
                </c:pt>
                <c:pt idx="6201">
                  <c:v>0.803797468354432</c:v>
                </c:pt>
                <c:pt idx="6202">
                  <c:v>0.82278481012658577</c:v>
                </c:pt>
                <c:pt idx="6203">
                  <c:v>0.72784810126582489</c:v>
                </c:pt>
                <c:pt idx="6204">
                  <c:v>0.803797468354432</c:v>
                </c:pt>
                <c:pt idx="6205">
                  <c:v>0.92356687898089196</c:v>
                </c:pt>
                <c:pt idx="6206">
                  <c:v>0.677215189873418</c:v>
                </c:pt>
                <c:pt idx="6207">
                  <c:v>0.98101265822784756</c:v>
                </c:pt>
                <c:pt idx="6208">
                  <c:v>1</c:v>
                </c:pt>
                <c:pt idx="6209">
                  <c:v>0.670886075949367</c:v>
                </c:pt>
                <c:pt idx="6210">
                  <c:v>0.81645569620253389</c:v>
                </c:pt>
                <c:pt idx="6211">
                  <c:v>0.81645569620253389</c:v>
                </c:pt>
                <c:pt idx="6212">
                  <c:v>0.77848101265823177</c:v>
                </c:pt>
                <c:pt idx="6213">
                  <c:v>0.759493670886078</c:v>
                </c:pt>
                <c:pt idx="6214">
                  <c:v>0.753164556962025</c:v>
                </c:pt>
                <c:pt idx="6215">
                  <c:v>0.70253164556962</c:v>
                </c:pt>
                <c:pt idx="6216">
                  <c:v>0.61702127659574924</c:v>
                </c:pt>
                <c:pt idx="6217">
                  <c:v>0.56737588652482585</c:v>
                </c:pt>
                <c:pt idx="6218">
                  <c:v>0.69230769230769262</c:v>
                </c:pt>
                <c:pt idx="6219">
                  <c:v>0.58156028368793922</c:v>
                </c:pt>
                <c:pt idx="6220">
                  <c:v>0.64539007092198664</c:v>
                </c:pt>
                <c:pt idx="6221">
                  <c:v>0.56737588652482585</c:v>
                </c:pt>
                <c:pt idx="6222">
                  <c:v>0.81818181818182012</c:v>
                </c:pt>
                <c:pt idx="6223">
                  <c:v>0.81818181818182012</c:v>
                </c:pt>
                <c:pt idx="6224">
                  <c:v>0.67832167832168189</c:v>
                </c:pt>
                <c:pt idx="6225">
                  <c:v>0.81560283687943536</c:v>
                </c:pt>
                <c:pt idx="6226">
                  <c:v>0.83687943262411868</c:v>
                </c:pt>
                <c:pt idx="6227">
                  <c:v>0.69503546099290758</c:v>
                </c:pt>
                <c:pt idx="6228">
                  <c:v>0.70212765957446865</c:v>
                </c:pt>
                <c:pt idx="6229">
                  <c:v>0.69503546099290758</c:v>
                </c:pt>
                <c:pt idx="6230">
                  <c:v>0.81560283687943536</c:v>
                </c:pt>
                <c:pt idx="6231">
                  <c:v>0.66433566433566404</c:v>
                </c:pt>
                <c:pt idx="6232">
                  <c:v>0.79020979020979065</c:v>
                </c:pt>
                <c:pt idx="6233">
                  <c:v>0.66433566433566404</c:v>
                </c:pt>
                <c:pt idx="6234">
                  <c:v>0.69230769230769262</c:v>
                </c:pt>
                <c:pt idx="6235">
                  <c:v>0.82978723404255361</c:v>
                </c:pt>
                <c:pt idx="6236">
                  <c:v>0.59574468085106358</c:v>
                </c:pt>
                <c:pt idx="6237">
                  <c:v>0.68085106382978888</c:v>
                </c:pt>
                <c:pt idx="6238">
                  <c:v>0.6312056737588676</c:v>
                </c:pt>
                <c:pt idx="6239">
                  <c:v>0.56028368794326056</c:v>
                </c:pt>
                <c:pt idx="6240">
                  <c:v>0.60992907801418861</c:v>
                </c:pt>
                <c:pt idx="6241">
                  <c:v>0.54929577464788948</c:v>
                </c:pt>
                <c:pt idx="6242">
                  <c:v>0.60563380281690105</c:v>
                </c:pt>
                <c:pt idx="6243">
                  <c:v>0.73722627737226298</c:v>
                </c:pt>
                <c:pt idx="6244">
                  <c:v>0.78321678321678256</c:v>
                </c:pt>
                <c:pt idx="6245">
                  <c:v>0.66433566433566404</c:v>
                </c:pt>
                <c:pt idx="6246">
                  <c:v>0.81294964028777283</c:v>
                </c:pt>
                <c:pt idx="6247">
                  <c:v>0.53846153846153799</c:v>
                </c:pt>
                <c:pt idx="6248">
                  <c:v>0.60139860139860313</c:v>
                </c:pt>
                <c:pt idx="6249">
                  <c:v>0.82517482517482565</c:v>
                </c:pt>
                <c:pt idx="6250">
                  <c:v>0.74125874125874103</c:v>
                </c:pt>
                <c:pt idx="6251">
                  <c:v>0.66666666666666763</c:v>
                </c:pt>
                <c:pt idx="6252">
                  <c:v>0.73758865248226901</c:v>
                </c:pt>
                <c:pt idx="6253">
                  <c:v>0.66176470588235259</c:v>
                </c:pt>
                <c:pt idx="6254">
                  <c:v>0.66176470588235259</c:v>
                </c:pt>
                <c:pt idx="6255">
                  <c:v>0.74264705882353277</c:v>
                </c:pt>
                <c:pt idx="6256">
                  <c:v>0.77941176470588203</c:v>
                </c:pt>
                <c:pt idx="6257">
                  <c:v>0.69852941176470662</c:v>
                </c:pt>
                <c:pt idx="6258">
                  <c:v>0.66911764705882548</c:v>
                </c:pt>
                <c:pt idx="6259">
                  <c:v>0.68794326241134862</c:v>
                </c:pt>
                <c:pt idx="6260">
                  <c:v>0.7985611510791365</c:v>
                </c:pt>
                <c:pt idx="6261">
                  <c:v>0.63194444444444731</c:v>
                </c:pt>
                <c:pt idx="6262">
                  <c:v>0.61971830985915499</c:v>
                </c:pt>
                <c:pt idx="6263">
                  <c:v>0.69718309859154903</c:v>
                </c:pt>
                <c:pt idx="6264">
                  <c:v>0.7446808510638333</c:v>
                </c:pt>
                <c:pt idx="6265">
                  <c:v>0.72794117647059353</c:v>
                </c:pt>
                <c:pt idx="6266">
                  <c:v>0.73188405797101563</c:v>
                </c:pt>
                <c:pt idx="6267">
                  <c:v>0.61594202898550765</c:v>
                </c:pt>
                <c:pt idx="6268">
                  <c:v>0.69565217391304301</c:v>
                </c:pt>
                <c:pt idx="6269">
                  <c:v>0.53623188405797051</c:v>
                </c:pt>
                <c:pt idx="6270">
                  <c:v>0.53623188405797051</c:v>
                </c:pt>
                <c:pt idx="6271">
                  <c:v>0.83571428571428596</c:v>
                </c:pt>
                <c:pt idx="6272">
                  <c:v>0.72857142857142965</c:v>
                </c:pt>
                <c:pt idx="6273">
                  <c:v>0.64285714285714302</c:v>
                </c:pt>
                <c:pt idx="6274">
                  <c:v>0.72857142857142965</c:v>
                </c:pt>
                <c:pt idx="6275">
                  <c:v>0.73913043478260898</c:v>
                </c:pt>
                <c:pt idx="6276">
                  <c:v>0.74285714285714299</c:v>
                </c:pt>
                <c:pt idx="6277">
                  <c:v>0.73571428571428599</c:v>
                </c:pt>
                <c:pt idx="6278">
                  <c:v>0.75352112676056304</c:v>
                </c:pt>
                <c:pt idx="6279">
                  <c:v>0.79577464788732399</c:v>
                </c:pt>
                <c:pt idx="6280">
                  <c:v>0.85714285714285765</c:v>
                </c:pt>
                <c:pt idx="6281">
                  <c:v>0.92253521126760596</c:v>
                </c:pt>
                <c:pt idx="6282">
                  <c:v>0.85915492957746498</c:v>
                </c:pt>
                <c:pt idx="6283">
                  <c:v>0.76428571428571612</c:v>
                </c:pt>
                <c:pt idx="6284">
                  <c:v>0.44755244755244838</c:v>
                </c:pt>
                <c:pt idx="6285">
                  <c:v>0.47517730496453908</c:v>
                </c:pt>
                <c:pt idx="6286">
                  <c:v>0.86428571428571588</c:v>
                </c:pt>
                <c:pt idx="6287">
                  <c:v>0.94366197183098599</c:v>
                </c:pt>
                <c:pt idx="6288">
                  <c:v>0.66197183098591761</c:v>
                </c:pt>
                <c:pt idx="6289">
                  <c:v>0.87323943661972236</c:v>
                </c:pt>
                <c:pt idx="6290">
                  <c:v>0.69718309859154903</c:v>
                </c:pt>
                <c:pt idx="6291">
                  <c:v>0.78169014084507005</c:v>
                </c:pt>
                <c:pt idx="6292">
                  <c:v>0.78472222222222199</c:v>
                </c:pt>
                <c:pt idx="6293">
                  <c:v>0.79166666666666696</c:v>
                </c:pt>
                <c:pt idx="6294">
                  <c:v>0.82857142857142962</c:v>
                </c:pt>
                <c:pt idx="6295">
                  <c:v>0.92361111111111105</c:v>
                </c:pt>
                <c:pt idx="6296">
                  <c:v>0.92361111111111105</c:v>
                </c:pt>
                <c:pt idx="6297">
                  <c:v>0.63888888888889184</c:v>
                </c:pt>
                <c:pt idx="6298">
                  <c:v>0.50694444444444464</c:v>
                </c:pt>
                <c:pt idx="6299">
                  <c:v>0.51388888888888962</c:v>
                </c:pt>
                <c:pt idx="6300">
                  <c:v>0.39583333333333331</c:v>
                </c:pt>
                <c:pt idx="6301">
                  <c:v>0.51388888888888962</c:v>
                </c:pt>
                <c:pt idx="6302">
                  <c:v>0.46527777777777907</c:v>
                </c:pt>
                <c:pt idx="6303">
                  <c:v>0.5625</c:v>
                </c:pt>
                <c:pt idx="6304">
                  <c:v>0.52777777777777801</c:v>
                </c:pt>
                <c:pt idx="6305">
                  <c:v>0.54861111111111105</c:v>
                </c:pt>
                <c:pt idx="6306">
                  <c:v>0.74305555555555836</c:v>
                </c:pt>
                <c:pt idx="6307">
                  <c:v>0.63888888888889184</c:v>
                </c:pt>
                <c:pt idx="6308">
                  <c:v>0.70138888888888962</c:v>
                </c:pt>
                <c:pt idx="6309">
                  <c:v>0.77777777777778012</c:v>
                </c:pt>
                <c:pt idx="6310">
                  <c:v>0.80555555555555602</c:v>
                </c:pt>
                <c:pt idx="6311">
                  <c:v>0.74305555555555836</c:v>
                </c:pt>
                <c:pt idx="6312">
                  <c:v>0.75694444444444731</c:v>
                </c:pt>
                <c:pt idx="6313">
                  <c:v>0.75694444444444731</c:v>
                </c:pt>
                <c:pt idx="6314">
                  <c:v>0.69444444444444464</c:v>
                </c:pt>
                <c:pt idx="6315">
                  <c:v>0.75694444444444731</c:v>
                </c:pt>
                <c:pt idx="6316">
                  <c:v>0.64583333333333548</c:v>
                </c:pt>
                <c:pt idx="6317">
                  <c:v>0.750000000000002</c:v>
                </c:pt>
                <c:pt idx="6318">
                  <c:v>0.72222222222222199</c:v>
                </c:pt>
                <c:pt idx="6319">
                  <c:v>0.72222222222222199</c:v>
                </c:pt>
                <c:pt idx="6320">
                  <c:v>0.55555555555555602</c:v>
                </c:pt>
                <c:pt idx="6321">
                  <c:v>0.59027777777777757</c:v>
                </c:pt>
                <c:pt idx="6322">
                  <c:v>0.56944444444444464</c:v>
                </c:pt>
                <c:pt idx="6323">
                  <c:v>0.625000000000002</c:v>
                </c:pt>
                <c:pt idx="6324">
                  <c:v>0.63194444444444731</c:v>
                </c:pt>
                <c:pt idx="6325">
                  <c:v>0.59722222222221999</c:v>
                </c:pt>
                <c:pt idx="6326">
                  <c:v>0.56944444444444464</c:v>
                </c:pt>
                <c:pt idx="6327">
                  <c:v>0.72222222222222199</c:v>
                </c:pt>
                <c:pt idx="6328">
                  <c:v>0.79136690647482</c:v>
                </c:pt>
                <c:pt idx="6329">
                  <c:v>0.74100719424460404</c:v>
                </c:pt>
                <c:pt idx="6330">
                  <c:v>0.82014388489208601</c:v>
                </c:pt>
                <c:pt idx="6331">
                  <c:v>0.72661870503597104</c:v>
                </c:pt>
                <c:pt idx="6332">
                  <c:v>0.88489208633093497</c:v>
                </c:pt>
                <c:pt idx="6333">
                  <c:v>0.74100719424460404</c:v>
                </c:pt>
                <c:pt idx="6334">
                  <c:v>0.74820143884892165</c:v>
                </c:pt>
                <c:pt idx="6335">
                  <c:v>0.74820143884892165</c:v>
                </c:pt>
                <c:pt idx="6336">
                  <c:v>0.87050359712230196</c:v>
                </c:pt>
                <c:pt idx="6337">
                  <c:v>0.79136690647482</c:v>
                </c:pt>
                <c:pt idx="6338">
                  <c:v>0.76978417266187427</c:v>
                </c:pt>
                <c:pt idx="6339">
                  <c:v>0.89208633093524925</c:v>
                </c:pt>
                <c:pt idx="6340">
                  <c:v>0.66187050359712485</c:v>
                </c:pt>
                <c:pt idx="6341">
                  <c:v>0.89208633093524925</c:v>
                </c:pt>
                <c:pt idx="6342">
                  <c:v>0.79136690647482</c:v>
                </c:pt>
                <c:pt idx="6343">
                  <c:v>0.64748201438849184</c:v>
                </c:pt>
                <c:pt idx="6344">
                  <c:v>0.67625899280575563</c:v>
                </c:pt>
                <c:pt idx="6345">
                  <c:v>0.79136690647482</c:v>
                </c:pt>
                <c:pt idx="6346">
                  <c:v>0.76258992805755399</c:v>
                </c:pt>
                <c:pt idx="6347">
                  <c:v>0.77697841726619266</c:v>
                </c:pt>
                <c:pt idx="6348">
                  <c:v>0.84172661870503662</c:v>
                </c:pt>
                <c:pt idx="6349">
                  <c:v>0.6906474820143923</c:v>
                </c:pt>
                <c:pt idx="6350">
                  <c:v>0.71223021582733759</c:v>
                </c:pt>
                <c:pt idx="6351">
                  <c:v>0.81294964028777283</c:v>
                </c:pt>
                <c:pt idx="6352">
                  <c:v>0.80575539568345511</c:v>
                </c:pt>
                <c:pt idx="6353">
                  <c:v>0.81884057971014501</c:v>
                </c:pt>
                <c:pt idx="6354">
                  <c:v>0.75362318840579912</c:v>
                </c:pt>
                <c:pt idx="6355">
                  <c:v>0.81481481481481688</c:v>
                </c:pt>
                <c:pt idx="6356">
                  <c:v>0.61151079136690556</c:v>
                </c:pt>
                <c:pt idx="6357">
                  <c:v>0.85611510791366896</c:v>
                </c:pt>
                <c:pt idx="6358">
                  <c:v>0.78832116788321149</c:v>
                </c:pt>
                <c:pt idx="6359">
                  <c:v>0.74100719424460404</c:v>
                </c:pt>
                <c:pt idx="6360">
                  <c:v>0.72661870503597104</c:v>
                </c:pt>
                <c:pt idx="6361">
                  <c:v>0.6906474820143923</c:v>
                </c:pt>
                <c:pt idx="6362">
                  <c:v>0.74100719424460404</c:v>
                </c:pt>
                <c:pt idx="6363">
                  <c:v>0.7985611510791365</c:v>
                </c:pt>
                <c:pt idx="6364">
                  <c:v>0.7841726618705035</c:v>
                </c:pt>
                <c:pt idx="6365">
                  <c:v>0.80451127819548962</c:v>
                </c:pt>
                <c:pt idx="6366">
                  <c:v>0.80451127819548962</c:v>
                </c:pt>
                <c:pt idx="6367">
                  <c:v>0.8947368421052625</c:v>
                </c:pt>
                <c:pt idx="6368">
                  <c:v>0.81954887218045336</c:v>
                </c:pt>
                <c:pt idx="6369">
                  <c:v>0.83458646616541399</c:v>
                </c:pt>
                <c:pt idx="6370">
                  <c:v>0.81203007518796821</c:v>
                </c:pt>
                <c:pt idx="6371">
                  <c:v>0.7898550724637714</c:v>
                </c:pt>
                <c:pt idx="6372">
                  <c:v>0.68115942028985565</c:v>
                </c:pt>
                <c:pt idx="6373">
                  <c:v>0.75539568345323949</c:v>
                </c:pt>
                <c:pt idx="6374">
                  <c:v>0.72463768115942062</c:v>
                </c:pt>
                <c:pt idx="6375">
                  <c:v>0.66187050359712485</c:v>
                </c:pt>
                <c:pt idx="6376">
                  <c:v>0.82014388489208601</c:v>
                </c:pt>
                <c:pt idx="6377">
                  <c:v>0.61654135338346172</c:v>
                </c:pt>
                <c:pt idx="6378">
                  <c:v>0.79562043795620463</c:v>
                </c:pt>
                <c:pt idx="6379">
                  <c:v>0.65925925925926065</c:v>
                </c:pt>
                <c:pt idx="6380">
                  <c:v>0.7629629629629604</c:v>
                </c:pt>
                <c:pt idx="6381">
                  <c:v>0.56296296296295945</c:v>
                </c:pt>
                <c:pt idx="6382">
                  <c:v>0.56296296296295945</c:v>
                </c:pt>
                <c:pt idx="6383">
                  <c:v>0.68613138686131359</c:v>
                </c:pt>
                <c:pt idx="6384">
                  <c:v>0.56934306569343163</c:v>
                </c:pt>
                <c:pt idx="6385">
                  <c:v>0.51824817518248201</c:v>
                </c:pt>
                <c:pt idx="6386">
                  <c:v>0.56934306569343163</c:v>
                </c:pt>
                <c:pt idx="6387">
                  <c:v>0.6277372262773746</c:v>
                </c:pt>
                <c:pt idx="6388">
                  <c:v>0.58394160583941601</c:v>
                </c:pt>
                <c:pt idx="6389">
                  <c:v>0.60583941605839953</c:v>
                </c:pt>
                <c:pt idx="6390">
                  <c:v>0.61151079136690556</c:v>
                </c:pt>
                <c:pt idx="6391">
                  <c:v>0.64963503649635423</c:v>
                </c:pt>
                <c:pt idx="6392">
                  <c:v>0.70072992700729964</c:v>
                </c:pt>
                <c:pt idx="6393">
                  <c:v>0.78102189781021902</c:v>
                </c:pt>
                <c:pt idx="6394">
                  <c:v>0.81751824817518204</c:v>
                </c:pt>
                <c:pt idx="6395">
                  <c:v>0.82222222222222197</c:v>
                </c:pt>
                <c:pt idx="6396">
                  <c:v>0.46376811594202932</c:v>
                </c:pt>
                <c:pt idx="6397">
                  <c:v>0.69565217391304301</c:v>
                </c:pt>
                <c:pt idx="6398">
                  <c:v>0.73529411764705965</c:v>
                </c:pt>
                <c:pt idx="6399">
                  <c:v>0.76258992805755399</c:v>
                </c:pt>
                <c:pt idx="6400">
                  <c:v>0.57553956834532349</c:v>
                </c:pt>
                <c:pt idx="6401">
                  <c:v>0.83453237410071857</c:v>
                </c:pt>
                <c:pt idx="6402">
                  <c:v>0.55395683453237465</c:v>
                </c:pt>
                <c:pt idx="6403">
                  <c:v>0.69784172661870925</c:v>
                </c:pt>
                <c:pt idx="6404">
                  <c:v>0.89928057553956797</c:v>
                </c:pt>
                <c:pt idx="6405">
                  <c:v>0.82733812949640251</c:v>
                </c:pt>
                <c:pt idx="6406">
                  <c:v>0.69629629629629664</c:v>
                </c:pt>
                <c:pt idx="6407">
                  <c:v>0.6906474820143923</c:v>
                </c:pt>
                <c:pt idx="6408">
                  <c:v>0.6906474820143923</c:v>
                </c:pt>
                <c:pt idx="6409">
                  <c:v>0.73188405797101563</c:v>
                </c:pt>
                <c:pt idx="6410">
                  <c:v>0.72463768115942062</c:v>
                </c:pt>
                <c:pt idx="6411">
                  <c:v>0.61870503597122362</c:v>
                </c:pt>
                <c:pt idx="6412">
                  <c:v>0.61151079136690556</c:v>
                </c:pt>
                <c:pt idx="6413">
                  <c:v>0.61870503597122362</c:v>
                </c:pt>
                <c:pt idx="6414">
                  <c:v>0.64028776978417301</c:v>
                </c:pt>
                <c:pt idx="6415">
                  <c:v>0.77697841726619266</c:v>
                </c:pt>
                <c:pt idx="6416">
                  <c:v>0.73188405797101563</c:v>
                </c:pt>
                <c:pt idx="6417">
                  <c:v>0.77536231884058004</c:v>
                </c:pt>
                <c:pt idx="6418">
                  <c:v>0.623188405797101</c:v>
                </c:pt>
                <c:pt idx="6419">
                  <c:v>0.81159420289855289</c:v>
                </c:pt>
                <c:pt idx="6420">
                  <c:v>0.69565217391304301</c:v>
                </c:pt>
                <c:pt idx="6421">
                  <c:v>0.77536231884058004</c:v>
                </c:pt>
                <c:pt idx="6422">
                  <c:v>0.74637681159420488</c:v>
                </c:pt>
                <c:pt idx="6423">
                  <c:v>0.623188405797101</c:v>
                </c:pt>
                <c:pt idx="6424">
                  <c:v>0.63768115942029224</c:v>
                </c:pt>
                <c:pt idx="6425">
                  <c:v>0.63768115942029224</c:v>
                </c:pt>
                <c:pt idx="6426">
                  <c:v>0.70289855072463803</c:v>
                </c:pt>
                <c:pt idx="6427">
                  <c:v>0.63768115942029224</c:v>
                </c:pt>
                <c:pt idx="6428">
                  <c:v>0.69565217391304301</c:v>
                </c:pt>
                <c:pt idx="6429">
                  <c:v>0.67391304347826164</c:v>
                </c:pt>
                <c:pt idx="6430">
                  <c:v>0.77536231884058004</c:v>
                </c:pt>
                <c:pt idx="6431">
                  <c:v>0.77536231884058004</c:v>
                </c:pt>
                <c:pt idx="6432">
                  <c:v>0.83333333333333304</c:v>
                </c:pt>
                <c:pt idx="6433">
                  <c:v>0.88405797101449302</c:v>
                </c:pt>
                <c:pt idx="6434">
                  <c:v>0.86231884057971064</c:v>
                </c:pt>
                <c:pt idx="6435">
                  <c:v>0.86231884057971064</c:v>
                </c:pt>
                <c:pt idx="6436">
                  <c:v>0.63768115942029224</c:v>
                </c:pt>
                <c:pt idx="6437">
                  <c:v>0.83333333333333304</c:v>
                </c:pt>
                <c:pt idx="6438">
                  <c:v>0.78260869565217683</c:v>
                </c:pt>
                <c:pt idx="6439">
                  <c:v>0.77536231884058004</c:v>
                </c:pt>
                <c:pt idx="6440">
                  <c:v>0.71739130434782605</c:v>
                </c:pt>
                <c:pt idx="6441">
                  <c:v>0.75539568345323949</c:v>
                </c:pt>
                <c:pt idx="6442">
                  <c:v>0.76258992805755399</c:v>
                </c:pt>
                <c:pt idx="6443">
                  <c:v>0.84172661870503662</c:v>
                </c:pt>
                <c:pt idx="6444">
                  <c:v>0.74820143884892165</c:v>
                </c:pt>
                <c:pt idx="6445">
                  <c:v>0.90647482014388736</c:v>
                </c:pt>
                <c:pt idx="6446">
                  <c:v>0.76258992805755399</c:v>
                </c:pt>
                <c:pt idx="6447">
                  <c:v>0.71223021582733759</c:v>
                </c:pt>
                <c:pt idx="6448">
                  <c:v>0.71223021582733759</c:v>
                </c:pt>
                <c:pt idx="6449">
                  <c:v>0.83453237410071857</c:v>
                </c:pt>
                <c:pt idx="6450">
                  <c:v>0.75539568345323949</c:v>
                </c:pt>
                <c:pt idx="6451">
                  <c:v>0.73381294964028798</c:v>
                </c:pt>
                <c:pt idx="6452">
                  <c:v>0.85611510791366896</c:v>
                </c:pt>
                <c:pt idx="6453">
                  <c:v>0.62589928057554411</c:v>
                </c:pt>
                <c:pt idx="6454">
                  <c:v>0.85611510791366896</c:v>
                </c:pt>
                <c:pt idx="6455">
                  <c:v>0.75539568345323949</c:v>
                </c:pt>
                <c:pt idx="6456">
                  <c:v>0.597122302158273</c:v>
                </c:pt>
                <c:pt idx="6457">
                  <c:v>0.65467625899280812</c:v>
                </c:pt>
                <c:pt idx="6458">
                  <c:v>0.81294964028777283</c:v>
                </c:pt>
                <c:pt idx="6459">
                  <c:v>0.7841726618705035</c:v>
                </c:pt>
                <c:pt idx="6460">
                  <c:v>0.74100719424460404</c:v>
                </c:pt>
                <c:pt idx="6461">
                  <c:v>0.80575539568345511</c:v>
                </c:pt>
                <c:pt idx="6462">
                  <c:v>0.65467625899280812</c:v>
                </c:pt>
                <c:pt idx="6463">
                  <c:v>0.67625899280575563</c:v>
                </c:pt>
                <c:pt idx="6464">
                  <c:v>0.77697841726619266</c:v>
                </c:pt>
                <c:pt idx="6465">
                  <c:v>0.76978417266187427</c:v>
                </c:pt>
                <c:pt idx="6466">
                  <c:v>0.82608695652173902</c:v>
                </c:pt>
                <c:pt idx="6467">
                  <c:v>0.76086956521739102</c:v>
                </c:pt>
                <c:pt idx="6468">
                  <c:v>0.86666666666666703</c:v>
                </c:pt>
                <c:pt idx="6469">
                  <c:v>0.6043165467625895</c:v>
                </c:pt>
                <c:pt idx="6470">
                  <c:v>0.83453237410071857</c:v>
                </c:pt>
                <c:pt idx="6471">
                  <c:v>0.75182481751825236</c:v>
                </c:pt>
                <c:pt idx="6472">
                  <c:v>0.76258992805755399</c:v>
                </c:pt>
                <c:pt idx="6473">
                  <c:v>0.70503597122302264</c:v>
                </c:pt>
                <c:pt idx="6474">
                  <c:v>0.66906474820143902</c:v>
                </c:pt>
                <c:pt idx="6475">
                  <c:v>0.70503597122302264</c:v>
                </c:pt>
                <c:pt idx="6476">
                  <c:v>0.82014388489208601</c:v>
                </c:pt>
                <c:pt idx="6477">
                  <c:v>0.74820143884892165</c:v>
                </c:pt>
                <c:pt idx="6478">
                  <c:v>0.84962406015037883</c:v>
                </c:pt>
                <c:pt idx="6479">
                  <c:v>0.84962406015037883</c:v>
                </c:pt>
                <c:pt idx="6480">
                  <c:v>0.92481203007518864</c:v>
                </c:pt>
                <c:pt idx="6481">
                  <c:v>0.84962406015037883</c:v>
                </c:pt>
                <c:pt idx="6482">
                  <c:v>0.87969924812030442</c:v>
                </c:pt>
                <c:pt idx="6483">
                  <c:v>0.84210526315789735</c:v>
                </c:pt>
                <c:pt idx="6484">
                  <c:v>0.76086956521739102</c:v>
                </c:pt>
                <c:pt idx="6485">
                  <c:v>0.65217391304348227</c:v>
                </c:pt>
                <c:pt idx="6486">
                  <c:v>0.71942446043165498</c:v>
                </c:pt>
                <c:pt idx="6487">
                  <c:v>0.70289855072463803</c:v>
                </c:pt>
                <c:pt idx="6488">
                  <c:v>0.64028776978417301</c:v>
                </c:pt>
                <c:pt idx="6489">
                  <c:v>0.87050359712230196</c:v>
                </c:pt>
                <c:pt idx="6490">
                  <c:v>0.58646616541353125</c:v>
                </c:pt>
                <c:pt idx="6491">
                  <c:v>0.75912408759124161</c:v>
                </c:pt>
                <c:pt idx="6492">
                  <c:v>0.67407407407407827</c:v>
                </c:pt>
                <c:pt idx="6493">
                  <c:v>0.73333333333333361</c:v>
                </c:pt>
                <c:pt idx="6494">
                  <c:v>0.592592592592593</c:v>
                </c:pt>
                <c:pt idx="6495">
                  <c:v>0.592592592592593</c:v>
                </c:pt>
                <c:pt idx="6496">
                  <c:v>0.65693430656934548</c:v>
                </c:pt>
                <c:pt idx="6497">
                  <c:v>0.54014598540145997</c:v>
                </c:pt>
                <c:pt idx="6498">
                  <c:v>0.47445255474452602</c:v>
                </c:pt>
                <c:pt idx="6499">
                  <c:v>0.54014598540145997</c:v>
                </c:pt>
                <c:pt idx="6500">
                  <c:v>0.5985401459853994</c:v>
                </c:pt>
                <c:pt idx="6501">
                  <c:v>0.55474452554744502</c:v>
                </c:pt>
                <c:pt idx="6502">
                  <c:v>0.56204379562043805</c:v>
                </c:pt>
                <c:pt idx="6503">
                  <c:v>0.6043165467625895</c:v>
                </c:pt>
                <c:pt idx="6504">
                  <c:v>0.6277372262773746</c:v>
                </c:pt>
                <c:pt idx="6505">
                  <c:v>0.66423357664233662</c:v>
                </c:pt>
                <c:pt idx="6506">
                  <c:v>0.74452554744525501</c:v>
                </c:pt>
                <c:pt idx="6507">
                  <c:v>0.78102189781021902</c:v>
                </c:pt>
                <c:pt idx="6508">
                  <c:v>0.87407407407407811</c:v>
                </c:pt>
                <c:pt idx="6509">
                  <c:v>0.51449275362319036</c:v>
                </c:pt>
                <c:pt idx="6510">
                  <c:v>0.74637681159420488</c:v>
                </c:pt>
                <c:pt idx="6511">
                  <c:v>0.69852941176470662</c:v>
                </c:pt>
                <c:pt idx="6512">
                  <c:v>0.75539568345323949</c:v>
                </c:pt>
                <c:pt idx="6513">
                  <c:v>0.55395683453237465</c:v>
                </c:pt>
                <c:pt idx="6514">
                  <c:v>0.82733812949640251</c:v>
                </c:pt>
                <c:pt idx="6515">
                  <c:v>0.54676258992805515</c:v>
                </c:pt>
                <c:pt idx="6516">
                  <c:v>0.6906474820143923</c:v>
                </c:pt>
                <c:pt idx="6517">
                  <c:v>0.86330935251798813</c:v>
                </c:pt>
                <c:pt idx="6518">
                  <c:v>0.80575539568345511</c:v>
                </c:pt>
                <c:pt idx="6519">
                  <c:v>0.68148148148148102</c:v>
                </c:pt>
                <c:pt idx="6520">
                  <c:v>0.68345323741007435</c:v>
                </c:pt>
                <c:pt idx="6521">
                  <c:v>0.68345323741007435</c:v>
                </c:pt>
                <c:pt idx="6522">
                  <c:v>0.76811594202898736</c:v>
                </c:pt>
                <c:pt idx="6523">
                  <c:v>0.73188405797101563</c:v>
                </c:pt>
                <c:pt idx="6524">
                  <c:v>0.62589928057554411</c:v>
                </c:pt>
                <c:pt idx="6525">
                  <c:v>0.64748201438849184</c:v>
                </c:pt>
                <c:pt idx="6526">
                  <c:v>0.62589928057554411</c:v>
                </c:pt>
                <c:pt idx="6527">
                  <c:v>0.64748201438849184</c:v>
                </c:pt>
                <c:pt idx="6528">
                  <c:v>0.7841726618705035</c:v>
                </c:pt>
                <c:pt idx="6529">
                  <c:v>0.76811594202898736</c:v>
                </c:pt>
                <c:pt idx="6530">
                  <c:v>0.81159420289855289</c:v>
                </c:pt>
                <c:pt idx="6531">
                  <c:v>0.67391304347826164</c:v>
                </c:pt>
                <c:pt idx="6532">
                  <c:v>0.84782608695652262</c:v>
                </c:pt>
                <c:pt idx="6533">
                  <c:v>0.67391304347826164</c:v>
                </c:pt>
                <c:pt idx="6534">
                  <c:v>0.75362318840579912</c:v>
                </c:pt>
                <c:pt idx="6535">
                  <c:v>0.72463768115942062</c:v>
                </c:pt>
                <c:pt idx="6536">
                  <c:v>0.67391304347826164</c:v>
                </c:pt>
                <c:pt idx="6537">
                  <c:v>0.688405797101449</c:v>
                </c:pt>
                <c:pt idx="6538">
                  <c:v>0.688405797101449</c:v>
                </c:pt>
                <c:pt idx="6539">
                  <c:v>0.75362318840579912</c:v>
                </c:pt>
                <c:pt idx="6540">
                  <c:v>0.688405797101449</c:v>
                </c:pt>
                <c:pt idx="6541">
                  <c:v>0.73188405797101563</c:v>
                </c:pt>
                <c:pt idx="6542">
                  <c:v>0.65217391304348227</c:v>
                </c:pt>
                <c:pt idx="6543">
                  <c:v>0.81159420289855289</c:v>
                </c:pt>
                <c:pt idx="6544">
                  <c:v>0.81159420289855289</c:v>
                </c:pt>
                <c:pt idx="6545">
                  <c:v>0.86956521739130588</c:v>
                </c:pt>
                <c:pt idx="6546">
                  <c:v>0.92028985507246397</c:v>
                </c:pt>
                <c:pt idx="6547">
                  <c:v>0.89855072463768049</c:v>
                </c:pt>
                <c:pt idx="6548">
                  <c:v>0.89855072463768049</c:v>
                </c:pt>
                <c:pt idx="6549">
                  <c:v>0.58695652173912716</c:v>
                </c:pt>
                <c:pt idx="6550">
                  <c:v>0.86956521739130588</c:v>
                </c:pt>
                <c:pt idx="6551">
                  <c:v>0.81884057971014501</c:v>
                </c:pt>
                <c:pt idx="6552">
                  <c:v>0.81159420289855289</c:v>
                </c:pt>
                <c:pt idx="6553">
                  <c:v>0.69565217391304301</c:v>
                </c:pt>
                <c:pt idx="6554">
                  <c:v>0.95000000000000062</c:v>
                </c:pt>
                <c:pt idx="6555">
                  <c:v>0.71942446043165498</c:v>
                </c:pt>
                <c:pt idx="6556">
                  <c:v>0.72661870503597104</c:v>
                </c:pt>
                <c:pt idx="6557">
                  <c:v>0.80575539568345511</c:v>
                </c:pt>
                <c:pt idx="6558">
                  <c:v>0.71223021582733759</c:v>
                </c:pt>
                <c:pt idx="6559">
                  <c:v>0.83333333333333304</c:v>
                </c:pt>
                <c:pt idx="6560">
                  <c:v>0.72661870503597104</c:v>
                </c:pt>
                <c:pt idx="6561">
                  <c:v>0.67625899280575563</c:v>
                </c:pt>
                <c:pt idx="6562">
                  <c:v>0.67625899280575563</c:v>
                </c:pt>
                <c:pt idx="6563">
                  <c:v>0.75539568345323949</c:v>
                </c:pt>
                <c:pt idx="6564">
                  <c:v>0.71942446043165498</c:v>
                </c:pt>
                <c:pt idx="6565">
                  <c:v>0.66906474820143902</c:v>
                </c:pt>
                <c:pt idx="6566">
                  <c:v>0.77697841726619266</c:v>
                </c:pt>
                <c:pt idx="6567">
                  <c:v>0.56115107913669104</c:v>
                </c:pt>
                <c:pt idx="6568">
                  <c:v>0.77697841726619266</c:v>
                </c:pt>
                <c:pt idx="6569">
                  <c:v>0.67625899280575563</c:v>
                </c:pt>
                <c:pt idx="6570">
                  <c:v>0.53237410071942359</c:v>
                </c:pt>
                <c:pt idx="6571">
                  <c:v>0.74820143884892165</c:v>
                </c:pt>
                <c:pt idx="6572">
                  <c:v>0.75694444444444731</c:v>
                </c:pt>
                <c:pt idx="6573">
                  <c:v>0.71527777777777801</c:v>
                </c:pt>
                <c:pt idx="6574">
                  <c:v>0.66187050359712485</c:v>
                </c:pt>
                <c:pt idx="6575">
                  <c:v>0.72661870503597104</c:v>
                </c:pt>
                <c:pt idx="6576">
                  <c:v>0.57553956834532349</c:v>
                </c:pt>
                <c:pt idx="6577">
                  <c:v>0.597122302158273</c:v>
                </c:pt>
                <c:pt idx="6578">
                  <c:v>0.69784172661870925</c:v>
                </c:pt>
                <c:pt idx="6579">
                  <c:v>0.73381294964028798</c:v>
                </c:pt>
                <c:pt idx="6580">
                  <c:v>0.76223776223776196</c:v>
                </c:pt>
                <c:pt idx="6581">
                  <c:v>0.82142857142857384</c:v>
                </c:pt>
                <c:pt idx="6582">
                  <c:v>0.94852941176470662</c:v>
                </c:pt>
                <c:pt idx="6583">
                  <c:v>0.68345323741007435</c:v>
                </c:pt>
                <c:pt idx="6584">
                  <c:v>0.74100719424460404</c:v>
                </c:pt>
                <c:pt idx="6585">
                  <c:v>0.67153284671532798</c:v>
                </c:pt>
                <c:pt idx="6586">
                  <c:v>0.6857142857142855</c:v>
                </c:pt>
                <c:pt idx="6587">
                  <c:v>0.68345323741007435</c:v>
                </c:pt>
                <c:pt idx="6588">
                  <c:v>0.64748201438849184</c:v>
                </c:pt>
                <c:pt idx="6589">
                  <c:v>0.62589928057554411</c:v>
                </c:pt>
                <c:pt idx="6590">
                  <c:v>0.85611510791366896</c:v>
                </c:pt>
                <c:pt idx="6591">
                  <c:v>0.66906474820143902</c:v>
                </c:pt>
                <c:pt idx="6592">
                  <c:v>0.79411764705882304</c:v>
                </c:pt>
                <c:pt idx="6593">
                  <c:v>0.79411764705882304</c:v>
                </c:pt>
                <c:pt idx="6594">
                  <c:v>0.88235294117647056</c:v>
                </c:pt>
                <c:pt idx="6595">
                  <c:v>0.92647058823529349</c:v>
                </c:pt>
                <c:pt idx="6596">
                  <c:v>0.82352941176470662</c:v>
                </c:pt>
                <c:pt idx="6597">
                  <c:v>0.80147058823529349</c:v>
                </c:pt>
                <c:pt idx="6598">
                  <c:v>0.73188405797101563</c:v>
                </c:pt>
                <c:pt idx="6599">
                  <c:v>0.623188405797101</c:v>
                </c:pt>
                <c:pt idx="6600">
                  <c:v>0.74820143884892165</c:v>
                </c:pt>
                <c:pt idx="6601">
                  <c:v>0.73913043478260898</c:v>
                </c:pt>
                <c:pt idx="6602">
                  <c:v>0.73381294964028798</c:v>
                </c:pt>
                <c:pt idx="6603">
                  <c:v>0.95035460992907805</c:v>
                </c:pt>
                <c:pt idx="6604">
                  <c:v>0.55639097744361088</c:v>
                </c:pt>
                <c:pt idx="6605">
                  <c:v>0.78832116788321149</c:v>
                </c:pt>
                <c:pt idx="6606">
                  <c:v>0.78102189781021902</c:v>
                </c:pt>
                <c:pt idx="6607">
                  <c:v>0.77777777777778012</c:v>
                </c:pt>
                <c:pt idx="6608">
                  <c:v>0.68613138686131359</c:v>
                </c:pt>
                <c:pt idx="6609">
                  <c:v>0.68613138686131359</c:v>
                </c:pt>
                <c:pt idx="6610">
                  <c:v>0.69343065693430705</c:v>
                </c:pt>
                <c:pt idx="6611">
                  <c:v>0.57664233576642299</c:v>
                </c:pt>
                <c:pt idx="6612">
                  <c:v>0.51094890510948965</c:v>
                </c:pt>
                <c:pt idx="6613">
                  <c:v>0.57664233576642299</c:v>
                </c:pt>
                <c:pt idx="6614">
                  <c:v>0.63503649635036563</c:v>
                </c:pt>
                <c:pt idx="6615">
                  <c:v>0.59124087591240859</c:v>
                </c:pt>
                <c:pt idx="6616">
                  <c:v>0.61313868613138911</c:v>
                </c:pt>
                <c:pt idx="6617">
                  <c:v>0.67625899280575563</c:v>
                </c:pt>
                <c:pt idx="6618">
                  <c:v>0.64233576642335988</c:v>
                </c:pt>
                <c:pt idx="6619">
                  <c:v>0.69343065693430705</c:v>
                </c:pt>
                <c:pt idx="6620">
                  <c:v>0.773722627737226</c:v>
                </c:pt>
                <c:pt idx="6621">
                  <c:v>0.76642335766423464</c:v>
                </c:pt>
                <c:pt idx="6622">
                  <c:v>0.9357142857142855</c:v>
                </c:pt>
                <c:pt idx="6623">
                  <c:v>0.58450704225352101</c:v>
                </c:pt>
                <c:pt idx="6624">
                  <c:v>0.64084507042253924</c:v>
                </c:pt>
                <c:pt idx="6625">
                  <c:v>0.73529411764705965</c:v>
                </c:pt>
                <c:pt idx="6626">
                  <c:v>0.82733812949640251</c:v>
                </c:pt>
                <c:pt idx="6627">
                  <c:v>0.52517985611511131</c:v>
                </c:pt>
                <c:pt idx="6628">
                  <c:v>0.7985611510791365</c:v>
                </c:pt>
                <c:pt idx="6629">
                  <c:v>0.56115107913669104</c:v>
                </c:pt>
                <c:pt idx="6630">
                  <c:v>0.66187050359712485</c:v>
                </c:pt>
                <c:pt idx="6631">
                  <c:v>0.89208633093524925</c:v>
                </c:pt>
                <c:pt idx="6632">
                  <c:v>0.89208633093524925</c:v>
                </c:pt>
                <c:pt idx="6633">
                  <c:v>0.74814814814815012</c:v>
                </c:pt>
                <c:pt idx="6634">
                  <c:v>0.75539568345323949</c:v>
                </c:pt>
                <c:pt idx="6635">
                  <c:v>0.75539568345323949</c:v>
                </c:pt>
                <c:pt idx="6636">
                  <c:v>0.77622377622378025</c:v>
                </c:pt>
                <c:pt idx="6637">
                  <c:v>0.713286713286713</c:v>
                </c:pt>
                <c:pt idx="6638">
                  <c:v>0.61111111111111105</c:v>
                </c:pt>
                <c:pt idx="6639">
                  <c:v>0.59722222222221999</c:v>
                </c:pt>
                <c:pt idx="6640">
                  <c:v>0.61111111111111105</c:v>
                </c:pt>
                <c:pt idx="6641">
                  <c:v>0.63194444444444731</c:v>
                </c:pt>
                <c:pt idx="6642">
                  <c:v>0.75694444444444731</c:v>
                </c:pt>
                <c:pt idx="6643">
                  <c:v>0.72027972027972065</c:v>
                </c:pt>
                <c:pt idx="6644">
                  <c:v>0.76223776223776196</c:v>
                </c:pt>
                <c:pt idx="6645">
                  <c:v>0.73426573426573405</c:v>
                </c:pt>
                <c:pt idx="6646">
                  <c:v>0.79720279720279696</c:v>
                </c:pt>
                <c:pt idx="6647">
                  <c:v>0.62937062937062904</c:v>
                </c:pt>
                <c:pt idx="6648">
                  <c:v>0.70629370629370836</c:v>
                </c:pt>
                <c:pt idx="6649">
                  <c:v>0.67832167832168189</c:v>
                </c:pt>
                <c:pt idx="6650">
                  <c:v>0.73426573426573405</c:v>
                </c:pt>
                <c:pt idx="6651">
                  <c:v>0.74825174825174801</c:v>
                </c:pt>
                <c:pt idx="6652">
                  <c:v>0.74825174825174801</c:v>
                </c:pt>
                <c:pt idx="6653">
                  <c:v>0.81818181818182012</c:v>
                </c:pt>
                <c:pt idx="6654">
                  <c:v>0.74825174825174801</c:v>
                </c:pt>
                <c:pt idx="6655">
                  <c:v>0.67832167832168189</c:v>
                </c:pt>
                <c:pt idx="6656">
                  <c:v>0.60839160839160988</c:v>
                </c:pt>
                <c:pt idx="6657">
                  <c:v>0.75524475524475565</c:v>
                </c:pt>
                <c:pt idx="6658">
                  <c:v>0.75524475524475565</c:v>
                </c:pt>
                <c:pt idx="6659">
                  <c:v>0.76223776223776196</c:v>
                </c:pt>
                <c:pt idx="6660">
                  <c:v>0.81118881118881336</c:v>
                </c:pt>
                <c:pt idx="6661">
                  <c:v>0.79020979020979065</c:v>
                </c:pt>
                <c:pt idx="6662">
                  <c:v>0.79020979020979065</c:v>
                </c:pt>
                <c:pt idx="6663">
                  <c:v>0.57342657342657488</c:v>
                </c:pt>
                <c:pt idx="6664">
                  <c:v>0.76223776223776196</c:v>
                </c:pt>
                <c:pt idx="6665">
                  <c:v>0.7692307692307685</c:v>
                </c:pt>
                <c:pt idx="6666">
                  <c:v>0.75524475524475565</c:v>
                </c:pt>
                <c:pt idx="6667">
                  <c:v>0.78260869565217683</c:v>
                </c:pt>
                <c:pt idx="6668">
                  <c:v>0.87142857142857477</c:v>
                </c:pt>
                <c:pt idx="6669">
                  <c:v>0.89285714285714257</c:v>
                </c:pt>
                <c:pt idx="6670">
                  <c:v>0.79136690647482</c:v>
                </c:pt>
                <c:pt idx="6671">
                  <c:v>0.74100719424460404</c:v>
                </c:pt>
                <c:pt idx="6672">
                  <c:v>0.82014388489208601</c:v>
                </c:pt>
                <c:pt idx="6673">
                  <c:v>0.72661870503597104</c:v>
                </c:pt>
                <c:pt idx="6674">
                  <c:v>0.88489208633093497</c:v>
                </c:pt>
                <c:pt idx="6675">
                  <c:v>0.74100719424460404</c:v>
                </c:pt>
                <c:pt idx="6676">
                  <c:v>0.74820143884892165</c:v>
                </c:pt>
                <c:pt idx="6677">
                  <c:v>0.74820143884892165</c:v>
                </c:pt>
                <c:pt idx="6678">
                  <c:v>0.87050359712230196</c:v>
                </c:pt>
                <c:pt idx="6679">
                  <c:v>0.79136690647482</c:v>
                </c:pt>
                <c:pt idx="6680">
                  <c:v>0.76978417266187427</c:v>
                </c:pt>
                <c:pt idx="6681">
                  <c:v>0.89208633093524925</c:v>
                </c:pt>
                <c:pt idx="6682">
                  <c:v>0.66187050359712485</c:v>
                </c:pt>
                <c:pt idx="6683">
                  <c:v>0.89208633093524925</c:v>
                </c:pt>
                <c:pt idx="6684">
                  <c:v>0.79136690647482</c:v>
                </c:pt>
                <c:pt idx="6685">
                  <c:v>0.63309352517985662</c:v>
                </c:pt>
                <c:pt idx="6686">
                  <c:v>0.67625899280575563</c:v>
                </c:pt>
                <c:pt idx="6687">
                  <c:v>0.79136690647482</c:v>
                </c:pt>
                <c:pt idx="6688">
                  <c:v>0.76258992805755399</c:v>
                </c:pt>
                <c:pt idx="6689">
                  <c:v>0.77697841726619266</c:v>
                </c:pt>
                <c:pt idx="6690">
                  <c:v>0.84172661870503662</c:v>
                </c:pt>
                <c:pt idx="6691">
                  <c:v>0.6906474820143923</c:v>
                </c:pt>
                <c:pt idx="6692">
                  <c:v>0.71223021582733759</c:v>
                </c:pt>
                <c:pt idx="6693">
                  <c:v>0.81294964028777283</c:v>
                </c:pt>
                <c:pt idx="6694">
                  <c:v>0.80575539568345511</c:v>
                </c:pt>
                <c:pt idx="6695">
                  <c:v>0.80434782608695699</c:v>
                </c:pt>
                <c:pt idx="6696">
                  <c:v>0.73913043478260898</c:v>
                </c:pt>
                <c:pt idx="6697">
                  <c:v>0.8296296296296326</c:v>
                </c:pt>
                <c:pt idx="6698">
                  <c:v>0.62589928057554411</c:v>
                </c:pt>
                <c:pt idx="6699">
                  <c:v>0.87050359712230196</c:v>
                </c:pt>
                <c:pt idx="6700">
                  <c:v>0.78832116788321149</c:v>
                </c:pt>
                <c:pt idx="6701">
                  <c:v>0.74100719424460404</c:v>
                </c:pt>
                <c:pt idx="6702">
                  <c:v>0.74100719424460404</c:v>
                </c:pt>
                <c:pt idx="6703">
                  <c:v>0.70503597122302264</c:v>
                </c:pt>
                <c:pt idx="6704">
                  <c:v>0.74100719424460404</c:v>
                </c:pt>
                <c:pt idx="6705">
                  <c:v>0.7985611510791365</c:v>
                </c:pt>
                <c:pt idx="6706">
                  <c:v>0.7841726618705035</c:v>
                </c:pt>
                <c:pt idx="6707">
                  <c:v>0.81954887218045336</c:v>
                </c:pt>
                <c:pt idx="6708">
                  <c:v>0.81954887218045336</c:v>
                </c:pt>
                <c:pt idx="6709">
                  <c:v>0.8947368421052625</c:v>
                </c:pt>
                <c:pt idx="6710">
                  <c:v>0.81954887218045336</c:v>
                </c:pt>
                <c:pt idx="6711">
                  <c:v>0.84962406015037883</c:v>
                </c:pt>
                <c:pt idx="6712">
                  <c:v>0.81203007518796821</c:v>
                </c:pt>
                <c:pt idx="6713">
                  <c:v>0.7898550724637714</c:v>
                </c:pt>
                <c:pt idx="6714">
                  <c:v>0.68115942028985565</c:v>
                </c:pt>
                <c:pt idx="6715">
                  <c:v>0.75539568345323949</c:v>
                </c:pt>
                <c:pt idx="6716">
                  <c:v>0.72463768115942062</c:v>
                </c:pt>
                <c:pt idx="6717">
                  <c:v>0.66187050359712485</c:v>
                </c:pt>
                <c:pt idx="6718">
                  <c:v>0.83453237410071857</c:v>
                </c:pt>
                <c:pt idx="6719">
                  <c:v>0.61654135338346172</c:v>
                </c:pt>
                <c:pt idx="6720">
                  <c:v>0.79562043795620463</c:v>
                </c:pt>
                <c:pt idx="6721">
                  <c:v>0.64444444444444648</c:v>
                </c:pt>
                <c:pt idx="6722">
                  <c:v>0.7629629629629604</c:v>
                </c:pt>
                <c:pt idx="6723">
                  <c:v>0.56296296296295945</c:v>
                </c:pt>
                <c:pt idx="6724">
                  <c:v>0.56296296296295945</c:v>
                </c:pt>
                <c:pt idx="6725">
                  <c:v>0.68613138686131359</c:v>
                </c:pt>
                <c:pt idx="6726">
                  <c:v>0.56934306569343163</c:v>
                </c:pt>
                <c:pt idx="6727">
                  <c:v>0.50364963503649884</c:v>
                </c:pt>
                <c:pt idx="6728">
                  <c:v>0.56934306569343163</c:v>
                </c:pt>
                <c:pt idx="6729">
                  <c:v>0.6277372262773746</c:v>
                </c:pt>
                <c:pt idx="6730">
                  <c:v>0.58394160583941601</c:v>
                </c:pt>
                <c:pt idx="6731">
                  <c:v>0.59124087591240859</c:v>
                </c:pt>
                <c:pt idx="6732">
                  <c:v>0.62589928057554411</c:v>
                </c:pt>
                <c:pt idx="6733">
                  <c:v>0.66423357664233662</c:v>
                </c:pt>
                <c:pt idx="6734">
                  <c:v>0.70072992700729964</c:v>
                </c:pt>
                <c:pt idx="6735">
                  <c:v>0.78102189781021902</c:v>
                </c:pt>
                <c:pt idx="6736">
                  <c:v>0.81751824817518204</c:v>
                </c:pt>
                <c:pt idx="6737">
                  <c:v>0.83703703703703702</c:v>
                </c:pt>
                <c:pt idx="6738">
                  <c:v>0.47826086956521824</c:v>
                </c:pt>
                <c:pt idx="6739">
                  <c:v>0.71014492753623204</c:v>
                </c:pt>
                <c:pt idx="6740">
                  <c:v>0.73529411764705965</c:v>
                </c:pt>
                <c:pt idx="6741">
                  <c:v>0.77697841726619266</c:v>
                </c:pt>
                <c:pt idx="6742">
                  <c:v>0.58992805755395705</c:v>
                </c:pt>
                <c:pt idx="6743">
                  <c:v>0.84892086330935512</c:v>
                </c:pt>
                <c:pt idx="6744">
                  <c:v>0.56834532374100699</c:v>
                </c:pt>
                <c:pt idx="6745">
                  <c:v>0.71223021582733759</c:v>
                </c:pt>
                <c:pt idx="6746">
                  <c:v>0.89928057553956797</c:v>
                </c:pt>
                <c:pt idx="6747">
                  <c:v>0.82733812949640251</c:v>
                </c:pt>
                <c:pt idx="6748">
                  <c:v>0.71111111111111103</c:v>
                </c:pt>
                <c:pt idx="6749">
                  <c:v>0.70503597122302264</c:v>
                </c:pt>
                <c:pt idx="6750">
                  <c:v>0.70503597122302264</c:v>
                </c:pt>
                <c:pt idx="6751">
                  <c:v>0.74637681159420488</c:v>
                </c:pt>
                <c:pt idx="6752">
                  <c:v>0.71014492753623204</c:v>
                </c:pt>
                <c:pt idx="6753">
                  <c:v>0.6043165467625895</c:v>
                </c:pt>
                <c:pt idx="6754">
                  <c:v>0.62589928057554411</c:v>
                </c:pt>
                <c:pt idx="6755">
                  <c:v>0.6043165467625895</c:v>
                </c:pt>
                <c:pt idx="6756">
                  <c:v>0.62589928057554411</c:v>
                </c:pt>
                <c:pt idx="6757">
                  <c:v>0.76258992805755399</c:v>
                </c:pt>
                <c:pt idx="6758">
                  <c:v>0.74637681159420488</c:v>
                </c:pt>
                <c:pt idx="6759">
                  <c:v>0.7898550724637714</c:v>
                </c:pt>
                <c:pt idx="6760">
                  <c:v>0.63768115942029224</c:v>
                </c:pt>
                <c:pt idx="6761">
                  <c:v>0.82608695652173902</c:v>
                </c:pt>
                <c:pt idx="6762">
                  <c:v>0.71014492753623204</c:v>
                </c:pt>
                <c:pt idx="6763">
                  <c:v>0.7898550724637714</c:v>
                </c:pt>
                <c:pt idx="6764">
                  <c:v>0.76086956521739102</c:v>
                </c:pt>
                <c:pt idx="6765">
                  <c:v>0.63768115942029224</c:v>
                </c:pt>
                <c:pt idx="6766">
                  <c:v>0.65217391304348227</c:v>
                </c:pt>
                <c:pt idx="6767">
                  <c:v>0.65217391304348227</c:v>
                </c:pt>
                <c:pt idx="6768">
                  <c:v>0.71739130434782605</c:v>
                </c:pt>
                <c:pt idx="6769">
                  <c:v>0.65217391304348227</c:v>
                </c:pt>
                <c:pt idx="6770">
                  <c:v>0.71014492753623204</c:v>
                </c:pt>
                <c:pt idx="6771">
                  <c:v>0.688405797101449</c:v>
                </c:pt>
                <c:pt idx="6772">
                  <c:v>0.7898550724637714</c:v>
                </c:pt>
                <c:pt idx="6773">
                  <c:v>0.7898550724637714</c:v>
                </c:pt>
                <c:pt idx="6774">
                  <c:v>0.84782608695652262</c:v>
                </c:pt>
                <c:pt idx="6775">
                  <c:v>0.89855072463768049</c:v>
                </c:pt>
                <c:pt idx="6776">
                  <c:v>0.8768115942029</c:v>
                </c:pt>
                <c:pt idx="6777">
                  <c:v>0.8768115942029</c:v>
                </c:pt>
                <c:pt idx="6778">
                  <c:v>0.623188405797101</c:v>
                </c:pt>
                <c:pt idx="6779">
                  <c:v>0.84782608695652262</c:v>
                </c:pt>
                <c:pt idx="6780">
                  <c:v>0.79710144927536197</c:v>
                </c:pt>
                <c:pt idx="6781">
                  <c:v>0.7898550724637714</c:v>
                </c:pt>
                <c:pt idx="6782">
                  <c:v>0.71739130434782605</c:v>
                </c:pt>
                <c:pt idx="6783">
                  <c:v>0.98571428571428388</c:v>
                </c:pt>
                <c:pt idx="6784">
                  <c:v>0.96428571428571463</c:v>
                </c:pt>
                <c:pt idx="6785">
                  <c:v>0.85714285714285765</c:v>
                </c:pt>
                <c:pt idx="6786">
                  <c:v>0.57553956834532349</c:v>
                </c:pt>
                <c:pt idx="6787">
                  <c:v>0.62589928057554411</c:v>
                </c:pt>
                <c:pt idx="6788">
                  <c:v>0.72340425531914965</c:v>
                </c:pt>
                <c:pt idx="6789">
                  <c:v>0.61151079136690556</c:v>
                </c:pt>
                <c:pt idx="6790">
                  <c:v>0.70000000000000062</c:v>
                </c:pt>
                <c:pt idx="6791">
                  <c:v>0.62589928057554411</c:v>
                </c:pt>
                <c:pt idx="6792">
                  <c:v>0.59574468085106358</c:v>
                </c:pt>
                <c:pt idx="6793">
                  <c:v>0.59574468085106358</c:v>
                </c:pt>
                <c:pt idx="6794">
                  <c:v>0.71631205673758902</c:v>
                </c:pt>
                <c:pt idx="6795">
                  <c:v>0.54676258992805515</c:v>
                </c:pt>
                <c:pt idx="6796">
                  <c:v>0.56834532374100699</c:v>
                </c:pt>
                <c:pt idx="6797">
                  <c:v>0.6906474820143923</c:v>
                </c:pt>
                <c:pt idx="6798">
                  <c:v>0.53237410071942359</c:v>
                </c:pt>
                <c:pt idx="6799">
                  <c:v>0.6906474820143923</c:v>
                </c:pt>
                <c:pt idx="6800">
                  <c:v>0.58992805755395705</c:v>
                </c:pt>
                <c:pt idx="6801">
                  <c:v>0.49645390070922124</c:v>
                </c:pt>
                <c:pt idx="6802">
                  <c:v>0.5106382978723395</c:v>
                </c:pt>
                <c:pt idx="6803">
                  <c:v>0.65492957746479452</c:v>
                </c:pt>
                <c:pt idx="6804">
                  <c:v>0.5704225352112654</c:v>
                </c:pt>
                <c:pt idx="6805">
                  <c:v>0.57553956834532349</c:v>
                </c:pt>
                <c:pt idx="6806">
                  <c:v>0.76978417266187427</c:v>
                </c:pt>
                <c:pt idx="6807">
                  <c:v>0.61870503597122362</c:v>
                </c:pt>
                <c:pt idx="6808">
                  <c:v>0.64028776978417301</c:v>
                </c:pt>
                <c:pt idx="6809">
                  <c:v>0.64028776978417301</c:v>
                </c:pt>
                <c:pt idx="6810">
                  <c:v>0.58992805755395705</c:v>
                </c:pt>
                <c:pt idx="6811">
                  <c:v>0.65957446808510811</c:v>
                </c:pt>
                <c:pt idx="6812">
                  <c:v>0.59574468085106358</c:v>
                </c:pt>
                <c:pt idx="6813">
                  <c:v>0.625000000000002</c:v>
                </c:pt>
                <c:pt idx="6814">
                  <c:v>0.47517730496453908</c:v>
                </c:pt>
                <c:pt idx="6815">
                  <c:v>0.71631205673758902</c:v>
                </c:pt>
                <c:pt idx="6816">
                  <c:v>0.58394160583941601</c:v>
                </c:pt>
                <c:pt idx="6817">
                  <c:v>0.81690140845070636</c:v>
                </c:pt>
                <c:pt idx="6818">
                  <c:v>0.7446808510638333</c:v>
                </c:pt>
                <c:pt idx="6819">
                  <c:v>0.66666666666666763</c:v>
                </c:pt>
                <c:pt idx="6820">
                  <c:v>0.75886524822695001</c:v>
                </c:pt>
                <c:pt idx="6821">
                  <c:v>0.7841726618705035</c:v>
                </c:pt>
                <c:pt idx="6822">
                  <c:v>0.71223021582733759</c:v>
                </c:pt>
                <c:pt idx="6823">
                  <c:v>0.73529411764705965</c:v>
                </c:pt>
                <c:pt idx="6824">
                  <c:v>0.73529411764705965</c:v>
                </c:pt>
                <c:pt idx="6825">
                  <c:v>0.79411764705882304</c:v>
                </c:pt>
                <c:pt idx="6826">
                  <c:v>0.750000000000002</c:v>
                </c:pt>
                <c:pt idx="6827">
                  <c:v>0.83823529411764697</c:v>
                </c:pt>
                <c:pt idx="6828">
                  <c:v>0.74264705882353277</c:v>
                </c:pt>
                <c:pt idx="6829">
                  <c:v>0.70714285714285763</c:v>
                </c:pt>
                <c:pt idx="6830">
                  <c:v>0.47826086956521824</c:v>
                </c:pt>
                <c:pt idx="6831">
                  <c:v>0.70212765957446865</c:v>
                </c:pt>
                <c:pt idx="6832">
                  <c:v>0.65467625899280812</c:v>
                </c:pt>
                <c:pt idx="6833">
                  <c:v>0.59574468085106358</c:v>
                </c:pt>
                <c:pt idx="6834">
                  <c:v>0.63829787234043012</c:v>
                </c:pt>
                <c:pt idx="6835">
                  <c:v>0.592592592592593</c:v>
                </c:pt>
                <c:pt idx="6836">
                  <c:v>0.72262773722627949</c:v>
                </c:pt>
                <c:pt idx="6837">
                  <c:v>0.73913043478260898</c:v>
                </c:pt>
                <c:pt idx="6838">
                  <c:v>0.62043795620438236</c:v>
                </c:pt>
                <c:pt idx="6839">
                  <c:v>0.77536231884058004</c:v>
                </c:pt>
                <c:pt idx="6840">
                  <c:v>0.77536231884058004</c:v>
                </c:pt>
                <c:pt idx="6841">
                  <c:v>0.597122302158273</c:v>
                </c:pt>
                <c:pt idx="6842">
                  <c:v>0.49640287769784525</c:v>
                </c:pt>
                <c:pt idx="6843">
                  <c:v>0.54676258992805515</c:v>
                </c:pt>
                <c:pt idx="6844">
                  <c:v>0.49640287769784525</c:v>
                </c:pt>
                <c:pt idx="6845">
                  <c:v>0.50364963503649884</c:v>
                </c:pt>
                <c:pt idx="6846">
                  <c:v>0.48201438848921024</c:v>
                </c:pt>
                <c:pt idx="6847">
                  <c:v>0.53237410071942359</c:v>
                </c:pt>
                <c:pt idx="6848">
                  <c:v>0.36690647482014566</c:v>
                </c:pt>
                <c:pt idx="6849">
                  <c:v>0.53956834532373887</c:v>
                </c:pt>
                <c:pt idx="6850">
                  <c:v>0.64233576642335988</c:v>
                </c:pt>
                <c:pt idx="6851">
                  <c:v>0.597122302158273</c:v>
                </c:pt>
                <c:pt idx="6852">
                  <c:v>0.64748201438849184</c:v>
                </c:pt>
                <c:pt idx="6853">
                  <c:v>0.63043478260869812</c:v>
                </c:pt>
                <c:pt idx="6854">
                  <c:v>0.58865248226950462</c:v>
                </c:pt>
                <c:pt idx="6855">
                  <c:v>0.70503597122302264</c:v>
                </c:pt>
                <c:pt idx="6856">
                  <c:v>0.53623188405797051</c:v>
                </c:pt>
                <c:pt idx="6857">
                  <c:v>0.51798561151079336</c:v>
                </c:pt>
                <c:pt idx="6858">
                  <c:v>0.50359712230215758</c:v>
                </c:pt>
                <c:pt idx="6859">
                  <c:v>0.58992805755395705</c:v>
                </c:pt>
                <c:pt idx="6860">
                  <c:v>0.48201438848921024</c:v>
                </c:pt>
                <c:pt idx="6861">
                  <c:v>0.49640287769784525</c:v>
                </c:pt>
                <c:pt idx="6862">
                  <c:v>0.64539007092198664</c:v>
                </c:pt>
                <c:pt idx="6863">
                  <c:v>0.57446808510638259</c:v>
                </c:pt>
                <c:pt idx="6864">
                  <c:v>0.5985401459853994</c:v>
                </c:pt>
                <c:pt idx="6865">
                  <c:v>0.49645390070922124</c:v>
                </c:pt>
                <c:pt idx="6866">
                  <c:v>0.49645390070922124</c:v>
                </c:pt>
                <c:pt idx="6867">
                  <c:v>0.70212765957446865</c:v>
                </c:pt>
                <c:pt idx="6868">
                  <c:v>0.63829787234043012</c:v>
                </c:pt>
                <c:pt idx="6869">
                  <c:v>0.67605633802817211</c:v>
                </c:pt>
                <c:pt idx="6870">
                  <c:v>0.53521126760563398</c:v>
                </c:pt>
                <c:pt idx="6871">
                  <c:v>0.67605633802817211</c:v>
                </c:pt>
                <c:pt idx="6872">
                  <c:v>0.75352112676056304</c:v>
                </c:pt>
                <c:pt idx="6873">
                  <c:v>0.66901408450704203</c:v>
                </c:pt>
                <c:pt idx="6874">
                  <c:v>0.60283687943262398</c:v>
                </c:pt>
                <c:pt idx="6875">
                  <c:v>0.64539007092198664</c:v>
                </c:pt>
                <c:pt idx="6876">
                  <c:v>0.48936170212766195</c:v>
                </c:pt>
                <c:pt idx="6877">
                  <c:v>0.73758865248226901</c:v>
                </c:pt>
                <c:pt idx="6878">
                  <c:v>0.46808510638298007</c:v>
                </c:pt>
                <c:pt idx="6879">
                  <c:v>0.51773049645390312</c:v>
                </c:pt>
                <c:pt idx="6880">
                  <c:v>0.58865248226950462</c:v>
                </c:pt>
                <c:pt idx="6881">
                  <c:v>0.48936170212766195</c:v>
                </c:pt>
                <c:pt idx="6882">
                  <c:v>0.47517730496453908</c:v>
                </c:pt>
                <c:pt idx="6883">
                  <c:v>0.47517730496453908</c:v>
                </c:pt>
                <c:pt idx="6884">
                  <c:v>0.53191489361702105</c:v>
                </c:pt>
                <c:pt idx="6885">
                  <c:v>0.47517730496453908</c:v>
                </c:pt>
                <c:pt idx="6886">
                  <c:v>0.53191489361702105</c:v>
                </c:pt>
                <c:pt idx="6887">
                  <c:v>0.68794326241134862</c:v>
                </c:pt>
                <c:pt idx="6888">
                  <c:v>0.58156028368793922</c:v>
                </c:pt>
                <c:pt idx="6889">
                  <c:v>0.58156028368793922</c:v>
                </c:pt>
                <c:pt idx="6890">
                  <c:v>0.8014184397163101</c:v>
                </c:pt>
                <c:pt idx="6891">
                  <c:v>0.68085106382978888</c:v>
                </c:pt>
                <c:pt idx="6892">
                  <c:v>0.70212765957446865</c:v>
                </c:pt>
                <c:pt idx="6893">
                  <c:v>0.7446808510638333</c:v>
                </c:pt>
                <c:pt idx="6894">
                  <c:v>0.46808510638298007</c:v>
                </c:pt>
                <c:pt idx="6895">
                  <c:v>0.77304964539007537</c:v>
                </c:pt>
                <c:pt idx="6896">
                  <c:v>0.7517730496453926</c:v>
                </c:pt>
                <c:pt idx="6897">
                  <c:v>0.58156028368793922</c:v>
                </c:pt>
                <c:pt idx="6898">
                  <c:v>0.53571428571428559</c:v>
                </c:pt>
                <c:pt idx="6899">
                  <c:v>0.75714285714285912</c:v>
                </c:pt>
                <c:pt idx="6900">
                  <c:v>0.76428571428571612</c:v>
                </c:pt>
                <c:pt idx="6901">
                  <c:v>0.68794326241134862</c:v>
                </c:pt>
                <c:pt idx="6902">
                  <c:v>0.74285714285714299</c:v>
                </c:pt>
                <c:pt idx="6903">
                  <c:v>0.66197183098591761</c:v>
                </c:pt>
                <c:pt idx="6904">
                  <c:v>0.61267605633803224</c:v>
                </c:pt>
                <c:pt idx="6905">
                  <c:v>0.750000000000002</c:v>
                </c:pt>
                <c:pt idx="6906">
                  <c:v>0.62676056338028263</c:v>
                </c:pt>
                <c:pt idx="6907">
                  <c:v>0.69014084507042361</c:v>
                </c:pt>
                <c:pt idx="6908">
                  <c:v>0.61267605633803224</c:v>
                </c:pt>
                <c:pt idx="6909">
                  <c:v>0.875000000000002</c:v>
                </c:pt>
                <c:pt idx="6910">
                  <c:v>0.875000000000002</c:v>
                </c:pt>
                <c:pt idx="6911">
                  <c:v>0.73611111111111105</c:v>
                </c:pt>
                <c:pt idx="6912">
                  <c:v>0.85915492957746498</c:v>
                </c:pt>
                <c:pt idx="6913">
                  <c:v>0.88028169014084501</c:v>
                </c:pt>
                <c:pt idx="6914">
                  <c:v>0.73943661971830998</c:v>
                </c:pt>
                <c:pt idx="6915">
                  <c:v>0.74647887323943984</c:v>
                </c:pt>
                <c:pt idx="6916">
                  <c:v>0.73943661971830998</c:v>
                </c:pt>
                <c:pt idx="6917">
                  <c:v>0.85915492957746498</c:v>
                </c:pt>
                <c:pt idx="6918">
                  <c:v>0.70833333333333304</c:v>
                </c:pt>
                <c:pt idx="6919">
                  <c:v>0.77083333333333548</c:v>
                </c:pt>
                <c:pt idx="6920">
                  <c:v>0.72222222222222199</c:v>
                </c:pt>
                <c:pt idx="6921">
                  <c:v>0.73611111111111105</c:v>
                </c:pt>
                <c:pt idx="6922">
                  <c:v>0.87323943661972236</c:v>
                </c:pt>
                <c:pt idx="6923">
                  <c:v>0.6338028169014106</c:v>
                </c:pt>
                <c:pt idx="6924">
                  <c:v>0.71830985915493062</c:v>
                </c:pt>
                <c:pt idx="6925">
                  <c:v>0.67605633802817211</c:v>
                </c:pt>
                <c:pt idx="6926">
                  <c:v>0.60563380281690105</c:v>
                </c:pt>
                <c:pt idx="6927">
                  <c:v>0.65492957746479452</c:v>
                </c:pt>
                <c:pt idx="6928">
                  <c:v>0.5874125874125844</c:v>
                </c:pt>
                <c:pt idx="6929">
                  <c:v>0.62237762237762262</c:v>
                </c:pt>
                <c:pt idx="6930">
                  <c:v>0.71739130434782605</c:v>
                </c:pt>
                <c:pt idx="6931">
                  <c:v>0.77777777777778012</c:v>
                </c:pt>
                <c:pt idx="6932">
                  <c:v>0.72222222222222199</c:v>
                </c:pt>
                <c:pt idx="6933">
                  <c:v>0.85714285714285765</c:v>
                </c:pt>
                <c:pt idx="6934">
                  <c:v>0.59722222222221999</c:v>
                </c:pt>
                <c:pt idx="6935">
                  <c:v>0.65277777777778012</c:v>
                </c:pt>
                <c:pt idx="6936">
                  <c:v>0.86111111111111105</c:v>
                </c:pt>
                <c:pt idx="6937">
                  <c:v>0.79861111111111105</c:v>
                </c:pt>
                <c:pt idx="6938">
                  <c:v>0.69718309859154903</c:v>
                </c:pt>
                <c:pt idx="6939">
                  <c:v>0.78169014084507005</c:v>
                </c:pt>
                <c:pt idx="6940">
                  <c:v>0.72463768115942062</c:v>
                </c:pt>
                <c:pt idx="6941">
                  <c:v>0.72463768115942062</c:v>
                </c:pt>
                <c:pt idx="6942">
                  <c:v>0.79710144927536197</c:v>
                </c:pt>
                <c:pt idx="6943">
                  <c:v>0.78260869565217683</c:v>
                </c:pt>
                <c:pt idx="6944">
                  <c:v>0.75362318840579912</c:v>
                </c:pt>
                <c:pt idx="6945">
                  <c:v>0.73188405797101563</c:v>
                </c:pt>
                <c:pt idx="6946">
                  <c:v>0.72727272727272696</c:v>
                </c:pt>
                <c:pt idx="6947">
                  <c:v>0.84397163120567731</c:v>
                </c:pt>
                <c:pt idx="6948">
                  <c:v>0.66666666666666763</c:v>
                </c:pt>
                <c:pt idx="6949">
                  <c:v>0.647887323943662</c:v>
                </c:pt>
                <c:pt idx="6950">
                  <c:v>0.69444444444444464</c:v>
                </c:pt>
                <c:pt idx="6951">
                  <c:v>0.72727272727272696</c:v>
                </c:pt>
                <c:pt idx="6952">
                  <c:v>0.7898550724637714</c:v>
                </c:pt>
                <c:pt idx="6953">
                  <c:v>0.76428571428571612</c:v>
                </c:pt>
                <c:pt idx="6954">
                  <c:v>0.59285714285714086</c:v>
                </c:pt>
                <c:pt idx="6955">
                  <c:v>0.72142857142857431</c:v>
                </c:pt>
                <c:pt idx="6956">
                  <c:v>0.52857142857142903</c:v>
                </c:pt>
                <c:pt idx="6957">
                  <c:v>0.52857142857142903</c:v>
                </c:pt>
                <c:pt idx="6958">
                  <c:v>0.88028169014084501</c:v>
                </c:pt>
                <c:pt idx="6959">
                  <c:v>0.78169014084507005</c:v>
                </c:pt>
                <c:pt idx="6960">
                  <c:v>0.70422535211267812</c:v>
                </c:pt>
                <c:pt idx="6961">
                  <c:v>0.78169014084507005</c:v>
                </c:pt>
                <c:pt idx="6962">
                  <c:v>0.79285714285714259</c:v>
                </c:pt>
                <c:pt idx="6963">
                  <c:v>0.79577464788732399</c:v>
                </c:pt>
                <c:pt idx="6964">
                  <c:v>0.78873239436619702</c:v>
                </c:pt>
                <c:pt idx="6965">
                  <c:v>0.73943661971830998</c:v>
                </c:pt>
                <c:pt idx="6966">
                  <c:v>0.83802816901408561</c:v>
                </c:pt>
                <c:pt idx="6967">
                  <c:v>0.88571428571428557</c:v>
                </c:pt>
                <c:pt idx="6968">
                  <c:v>0.95070422535211363</c:v>
                </c:pt>
                <c:pt idx="6969">
                  <c:v>0.91549295774647899</c:v>
                </c:pt>
                <c:pt idx="6970">
                  <c:v>0.74285714285714299</c:v>
                </c:pt>
                <c:pt idx="6971">
                  <c:v>0.41958041958042142</c:v>
                </c:pt>
                <c:pt idx="6972">
                  <c:v>0.52482269503546097</c:v>
                </c:pt>
                <c:pt idx="6973">
                  <c:v>0.90070921985815788</c:v>
                </c:pt>
                <c:pt idx="6974">
                  <c:v>0.92957746478873149</c:v>
                </c:pt>
                <c:pt idx="6975">
                  <c:v>0.70422535211267812</c:v>
                </c:pt>
                <c:pt idx="6976">
                  <c:v>0.92957746478873149</c:v>
                </c:pt>
                <c:pt idx="6977">
                  <c:v>0.72535211267605604</c:v>
                </c:pt>
                <c:pt idx="6978">
                  <c:v>0.83802816901408561</c:v>
                </c:pt>
                <c:pt idx="6979">
                  <c:v>0.82638888888888962</c:v>
                </c:pt>
                <c:pt idx="6980">
                  <c:v>0.77083333333333548</c:v>
                </c:pt>
                <c:pt idx="6981">
                  <c:v>0.80714285714285705</c:v>
                </c:pt>
                <c:pt idx="6982">
                  <c:v>0.90277777777777801</c:v>
                </c:pt>
                <c:pt idx="6983">
                  <c:v>0.90277777777777801</c:v>
                </c:pt>
                <c:pt idx="6984">
                  <c:v>0.66433566433566404</c:v>
                </c:pt>
                <c:pt idx="6985">
                  <c:v>0.55944055944055904</c:v>
                </c:pt>
                <c:pt idx="6986">
                  <c:v>0.56944444444444464</c:v>
                </c:pt>
                <c:pt idx="6987">
                  <c:v>0.45833333333333293</c:v>
                </c:pt>
                <c:pt idx="6988">
                  <c:v>0.56944444444444464</c:v>
                </c:pt>
                <c:pt idx="6989">
                  <c:v>0.52777777777777801</c:v>
                </c:pt>
                <c:pt idx="6990">
                  <c:v>0.625000000000002</c:v>
                </c:pt>
                <c:pt idx="6991">
                  <c:v>0.58041958041957997</c:v>
                </c:pt>
                <c:pt idx="6992">
                  <c:v>0.60139860139860313</c:v>
                </c:pt>
                <c:pt idx="6993">
                  <c:v>0.74125874125874103</c:v>
                </c:pt>
                <c:pt idx="6994">
                  <c:v>0.70629370629370836</c:v>
                </c:pt>
                <c:pt idx="6995">
                  <c:v>0.75524475524475565</c:v>
                </c:pt>
                <c:pt idx="6996">
                  <c:v>0.83216783216783263</c:v>
                </c:pt>
                <c:pt idx="6997">
                  <c:v>0.86013986013986188</c:v>
                </c:pt>
                <c:pt idx="6998">
                  <c:v>0.74125874125874103</c:v>
                </c:pt>
                <c:pt idx="6999">
                  <c:v>0.74125874125874103</c:v>
                </c:pt>
                <c:pt idx="7000">
                  <c:v>0.74125874125874103</c:v>
                </c:pt>
                <c:pt idx="7001">
                  <c:v>0.67832167832168189</c:v>
                </c:pt>
                <c:pt idx="7002">
                  <c:v>0.74125874125874103</c:v>
                </c:pt>
                <c:pt idx="7003">
                  <c:v>0.69930069930069905</c:v>
                </c:pt>
                <c:pt idx="7004">
                  <c:v>0.79020979020979065</c:v>
                </c:pt>
                <c:pt idx="7005">
                  <c:v>0.77622377622378025</c:v>
                </c:pt>
                <c:pt idx="7006">
                  <c:v>0.77622377622378025</c:v>
                </c:pt>
                <c:pt idx="7007">
                  <c:v>0.60139860139860313</c:v>
                </c:pt>
                <c:pt idx="7008">
                  <c:v>0.65034965034965331</c:v>
                </c:pt>
                <c:pt idx="7009">
                  <c:v>0.643356643356643</c:v>
                </c:pt>
                <c:pt idx="7010">
                  <c:v>0.68531468531468498</c:v>
                </c:pt>
                <c:pt idx="7011">
                  <c:v>0.69930069930069905</c:v>
                </c:pt>
                <c:pt idx="7012">
                  <c:v>0.67132867132867524</c:v>
                </c:pt>
                <c:pt idx="7013">
                  <c:v>0.60839160839160988</c:v>
                </c:pt>
                <c:pt idx="7014">
                  <c:v>0.77622377622378025</c:v>
                </c:pt>
                <c:pt idx="7015">
                  <c:v>0.93006993006993</c:v>
                </c:pt>
                <c:pt idx="7016">
                  <c:v>0.77142857142857524</c:v>
                </c:pt>
                <c:pt idx="7017">
                  <c:v>0.750000000000002</c:v>
                </c:pt>
                <c:pt idx="7018">
                  <c:v>0.77142857142857524</c:v>
                </c:pt>
                <c:pt idx="7019">
                  <c:v>0.77142857142857524</c:v>
                </c:pt>
                <c:pt idx="7020">
                  <c:v>0.59154929577464599</c:v>
                </c:pt>
                <c:pt idx="7021">
                  <c:v>0.71830985915493062</c:v>
                </c:pt>
                <c:pt idx="7022">
                  <c:v>0.66901408450704203</c:v>
                </c:pt>
                <c:pt idx="7023">
                  <c:v>0.73611111111111105</c:v>
                </c:pt>
                <c:pt idx="7024">
                  <c:v>0.65492957746479452</c:v>
                </c:pt>
                <c:pt idx="7025">
                  <c:v>0.78873239436619702</c:v>
                </c:pt>
                <c:pt idx="7026">
                  <c:v>0.66901408450704203</c:v>
                </c:pt>
                <c:pt idx="7027">
                  <c:v>0.79166666666666696</c:v>
                </c:pt>
                <c:pt idx="7028">
                  <c:v>0.79166666666666696</c:v>
                </c:pt>
                <c:pt idx="7029">
                  <c:v>0.76388888888889184</c:v>
                </c:pt>
                <c:pt idx="7030">
                  <c:v>0.84507042253521336</c:v>
                </c:pt>
                <c:pt idx="7031">
                  <c:v>0.79577464788732399</c:v>
                </c:pt>
                <c:pt idx="7032">
                  <c:v>0.80985915492957961</c:v>
                </c:pt>
                <c:pt idx="7033">
                  <c:v>0.69014084507042361</c:v>
                </c:pt>
                <c:pt idx="7034">
                  <c:v>0.80985915492957961</c:v>
                </c:pt>
                <c:pt idx="7035">
                  <c:v>0.80281690140845097</c:v>
                </c:pt>
                <c:pt idx="7036">
                  <c:v>0.63888888888889184</c:v>
                </c:pt>
                <c:pt idx="7037">
                  <c:v>0.77083333333333548</c:v>
                </c:pt>
                <c:pt idx="7038">
                  <c:v>0.68055555555555602</c:v>
                </c:pt>
                <c:pt idx="7039">
                  <c:v>0.73103448275862104</c:v>
                </c:pt>
                <c:pt idx="7040">
                  <c:v>0.78873239436619702</c:v>
                </c:pt>
                <c:pt idx="7041">
                  <c:v>0.74647887323943984</c:v>
                </c:pt>
                <c:pt idx="7042">
                  <c:v>0.70422535211267812</c:v>
                </c:pt>
                <c:pt idx="7043">
                  <c:v>0.74647887323943984</c:v>
                </c:pt>
                <c:pt idx="7044">
                  <c:v>0.71830985915493062</c:v>
                </c:pt>
                <c:pt idx="7045">
                  <c:v>0.75352112676056304</c:v>
                </c:pt>
                <c:pt idx="7046">
                  <c:v>0.73611111111111105</c:v>
                </c:pt>
                <c:pt idx="7047">
                  <c:v>0.72916666666666696</c:v>
                </c:pt>
                <c:pt idx="7048">
                  <c:v>0.7898550724637714</c:v>
                </c:pt>
                <c:pt idx="7049">
                  <c:v>0.70833333333333304</c:v>
                </c:pt>
                <c:pt idx="7050">
                  <c:v>0.750000000000002</c:v>
                </c:pt>
                <c:pt idx="7051">
                  <c:v>0.81428571428571461</c:v>
                </c:pt>
                <c:pt idx="7052">
                  <c:v>0.63888888888889184</c:v>
                </c:pt>
                <c:pt idx="7053">
                  <c:v>0.68055555555555602</c:v>
                </c:pt>
                <c:pt idx="7054">
                  <c:v>0.750000000000002</c:v>
                </c:pt>
                <c:pt idx="7055">
                  <c:v>0.75694444444444731</c:v>
                </c:pt>
                <c:pt idx="7056">
                  <c:v>0.75352112676056304</c:v>
                </c:pt>
                <c:pt idx="7057">
                  <c:v>0.80985915492957961</c:v>
                </c:pt>
                <c:pt idx="7058">
                  <c:v>0.76086956521739102</c:v>
                </c:pt>
                <c:pt idx="7059">
                  <c:v>0.76086956521739102</c:v>
                </c:pt>
                <c:pt idx="7060">
                  <c:v>0.84782608695652262</c:v>
                </c:pt>
                <c:pt idx="7061">
                  <c:v>0.77536231884058004</c:v>
                </c:pt>
                <c:pt idx="7062">
                  <c:v>0.7898550724637714</c:v>
                </c:pt>
                <c:pt idx="7063">
                  <c:v>0.76811594202898736</c:v>
                </c:pt>
                <c:pt idx="7064">
                  <c:v>0.77083333333333548</c:v>
                </c:pt>
                <c:pt idx="7065">
                  <c:v>0.7517730496453926</c:v>
                </c:pt>
                <c:pt idx="7066">
                  <c:v>0.70833333333333304</c:v>
                </c:pt>
                <c:pt idx="7067">
                  <c:v>0.72535211267605604</c:v>
                </c:pt>
                <c:pt idx="7068">
                  <c:v>0.61111111111111105</c:v>
                </c:pt>
                <c:pt idx="7069">
                  <c:v>0.79020979020979065</c:v>
                </c:pt>
                <c:pt idx="7070">
                  <c:v>0.68115942028985565</c:v>
                </c:pt>
                <c:pt idx="7071">
                  <c:v>0.74285714285714299</c:v>
                </c:pt>
                <c:pt idx="7072">
                  <c:v>0.60000000000000064</c:v>
                </c:pt>
                <c:pt idx="7073">
                  <c:v>0.72857142857142965</c:v>
                </c:pt>
                <c:pt idx="7074">
                  <c:v>0.52142857142857313</c:v>
                </c:pt>
                <c:pt idx="7075">
                  <c:v>0.52142857142857313</c:v>
                </c:pt>
                <c:pt idx="7076">
                  <c:v>0.73239436619718512</c:v>
                </c:pt>
                <c:pt idx="7077">
                  <c:v>0.61971830985915499</c:v>
                </c:pt>
                <c:pt idx="7078">
                  <c:v>0.55633802816901401</c:v>
                </c:pt>
                <c:pt idx="7079">
                  <c:v>0.61971830985915499</c:v>
                </c:pt>
                <c:pt idx="7080">
                  <c:v>0.6857142857142855</c:v>
                </c:pt>
                <c:pt idx="7081">
                  <c:v>0.6338028169014106</c:v>
                </c:pt>
                <c:pt idx="7082">
                  <c:v>0.64084507042253924</c:v>
                </c:pt>
                <c:pt idx="7083">
                  <c:v>0.69718309859154903</c:v>
                </c:pt>
                <c:pt idx="7084">
                  <c:v>0.71126760563380365</c:v>
                </c:pt>
                <c:pt idx="7085">
                  <c:v>0.77142857142857524</c:v>
                </c:pt>
                <c:pt idx="7086">
                  <c:v>0.83802816901408561</c:v>
                </c:pt>
                <c:pt idx="7087">
                  <c:v>0.87323943661972236</c:v>
                </c:pt>
                <c:pt idx="7088">
                  <c:v>0.78571428571428559</c:v>
                </c:pt>
                <c:pt idx="7089">
                  <c:v>0.44444444444444431</c:v>
                </c:pt>
                <c:pt idx="7090">
                  <c:v>0.60283687943262398</c:v>
                </c:pt>
                <c:pt idx="7091">
                  <c:v>0.79432624113475159</c:v>
                </c:pt>
                <c:pt idx="7092">
                  <c:v>0.84507042253521336</c:v>
                </c:pt>
                <c:pt idx="7093">
                  <c:v>0.647887323943662</c:v>
                </c:pt>
                <c:pt idx="7094">
                  <c:v>0.91549295774647899</c:v>
                </c:pt>
                <c:pt idx="7095">
                  <c:v>0.64084507042253924</c:v>
                </c:pt>
                <c:pt idx="7096">
                  <c:v>0.78169014084507005</c:v>
                </c:pt>
                <c:pt idx="7097">
                  <c:v>0.86206896551723911</c:v>
                </c:pt>
                <c:pt idx="7098">
                  <c:v>0.80689655172413799</c:v>
                </c:pt>
                <c:pt idx="7099">
                  <c:v>0.8014184397163101</c:v>
                </c:pt>
                <c:pt idx="7100">
                  <c:v>0.76388888888889184</c:v>
                </c:pt>
                <c:pt idx="7101">
                  <c:v>0.76388888888889184</c:v>
                </c:pt>
                <c:pt idx="7102">
                  <c:v>0.70138888888888962</c:v>
                </c:pt>
                <c:pt idx="7103">
                  <c:v>0.66666666666666763</c:v>
                </c:pt>
                <c:pt idx="7104">
                  <c:v>0.57931034482758559</c:v>
                </c:pt>
                <c:pt idx="7105">
                  <c:v>0.60000000000000064</c:v>
                </c:pt>
                <c:pt idx="7106">
                  <c:v>0.57931034482758559</c:v>
                </c:pt>
                <c:pt idx="7107">
                  <c:v>0.57241379310344798</c:v>
                </c:pt>
                <c:pt idx="7108">
                  <c:v>0.71724137931034504</c:v>
                </c:pt>
                <c:pt idx="7109">
                  <c:v>0.6875</c:v>
                </c:pt>
                <c:pt idx="7110">
                  <c:v>0.75694444444444731</c:v>
                </c:pt>
                <c:pt idx="7111">
                  <c:v>0.6875</c:v>
                </c:pt>
                <c:pt idx="7112">
                  <c:v>0.750000000000002</c:v>
                </c:pt>
                <c:pt idx="7113">
                  <c:v>0.78472222222222199</c:v>
                </c:pt>
                <c:pt idx="7114">
                  <c:v>0.85416666666666696</c:v>
                </c:pt>
                <c:pt idx="7115">
                  <c:v>0.79166666666666696</c:v>
                </c:pt>
                <c:pt idx="7116">
                  <c:v>0.68055555555555602</c:v>
                </c:pt>
                <c:pt idx="7117">
                  <c:v>0.69444444444444464</c:v>
                </c:pt>
                <c:pt idx="7118">
                  <c:v>0.70138888888888962</c:v>
                </c:pt>
                <c:pt idx="7119">
                  <c:v>0.69444444444444464</c:v>
                </c:pt>
                <c:pt idx="7120">
                  <c:v>0.69444444444444464</c:v>
                </c:pt>
                <c:pt idx="7121">
                  <c:v>0.72916666666666696</c:v>
                </c:pt>
                <c:pt idx="7122">
                  <c:v>0.72222222222222199</c:v>
                </c:pt>
                <c:pt idx="7123">
                  <c:v>0.79861111111111105</c:v>
                </c:pt>
                <c:pt idx="7124">
                  <c:v>0.80555555555555602</c:v>
                </c:pt>
                <c:pt idx="7125">
                  <c:v>0.750000000000002</c:v>
                </c:pt>
                <c:pt idx="7126">
                  <c:v>0.79861111111111105</c:v>
                </c:pt>
                <c:pt idx="7127">
                  <c:v>0.78472222222222199</c:v>
                </c:pt>
                <c:pt idx="7128">
                  <c:v>0.74305555555555836</c:v>
                </c:pt>
                <c:pt idx="7129">
                  <c:v>0.71527777777777801</c:v>
                </c:pt>
                <c:pt idx="7130">
                  <c:v>0.71527777777777801</c:v>
                </c:pt>
                <c:pt idx="7131">
                  <c:v>0.76388888888889184</c:v>
                </c:pt>
                <c:pt idx="7132">
                  <c:v>0.80555555555555602</c:v>
                </c:pt>
                <c:pt idx="7133">
                  <c:v>0.79020979020979065</c:v>
                </c:pt>
                <c:pt idx="7134">
                  <c:v>0.87142857142857477</c:v>
                </c:pt>
                <c:pt idx="7135">
                  <c:v>0.85000000000000064</c:v>
                </c:pt>
                <c:pt idx="7136">
                  <c:v>0.82857142857142962</c:v>
                </c:pt>
                <c:pt idx="7137">
                  <c:v>0.87142857142857477</c:v>
                </c:pt>
                <c:pt idx="7138">
                  <c:v>0.61971830985915499</c:v>
                </c:pt>
                <c:pt idx="7139">
                  <c:v>0.8413793103448306</c:v>
                </c:pt>
                <c:pt idx="7140">
                  <c:v>0.71830985915493062</c:v>
                </c:pt>
                <c:pt idx="7141">
                  <c:v>0.66901408450704203</c:v>
                </c:pt>
                <c:pt idx="7142">
                  <c:v>0.73611111111111105</c:v>
                </c:pt>
                <c:pt idx="7143">
                  <c:v>0.65492957746479452</c:v>
                </c:pt>
                <c:pt idx="7144">
                  <c:v>0.78873239436619702</c:v>
                </c:pt>
                <c:pt idx="7145">
                  <c:v>0.66901408450704203</c:v>
                </c:pt>
                <c:pt idx="7146">
                  <c:v>0.79166666666666696</c:v>
                </c:pt>
                <c:pt idx="7147">
                  <c:v>0.79166666666666696</c:v>
                </c:pt>
                <c:pt idx="7148">
                  <c:v>0.76388888888889184</c:v>
                </c:pt>
                <c:pt idx="7149">
                  <c:v>0.84507042253521336</c:v>
                </c:pt>
                <c:pt idx="7150">
                  <c:v>0.79577464788732399</c:v>
                </c:pt>
                <c:pt idx="7151">
                  <c:v>0.80985915492957961</c:v>
                </c:pt>
                <c:pt idx="7152">
                  <c:v>0.69014084507042361</c:v>
                </c:pt>
                <c:pt idx="7153">
                  <c:v>0.80985915492957961</c:v>
                </c:pt>
                <c:pt idx="7154">
                  <c:v>0.80281690140845097</c:v>
                </c:pt>
                <c:pt idx="7155">
                  <c:v>0.63888888888889184</c:v>
                </c:pt>
                <c:pt idx="7156">
                  <c:v>0.77083333333333548</c:v>
                </c:pt>
                <c:pt idx="7157">
                  <c:v>0.68055555555555602</c:v>
                </c:pt>
                <c:pt idx="7158">
                  <c:v>0.73103448275862104</c:v>
                </c:pt>
                <c:pt idx="7159">
                  <c:v>0.78873239436619702</c:v>
                </c:pt>
                <c:pt idx="7160">
                  <c:v>0.74647887323943984</c:v>
                </c:pt>
                <c:pt idx="7161">
                  <c:v>0.70422535211267812</c:v>
                </c:pt>
                <c:pt idx="7162">
                  <c:v>0.74647887323943984</c:v>
                </c:pt>
                <c:pt idx="7163">
                  <c:v>0.71830985915493062</c:v>
                </c:pt>
                <c:pt idx="7164">
                  <c:v>0.75352112676056304</c:v>
                </c:pt>
                <c:pt idx="7165">
                  <c:v>0.73611111111111105</c:v>
                </c:pt>
                <c:pt idx="7166">
                  <c:v>0.72916666666666696</c:v>
                </c:pt>
                <c:pt idx="7167">
                  <c:v>0.7898550724637714</c:v>
                </c:pt>
                <c:pt idx="7168">
                  <c:v>0.70833333333333304</c:v>
                </c:pt>
                <c:pt idx="7169">
                  <c:v>0.750000000000002</c:v>
                </c:pt>
                <c:pt idx="7170">
                  <c:v>0.81428571428571461</c:v>
                </c:pt>
                <c:pt idx="7171">
                  <c:v>0.63888888888889184</c:v>
                </c:pt>
                <c:pt idx="7172">
                  <c:v>0.68055555555555602</c:v>
                </c:pt>
                <c:pt idx="7173">
                  <c:v>0.750000000000002</c:v>
                </c:pt>
                <c:pt idx="7174">
                  <c:v>0.75694444444444731</c:v>
                </c:pt>
                <c:pt idx="7175">
                  <c:v>0.75352112676056304</c:v>
                </c:pt>
                <c:pt idx="7176">
                  <c:v>0.80985915492957961</c:v>
                </c:pt>
                <c:pt idx="7177">
                  <c:v>0.76086956521739102</c:v>
                </c:pt>
                <c:pt idx="7178">
                  <c:v>0.76086956521739102</c:v>
                </c:pt>
                <c:pt idx="7179">
                  <c:v>0.84782608695652262</c:v>
                </c:pt>
                <c:pt idx="7180">
                  <c:v>0.77536231884058004</c:v>
                </c:pt>
                <c:pt idx="7181">
                  <c:v>0.7898550724637714</c:v>
                </c:pt>
                <c:pt idx="7182">
                  <c:v>0.76811594202898736</c:v>
                </c:pt>
                <c:pt idx="7183">
                  <c:v>0.77083333333333548</c:v>
                </c:pt>
                <c:pt idx="7184">
                  <c:v>0.7517730496453926</c:v>
                </c:pt>
                <c:pt idx="7185">
                  <c:v>0.70833333333333304</c:v>
                </c:pt>
                <c:pt idx="7186">
                  <c:v>0.72535211267605604</c:v>
                </c:pt>
                <c:pt idx="7187">
                  <c:v>0.61111111111111105</c:v>
                </c:pt>
                <c:pt idx="7188">
                  <c:v>0.79020979020979065</c:v>
                </c:pt>
                <c:pt idx="7189">
                  <c:v>0.68115942028985565</c:v>
                </c:pt>
                <c:pt idx="7190">
                  <c:v>0.74285714285714299</c:v>
                </c:pt>
                <c:pt idx="7191">
                  <c:v>0.60000000000000064</c:v>
                </c:pt>
                <c:pt idx="7192">
                  <c:v>0.72857142857142965</c:v>
                </c:pt>
                <c:pt idx="7193">
                  <c:v>0.52142857142857313</c:v>
                </c:pt>
                <c:pt idx="7194">
                  <c:v>0.52142857142857313</c:v>
                </c:pt>
                <c:pt idx="7195">
                  <c:v>0.73239436619718512</c:v>
                </c:pt>
                <c:pt idx="7196">
                  <c:v>0.61971830985915499</c:v>
                </c:pt>
                <c:pt idx="7197">
                  <c:v>0.55633802816901401</c:v>
                </c:pt>
                <c:pt idx="7198">
                  <c:v>0.61971830985915499</c:v>
                </c:pt>
                <c:pt idx="7199">
                  <c:v>0.6857142857142855</c:v>
                </c:pt>
                <c:pt idx="7200">
                  <c:v>0.6338028169014106</c:v>
                </c:pt>
                <c:pt idx="7201">
                  <c:v>0.64084507042253924</c:v>
                </c:pt>
                <c:pt idx="7202">
                  <c:v>0.69718309859154903</c:v>
                </c:pt>
                <c:pt idx="7203">
                  <c:v>0.71126760563380365</c:v>
                </c:pt>
                <c:pt idx="7204">
                  <c:v>0.77142857142857524</c:v>
                </c:pt>
                <c:pt idx="7205">
                  <c:v>0.83802816901408561</c:v>
                </c:pt>
                <c:pt idx="7206">
                  <c:v>0.87323943661972236</c:v>
                </c:pt>
                <c:pt idx="7207">
                  <c:v>0.78571428571428559</c:v>
                </c:pt>
                <c:pt idx="7208">
                  <c:v>0.44444444444444431</c:v>
                </c:pt>
                <c:pt idx="7209">
                  <c:v>0.60283687943262398</c:v>
                </c:pt>
                <c:pt idx="7210">
                  <c:v>0.79432624113475159</c:v>
                </c:pt>
                <c:pt idx="7211">
                  <c:v>0.84507042253521336</c:v>
                </c:pt>
                <c:pt idx="7212">
                  <c:v>0.647887323943662</c:v>
                </c:pt>
                <c:pt idx="7213">
                  <c:v>0.91549295774647899</c:v>
                </c:pt>
                <c:pt idx="7214">
                  <c:v>0.64084507042253924</c:v>
                </c:pt>
                <c:pt idx="7215">
                  <c:v>0.78169014084507005</c:v>
                </c:pt>
                <c:pt idx="7216">
                  <c:v>0.86206896551723911</c:v>
                </c:pt>
                <c:pt idx="7217">
                  <c:v>0.80689655172413799</c:v>
                </c:pt>
                <c:pt idx="7218">
                  <c:v>0.8014184397163101</c:v>
                </c:pt>
                <c:pt idx="7219">
                  <c:v>0.76388888888889184</c:v>
                </c:pt>
                <c:pt idx="7220">
                  <c:v>0.76388888888889184</c:v>
                </c:pt>
                <c:pt idx="7221">
                  <c:v>0.70138888888888962</c:v>
                </c:pt>
                <c:pt idx="7222">
                  <c:v>0.66666666666666763</c:v>
                </c:pt>
                <c:pt idx="7223">
                  <c:v>0.57931034482758559</c:v>
                </c:pt>
                <c:pt idx="7224">
                  <c:v>0.60000000000000064</c:v>
                </c:pt>
                <c:pt idx="7225">
                  <c:v>0.57931034482758559</c:v>
                </c:pt>
                <c:pt idx="7226">
                  <c:v>0.57241379310344798</c:v>
                </c:pt>
                <c:pt idx="7227">
                  <c:v>0.71724137931034504</c:v>
                </c:pt>
                <c:pt idx="7228">
                  <c:v>0.6875</c:v>
                </c:pt>
                <c:pt idx="7229">
                  <c:v>0.75694444444444731</c:v>
                </c:pt>
                <c:pt idx="7230">
                  <c:v>0.6875</c:v>
                </c:pt>
                <c:pt idx="7231">
                  <c:v>0.750000000000002</c:v>
                </c:pt>
                <c:pt idx="7232">
                  <c:v>0.78472222222222199</c:v>
                </c:pt>
                <c:pt idx="7233">
                  <c:v>0.85416666666666696</c:v>
                </c:pt>
                <c:pt idx="7234">
                  <c:v>0.79166666666666696</c:v>
                </c:pt>
                <c:pt idx="7235">
                  <c:v>0.68055555555555602</c:v>
                </c:pt>
                <c:pt idx="7236">
                  <c:v>0.69444444444444464</c:v>
                </c:pt>
                <c:pt idx="7237">
                  <c:v>0.70138888888888962</c:v>
                </c:pt>
                <c:pt idx="7238">
                  <c:v>0.69444444444444464</c:v>
                </c:pt>
                <c:pt idx="7239">
                  <c:v>0.69444444444444464</c:v>
                </c:pt>
                <c:pt idx="7240">
                  <c:v>0.72916666666666696</c:v>
                </c:pt>
                <c:pt idx="7241">
                  <c:v>0.72222222222222199</c:v>
                </c:pt>
                <c:pt idx="7242">
                  <c:v>0.79861111111111105</c:v>
                </c:pt>
                <c:pt idx="7243">
                  <c:v>0.80555555555555602</c:v>
                </c:pt>
                <c:pt idx="7244">
                  <c:v>0.750000000000002</c:v>
                </c:pt>
                <c:pt idx="7245">
                  <c:v>0.79861111111111105</c:v>
                </c:pt>
                <c:pt idx="7246">
                  <c:v>0.78472222222222199</c:v>
                </c:pt>
                <c:pt idx="7247">
                  <c:v>0.74305555555555836</c:v>
                </c:pt>
                <c:pt idx="7248">
                  <c:v>0.71527777777777801</c:v>
                </c:pt>
                <c:pt idx="7249">
                  <c:v>0.71527777777777801</c:v>
                </c:pt>
                <c:pt idx="7250">
                  <c:v>0.76388888888889184</c:v>
                </c:pt>
                <c:pt idx="7251">
                  <c:v>0.80555555555555602</c:v>
                </c:pt>
                <c:pt idx="7252">
                  <c:v>0.79020979020979065</c:v>
                </c:pt>
                <c:pt idx="7253">
                  <c:v>0.87142857142857477</c:v>
                </c:pt>
                <c:pt idx="7254">
                  <c:v>0.85000000000000064</c:v>
                </c:pt>
                <c:pt idx="7255">
                  <c:v>0.82857142857142962</c:v>
                </c:pt>
                <c:pt idx="7256">
                  <c:v>0.87142857142857477</c:v>
                </c:pt>
                <c:pt idx="7257">
                  <c:v>0.61971830985915499</c:v>
                </c:pt>
                <c:pt idx="7258">
                  <c:v>0.8413793103448306</c:v>
                </c:pt>
                <c:pt idx="7259">
                  <c:v>1</c:v>
                </c:pt>
                <c:pt idx="7260">
                  <c:v>0.71830985915493062</c:v>
                </c:pt>
                <c:pt idx="7261">
                  <c:v>0.66901408450704203</c:v>
                </c:pt>
                <c:pt idx="7262">
                  <c:v>0.73611111111111105</c:v>
                </c:pt>
                <c:pt idx="7263">
                  <c:v>0.65492957746479452</c:v>
                </c:pt>
                <c:pt idx="7264">
                  <c:v>0.78873239436619702</c:v>
                </c:pt>
                <c:pt idx="7265">
                  <c:v>0.66901408450704203</c:v>
                </c:pt>
                <c:pt idx="7266">
                  <c:v>0.79166666666666696</c:v>
                </c:pt>
                <c:pt idx="7267">
                  <c:v>0.79166666666666696</c:v>
                </c:pt>
                <c:pt idx="7268">
                  <c:v>0.76388888888889184</c:v>
                </c:pt>
                <c:pt idx="7269">
                  <c:v>0.84507042253521336</c:v>
                </c:pt>
                <c:pt idx="7270">
                  <c:v>0.79577464788732399</c:v>
                </c:pt>
                <c:pt idx="7271">
                  <c:v>0.80985915492957961</c:v>
                </c:pt>
                <c:pt idx="7272">
                  <c:v>0.69014084507042361</c:v>
                </c:pt>
                <c:pt idx="7273">
                  <c:v>0.80985915492957961</c:v>
                </c:pt>
                <c:pt idx="7274">
                  <c:v>0.80281690140845097</c:v>
                </c:pt>
                <c:pt idx="7275">
                  <c:v>0.63888888888889184</c:v>
                </c:pt>
                <c:pt idx="7276">
                  <c:v>0.77083333333333548</c:v>
                </c:pt>
                <c:pt idx="7277">
                  <c:v>0.68055555555555602</c:v>
                </c:pt>
                <c:pt idx="7278">
                  <c:v>0.73103448275862104</c:v>
                </c:pt>
                <c:pt idx="7279">
                  <c:v>0.78873239436619702</c:v>
                </c:pt>
                <c:pt idx="7280">
                  <c:v>0.74647887323943984</c:v>
                </c:pt>
                <c:pt idx="7281">
                  <c:v>0.70422535211267812</c:v>
                </c:pt>
                <c:pt idx="7282">
                  <c:v>0.74647887323943984</c:v>
                </c:pt>
                <c:pt idx="7283">
                  <c:v>0.71830985915493062</c:v>
                </c:pt>
                <c:pt idx="7284">
                  <c:v>0.75352112676056304</c:v>
                </c:pt>
                <c:pt idx="7285">
                  <c:v>0.73611111111111105</c:v>
                </c:pt>
                <c:pt idx="7286">
                  <c:v>0.72916666666666696</c:v>
                </c:pt>
                <c:pt idx="7287">
                  <c:v>0.7898550724637714</c:v>
                </c:pt>
                <c:pt idx="7288">
                  <c:v>0.70833333333333304</c:v>
                </c:pt>
                <c:pt idx="7289">
                  <c:v>0.750000000000002</c:v>
                </c:pt>
                <c:pt idx="7290">
                  <c:v>0.81428571428571461</c:v>
                </c:pt>
                <c:pt idx="7291">
                  <c:v>0.63888888888889184</c:v>
                </c:pt>
                <c:pt idx="7292">
                  <c:v>0.68055555555555602</c:v>
                </c:pt>
                <c:pt idx="7293">
                  <c:v>0.750000000000002</c:v>
                </c:pt>
                <c:pt idx="7294">
                  <c:v>0.75694444444444731</c:v>
                </c:pt>
                <c:pt idx="7295">
                  <c:v>0.75352112676056304</c:v>
                </c:pt>
                <c:pt idx="7296">
                  <c:v>0.80985915492957961</c:v>
                </c:pt>
                <c:pt idx="7297">
                  <c:v>0.76086956521739102</c:v>
                </c:pt>
                <c:pt idx="7298">
                  <c:v>0.76086956521739102</c:v>
                </c:pt>
                <c:pt idx="7299">
                  <c:v>0.84782608695652262</c:v>
                </c:pt>
                <c:pt idx="7300">
                  <c:v>0.77536231884058004</c:v>
                </c:pt>
                <c:pt idx="7301">
                  <c:v>0.7898550724637714</c:v>
                </c:pt>
                <c:pt idx="7302">
                  <c:v>0.76811594202898736</c:v>
                </c:pt>
                <c:pt idx="7303">
                  <c:v>0.77083333333333548</c:v>
                </c:pt>
                <c:pt idx="7304">
                  <c:v>0.7517730496453926</c:v>
                </c:pt>
                <c:pt idx="7305">
                  <c:v>0.70833333333333304</c:v>
                </c:pt>
                <c:pt idx="7306">
                  <c:v>0.72535211267605604</c:v>
                </c:pt>
                <c:pt idx="7307">
                  <c:v>0.61111111111111105</c:v>
                </c:pt>
                <c:pt idx="7308">
                  <c:v>0.79020979020979065</c:v>
                </c:pt>
                <c:pt idx="7309">
                  <c:v>0.68115942028985565</c:v>
                </c:pt>
                <c:pt idx="7310">
                  <c:v>0.74285714285714299</c:v>
                </c:pt>
                <c:pt idx="7311">
                  <c:v>0.60000000000000064</c:v>
                </c:pt>
                <c:pt idx="7312">
                  <c:v>0.72857142857142965</c:v>
                </c:pt>
                <c:pt idx="7313">
                  <c:v>0.52142857142857313</c:v>
                </c:pt>
                <c:pt idx="7314">
                  <c:v>0.52142857142857313</c:v>
                </c:pt>
                <c:pt idx="7315">
                  <c:v>0.73239436619718512</c:v>
                </c:pt>
                <c:pt idx="7316">
                  <c:v>0.61971830985915499</c:v>
                </c:pt>
                <c:pt idx="7317">
                  <c:v>0.55633802816901401</c:v>
                </c:pt>
                <c:pt idx="7318">
                  <c:v>0.61971830985915499</c:v>
                </c:pt>
                <c:pt idx="7319">
                  <c:v>0.6857142857142855</c:v>
                </c:pt>
                <c:pt idx="7320">
                  <c:v>0.6338028169014106</c:v>
                </c:pt>
                <c:pt idx="7321">
                  <c:v>0.64084507042253924</c:v>
                </c:pt>
                <c:pt idx="7322">
                  <c:v>0.69718309859154903</c:v>
                </c:pt>
                <c:pt idx="7323">
                  <c:v>0.71126760563380365</c:v>
                </c:pt>
                <c:pt idx="7324">
                  <c:v>0.77142857142857524</c:v>
                </c:pt>
                <c:pt idx="7325">
                  <c:v>0.83802816901408561</c:v>
                </c:pt>
                <c:pt idx="7326">
                  <c:v>0.87323943661972236</c:v>
                </c:pt>
                <c:pt idx="7327">
                  <c:v>0.78571428571428559</c:v>
                </c:pt>
                <c:pt idx="7328">
                  <c:v>0.44444444444444431</c:v>
                </c:pt>
                <c:pt idx="7329">
                  <c:v>0.60283687943262398</c:v>
                </c:pt>
                <c:pt idx="7330">
                  <c:v>0.79432624113475159</c:v>
                </c:pt>
                <c:pt idx="7331">
                  <c:v>0.84507042253521336</c:v>
                </c:pt>
                <c:pt idx="7332">
                  <c:v>0.647887323943662</c:v>
                </c:pt>
                <c:pt idx="7333">
                  <c:v>0.91549295774647899</c:v>
                </c:pt>
                <c:pt idx="7334">
                  <c:v>0.64084507042253924</c:v>
                </c:pt>
                <c:pt idx="7335">
                  <c:v>0.78169014084507005</c:v>
                </c:pt>
                <c:pt idx="7336">
                  <c:v>0.86206896551723911</c:v>
                </c:pt>
                <c:pt idx="7337">
                  <c:v>0.80689655172413799</c:v>
                </c:pt>
                <c:pt idx="7338">
                  <c:v>0.8014184397163101</c:v>
                </c:pt>
                <c:pt idx="7339">
                  <c:v>0.76388888888889184</c:v>
                </c:pt>
                <c:pt idx="7340">
                  <c:v>0.76388888888889184</c:v>
                </c:pt>
                <c:pt idx="7341">
                  <c:v>0.70138888888888962</c:v>
                </c:pt>
                <c:pt idx="7342">
                  <c:v>0.66666666666666763</c:v>
                </c:pt>
                <c:pt idx="7343">
                  <c:v>0.57931034482758559</c:v>
                </c:pt>
                <c:pt idx="7344">
                  <c:v>0.60000000000000064</c:v>
                </c:pt>
                <c:pt idx="7345">
                  <c:v>0.57931034482758559</c:v>
                </c:pt>
                <c:pt idx="7346">
                  <c:v>0.57241379310344798</c:v>
                </c:pt>
                <c:pt idx="7347">
                  <c:v>0.71724137931034504</c:v>
                </c:pt>
                <c:pt idx="7348">
                  <c:v>0.6875</c:v>
                </c:pt>
                <c:pt idx="7349">
                  <c:v>0.75694444444444731</c:v>
                </c:pt>
                <c:pt idx="7350">
                  <c:v>0.6875</c:v>
                </c:pt>
                <c:pt idx="7351">
                  <c:v>0.750000000000002</c:v>
                </c:pt>
                <c:pt idx="7352">
                  <c:v>0.78472222222222199</c:v>
                </c:pt>
                <c:pt idx="7353">
                  <c:v>0.85416666666666696</c:v>
                </c:pt>
                <c:pt idx="7354">
                  <c:v>0.79166666666666696</c:v>
                </c:pt>
                <c:pt idx="7355">
                  <c:v>0.68055555555555602</c:v>
                </c:pt>
                <c:pt idx="7356">
                  <c:v>0.69444444444444464</c:v>
                </c:pt>
                <c:pt idx="7357">
                  <c:v>0.70138888888888962</c:v>
                </c:pt>
                <c:pt idx="7358">
                  <c:v>0.69444444444444464</c:v>
                </c:pt>
                <c:pt idx="7359">
                  <c:v>0.69444444444444464</c:v>
                </c:pt>
                <c:pt idx="7360">
                  <c:v>0.72916666666666696</c:v>
                </c:pt>
                <c:pt idx="7361">
                  <c:v>0.72222222222222199</c:v>
                </c:pt>
                <c:pt idx="7362">
                  <c:v>0.79861111111111105</c:v>
                </c:pt>
                <c:pt idx="7363">
                  <c:v>0.80555555555555602</c:v>
                </c:pt>
                <c:pt idx="7364">
                  <c:v>0.750000000000002</c:v>
                </c:pt>
                <c:pt idx="7365">
                  <c:v>0.79861111111111105</c:v>
                </c:pt>
                <c:pt idx="7366">
                  <c:v>0.78472222222222199</c:v>
                </c:pt>
                <c:pt idx="7367">
                  <c:v>0.74305555555555836</c:v>
                </c:pt>
                <c:pt idx="7368">
                  <c:v>0.71527777777777801</c:v>
                </c:pt>
                <c:pt idx="7369">
                  <c:v>0.71527777777777801</c:v>
                </c:pt>
                <c:pt idx="7370">
                  <c:v>0.76388888888889184</c:v>
                </c:pt>
                <c:pt idx="7371">
                  <c:v>0.80555555555555602</c:v>
                </c:pt>
                <c:pt idx="7372">
                  <c:v>0.79020979020979065</c:v>
                </c:pt>
                <c:pt idx="7373">
                  <c:v>0.87142857142857477</c:v>
                </c:pt>
                <c:pt idx="7374">
                  <c:v>0.85000000000000064</c:v>
                </c:pt>
                <c:pt idx="7375">
                  <c:v>0.82857142857142962</c:v>
                </c:pt>
                <c:pt idx="7376">
                  <c:v>0.87142857142857477</c:v>
                </c:pt>
                <c:pt idx="7377">
                  <c:v>0.61971830985915499</c:v>
                </c:pt>
                <c:pt idx="7378">
                  <c:v>0.8413793103448306</c:v>
                </c:pt>
                <c:pt idx="7379">
                  <c:v>1</c:v>
                </c:pt>
                <c:pt idx="7380">
                  <c:v>1</c:v>
                </c:pt>
                <c:pt idx="7381">
                  <c:v>0.72142857142857431</c:v>
                </c:pt>
                <c:pt idx="7382">
                  <c:v>0.67142857142857537</c:v>
                </c:pt>
                <c:pt idx="7383">
                  <c:v>0.73943661971830998</c:v>
                </c:pt>
                <c:pt idx="7384">
                  <c:v>0.65714285714285936</c:v>
                </c:pt>
                <c:pt idx="7385">
                  <c:v>0.77857142857143136</c:v>
                </c:pt>
                <c:pt idx="7386">
                  <c:v>0.67142857142857537</c:v>
                </c:pt>
                <c:pt idx="7387">
                  <c:v>0.80985915492957961</c:v>
                </c:pt>
                <c:pt idx="7388">
                  <c:v>0.80985915492957961</c:v>
                </c:pt>
                <c:pt idx="7389">
                  <c:v>0.75352112676056304</c:v>
                </c:pt>
                <c:pt idx="7390">
                  <c:v>0.86428571428571588</c:v>
                </c:pt>
                <c:pt idx="7391">
                  <c:v>0.81428571428571461</c:v>
                </c:pt>
                <c:pt idx="7392">
                  <c:v>0.8</c:v>
                </c:pt>
                <c:pt idx="7393">
                  <c:v>0.70714285714285763</c:v>
                </c:pt>
                <c:pt idx="7394">
                  <c:v>0.8</c:v>
                </c:pt>
                <c:pt idx="7395">
                  <c:v>0.82142857142857384</c:v>
                </c:pt>
                <c:pt idx="7396">
                  <c:v>0.65492957746479452</c:v>
                </c:pt>
                <c:pt idx="7397">
                  <c:v>0.76056338028168957</c:v>
                </c:pt>
                <c:pt idx="7398">
                  <c:v>0.68309859154929664</c:v>
                </c:pt>
                <c:pt idx="7399">
                  <c:v>0.75694444444444731</c:v>
                </c:pt>
                <c:pt idx="7400">
                  <c:v>0.80714285714285705</c:v>
                </c:pt>
                <c:pt idx="7401">
                  <c:v>0.73571428571428599</c:v>
                </c:pt>
                <c:pt idx="7402">
                  <c:v>0.72142857142857431</c:v>
                </c:pt>
                <c:pt idx="7403">
                  <c:v>0.750000000000002</c:v>
                </c:pt>
                <c:pt idx="7404">
                  <c:v>0.70714285714285763</c:v>
                </c:pt>
                <c:pt idx="7405">
                  <c:v>0.74285714285714299</c:v>
                </c:pt>
                <c:pt idx="7406">
                  <c:v>0.73426573426573405</c:v>
                </c:pt>
                <c:pt idx="7407">
                  <c:v>0.72727272727272696</c:v>
                </c:pt>
                <c:pt idx="7408">
                  <c:v>0.77941176470588203</c:v>
                </c:pt>
                <c:pt idx="7409">
                  <c:v>0.71126760563380365</c:v>
                </c:pt>
                <c:pt idx="7410">
                  <c:v>0.75352112676056304</c:v>
                </c:pt>
                <c:pt idx="7411">
                  <c:v>0.83333333333333304</c:v>
                </c:pt>
                <c:pt idx="7412">
                  <c:v>0.62676056338028263</c:v>
                </c:pt>
                <c:pt idx="7413">
                  <c:v>0.68309859154929664</c:v>
                </c:pt>
                <c:pt idx="7414">
                  <c:v>0.78169014084507005</c:v>
                </c:pt>
                <c:pt idx="7415">
                  <c:v>0.76056338028168957</c:v>
                </c:pt>
                <c:pt idx="7416">
                  <c:v>0.74285714285714299</c:v>
                </c:pt>
                <c:pt idx="7417">
                  <c:v>0.81428571428571461</c:v>
                </c:pt>
                <c:pt idx="7418">
                  <c:v>0.76470588235294312</c:v>
                </c:pt>
                <c:pt idx="7419">
                  <c:v>0.76470588235294312</c:v>
                </c:pt>
                <c:pt idx="7420">
                  <c:v>0.83823529411764697</c:v>
                </c:pt>
                <c:pt idx="7421">
                  <c:v>0.76470588235294312</c:v>
                </c:pt>
                <c:pt idx="7422">
                  <c:v>0.79411764705882304</c:v>
                </c:pt>
                <c:pt idx="7423">
                  <c:v>0.75735294117647101</c:v>
                </c:pt>
                <c:pt idx="7424">
                  <c:v>0.7692307692307685</c:v>
                </c:pt>
                <c:pt idx="7425">
                  <c:v>0.76258992805755399</c:v>
                </c:pt>
                <c:pt idx="7426">
                  <c:v>0.69718309859154903</c:v>
                </c:pt>
                <c:pt idx="7427">
                  <c:v>0.70000000000000062</c:v>
                </c:pt>
                <c:pt idx="7428">
                  <c:v>0.59859154929577496</c:v>
                </c:pt>
                <c:pt idx="7429">
                  <c:v>0.780141843971631</c:v>
                </c:pt>
                <c:pt idx="7430">
                  <c:v>0.69117647058823561</c:v>
                </c:pt>
                <c:pt idx="7431">
                  <c:v>0.74637681159420488</c:v>
                </c:pt>
                <c:pt idx="7432">
                  <c:v>0.57971014492753559</c:v>
                </c:pt>
                <c:pt idx="7433">
                  <c:v>0.71014492753623204</c:v>
                </c:pt>
                <c:pt idx="7434">
                  <c:v>0.5</c:v>
                </c:pt>
                <c:pt idx="7435">
                  <c:v>0.5</c:v>
                </c:pt>
                <c:pt idx="7436">
                  <c:v>0.750000000000002</c:v>
                </c:pt>
                <c:pt idx="7437">
                  <c:v>0.63571428571428601</c:v>
                </c:pt>
                <c:pt idx="7438">
                  <c:v>0.57142857142857384</c:v>
                </c:pt>
                <c:pt idx="7439">
                  <c:v>0.63571428571428601</c:v>
                </c:pt>
                <c:pt idx="7440">
                  <c:v>0.70289855072463803</c:v>
                </c:pt>
                <c:pt idx="7441">
                  <c:v>0.65000000000000224</c:v>
                </c:pt>
                <c:pt idx="7442">
                  <c:v>0.65714285714285936</c:v>
                </c:pt>
                <c:pt idx="7443">
                  <c:v>0.71428571428571463</c:v>
                </c:pt>
                <c:pt idx="7444">
                  <c:v>0.74285714285714299</c:v>
                </c:pt>
                <c:pt idx="7445">
                  <c:v>0.7898550724637714</c:v>
                </c:pt>
                <c:pt idx="7446">
                  <c:v>0.85714285714285765</c:v>
                </c:pt>
                <c:pt idx="7447">
                  <c:v>0.89285714285714257</c:v>
                </c:pt>
                <c:pt idx="7448">
                  <c:v>0.77536231884058004</c:v>
                </c:pt>
                <c:pt idx="7449">
                  <c:v>0.42657342657342701</c:v>
                </c:pt>
                <c:pt idx="7450">
                  <c:v>0.58992805755395705</c:v>
                </c:pt>
                <c:pt idx="7451">
                  <c:v>0.81294964028777283</c:v>
                </c:pt>
                <c:pt idx="7452">
                  <c:v>0.86428571428571588</c:v>
                </c:pt>
                <c:pt idx="7453">
                  <c:v>0.6785714285714316</c:v>
                </c:pt>
                <c:pt idx="7454">
                  <c:v>0.9357142857142855</c:v>
                </c:pt>
                <c:pt idx="7455">
                  <c:v>0.65714285714285936</c:v>
                </c:pt>
                <c:pt idx="7456">
                  <c:v>0.8</c:v>
                </c:pt>
                <c:pt idx="7457">
                  <c:v>0.875000000000002</c:v>
                </c:pt>
                <c:pt idx="7458">
                  <c:v>0.80555555555555602</c:v>
                </c:pt>
                <c:pt idx="7459">
                  <c:v>0.83571428571428596</c:v>
                </c:pt>
                <c:pt idx="7460">
                  <c:v>0.78169014084507005</c:v>
                </c:pt>
                <c:pt idx="7461">
                  <c:v>0.78169014084507005</c:v>
                </c:pt>
                <c:pt idx="7462">
                  <c:v>0.72727272727272696</c:v>
                </c:pt>
                <c:pt idx="7463">
                  <c:v>0.67832167832168189</c:v>
                </c:pt>
                <c:pt idx="7464">
                  <c:v>0.60416666666666696</c:v>
                </c:pt>
                <c:pt idx="7465">
                  <c:v>0.59722222222221999</c:v>
                </c:pt>
                <c:pt idx="7466">
                  <c:v>0.60416666666666696</c:v>
                </c:pt>
                <c:pt idx="7467">
                  <c:v>0.55555555555555602</c:v>
                </c:pt>
                <c:pt idx="7468">
                  <c:v>0.72916666666666696</c:v>
                </c:pt>
                <c:pt idx="7469">
                  <c:v>0.713286713286713</c:v>
                </c:pt>
                <c:pt idx="7470">
                  <c:v>0.75524475524475565</c:v>
                </c:pt>
                <c:pt idx="7471">
                  <c:v>0.69930069930069905</c:v>
                </c:pt>
                <c:pt idx="7472">
                  <c:v>0.74825174825174801</c:v>
                </c:pt>
                <c:pt idx="7473">
                  <c:v>0.81118881118881336</c:v>
                </c:pt>
                <c:pt idx="7474">
                  <c:v>0.88811188811188801</c:v>
                </c:pt>
                <c:pt idx="7475">
                  <c:v>0.81818181818182012</c:v>
                </c:pt>
                <c:pt idx="7476">
                  <c:v>0.69930069930069905</c:v>
                </c:pt>
                <c:pt idx="7477">
                  <c:v>0.713286713286713</c:v>
                </c:pt>
                <c:pt idx="7478">
                  <c:v>0.713286713286713</c:v>
                </c:pt>
                <c:pt idx="7479">
                  <c:v>0.69230769230769262</c:v>
                </c:pt>
                <c:pt idx="7480">
                  <c:v>0.713286713286713</c:v>
                </c:pt>
                <c:pt idx="7481">
                  <c:v>0.75524475524475565</c:v>
                </c:pt>
                <c:pt idx="7482">
                  <c:v>0.74825174825174801</c:v>
                </c:pt>
                <c:pt idx="7483">
                  <c:v>0.83216783216783263</c:v>
                </c:pt>
                <c:pt idx="7484">
                  <c:v>0.83216783216783263</c:v>
                </c:pt>
                <c:pt idx="7485">
                  <c:v>0.75524475524475565</c:v>
                </c:pt>
                <c:pt idx="7486">
                  <c:v>0.80419580419580661</c:v>
                </c:pt>
                <c:pt idx="7487">
                  <c:v>0.78321678321678256</c:v>
                </c:pt>
                <c:pt idx="7488">
                  <c:v>0.74125874125874103</c:v>
                </c:pt>
                <c:pt idx="7489">
                  <c:v>0.72727272727272696</c:v>
                </c:pt>
                <c:pt idx="7490">
                  <c:v>0.713286713286713</c:v>
                </c:pt>
                <c:pt idx="7491">
                  <c:v>0.76223776223776196</c:v>
                </c:pt>
                <c:pt idx="7492">
                  <c:v>0.83216783216783263</c:v>
                </c:pt>
                <c:pt idx="7493">
                  <c:v>0.79432624113475159</c:v>
                </c:pt>
                <c:pt idx="7494">
                  <c:v>0.86428571428571588</c:v>
                </c:pt>
                <c:pt idx="7495">
                  <c:v>0.84285714285714297</c:v>
                </c:pt>
                <c:pt idx="7496">
                  <c:v>0.80714285714285705</c:v>
                </c:pt>
                <c:pt idx="7497">
                  <c:v>0.87857142857143111</c:v>
                </c:pt>
                <c:pt idx="7498">
                  <c:v>0.61267605633803224</c:v>
                </c:pt>
                <c:pt idx="7499">
                  <c:v>0.84615384615384837</c:v>
                </c:pt>
                <c:pt idx="7500">
                  <c:v>0.97222222222222199</c:v>
                </c:pt>
                <c:pt idx="7501">
                  <c:v>0.97222222222222199</c:v>
                </c:pt>
                <c:pt idx="7502">
                  <c:v>0.97222222222222199</c:v>
                </c:pt>
                <c:pt idx="7503">
                  <c:v>0.78260869565217683</c:v>
                </c:pt>
                <c:pt idx="7504">
                  <c:v>0.7898550724637714</c:v>
                </c:pt>
                <c:pt idx="7505">
                  <c:v>0.73913043478260898</c:v>
                </c:pt>
                <c:pt idx="7506">
                  <c:v>0.77536231884058004</c:v>
                </c:pt>
                <c:pt idx="7507">
                  <c:v>0.73913043478260898</c:v>
                </c:pt>
                <c:pt idx="7508">
                  <c:v>0.7898550724637714</c:v>
                </c:pt>
                <c:pt idx="7509">
                  <c:v>0.66666666666666763</c:v>
                </c:pt>
                <c:pt idx="7510">
                  <c:v>0.66666666666666763</c:v>
                </c:pt>
                <c:pt idx="7511">
                  <c:v>0.75362318840579912</c:v>
                </c:pt>
                <c:pt idx="7512">
                  <c:v>0.66666666666666763</c:v>
                </c:pt>
                <c:pt idx="7513">
                  <c:v>0.65942028985507362</c:v>
                </c:pt>
                <c:pt idx="7514">
                  <c:v>0.77536231884058004</c:v>
                </c:pt>
                <c:pt idx="7515">
                  <c:v>0.72463768115942062</c:v>
                </c:pt>
                <c:pt idx="7516">
                  <c:v>0.77536231884058004</c:v>
                </c:pt>
                <c:pt idx="7517">
                  <c:v>0.66666666666666763</c:v>
                </c:pt>
                <c:pt idx="7518">
                  <c:v>0.65217391304348227</c:v>
                </c:pt>
                <c:pt idx="7519">
                  <c:v>0.76086956521739102</c:v>
                </c:pt>
                <c:pt idx="7520">
                  <c:v>0.63768115942029224</c:v>
                </c:pt>
                <c:pt idx="7521">
                  <c:v>0.60869565217391852</c:v>
                </c:pt>
                <c:pt idx="7522">
                  <c:v>0.65217391304348227</c:v>
                </c:pt>
                <c:pt idx="7523">
                  <c:v>0.73913043478260898</c:v>
                </c:pt>
                <c:pt idx="7524">
                  <c:v>0.5942028985507245</c:v>
                </c:pt>
                <c:pt idx="7525">
                  <c:v>0.63768115942029224</c:v>
                </c:pt>
                <c:pt idx="7526">
                  <c:v>0.82608695652173902</c:v>
                </c:pt>
                <c:pt idx="7527">
                  <c:v>0.81884057971014501</c:v>
                </c:pt>
                <c:pt idx="7528">
                  <c:v>0.80291970802919765</c:v>
                </c:pt>
                <c:pt idx="7529">
                  <c:v>0.85401459854014605</c:v>
                </c:pt>
                <c:pt idx="7530">
                  <c:v>0.75373134328358626</c:v>
                </c:pt>
                <c:pt idx="7531">
                  <c:v>0.623188405797101</c:v>
                </c:pt>
                <c:pt idx="7532">
                  <c:v>0.73913043478260898</c:v>
                </c:pt>
                <c:pt idx="7533">
                  <c:v>0.66176470588235259</c:v>
                </c:pt>
                <c:pt idx="7534">
                  <c:v>0.71014492753623204</c:v>
                </c:pt>
                <c:pt idx="7535">
                  <c:v>0.75362318840579912</c:v>
                </c:pt>
                <c:pt idx="7536">
                  <c:v>0.623188405797101</c:v>
                </c:pt>
                <c:pt idx="7537">
                  <c:v>0.60144927536231962</c:v>
                </c:pt>
                <c:pt idx="7538">
                  <c:v>0.73188405797101563</c:v>
                </c:pt>
                <c:pt idx="7539">
                  <c:v>0.60144927536231962</c:v>
                </c:pt>
                <c:pt idx="7540">
                  <c:v>0.74626865671641862</c:v>
                </c:pt>
                <c:pt idx="7541">
                  <c:v>0.74626865671641862</c:v>
                </c:pt>
                <c:pt idx="7542">
                  <c:v>0.68656716417910357</c:v>
                </c:pt>
                <c:pt idx="7543">
                  <c:v>0.68656716417910357</c:v>
                </c:pt>
                <c:pt idx="7544">
                  <c:v>0.64179104477612148</c:v>
                </c:pt>
                <c:pt idx="7545">
                  <c:v>0.75373134328358626</c:v>
                </c:pt>
                <c:pt idx="7546">
                  <c:v>0.65693430656934548</c:v>
                </c:pt>
                <c:pt idx="7547">
                  <c:v>0.60583941605839953</c:v>
                </c:pt>
                <c:pt idx="7548">
                  <c:v>0.80434782608695699</c:v>
                </c:pt>
                <c:pt idx="7549">
                  <c:v>0.72992700729927285</c:v>
                </c:pt>
                <c:pt idx="7550">
                  <c:v>0.72463768115942062</c:v>
                </c:pt>
                <c:pt idx="7551">
                  <c:v>0.73188405797101563</c:v>
                </c:pt>
                <c:pt idx="7552">
                  <c:v>0.51515151515151503</c:v>
                </c:pt>
                <c:pt idx="7553">
                  <c:v>0.71014492753623204</c:v>
                </c:pt>
                <c:pt idx="7554">
                  <c:v>0.83582089552239036</c:v>
                </c:pt>
                <c:pt idx="7555">
                  <c:v>0.88059701492537301</c:v>
                </c:pt>
                <c:pt idx="7556">
                  <c:v>0.60447761194029803</c:v>
                </c:pt>
                <c:pt idx="7557">
                  <c:v>0.60447761194029803</c:v>
                </c:pt>
                <c:pt idx="7558">
                  <c:v>0.57746478873239115</c:v>
                </c:pt>
                <c:pt idx="7559">
                  <c:v>0.73239436619718512</c:v>
                </c:pt>
                <c:pt idx="7560">
                  <c:v>0.68309859154929664</c:v>
                </c:pt>
                <c:pt idx="7561">
                  <c:v>0.73239436619718512</c:v>
                </c:pt>
                <c:pt idx="7562">
                  <c:v>0.74647887323943984</c:v>
                </c:pt>
                <c:pt idx="7563">
                  <c:v>0.74647887323943984</c:v>
                </c:pt>
                <c:pt idx="7564">
                  <c:v>0.78169014084507005</c:v>
                </c:pt>
                <c:pt idx="7565">
                  <c:v>0.56115107913669104</c:v>
                </c:pt>
                <c:pt idx="7566">
                  <c:v>0.67883211678832311</c:v>
                </c:pt>
                <c:pt idx="7567">
                  <c:v>0.56617647058823561</c:v>
                </c:pt>
                <c:pt idx="7568">
                  <c:v>0.63235294117647101</c:v>
                </c:pt>
                <c:pt idx="7569">
                  <c:v>0.59558823529411797</c:v>
                </c:pt>
                <c:pt idx="7570">
                  <c:v>0.72388059701492502</c:v>
                </c:pt>
                <c:pt idx="7571">
                  <c:v>0.56934306569343163</c:v>
                </c:pt>
                <c:pt idx="7572">
                  <c:v>0.61313868613138911</c:v>
                </c:pt>
                <c:pt idx="7573">
                  <c:v>0.71111111111111103</c:v>
                </c:pt>
                <c:pt idx="7574">
                  <c:v>0.57246376811593869</c:v>
                </c:pt>
                <c:pt idx="7575">
                  <c:v>0.52898550724637705</c:v>
                </c:pt>
                <c:pt idx="7576">
                  <c:v>0.60144927536231962</c:v>
                </c:pt>
                <c:pt idx="7577">
                  <c:v>0.53623188405797051</c:v>
                </c:pt>
                <c:pt idx="7578">
                  <c:v>0.60869565217391852</c:v>
                </c:pt>
                <c:pt idx="7579">
                  <c:v>0.69565217391304301</c:v>
                </c:pt>
                <c:pt idx="7580">
                  <c:v>0.69565217391304301</c:v>
                </c:pt>
                <c:pt idx="7581">
                  <c:v>0.57462686567164201</c:v>
                </c:pt>
                <c:pt idx="7582">
                  <c:v>0.64492753623188837</c:v>
                </c:pt>
                <c:pt idx="7583">
                  <c:v>0.64492753623188837</c:v>
                </c:pt>
                <c:pt idx="7584">
                  <c:v>0.70802919708029388</c:v>
                </c:pt>
                <c:pt idx="7585">
                  <c:v>0.8905109489051074</c:v>
                </c:pt>
                <c:pt idx="7586">
                  <c:v>0.75362318840579912</c:v>
                </c:pt>
                <c:pt idx="7587">
                  <c:v>0.74637681159420488</c:v>
                </c:pt>
                <c:pt idx="7588">
                  <c:v>0.75362318840579912</c:v>
                </c:pt>
                <c:pt idx="7589">
                  <c:v>0.8768115942029</c:v>
                </c:pt>
                <c:pt idx="7590">
                  <c:v>0.7898550724637714</c:v>
                </c:pt>
                <c:pt idx="7591">
                  <c:v>0.78102189781021902</c:v>
                </c:pt>
                <c:pt idx="7592">
                  <c:v>0.83211678832116587</c:v>
                </c:pt>
                <c:pt idx="7593">
                  <c:v>0.51094890510948965</c:v>
                </c:pt>
                <c:pt idx="7594">
                  <c:v>0.75182481751825236</c:v>
                </c:pt>
                <c:pt idx="7595">
                  <c:v>0.56934306569343163</c:v>
                </c:pt>
                <c:pt idx="7596">
                  <c:v>0.64963503649635423</c:v>
                </c:pt>
                <c:pt idx="7597">
                  <c:v>0.66423357664233662</c:v>
                </c:pt>
                <c:pt idx="7598">
                  <c:v>0.51094890510948965</c:v>
                </c:pt>
                <c:pt idx="7599">
                  <c:v>0.52554744525547403</c:v>
                </c:pt>
                <c:pt idx="7600">
                  <c:v>0.52554744525547403</c:v>
                </c:pt>
                <c:pt idx="7601">
                  <c:v>0.57664233576642299</c:v>
                </c:pt>
                <c:pt idx="7602">
                  <c:v>0.52554744525547403</c:v>
                </c:pt>
                <c:pt idx="7603">
                  <c:v>0.58394160583941601</c:v>
                </c:pt>
                <c:pt idx="7604">
                  <c:v>0.63503649635036563</c:v>
                </c:pt>
                <c:pt idx="7605">
                  <c:v>0.66423357664233662</c:v>
                </c:pt>
                <c:pt idx="7606">
                  <c:v>0.66423357664233662</c:v>
                </c:pt>
                <c:pt idx="7607">
                  <c:v>0.67153284671532798</c:v>
                </c:pt>
                <c:pt idx="7608">
                  <c:v>0.72262773722627949</c:v>
                </c:pt>
                <c:pt idx="7609">
                  <c:v>0.70072992700729964</c:v>
                </c:pt>
                <c:pt idx="7610">
                  <c:v>0.74452554744525501</c:v>
                </c:pt>
                <c:pt idx="7611">
                  <c:v>0.64233576642335988</c:v>
                </c:pt>
                <c:pt idx="7612">
                  <c:v>0.71532846715328713</c:v>
                </c:pt>
                <c:pt idx="7613">
                  <c:v>0.72262773722627949</c:v>
                </c:pt>
                <c:pt idx="7614">
                  <c:v>0.66423357664233662</c:v>
                </c:pt>
                <c:pt idx="7615">
                  <c:v>0.57664233576642299</c:v>
                </c:pt>
                <c:pt idx="7616">
                  <c:v>0.69117647058823561</c:v>
                </c:pt>
                <c:pt idx="7617">
                  <c:v>0.65441176470588203</c:v>
                </c:pt>
                <c:pt idx="7618">
                  <c:v>0.70588235294117763</c:v>
                </c:pt>
                <c:pt idx="7619">
                  <c:v>0.67647058823529405</c:v>
                </c:pt>
                <c:pt idx="7620">
                  <c:v>0.61764705882353277</c:v>
                </c:pt>
                <c:pt idx="7621">
                  <c:v>0.61870503597122362</c:v>
                </c:pt>
                <c:pt idx="7622">
                  <c:v>0.65467625899280812</c:v>
                </c:pt>
                <c:pt idx="7623">
                  <c:v>0.65467625899280812</c:v>
                </c:pt>
                <c:pt idx="7624">
                  <c:v>0.65467625899280812</c:v>
                </c:pt>
                <c:pt idx="7625">
                  <c:v>0.64233576642335988</c:v>
                </c:pt>
                <c:pt idx="7626">
                  <c:v>0.82608695652173902</c:v>
                </c:pt>
                <c:pt idx="7627">
                  <c:v>0.7898550724637714</c:v>
                </c:pt>
                <c:pt idx="7628">
                  <c:v>0.71428571428571463</c:v>
                </c:pt>
                <c:pt idx="7629">
                  <c:v>0.77536231884058004</c:v>
                </c:pt>
                <c:pt idx="7630">
                  <c:v>0.76811594202898736</c:v>
                </c:pt>
                <c:pt idx="7631">
                  <c:v>0.7898550724637714</c:v>
                </c:pt>
                <c:pt idx="7632">
                  <c:v>0.8</c:v>
                </c:pt>
                <c:pt idx="7633">
                  <c:v>0.8</c:v>
                </c:pt>
                <c:pt idx="7634">
                  <c:v>0.74285714285714299</c:v>
                </c:pt>
                <c:pt idx="7635">
                  <c:v>0.85507246376811663</c:v>
                </c:pt>
                <c:pt idx="7636">
                  <c:v>0.80434782608695699</c:v>
                </c:pt>
                <c:pt idx="7637">
                  <c:v>0.7898550724637714</c:v>
                </c:pt>
                <c:pt idx="7638">
                  <c:v>0.84057971014492705</c:v>
                </c:pt>
                <c:pt idx="7639">
                  <c:v>0.7898550724637714</c:v>
                </c:pt>
                <c:pt idx="7640">
                  <c:v>0.81159420289855289</c:v>
                </c:pt>
                <c:pt idx="7641">
                  <c:v>0.64285714285714302</c:v>
                </c:pt>
                <c:pt idx="7642">
                  <c:v>0.80714285714285705</c:v>
                </c:pt>
                <c:pt idx="7643">
                  <c:v>0.67142857142857537</c:v>
                </c:pt>
                <c:pt idx="7644">
                  <c:v>0.73758865248226901</c:v>
                </c:pt>
                <c:pt idx="7645">
                  <c:v>0.79710144927536197</c:v>
                </c:pt>
                <c:pt idx="7646">
                  <c:v>0.76811594202898736</c:v>
                </c:pt>
                <c:pt idx="7647">
                  <c:v>0.76811594202898736</c:v>
                </c:pt>
                <c:pt idx="7648">
                  <c:v>0.81159420289855289</c:v>
                </c:pt>
                <c:pt idx="7649">
                  <c:v>0.84057971014492705</c:v>
                </c:pt>
                <c:pt idx="7650">
                  <c:v>0.86231884057971064</c:v>
                </c:pt>
                <c:pt idx="7651">
                  <c:v>0.71428571428571463</c:v>
                </c:pt>
                <c:pt idx="7652">
                  <c:v>0.70714285714285763</c:v>
                </c:pt>
                <c:pt idx="7653">
                  <c:v>0.73880597014925464</c:v>
                </c:pt>
                <c:pt idx="7654">
                  <c:v>0.65714285714285936</c:v>
                </c:pt>
                <c:pt idx="7655">
                  <c:v>0.74285714285714299</c:v>
                </c:pt>
                <c:pt idx="7656">
                  <c:v>0.82352941176470662</c:v>
                </c:pt>
                <c:pt idx="7657">
                  <c:v>0.67142857142857537</c:v>
                </c:pt>
                <c:pt idx="7658">
                  <c:v>0.72857142857142965</c:v>
                </c:pt>
                <c:pt idx="7659">
                  <c:v>0.74285714285714299</c:v>
                </c:pt>
                <c:pt idx="7660">
                  <c:v>0.72142857142857431</c:v>
                </c:pt>
                <c:pt idx="7661">
                  <c:v>0.688405797101449</c:v>
                </c:pt>
                <c:pt idx="7662">
                  <c:v>0.77536231884058004</c:v>
                </c:pt>
                <c:pt idx="7663">
                  <c:v>0.750000000000002</c:v>
                </c:pt>
                <c:pt idx="7664">
                  <c:v>0.750000000000002</c:v>
                </c:pt>
                <c:pt idx="7665">
                  <c:v>0.70588235294117763</c:v>
                </c:pt>
                <c:pt idx="7666">
                  <c:v>0.63235294117647101</c:v>
                </c:pt>
                <c:pt idx="7667">
                  <c:v>0.66176470588235259</c:v>
                </c:pt>
                <c:pt idx="7668">
                  <c:v>0.74264705882353277</c:v>
                </c:pt>
                <c:pt idx="7669">
                  <c:v>0.72857142857142965</c:v>
                </c:pt>
                <c:pt idx="7670">
                  <c:v>0.75182481751825236</c:v>
                </c:pt>
                <c:pt idx="7671">
                  <c:v>0.75714285714285912</c:v>
                </c:pt>
                <c:pt idx="7672">
                  <c:v>0.71942446043165498</c:v>
                </c:pt>
                <c:pt idx="7673">
                  <c:v>0.65714285714285936</c:v>
                </c:pt>
                <c:pt idx="7674">
                  <c:v>0.71223021582733759</c:v>
                </c:pt>
                <c:pt idx="7675">
                  <c:v>0.65671641791044988</c:v>
                </c:pt>
                <c:pt idx="7676">
                  <c:v>0.69565217391304301</c:v>
                </c:pt>
                <c:pt idx="7677">
                  <c:v>0.58823529411764486</c:v>
                </c:pt>
                <c:pt idx="7678">
                  <c:v>0.82352941176470662</c:v>
                </c:pt>
                <c:pt idx="7679">
                  <c:v>0.50735294117647056</c:v>
                </c:pt>
                <c:pt idx="7680">
                  <c:v>0.50735294117647056</c:v>
                </c:pt>
                <c:pt idx="7681">
                  <c:v>0.67832167832168189</c:v>
                </c:pt>
                <c:pt idx="7682">
                  <c:v>0.77622377622378025</c:v>
                </c:pt>
                <c:pt idx="7683">
                  <c:v>0.62937062937062904</c:v>
                </c:pt>
                <c:pt idx="7684">
                  <c:v>0.77622377622378025</c:v>
                </c:pt>
                <c:pt idx="7685">
                  <c:v>0.84397163120567731</c:v>
                </c:pt>
                <c:pt idx="7686">
                  <c:v>0.79020979020979065</c:v>
                </c:pt>
                <c:pt idx="7687">
                  <c:v>0.79720279720279696</c:v>
                </c:pt>
                <c:pt idx="7688">
                  <c:v>0.66906474820143902</c:v>
                </c:pt>
                <c:pt idx="7689">
                  <c:v>0.77697841726619266</c:v>
                </c:pt>
                <c:pt idx="7690">
                  <c:v>0.67647058823529405</c:v>
                </c:pt>
                <c:pt idx="7691">
                  <c:v>0.74637681159420488</c:v>
                </c:pt>
                <c:pt idx="7692">
                  <c:v>0.76811594202898736</c:v>
                </c:pt>
                <c:pt idx="7693">
                  <c:v>0.71323529411764697</c:v>
                </c:pt>
                <c:pt idx="7694">
                  <c:v>0.45</c:v>
                </c:pt>
                <c:pt idx="7695">
                  <c:v>0.61313868613138911</c:v>
                </c:pt>
                <c:pt idx="7696">
                  <c:v>0.79562043795620463</c:v>
                </c:pt>
                <c:pt idx="7697">
                  <c:v>0.73913043478260898</c:v>
                </c:pt>
                <c:pt idx="7698">
                  <c:v>0.71014492753623204</c:v>
                </c:pt>
                <c:pt idx="7699">
                  <c:v>0.81159420289855289</c:v>
                </c:pt>
                <c:pt idx="7700">
                  <c:v>0.67391304347826164</c:v>
                </c:pt>
                <c:pt idx="7701">
                  <c:v>0.81884057971014501</c:v>
                </c:pt>
                <c:pt idx="7702">
                  <c:v>0.73049645390070905</c:v>
                </c:pt>
                <c:pt idx="7703">
                  <c:v>0.71631205673758902</c:v>
                </c:pt>
                <c:pt idx="7704">
                  <c:v>0.74452554744525501</c:v>
                </c:pt>
                <c:pt idx="7705">
                  <c:v>0.74285714285714299</c:v>
                </c:pt>
                <c:pt idx="7706">
                  <c:v>0.74285714285714299</c:v>
                </c:pt>
                <c:pt idx="7707">
                  <c:v>0.70921985815602862</c:v>
                </c:pt>
                <c:pt idx="7708">
                  <c:v>0.76595744680851385</c:v>
                </c:pt>
                <c:pt idx="7709">
                  <c:v>0.68794326241134862</c:v>
                </c:pt>
                <c:pt idx="7710">
                  <c:v>0.73049645390070905</c:v>
                </c:pt>
                <c:pt idx="7711">
                  <c:v>0.68794326241134862</c:v>
                </c:pt>
                <c:pt idx="7712">
                  <c:v>0.67375886524822948</c:v>
                </c:pt>
                <c:pt idx="7713">
                  <c:v>0.69503546099290758</c:v>
                </c:pt>
                <c:pt idx="7714">
                  <c:v>0.81560283687943536</c:v>
                </c:pt>
                <c:pt idx="7715">
                  <c:v>0.87234042553191504</c:v>
                </c:pt>
                <c:pt idx="7716">
                  <c:v>0.6312056737588676</c:v>
                </c:pt>
                <c:pt idx="7717">
                  <c:v>0.73758865248226901</c:v>
                </c:pt>
                <c:pt idx="7718">
                  <c:v>0.8014184397163101</c:v>
                </c:pt>
                <c:pt idx="7719">
                  <c:v>0.87234042553191504</c:v>
                </c:pt>
                <c:pt idx="7720">
                  <c:v>0.80851063829787262</c:v>
                </c:pt>
                <c:pt idx="7721">
                  <c:v>0.62411347517730498</c:v>
                </c:pt>
                <c:pt idx="7722">
                  <c:v>0.63829787234043012</c:v>
                </c:pt>
                <c:pt idx="7723">
                  <c:v>0.64539007092198664</c:v>
                </c:pt>
                <c:pt idx="7724">
                  <c:v>0.60992907801418861</c:v>
                </c:pt>
                <c:pt idx="7725">
                  <c:v>0.63829787234043012</c:v>
                </c:pt>
                <c:pt idx="7726">
                  <c:v>0.7446808510638333</c:v>
                </c:pt>
                <c:pt idx="7727">
                  <c:v>0.75886524822695001</c:v>
                </c:pt>
                <c:pt idx="7728">
                  <c:v>0.81560283687943536</c:v>
                </c:pt>
                <c:pt idx="7729">
                  <c:v>0.82269503546099643</c:v>
                </c:pt>
                <c:pt idx="7730">
                  <c:v>0.71631205673758902</c:v>
                </c:pt>
                <c:pt idx="7731">
                  <c:v>0.78723404255319485</c:v>
                </c:pt>
                <c:pt idx="7732">
                  <c:v>0.77304964539007537</c:v>
                </c:pt>
                <c:pt idx="7733">
                  <c:v>0.73049645390070905</c:v>
                </c:pt>
                <c:pt idx="7734">
                  <c:v>0.71631205673758902</c:v>
                </c:pt>
                <c:pt idx="7735">
                  <c:v>0.70212765957446865</c:v>
                </c:pt>
                <c:pt idx="7736">
                  <c:v>0.77304964539007537</c:v>
                </c:pt>
                <c:pt idx="7737">
                  <c:v>0.82269503546099643</c:v>
                </c:pt>
                <c:pt idx="7738">
                  <c:v>0.67142857142857537</c:v>
                </c:pt>
                <c:pt idx="7739">
                  <c:v>0.73529411764705965</c:v>
                </c:pt>
                <c:pt idx="7740">
                  <c:v>0.71323529411764697</c:v>
                </c:pt>
                <c:pt idx="7741">
                  <c:v>0.67647058823529405</c:v>
                </c:pt>
                <c:pt idx="7742">
                  <c:v>0.750000000000002</c:v>
                </c:pt>
                <c:pt idx="7743">
                  <c:v>0.52173913043478548</c:v>
                </c:pt>
                <c:pt idx="7744">
                  <c:v>0.72340425531914965</c:v>
                </c:pt>
                <c:pt idx="7745">
                  <c:v>0.84507042253521336</c:v>
                </c:pt>
                <c:pt idx="7746">
                  <c:v>0.84507042253521336</c:v>
                </c:pt>
                <c:pt idx="7747">
                  <c:v>0.84507042253521336</c:v>
                </c:pt>
                <c:pt idx="7748">
                  <c:v>0.85714285714285765</c:v>
                </c:pt>
                <c:pt idx="7749">
                  <c:v>0.77142857142857524</c:v>
                </c:pt>
                <c:pt idx="7750">
                  <c:v>0.70149253731343364</c:v>
                </c:pt>
                <c:pt idx="7751">
                  <c:v>0.69402985074626899</c:v>
                </c:pt>
                <c:pt idx="7752">
                  <c:v>0.61764705882353277</c:v>
                </c:pt>
                <c:pt idx="7753">
                  <c:v>0.70895522388059984</c:v>
                </c:pt>
                <c:pt idx="7754">
                  <c:v>0.62686567164179396</c:v>
                </c:pt>
                <c:pt idx="7755">
                  <c:v>0.69402985074626899</c:v>
                </c:pt>
                <c:pt idx="7756">
                  <c:v>0.70588235294117763</c:v>
                </c:pt>
                <c:pt idx="7757">
                  <c:v>0.70588235294117763</c:v>
                </c:pt>
                <c:pt idx="7758">
                  <c:v>0.57352941176470662</c:v>
                </c:pt>
                <c:pt idx="7759">
                  <c:v>0.76119402985074602</c:v>
                </c:pt>
                <c:pt idx="7760">
                  <c:v>0.73880597014925464</c:v>
                </c:pt>
                <c:pt idx="7761">
                  <c:v>0.60447761194029803</c:v>
                </c:pt>
                <c:pt idx="7762">
                  <c:v>0.74626865671641862</c:v>
                </c:pt>
                <c:pt idx="7763">
                  <c:v>0.60447761194029803</c:v>
                </c:pt>
                <c:pt idx="7764">
                  <c:v>0.71641791044776049</c:v>
                </c:pt>
                <c:pt idx="7765">
                  <c:v>0.54411764705882304</c:v>
                </c:pt>
                <c:pt idx="7766">
                  <c:v>0.81617647058823561</c:v>
                </c:pt>
                <c:pt idx="7767">
                  <c:v>0.63235294117647101</c:v>
                </c:pt>
                <c:pt idx="7768">
                  <c:v>0.70072992700729964</c:v>
                </c:pt>
                <c:pt idx="7769">
                  <c:v>0.73134328358209189</c:v>
                </c:pt>
                <c:pt idx="7770">
                  <c:v>0.65671641791044988</c:v>
                </c:pt>
                <c:pt idx="7771">
                  <c:v>0.74626865671641862</c:v>
                </c:pt>
                <c:pt idx="7772">
                  <c:v>0.70149253731343364</c:v>
                </c:pt>
                <c:pt idx="7773">
                  <c:v>0.65671641791044988</c:v>
                </c:pt>
                <c:pt idx="7774">
                  <c:v>0.69402985074626899</c:v>
                </c:pt>
                <c:pt idx="7775">
                  <c:v>0.56617647058823561</c:v>
                </c:pt>
                <c:pt idx="7776">
                  <c:v>0.63235294117647101</c:v>
                </c:pt>
                <c:pt idx="7777">
                  <c:v>0.74615384615384872</c:v>
                </c:pt>
                <c:pt idx="7778">
                  <c:v>0.69117647058823561</c:v>
                </c:pt>
                <c:pt idx="7779">
                  <c:v>0.57352941176470662</c:v>
                </c:pt>
                <c:pt idx="7780">
                  <c:v>0.72727272727272696</c:v>
                </c:pt>
                <c:pt idx="7781">
                  <c:v>0.58823529411764486</c:v>
                </c:pt>
                <c:pt idx="7782">
                  <c:v>0.63235294117647101</c:v>
                </c:pt>
                <c:pt idx="7783">
                  <c:v>0.750000000000002</c:v>
                </c:pt>
                <c:pt idx="7784">
                  <c:v>0.65441176470588203</c:v>
                </c:pt>
                <c:pt idx="7785">
                  <c:v>0.67910447761194248</c:v>
                </c:pt>
                <c:pt idx="7786">
                  <c:v>0.70895522388059984</c:v>
                </c:pt>
                <c:pt idx="7787">
                  <c:v>0.59090909090909105</c:v>
                </c:pt>
                <c:pt idx="7788">
                  <c:v>0.59090909090909105</c:v>
                </c:pt>
                <c:pt idx="7789">
                  <c:v>0.65151515151515105</c:v>
                </c:pt>
                <c:pt idx="7790">
                  <c:v>0.69696969696969913</c:v>
                </c:pt>
                <c:pt idx="7791">
                  <c:v>0.60606060606060663</c:v>
                </c:pt>
                <c:pt idx="7792">
                  <c:v>0.58333333333333259</c:v>
                </c:pt>
                <c:pt idx="7793">
                  <c:v>0.750000000000002</c:v>
                </c:pt>
                <c:pt idx="7794">
                  <c:v>0.69924812030075201</c:v>
                </c:pt>
                <c:pt idx="7795">
                  <c:v>0.64705882352941624</c:v>
                </c:pt>
                <c:pt idx="7796">
                  <c:v>0.72592592592592597</c:v>
                </c:pt>
                <c:pt idx="7797">
                  <c:v>0.750000000000002</c:v>
                </c:pt>
                <c:pt idx="7798">
                  <c:v>0.74814814814815012</c:v>
                </c:pt>
                <c:pt idx="7799">
                  <c:v>0.60769230769230864</c:v>
                </c:pt>
                <c:pt idx="7800">
                  <c:v>0.75373134328358626</c:v>
                </c:pt>
                <c:pt idx="7801">
                  <c:v>0.65909090909090962</c:v>
                </c:pt>
                <c:pt idx="7802">
                  <c:v>0.7348484848484883</c:v>
                </c:pt>
                <c:pt idx="7803">
                  <c:v>0.57575757575757602</c:v>
                </c:pt>
                <c:pt idx="7804">
                  <c:v>0.57575757575757602</c:v>
                </c:pt>
                <c:pt idx="7805">
                  <c:v>0.72142857142857431</c:v>
                </c:pt>
                <c:pt idx="7806">
                  <c:v>0.76428571428571612</c:v>
                </c:pt>
                <c:pt idx="7807">
                  <c:v>0.65714285714285936</c:v>
                </c:pt>
                <c:pt idx="7808">
                  <c:v>0.76428571428571612</c:v>
                </c:pt>
                <c:pt idx="7809">
                  <c:v>0.83333333333333304</c:v>
                </c:pt>
                <c:pt idx="7810">
                  <c:v>0.77857142857143136</c:v>
                </c:pt>
                <c:pt idx="7811">
                  <c:v>0.78571428571428559</c:v>
                </c:pt>
                <c:pt idx="7812">
                  <c:v>0.79259259259259363</c:v>
                </c:pt>
                <c:pt idx="7813">
                  <c:v>0.84444444444444589</c:v>
                </c:pt>
                <c:pt idx="7814">
                  <c:v>0.74242424242424265</c:v>
                </c:pt>
                <c:pt idx="7815">
                  <c:v>0.81343283582089598</c:v>
                </c:pt>
                <c:pt idx="7816">
                  <c:v>0.76119402985074602</c:v>
                </c:pt>
                <c:pt idx="7817">
                  <c:v>0.75757575757576012</c:v>
                </c:pt>
                <c:pt idx="7818">
                  <c:v>0.50735294117647056</c:v>
                </c:pt>
                <c:pt idx="7819">
                  <c:v>0.57142857142857384</c:v>
                </c:pt>
                <c:pt idx="7820">
                  <c:v>0.77443609022556403</c:v>
                </c:pt>
                <c:pt idx="7821">
                  <c:v>0.91044776119402959</c:v>
                </c:pt>
                <c:pt idx="7822">
                  <c:v>0.74626865671641862</c:v>
                </c:pt>
                <c:pt idx="7823">
                  <c:v>0.83582089552239036</c:v>
                </c:pt>
                <c:pt idx="7824">
                  <c:v>0.78358208955223474</c:v>
                </c:pt>
                <c:pt idx="7825">
                  <c:v>0.88805970149253699</c:v>
                </c:pt>
                <c:pt idx="7826">
                  <c:v>0.78102189781021902</c:v>
                </c:pt>
                <c:pt idx="7827">
                  <c:v>0.79562043795620463</c:v>
                </c:pt>
                <c:pt idx="7828">
                  <c:v>0.84210526315789735</c:v>
                </c:pt>
                <c:pt idx="7829">
                  <c:v>0.83823529411764697</c:v>
                </c:pt>
                <c:pt idx="7830">
                  <c:v>0.83823529411764697</c:v>
                </c:pt>
                <c:pt idx="7831">
                  <c:v>0.78832116788321149</c:v>
                </c:pt>
                <c:pt idx="7832">
                  <c:v>0.65693430656934548</c:v>
                </c:pt>
                <c:pt idx="7833">
                  <c:v>0.63503649635036563</c:v>
                </c:pt>
                <c:pt idx="7834">
                  <c:v>0.57664233576642299</c:v>
                </c:pt>
                <c:pt idx="7835">
                  <c:v>0.63503649635036563</c:v>
                </c:pt>
                <c:pt idx="7836">
                  <c:v>0.51824817518248201</c:v>
                </c:pt>
                <c:pt idx="7837">
                  <c:v>0.58394160583941601</c:v>
                </c:pt>
                <c:pt idx="7838">
                  <c:v>0.70802919708029388</c:v>
                </c:pt>
                <c:pt idx="7839">
                  <c:v>0.72262773722627949</c:v>
                </c:pt>
                <c:pt idx="7840">
                  <c:v>0.78102189781021902</c:v>
                </c:pt>
                <c:pt idx="7841">
                  <c:v>0.58394160583941601</c:v>
                </c:pt>
                <c:pt idx="7842">
                  <c:v>0.70802919708029388</c:v>
                </c:pt>
                <c:pt idx="7843">
                  <c:v>0.78102189781021902</c:v>
                </c:pt>
                <c:pt idx="7844">
                  <c:v>0.71532846715328713</c:v>
                </c:pt>
                <c:pt idx="7845">
                  <c:v>0.773722627737226</c:v>
                </c:pt>
                <c:pt idx="7846">
                  <c:v>0.78832116788321149</c:v>
                </c:pt>
                <c:pt idx="7847">
                  <c:v>0.79562043795620463</c:v>
                </c:pt>
                <c:pt idx="7848">
                  <c:v>0.74452554744525501</c:v>
                </c:pt>
                <c:pt idx="7849">
                  <c:v>0.78832116788321149</c:v>
                </c:pt>
                <c:pt idx="7850">
                  <c:v>0.67883211678832311</c:v>
                </c:pt>
                <c:pt idx="7851">
                  <c:v>0.76642335766423464</c:v>
                </c:pt>
                <c:pt idx="7852">
                  <c:v>0.75182481751825236</c:v>
                </c:pt>
                <c:pt idx="7853">
                  <c:v>0.75912408759124161</c:v>
                </c:pt>
                <c:pt idx="7854">
                  <c:v>0.66423357664233662</c:v>
                </c:pt>
                <c:pt idx="7855">
                  <c:v>0.63503649635036563</c:v>
                </c:pt>
                <c:pt idx="7856">
                  <c:v>0.62043795620438236</c:v>
                </c:pt>
                <c:pt idx="7857">
                  <c:v>0.57664233576642299</c:v>
                </c:pt>
                <c:pt idx="7858">
                  <c:v>0.62043795620438236</c:v>
                </c:pt>
                <c:pt idx="7859">
                  <c:v>0.54744525547445488</c:v>
                </c:pt>
                <c:pt idx="7860">
                  <c:v>0.72262773722627949</c:v>
                </c:pt>
                <c:pt idx="7861">
                  <c:v>0.75912408759124161</c:v>
                </c:pt>
                <c:pt idx="7862">
                  <c:v>0.83823529411764697</c:v>
                </c:pt>
                <c:pt idx="7863">
                  <c:v>0.66666666666666763</c:v>
                </c:pt>
                <c:pt idx="7864">
                  <c:v>0.689393939393939</c:v>
                </c:pt>
                <c:pt idx="7865">
                  <c:v>0.77272727272727548</c:v>
                </c:pt>
                <c:pt idx="7866">
                  <c:v>0.68181818181818199</c:v>
                </c:pt>
                <c:pt idx="7867">
                  <c:v>0.47761194029850701</c:v>
                </c:pt>
                <c:pt idx="7868">
                  <c:v>0.82481751824817784</c:v>
                </c:pt>
                <c:pt idx="7869">
                  <c:v>0.77536231884058004</c:v>
                </c:pt>
                <c:pt idx="7870">
                  <c:v>0.77536231884058004</c:v>
                </c:pt>
                <c:pt idx="7871">
                  <c:v>0.77536231884058004</c:v>
                </c:pt>
                <c:pt idx="7872">
                  <c:v>0.78676470588235026</c:v>
                </c:pt>
                <c:pt idx="7873">
                  <c:v>0.63043478260869812</c:v>
                </c:pt>
                <c:pt idx="7874">
                  <c:v>0.80851063829787262</c:v>
                </c:pt>
                <c:pt idx="7875">
                  <c:v>0.82608695652173902</c:v>
                </c:pt>
                <c:pt idx="7876">
                  <c:v>0.7898550724637714</c:v>
                </c:pt>
                <c:pt idx="7877">
                  <c:v>0.71428571428571463</c:v>
                </c:pt>
                <c:pt idx="7878">
                  <c:v>0.77536231884058004</c:v>
                </c:pt>
                <c:pt idx="7879">
                  <c:v>0.76811594202898736</c:v>
                </c:pt>
                <c:pt idx="7880">
                  <c:v>0.7898550724637714</c:v>
                </c:pt>
                <c:pt idx="7881">
                  <c:v>0.8</c:v>
                </c:pt>
                <c:pt idx="7882">
                  <c:v>0.8</c:v>
                </c:pt>
                <c:pt idx="7883">
                  <c:v>0.74285714285714299</c:v>
                </c:pt>
                <c:pt idx="7884">
                  <c:v>0.85507246376811663</c:v>
                </c:pt>
                <c:pt idx="7885">
                  <c:v>0.80434782608695699</c:v>
                </c:pt>
                <c:pt idx="7886">
                  <c:v>0.7898550724637714</c:v>
                </c:pt>
                <c:pt idx="7887">
                  <c:v>0.84057971014492705</c:v>
                </c:pt>
                <c:pt idx="7888">
                  <c:v>0.7898550724637714</c:v>
                </c:pt>
                <c:pt idx="7889">
                  <c:v>0.81159420289855289</c:v>
                </c:pt>
                <c:pt idx="7890">
                  <c:v>0.64285714285714302</c:v>
                </c:pt>
                <c:pt idx="7891">
                  <c:v>0.80714285714285705</c:v>
                </c:pt>
                <c:pt idx="7892">
                  <c:v>0.67142857142857537</c:v>
                </c:pt>
                <c:pt idx="7893">
                  <c:v>0.73758865248226901</c:v>
                </c:pt>
                <c:pt idx="7894">
                  <c:v>0.79710144927536197</c:v>
                </c:pt>
                <c:pt idx="7895">
                  <c:v>0.76811594202898736</c:v>
                </c:pt>
                <c:pt idx="7896">
                  <c:v>0.76811594202898736</c:v>
                </c:pt>
                <c:pt idx="7897">
                  <c:v>0.81159420289855289</c:v>
                </c:pt>
                <c:pt idx="7898">
                  <c:v>0.84057971014492705</c:v>
                </c:pt>
                <c:pt idx="7899">
                  <c:v>0.86231884057971064</c:v>
                </c:pt>
                <c:pt idx="7900">
                  <c:v>0.71428571428571463</c:v>
                </c:pt>
                <c:pt idx="7901">
                  <c:v>0.70714285714285763</c:v>
                </c:pt>
                <c:pt idx="7902">
                  <c:v>0.73880597014925464</c:v>
                </c:pt>
                <c:pt idx="7903">
                  <c:v>0.65714285714285936</c:v>
                </c:pt>
                <c:pt idx="7904">
                  <c:v>0.74285714285714299</c:v>
                </c:pt>
                <c:pt idx="7905">
                  <c:v>0.82352941176470662</c:v>
                </c:pt>
                <c:pt idx="7906">
                  <c:v>0.67142857142857537</c:v>
                </c:pt>
                <c:pt idx="7907">
                  <c:v>0.72857142857142965</c:v>
                </c:pt>
                <c:pt idx="7908">
                  <c:v>0.74285714285714299</c:v>
                </c:pt>
                <c:pt idx="7909">
                  <c:v>0.72142857142857431</c:v>
                </c:pt>
                <c:pt idx="7910">
                  <c:v>0.688405797101449</c:v>
                </c:pt>
                <c:pt idx="7911">
                  <c:v>0.77536231884058004</c:v>
                </c:pt>
                <c:pt idx="7912">
                  <c:v>0.750000000000002</c:v>
                </c:pt>
                <c:pt idx="7913">
                  <c:v>0.750000000000002</c:v>
                </c:pt>
                <c:pt idx="7914">
                  <c:v>0.70588235294117763</c:v>
                </c:pt>
                <c:pt idx="7915">
                  <c:v>0.63235294117647101</c:v>
                </c:pt>
                <c:pt idx="7916">
                  <c:v>0.66176470588235259</c:v>
                </c:pt>
                <c:pt idx="7917">
                  <c:v>0.74264705882353277</c:v>
                </c:pt>
                <c:pt idx="7918">
                  <c:v>0.72857142857142965</c:v>
                </c:pt>
                <c:pt idx="7919">
                  <c:v>0.75182481751825236</c:v>
                </c:pt>
                <c:pt idx="7920">
                  <c:v>0.75714285714285912</c:v>
                </c:pt>
                <c:pt idx="7921">
                  <c:v>0.71942446043165498</c:v>
                </c:pt>
                <c:pt idx="7922">
                  <c:v>0.65714285714285936</c:v>
                </c:pt>
                <c:pt idx="7923">
                  <c:v>0.71223021582733759</c:v>
                </c:pt>
                <c:pt idx="7924">
                  <c:v>0.65671641791044988</c:v>
                </c:pt>
                <c:pt idx="7925">
                  <c:v>0.69565217391304301</c:v>
                </c:pt>
                <c:pt idx="7926">
                  <c:v>0.58823529411764486</c:v>
                </c:pt>
                <c:pt idx="7927">
                  <c:v>0.82352941176470662</c:v>
                </c:pt>
                <c:pt idx="7928">
                  <c:v>0.50735294117647056</c:v>
                </c:pt>
                <c:pt idx="7929">
                  <c:v>0.50735294117647056</c:v>
                </c:pt>
                <c:pt idx="7930">
                  <c:v>0.67832167832168189</c:v>
                </c:pt>
                <c:pt idx="7931">
                  <c:v>0.77622377622378025</c:v>
                </c:pt>
                <c:pt idx="7932">
                  <c:v>0.62937062937062904</c:v>
                </c:pt>
                <c:pt idx="7933">
                  <c:v>0.77622377622378025</c:v>
                </c:pt>
                <c:pt idx="7934">
                  <c:v>0.84397163120567731</c:v>
                </c:pt>
                <c:pt idx="7935">
                  <c:v>0.79020979020979065</c:v>
                </c:pt>
                <c:pt idx="7936">
                  <c:v>0.79720279720279696</c:v>
                </c:pt>
                <c:pt idx="7937">
                  <c:v>0.66906474820143902</c:v>
                </c:pt>
                <c:pt idx="7938">
                  <c:v>0.77697841726619266</c:v>
                </c:pt>
                <c:pt idx="7939">
                  <c:v>0.67647058823529405</c:v>
                </c:pt>
                <c:pt idx="7940">
                  <c:v>0.74637681159420488</c:v>
                </c:pt>
                <c:pt idx="7941">
                  <c:v>0.76811594202898736</c:v>
                </c:pt>
                <c:pt idx="7942">
                  <c:v>0.71323529411764697</c:v>
                </c:pt>
                <c:pt idx="7943">
                  <c:v>0.45</c:v>
                </c:pt>
                <c:pt idx="7944">
                  <c:v>0.61313868613138911</c:v>
                </c:pt>
                <c:pt idx="7945">
                  <c:v>0.79562043795620463</c:v>
                </c:pt>
                <c:pt idx="7946">
                  <c:v>0.73913043478260898</c:v>
                </c:pt>
                <c:pt idx="7947">
                  <c:v>0.71014492753623204</c:v>
                </c:pt>
                <c:pt idx="7948">
                  <c:v>0.81159420289855289</c:v>
                </c:pt>
                <c:pt idx="7949">
                  <c:v>0.67391304347826164</c:v>
                </c:pt>
                <c:pt idx="7950">
                  <c:v>0.81884057971014501</c:v>
                </c:pt>
                <c:pt idx="7951">
                  <c:v>0.73049645390070905</c:v>
                </c:pt>
                <c:pt idx="7952">
                  <c:v>0.71631205673758902</c:v>
                </c:pt>
                <c:pt idx="7953">
                  <c:v>0.74452554744525501</c:v>
                </c:pt>
                <c:pt idx="7954">
                  <c:v>0.74285714285714299</c:v>
                </c:pt>
                <c:pt idx="7955">
                  <c:v>0.74285714285714299</c:v>
                </c:pt>
                <c:pt idx="7956">
                  <c:v>0.70921985815602862</c:v>
                </c:pt>
                <c:pt idx="7957">
                  <c:v>0.76595744680851385</c:v>
                </c:pt>
                <c:pt idx="7958">
                  <c:v>0.68794326241134862</c:v>
                </c:pt>
                <c:pt idx="7959">
                  <c:v>0.73049645390070905</c:v>
                </c:pt>
                <c:pt idx="7960">
                  <c:v>0.68794326241134862</c:v>
                </c:pt>
                <c:pt idx="7961">
                  <c:v>0.67375886524822948</c:v>
                </c:pt>
                <c:pt idx="7962">
                  <c:v>0.69503546099290758</c:v>
                </c:pt>
                <c:pt idx="7963">
                  <c:v>0.81560283687943536</c:v>
                </c:pt>
                <c:pt idx="7964">
                  <c:v>0.87234042553191504</c:v>
                </c:pt>
                <c:pt idx="7965">
                  <c:v>0.6312056737588676</c:v>
                </c:pt>
                <c:pt idx="7966">
                  <c:v>0.73758865248226901</c:v>
                </c:pt>
                <c:pt idx="7967">
                  <c:v>0.8014184397163101</c:v>
                </c:pt>
                <c:pt idx="7968">
                  <c:v>0.87234042553191504</c:v>
                </c:pt>
                <c:pt idx="7969">
                  <c:v>0.80851063829787262</c:v>
                </c:pt>
                <c:pt idx="7970">
                  <c:v>0.62411347517730498</c:v>
                </c:pt>
                <c:pt idx="7971">
                  <c:v>0.63829787234043012</c:v>
                </c:pt>
                <c:pt idx="7972">
                  <c:v>0.64539007092198664</c:v>
                </c:pt>
                <c:pt idx="7973">
                  <c:v>0.60992907801418861</c:v>
                </c:pt>
                <c:pt idx="7974">
                  <c:v>0.63829787234043012</c:v>
                </c:pt>
                <c:pt idx="7975">
                  <c:v>0.7446808510638333</c:v>
                </c:pt>
                <c:pt idx="7976">
                  <c:v>0.75886524822695001</c:v>
                </c:pt>
                <c:pt idx="7977">
                  <c:v>0.81560283687943536</c:v>
                </c:pt>
                <c:pt idx="7978">
                  <c:v>0.82269503546099643</c:v>
                </c:pt>
                <c:pt idx="7979">
                  <c:v>0.71631205673758902</c:v>
                </c:pt>
                <c:pt idx="7980">
                  <c:v>0.78723404255319485</c:v>
                </c:pt>
                <c:pt idx="7981">
                  <c:v>0.77304964539007537</c:v>
                </c:pt>
                <c:pt idx="7982">
                  <c:v>0.73049645390070905</c:v>
                </c:pt>
                <c:pt idx="7983">
                  <c:v>0.71631205673758902</c:v>
                </c:pt>
                <c:pt idx="7984">
                  <c:v>0.70212765957446865</c:v>
                </c:pt>
                <c:pt idx="7985">
                  <c:v>0.77304964539007537</c:v>
                </c:pt>
                <c:pt idx="7986">
                  <c:v>0.82269503546099643</c:v>
                </c:pt>
                <c:pt idx="7987">
                  <c:v>0.67142857142857537</c:v>
                </c:pt>
                <c:pt idx="7988">
                  <c:v>0.73529411764705965</c:v>
                </c:pt>
                <c:pt idx="7989">
                  <c:v>0.71323529411764697</c:v>
                </c:pt>
                <c:pt idx="7990">
                  <c:v>0.67647058823529405</c:v>
                </c:pt>
                <c:pt idx="7991">
                  <c:v>0.750000000000002</c:v>
                </c:pt>
                <c:pt idx="7992">
                  <c:v>0.52173913043478548</c:v>
                </c:pt>
                <c:pt idx="7993">
                  <c:v>0.72340425531914965</c:v>
                </c:pt>
                <c:pt idx="7994">
                  <c:v>0.84507042253521336</c:v>
                </c:pt>
                <c:pt idx="7995">
                  <c:v>0.84507042253521336</c:v>
                </c:pt>
                <c:pt idx="7996">
                  <c:v>0.84507042253521336</c:v>
                </c:pt>
                <c:pt idx="7997">
                  <c:v>0.85714285714285765</c:v>
                </c:pt>
                <c:pt idx="7998">
                  <c:v>0.77142857142857524</c:v>
                </c:pt>
                <c:pt idx="7999">
                  <c:v>1</c:v>
                </c:pt>
                <c:pt idx="8000">
                  <c:v>0.80851063829787262</c:v>
                </c:pt>
                <c:pt idx="8001">
                  <c:v>0.78518518518518499</c:v>
                </c:pt>
                <c:pt idx="8002">
                  <c:v>0.77777777777778012</c:v>
                </c:pt>
                <c:pt idx="8003">
                  <c:v>0.65925925925926065</c:v>
                </c:pt>
                <c:pt idx="8004">
                  <c:v>0.7629629629629604</c:v>
                </c:pt>
                <c:pt idx="8005">
                  <c:v>0.68148148148148102</c:v>
                </c:pt>
                <c:pt idx="8006">
                  <c:v>0.77777777777778012</c:v>
                </c:pt>
                <c:pt idx="8007">
                  <c:v>0.74814814814815012</c:v>
                </c:pt>
                <c:pt idx="8008">
                  <c:v>0.74814814814815012</c:v>
                </c:pt>
                <c:pt idx="8009">
                  <c:v>0.68888888888889088</c:v>
                </c:pt>
                <c:pt idx="8010">
                  <c:v>0.77037037037037248</c:v>
                </c:pt>
                <c:pt idx="8011">
                  <c:v>0.74074074074074103</c:v>
                </c:pt>
                <c:pt idx="8012">
                  <c:v>0.72592592592592597</c:v>
                </c:pt>
                <c:pt idx="8013">
                  <c:v>0.85185185185185264</c:v>
                </c:pt>
                <c:pt idx="8014">
                  <c:v>0.72592592592592597</c:v>
                </c:pt>
                <c:pt idx="8015">
                  <c:v>0.74814814814815012</c:v>
                </c:pt>
                <c:pt idx="8016">
                  <c:v>0.58518518518518459</c:v>
                </c:pt>
                <c:pt idx="8017">
                  <c:v>0.85925925925925961</c:v>
                </c:pt>
                <c:pt idx="8018">
                  <c:v>0.592592592592593</c:v>
                </c:pt>
                <c:pt idx="8019">
                  <c:v>0.63703703703703762</c:v>
                </c:pt>
                <c:pt idx="8020">
                  <c:v>0.73333333333333361</c:v>
                </c:pt>
                <c:pt idx="8021">
                  <c:v>0.78518518518518499</c:v>
                </c:pt>
                <c:pt idx="8022">
                  <c:v>0.8296296296296326</c:v>
                </c:pt>
                <c:pt idx="8023">
                  <c:v>0.87407407407407811</c:v>
                </c:pt>
                <c:pt idx="8024">
                  <c:v>0.8296296296296326</c:v>
                </c:pt>
                <c:pt idx="8025">
                  <c:v>0.82222222222222197</c:v>
                </c:pt>
                <c:pt idx="8026">
                  <c:v>0.61194029850746512</c:v>
                </c:pt>
                <c:pt idx="8027">
                  <c:v>0.60447761194029803</c:v>
                </c:pt>
                <c:pt idx="8028">
                  <c:v>0.67938931297710148</c:v>
                </c:pt>
                <c:pt idx="8029">
                  <c:v>0.65925925925926065</c:v>
                </c:pt>
                <c:pt idx="8030">
                  <c:v>0.68888888888889088</c:v>
                </c:pt>
                <c:pt idx="8031">
                  <c:v>0.74814814814815012</c:v>
                </c:pt>
                <c:pt idx="8032">
                  <c:v>0.7629629629629604</c:v>
                </c:pt>
                <c:pt idx="8033">
                  <c:v>0.82222222222222197</c:v>
                </c:pt>
                <c:pt idx="8034">
                  <c:v>0.77777777777778012</c:v>
                </c:pt>
                <c:pt idx="8035">
                  <c:v>0.77037037037037248</c:v>
                </c:pt>
                <c:pt idx="8036">
                  <c:v>0.70370370370370405</c:v>
                </c:pt>
                <c:pt idx="8037">
                  <c:v>0.79259259259259363</c:v>
                </c:pt>
                <c:pt idx="8038">
                  <c:v>0.69465648854961803</c:v>
                </c:pt>
                <c:pt idx="8039">
                  <c:v>0.69465648854961803</c:v>
                </c:pt>
                <c:pt idx="8040">
                  <c:v>0.75572519083969736</c:v>
                </c:pt>
                <c:pt idx="8041">
                  <c:v>0.67938931297710148</c:v>
                </c:pt>
                <c:pt idx="8042">
                  <c:v>0.70992366412213703</c:v>
                </c:pt>
                <c:pt idx="8043">
                  <c:v>0.68702290076335859</c:v>
                </c:pt>
                <c:pt idx="8044">
                  <c:v>0.74626865671641862</c:v>
                </c:pt>
                <c:pt idx="8045">
                  <c:v>0.70149253731343364</c:v>
                </c:pt>
                <c:pt idx="8046">
                  <c:v>0.72592592592592597</c:v>
                </c:pt>
                <c:pt idx="8047">
                  <c:v>0.8</c:v>
                </c:pt>
                <c:pt idx="8048">
                  <c:v>0.70370370370370405</c:v>
                </c:pt>
                <c:pt idx="8049">
                  <c:v>0.68888888888889088</c:v>
                </c:pt>
                <c:pt idx="8050">
                  <c:v>0.62015503875969236</c:v>
                </c:pt>
                <c:pt idx="8051">
                  <c:v>0.72592592592592597</c:v>
                </c:pt>
                <c:pt idx="8052">
                  <c:v>0.65648854961832104</c:v>
                </c:pt>
                <c:pt idx="8053">
                  <c:v>0.77862595419847935</c:v>
                </c:pt>
                <c:pt idx="8054">
                  <c:v>0.57251908396946549</c:v>
                </c:pt>
                <c:pt idx="8055">
                  <c:v>0.57251908396946549</c:v>
                </c:pt>
                <c:pt idx="8056">
                  <c:v>0.66666666666666763</c:v>
                </c:pt>
                <c:pt idx="8057">
                  <c:v>0.78260869565217683</c:v>
                </c:pt>
                <c:pt idx="8058">
                  <c:v>0.64492753623188837</c:v>
                </c:pt>
                <c:pt idx="8059">
                  <c:v>0.78260869565217683</c:v>
                </c:pt>
                <c:pt idx="8060">
                  <c:v>0.7898550724637714</c:v>
                </c:pt>
                <c:pt idx="8061">
                  <c:v>0.79710144927536197</c:v>
                </c:pt>
                <c:pt idx="8062">
                  <c:v>0.74637681159420488</c:v>
                </c:pt>
                <c:pt idx="8063">
                  <c:v>0.72794117647059353</c:v>
                </c:pt>
                <c:pt idx="8064">
                  <c:v>0.88805970149253699</c:v>
                </c:pt>
                <c:pt idx="8065">
                  <c:v>0.69924812030075201</c:v>
                </c:pt>
                <c:pt idx="8066">
                  <c:v>0.78195488721804562</c:v>
                </c:pt>
                <c:pt idx="8067">
                  <c:v>0.80451127819548962</c:v>
                </c:pt>
                <c:pt idx="8068">
                  <c:v>0.69465648854961803</c:v>
                </c:pt>
                <c:pt idx="8069">
                  <c:v>0.5597014925373156</c:v>
                </c:pt>
                <c:pt idx="8070">
                  <c:v>0.72388059701492502</c:v>
                </c:pt>
                <c:pt idx="8071">
                  <c:v>0.74242424242424265</c:v>
                </c:pt>
                <c:pt idx="8072">
                  <c:v>0.75555555555555665</c:v>
                </c:pt>
                <c:pt idx="8073">
                  <c:v>0.78518518518518499</c:v>
                </c:pt>
                <c:pt idx="8074">
                  <c:v>0.8296296296296326</c:v>
                </c:pt>
                <c:pt idx="8075">
                  <c:v>0.7629629629629604</c:v>
                </c:pt>
                <c:pt idx="8076">
                  <c:v>0.88148148148148198</c:v>
                </c:pt>
                <c:pt idx="8077">
                  <c:v>0.73333333333333361</c:v>
                </c:pt>
                <c:pt idx="8078">
                  <c:v>0.67407407407407827</c:v>
                </c:pt>
                <c:pt idx="8079">
                  <c:v>0.76335877862595403</c:v>
                </c:pt>
                <c:pt idx="8080">
                  <c:v>0.718518518518521</c:v>
                </c:pt>
                <c:pt idx="8081">
                  <c:v>0.718518518518521</c:v>
                </c:pt>
                <c:pt idx="8082">
                  <c:v>0.74074074074074103</c:v>
                </c:pt>
                <c:pt idx="8083">
                  <c:v>0.69629629629629664</c:v>
                </c:pt>
                <c:pt idx="8084">
                  <c:v>0.62962962962963342</c:v>
                </c:pt>
                <c:pt idx="8085">
                  <c:v>0.69629629629629664</c:v>
                </c:pt>
                <c:pt idx="8086">
                  <c:v>0.62962962962963342</c:v>
                </c:pt>
                <c:pt idx="8087">
                  <c:v>0.64444444444444648</c:v>
                </c:pt>
                <c:pt idx="8088">
                  <c:v>0.592592592592593</c:v>
                </c:pt>
                <c:pt idx="8089">
                  <c:v>0.79259259259259363</c:v>
                </c:pt>
                <c:pt idx="8090">
                  <c:v>0.8</c:v>
                </c:pt>
                <c:pt idx="8091">
                  <c:v>0.57777777777777861</c:v>
                </c:pt>
                <c:pt idx="8092">
                  <c:v>0.68148148148148102</c:v>
                </c:pt>
                <c:pt idx="8093">
                  <c:v>0.69629629629629664</c:v>
                </c:pt>
                <c:pt idx="8094">
                  <c:v>0.77777777777778012</c:v>
                </c:pt>
                <c:pt idx="8095">
                  <c:v>0.75555555555555665</c:v>
                </c:pt>
                <c:pt idx="8096">
                  <c:v>0.57777777777777861</c:v>
                </c:pt>
                <c:pt idx="8097">
                  <c:v>0.592592592592593</c:v>
                </c:pt>
                <c:pt idx="8098">
                  <c:v>0.592592592592593</c:v>
                </c:pt>
                <c:pt idx="8099">
                  <c:v>0.55555555555555602</c:v>
                </c:pt>
                <c:pt idx="8100">
                  <c:v>0.592592592592593</c:v>
                </c:pt>
                <c:pt idx="8101">
                  <c:v>0.63703703703703762</c:v>
                </c:pt>
                <c:pt idx="8102">
                  <c:v>0.83703703703703702</c:v>
                </c:pt>
                <c:pt idx="8103">
                  <c:v>0.718518518518521</c:v>
                </c:pt>
                <c:pt idx="8104">
                  <c:v>0.718518518518521</c:v>
                </c:pt>
                <c:pt idx="8105">
                  <c:v>0.74814814814815012</c:v>
                </c:pt>
                <c:pt idx="8106">
                  <c:v>0.68888888888889088</c:v>
                </c:pt>
                <c:pt idx="8107">
                  <c:v>0.66666666666666763</c:v>
                </c:pt>
                <c:pt idx="8108">
                  <c:v>0.67407407407407827</c:v>
                </c:pt>
                <c:pt idx="8109">
                  <c:v>0.60740740740740762</c:v>
                </c:pt>
                <c:pt idx="8110">
                  <c:v>0.64444444444444648</c:v>
                </c:pt>
                <c:pt idx="8111">
                  <c:v>0.8</c:v>
                </c:pt>
                <c:pt idx="8112">
                  <c:v>0.718518518518521</c:v>
                </c:pt>
                <c:pt idx="8113">
                  <c:v>0.718518518518521</c:v>
                </c:pt>
                <c:pt idx="8114">
                  <c:v>0.75187969924812437</c:v>
                </c:pt>
                <c:pt idx="8115">
                  <c:v>0.72932330827067704</c:v>
                </c:pt>
                <c:pt idx="8116">
                  <c:v>0.6917293233082743</c:v>
                </c:pt>
                <c:pt idx="8117">
                  <c:v>0.76691729323308677</c:v>
                </c:pt>
                <c:pt idx="8118">
                  <c:v>0.59398496240601451</c:v>
                </c:pt>
                <c:pt idx="8119">
                  <c:v>0.77205882352941624</c:v>
                </c:pt>
                <c:pt idx="8120">
                  <c:v>0.84558823529411864</c:v>
                </c:pt>
                <c:pt idx="8121">
                  <c:v>0.84558823529411864</c:v>
                </c:pt>
                <c:pt idx="8122">
                  <c:v>0.84558823529411864</c:v>
                </c:pt>
                <c:pt idx="8123">
                  <c:v>0.86567164179104505</c:v>
                </c:pt>
                <c:pt idx="8124">
                  <c:v>0.72262773722627949</c:v>
                </c:pt>
                <c:pt idx="8125">
                  <c:v>0.89208633093524925</c:v>
                </c:pt>
                <c:pt idx="8126">
                  <c:v>0.82222222222222197</c:v>
                </c:pt>
                <c:pt idx="8127">
                  <c:v>0.89208633093524925</c:v>
                </c:pt>
                <c:pt idx="8128">
                  <c:v>0.75555555555555665</c:v>
                </c:pt>
                <c:pt idx="8129">
                  <c:v>0.74814814814815012</c:v>
                </c:pt>
                <c:pt idx="8130">
                  <c:v>0.68888888888889088</c:v>
                </c:pt>
                <c:pt idx="8131">
                  <c:v>0.73333333333333361</c:v>
                </c:pt>
                <c:pt idx="8132">
                  <c:v>0.69629629629629664</c:v>
                </c:pt>
                <c:pt idx="8133">
                  <c:v>0.74814814814815012</c:v>
                </c:pt>
                <c:pt idx="8134">
                  <c:v>0.77777777777778012</c:v>
                </c:pt>
                <c:pt idx="8135">
                  <c:v>0.77777777777778012</c:v>
                </c:pt>
                <c:pt idx="8136">
                  <c:v>0.718518518518521</c:v>
                </c:pt>
                <c:pt idx="8137">
                  <c:v>0.78518518518518499</c:v>
                </c:pt>
                <c:pt idx="8138">
                  <c:v>0.77037037037037248</c:v>
                </c:pt>
                <c:pt idx="8139">
                  <c:v>0.75555555555555665</c:v>
                </c:pt>
                <c:pt idx="8140">
                  <c:v>0.83703703703703702</c:v>
                </c:pt>
                <c:pt idx="8141">
                  <c:v>0.75555555555555665</c:v>
                </c:pt>
                <c:pt idx="8142">
                  <c:v>0.77777777777778012</c:v>
                </c:pt>
                <c:pt idx="8143">
                  <c:v>0.61481481481481748</c:v>
                </c:pt>
                <c:pt idx="8144">
                  <c:v>0.84444444444444589</c:v>
                </c:pt>
                <c:pt idx="8145">
                  <c:v>0.60740740740740762</c:v>
                </c:pt>
                <c:pt idx="8146">
                  <c:v>0.65185185185185412</c:v>
                </c:pt>
                <c:pt idx="8147">
                  <c:v>0.7629629629629604</c:v>
                </c:pt>
                <c:pt idx="8148">
                  <c:v>0.8</c:v>
                </c:pt>
                <c:pt idx="8149">
                  <c:v>0.8</c:v>
                </c:pt>
                <c:pt idx="8150">
                  <c:v>0.84444444444444589</c:v>
                </c:pt>
                <c:pt idx="8151">
                  <c:v>0.8</c:v>
                </c:pt>
                <c:pt idx="8152">
                  <c:v>0.79259259259259363</c:v>
                </c:pt>
                <c:pt idx="8153">
                  <c:v>0.62686567164179396</c:v>
                </c:pt>
                <c:pt idx="8154">
                  <c:v>0.6194029850746251</c:v>
                </c:pt>
                <c:pt idx="8155">
                  <c:v>0.69465648854961803</c:v>
                </c:pt>
                <c:pt idx="8156">
                  <c:v>0.68888888888889088</c:v>
                </c:pt>
                <c:pt idx="8157">
                  <c:v>0.718518518518521</c:v>
                </c:pt>
                <c:pt idx="8158">
                  <c:v>0.77777777777778012</c:v>
                </c:pt>
                <c:pt idx="8159">
                  <c:v>0.74814814814815012</c:v>
                </c:pt>
                <c:pt idx="8160">
                  <c:v>0.80740740740740702</c:v>
                </c:pt>
                <c:pt idx="8161">
                  <c:v>0.80740740740740702</c:v>
                </c:pt>
                <c:pt idx="8162">
                  <c:v>0.8</c:v>
                </c:pt>
                <c:pt idx="8163">
                  <c:v>0.718518518518521</c:v>
                </c:pt>
                <c:pt idx="8164">
                  <c:v>0.80740740740740702</c:v>
                </c:pt>
                <c:pt idx="8165">
                  <c:v>0.72519083969465836</c:v>
                </c:pt>
                <c:pt idx="8166">
                  <c:v>0.72519083969465836</c:v>
                </c:pt>
                <c:pt idx="8167">
                  <c:v>0.77099236641221403</c:v>
                </c:pt>
                <c:pt idx="8168">
                  <c:v>0.70992366412213703</c:v>
                </c:pt>
                <c:pt idx="8169">
                  <c:v>0.74045801526717836</c:v>
                </c:pt>
                <c:pt idx="8170">
                  <c:v>0.71755725190839703</c:v>
                </c:pt>
                <c:pt idx="8171">
                  <c:v>0.76119402985074602</c:v>
                </c:pt>
                <c:pt idx="8172">
                  <c:v>0.71641791044776049</c:v>
                </c:pt>
                <c:pt idx="8173">
                  <c:v>0.74074074074074103</c:v>
                </c:pt>
                <c:pt idx="8174">
                  <c:v>0.77037037037037248</c:v>
                </c:pt>
                <c:pt idx="8175">
                  <c:v>0.68888888888889088</c:v>
                </c:pt>
                <c:pt idx="8176">
                  <c:v>0.70370370370370405</c:v>
                </c:pt>
                <c:pt idx="8177">
                  <c:v>0.65116279069767402</c:v>
                </c:pt>
                <c:pt idx="8178">
                  <c:v>0.74074074074074103</c:v>
                </c:pt>
                <c:pt idx="8179">
                  <c:v>0.68702290076335859</c:v>
                </c:pt>
                <c:pt idx="8180">
                  <c:v>0.80916030534351102</c:v>
                </c:pt>
                <c:pt idx="8181">
                  <c:v>0.60305343511450649</c:v>
                </c:pt>
                <c:pt idx="8182">
                  <c:v>0.60305343511450649</c:v>
                </c:pt>
                <c:pt idx="8183">
                  <c:v>0.68115942028985565</c:v>
                </c:pt>
                <c:pt idx="8184">
                  <c:v>0.76811594202898736</c:v>
                </c:pt>
                <c:pt idx="8185">
                  <c:v>0.65942028985507362</c:v>
                </c:pt>
                <c:pt idx="8186">
                  <c:v>0.76811594202898736</c:v>
                </c:pt>
                <c:pt idx="8187">
                  <c:v>0.7898550724637714</c:v>
                </c:pt>
                <c:pt idx="8188">
                  <c:v>0.78260869565217683</c:v>
                </c:pt>
                <c:pt idx="8189">
                  <c:v>0.74637681159420488</c:v>
                </c:pt>
                <c:pt idx="8190">
                  <c:v>0.69852941176470662</c:v>
                </c:pt>
                <c:pt idx="8191">
                  <c:v>0.85820895522388385</c:v>
                </c:pt>
                <c:pt idx="8192">
                  <c:v>0.72932330827067704</c:v>
                </c:pt>
                <c:pt idx="8193">
                  <c:v>0.79699248120300703</c:v>
                </c:pt>
                <c:pt idx="8194">
                  <c:v>0.81954887218045336</c:v>
                </c:pt>
                <c:pt idx="8195">
                  <c:v>0.70992366412213703</c:v>
                </c:pt>
                <c:pt idx="8196">
                  <c:v>0.54477611940298498</c:v>
                </c:pt>
                <c:pt idx="8197">
                  <c:v>0.69402985074626899</c:v>
                </c:pt>
                <c:pt idx="8198">
                  <c:v>0.75757575757576012</c:v>
                </c:pt>
                <c:pt idx="8199">
                  <c:v>0.77037037037037248</c:v>
                </c:pt>
                <c:pt idx="8200">
                  <c:v>0.75555555555555665</c:v>
                </c:pt>
                <c:pt idx="8201">
                  <c:v>0.84444444444444589</c:v>
                </c:pt>
                <c:pt idx="8202">
                  <c:v>0.73333333333333361</c:v>
                </c:pt>
                <c:pt idx="8203">
                  <c:v>0.85185185185185264</c:v>
                </c:pt>
                <c:pt idx="8204">
                  <c:v>0.74814814814815012</c:v>
                </c:pt>
                <c:pt idx="8205">
                  <c:v>0.68888888888889088</c:v>
                </c:pt>
                <c:pt idx="8206">
                  <c:v>0.77862595419847935</c:v>
                </c:pt>
                <c:pt idx="8207">
                  <c:v>0.74814814814815012</c:v>
                </c:pt>
                <c:pt idx="8208">
                  <c:v>0.74814814814815012</c:v>
                </c:pt>
                <c:pt idx="8209">
                  <c:v>0.75555555555555665</c:v>
                </c:pt>
                <c:pt idx="8210">
                  <c:v>0.71111111111111103</c:v>
                </c:pt>
                <c:pt idx="8211">
                  <c:v>0.64444444444444648</c:v>
                </c:pt>
                <c:pt idx="8212">
                  <c:v>0.66666666666666763</c:v>
                </c:pt>
                <c:pt idx="8213">
                  <c:v>0.64444444444444648</c:v>
                </c:pt>
                <c:pt idx="8214">
                  <c:v>0.67407407407407827</c:v>
                </c:pt>
                <c:pt idx="8215">
                  <c:v>0.60740740740740762</c:v>
                </c:pt>
                <c:pt idx="8216">
                  <c:v>0.7629629629629604</c:v>
                </c:pt>
                <c:pt idx="8217">
                  <c:v>0.81481481481481688</c:v>
                </c:pt>
                <c:pt idx="8218">
                  <c:v>0.592592592592593</c:v>
                </c:pt>
                <c:pt idx="8219">
                  <c:v>0.71111111111111103</c:v>
                </c:pt>
                <c:pt idx="8220">
                  <c:v>0.71111111111111103</c:v>
                </c:pt>
                <c:pt idx="8221">
                  <c:v>0.79259259259259363</c:v>
                </c:pt>
                <c:pt idx="8222">
                  <c:v>0.78518518518518499</c:v>
                </c:pt>
                <c:pt idx="8223">
                  <c:v>0.592592592592593</c:v>
                </c:pt>
                <c:pt idx="8224">
                  <c:v>0.60740740740740762</c:v>
                </c:pt>
                <c:pt idx="8225">
                  <c:v>0.60740740740740762</c:v>
                </c:pt>
                <c:pt idx="8226">
                  <c:v>0.57037037037037064</c:v>
                </c:pt>
                <c:pt idx="8227">
                  <c:v>0.60740740740740762</c:v>
                </c:pt>
                <c:pt idx="8228">
                  <c:v>0.65185185185185412</c:v>
                </c:pt>
                <c:pt idx="8229">
                  <c:v>0.86666666666666703</c:v>
                </c:pt>
                <c:pt idx="8230">
                  <c:v>0.73333333333333361</c:v>
                </c:pt>
                <c:pt idx="8231">
                  <c:v>0.73333333333333361</c:v>
                </c:pt>
                <c:pt idx="8232">
                  <c:v>0.7629629629629604</c:v>
                </c:pt>
                <c:pt idx="8233">
                  <c:v>0.70370370370370405</c:v>
                </c:pt>
                <c:pt idx="8234">
                  <c:v>0.68148148148148102</c:v>
                </c:pt>
                <c:pt idx="8235">
                  <c:v>0.70370370370370405</c:v>
                </c:pt>
                <c:pt idx="8236">
                  <c:v>0.62222222222222201</c:v>
                </c:pt>
                <c:pt idx="8237">
                  <c:v>0.67407407407407827</c:v>
                </c:pt>
                <c:pt idx="8238">
                  <c:v>0.81481481481481688</c:v>
                </c:pt>
                <c:pt idx="8239">
                  <c:v>0.73333333333333361</c:v>
                </c:pt>
                <c:pt idx="8240">
                  <c:v>0.74814814814815012</c:v>
                </c:pt>
                <c:pt idx="8241">
                  <c:v>0.76691729323308677</c:v>
                </c:pt>
                <c:pt idx="8242">
                  <c:v>0.744360902255639</c:v>
                </c:pt>
                <c:pt idx="8243">
                  <c:v>0.70676691729323304</c:v>
                </c:pt>
                <c:pt idx="8244">
                  <c:v>0.78195488721804562</c:v>
                </c:pt>
                <c:pt idx="8245">
                  <c:v>0.62406015037593998</c:v>
                </c:pt>
                <c:pt idx="8246">
                  <c:v>0.80147058823529349</c:v>
                </c:pt>
                <c:pt idx="8247">
                  <c:v>0.86029411764705965</c:v>
                </c:pt>
                <c:pt idx="8248">
                  <c:v>0.86029411764705965</c:v>
                </c:pt>
                <c:pt idx="8249">
                  <c:v>0.86029411764705965</c:v>
                </c:pt>
                <c:pt idx="8250">
                  <c:v>0.88059701492537301</c:v>
                </c:pt>
                <c:pt idx="8251">
                  <c:v>0.75182481751825236</c:v>
                </c:pt>
                <c:pt idx="8252">
                  <c:v>0.90647482014388736</c:v>
                </c:pt>
                <c:pt idx="8253">
                  <c:v>0.83703703703703702</c:v>
                </c:pt>
                <c:pt idx="8254">
                  <c:v>0.90647482014388736</c:v>
                </c:pt>
                <c:pt idx="8255">
                  <c:v>0.97122302158273399</c:v>
                </c:pt>
                <c:pt idx="8256">
                  <c:v>0.55384615384615399</c:v>
                </c:pt>
                <c:pt idx="8257">
                  <c:v>0.54615384615384788</c:v>
                </c:pt>
                <c:pt idx="8258">
                  <c:v>0.40769230769230802</c:v>
                </c:pt>
                <c:pt idx="8259">
                  <c:v>0.53076923076923099</c:v>
                </c:pt>
                <c:pt idx="8260">
                  <c:v>0.41538461538461802</c:v>
                </c:pt>
                <c:pt idx="8261">
                  <c:v>0.54615384615384788</c:v>
                </c:pt>
                <c:pt idx="8262">
                  <c:v>0.5</c:v>
                </c:pt>
                <c:pt idx="8263">
                  <c:v>0.5</c:v>
                </c:pt>
                <c:pt idx="8264">
                  <c:v>0.43846153846153779</c:v>
                </c:pt>
                <c:pt idx="8265">
                  <c:v>0.507692307692308</c:v>
                </c:pt>
                <c:pt idx="8266">
                  <c:v>0.47692307692307806</c:v>
                </c:pt>
                <c:pt idx="8267">
                  <c:v>0.46153846153846306</c:v>
                </c:pt>
                <c:pt idx="8268">
                  <c:v>0.62307692307692297</c:v>
                </c:pt>
                <c:pt idx="8269">
                  <c:v>0.46153846153846306</c:v>
                </c:pt>
                <c:pt idx="8270">
                  <c:v>0.484615384615385</c:v>
                </c:pt>
                <c:pt idx="8271">
                  <c:v>0.31538461538461848</c:v>
                </c:pt>
                <c:pt idx="8272">
                  <c:v>0.60000000000000064</c:v>
                </c:pt>
                <c:pt idx="8273">
                  <c:v>0.33846153846153793</c:v>
                </c:pt>
                <c:pt idx="8274">
                  <c:v>0.36923076923077042</c:v>
                </c:pt>
                <c:pt idx="8275">
                  <c:v>0.46923076923077006</c:v>
                </c:pt>
                <c:pt idx="8276">
                  <c:v>0.63076923076923164</c:v>
                </c:pt>
                <c:pt idx="8277">
                  <c:v>0.70769230769230862</c:v>
                </c:pt>
                <c:pt idx="8278">
                  <c:v>0.75384615384615405</c:v>
                </c:pt>
                <c:pt idx="8279">
                  <c:v>0.56923076923076688</c:v>
                </c:pt>
                <c:pt idx="8280">
                  <c:v>0.56153846153846199</c:v>
                </c:pt>
                <c:pt idx="8281">
                  <c:v>0.34108527131783112</c:v>
                </c:pt>
                <c:pt idx="8282">
                  <c:v>0.33333333333333331</c:v>
                </c:pt>
                <c:pt idx="8283">
                  <c:v>0.40476190476190499</c:v>
                </c:pt>
                <c:pt idx="8284">
                  <c:v>0.47692307692307806</c:v>
                </c:pt>
                <c:pt idx="8285">
                  <c:v>0.44615384615384601</c:v>
                </c:pt>
                <c:pt idx="8286">
                  <c:v>0.484615384615385</c:v>
                </c:pt>
                <c:pt idx="8287">
                  <c:v>0.62307692307692297</c:v>
                </c:pt>
                <c:pt idx="8288">
                  <c:v>0.68461538461538562</c:v>
                </c:pt>
                <c:pt idx="8289">
                  <c:v>0.62307692307692297</c:v>
                </c:pt>
                <c:pt idx="8290">
                  <c:v>0.63076923076923164</c:v>
                </c:pt>
                <c:pt idx="8291">
                  <c:v>0.54615384615384788</c:v>
                </c:pt>
                <c:pt idx="8292">
                  <c:v>0.63846153846153864</c:v>
                </c:pt>
                <c:pt idx="8293">
                  <c:v>0.45238095238095377</c:v>
                </c:pt>
                <c:pt idx="8294">
                  <c:v>0.45238095238095377</c:v>
                </c:pt>
                <c:pt idx="8295">
                  <c:v>0.50793650793650758</c:v>
                </c:pt>
                <c:pt idx="8296">
                  <c:v>0.43650793650793701</c:v>
                </c:pt>
                <c:pt idx="8297">
                  <c:v>0.54761904761905011</c:v>
                </c:pt>
                <c:pt idx="8298">
                  <c:v>0.44444444444444431</c:v>
                </c:pt>
                <c:pt idx="8299">
                  <c:v>0.58914728682170459</c:v>
                </c:pt>
                <c:pt idx="8300">
                  <c:v>0.55813953488372103</c:v>
                </c:pt>
                <c:pt idx="8301">
                  <c:v>0.56923076923076688</c:v>
                </c:pt>
                <c:pt idx="8302">
                  <c:v>0.67692307692308185</c:v>
                </c:pt>
                <c:pt idx="8303">
                  <c:v>0.507692307692308</c:v>
                </c:pt>
                <c:pt idx="8304">
                  <c:v>0.42307692307692424</c:v>
                </c:pt>
                <c:pt idx="8305">
                  <c:v>0.62096774193548399</c:v>
                </c:pt>
                <c:pt idx="8306">
                  <c:v>0.57692307692308042</c:v>
                </c:pt>
                <c:pt idx="8307">
                  <c:v>0.49206349206349231</c:v>
                </c:pt>
                <c:pt idx="8308">
                  <c:v>0.52380952380952461</c:v>
                </c:pt>
                <c:pt idx="8309">
                  <c:v>0.68253968253968511</c:v>
                </c:pt>
                <c:pt idx="8310">
                  <c:v>0.68253968253968511</c:v>
                </c:pt>
                <c:pt idx="8311">
                  <c:v>0.488721804511278</c:v>
                </c:pt>
                <c:pt idx="8312">
                  <c:v>0.58646616541353125</c:v>
                </c:pt>
                <c:pt idx="8313">
                  <c:v>0.466165413533835</c:v>
                </c:pt>
                <c:pt idx="8314">
                  <c:v>0.58646616541353125</c:v>
                </c:pt>
                <c:pt idx="8315">
                  <c:v>0.54887218045112796</c:v>
                </c:pt>
                <c:pt idx="8316">
                  <c:v>0.58646616541353125</c:v>
                </c:pt>
                <c:pt idx="8317">
                  <c:v>0.49624060150375932</c:v>
                </c:pt>
                <c:pt idx="8318">
                  <c:v>0.64122137404580348</c:v>
                </c:pt>
                <c:pt idx="8319">
                  <c:v>0.6589147286821726</c:v>
                </c:pt>
                <c:pt idx="8320">
                  <c:v>0.59375</c:v>
                </c:pt>
                <c:pt idx="8321">
                  <c:v>0.53906249999999956</c:v>
                </c:pt>
                <c:pt idx="8322">
                  <c:v>0.57031249999999956</c:v>
                </c:pt>
                <c:pt idx="8323">
                  <c:v>0.42063492063492108</c:v>
                </c:pt>
                <c:pt idx="8324">
                  <c:v>0.63565891472868497</c:v>
                </c:pt>
                <c:pt idx="8325">
                  <c:v>0.72868217054263551</c:v>
                </c:pt>
                <c:pt idx="8326">
                  <c:v>0.48031496062992318</c:v>
                </c:pt>
                <c:pt idx="8327">
                  <c:v>0.49230769230769389</c:v>
                </c:pt>
                <c:pt idx="8328">
                  <c:v>0.8</c:v>
                </c:pt>
                <c:pt idx="8329">
                  <c:v>0.56923076923076688</c:v>
                </c:pt>
                <c:pt idx="8330">
                  <c:v>0.77692307692308127</c:v>
                </c:pt>
                <c:pt idx="8331">
                  <c:v>0.66923076923076896</c:v>
                </c:pt>
                <c:pt idx="8332">
                  <c:v>0.46923076923077006</c:v>
                </c:pt>
                <c:pt idx="8333">
                  <c:v>0.40769230769230802</c:v>
                </c:pt>
                <c:pt idx="8334">
                  <c:v>0.60317460317460536</c:v>
                </c:pt>
                <c:pt idx="8335">
                  <c:v>0.45384615384615401</c:v>
                </c:pt>
                <c:pt idx="8336">
                  <c:v>0.45384615384615401</c:v>
                </c:pt>
                <c:pt idx="8337">
                  <c:v>0.58461538461538498</c:v>
                </c:pt>
                <c:pt idx="8338">
                  <c:v>0.43076923076923102</c:v>
                </c:pt>
                <c:pt idx="8339">
                  <c:v>0.484615384615385</c:v>
                </c:pt>
                <c:pt idx="8340">
                  <c:v>0.61538461538461564</c:v>
                </c:pt>
                <c:pt idx="8341">
                  <c:v>0.484615384615385</c:v>
                </c:pt>
                <c:pt idx="8342">
                  <c:v>0.47692307692307806</c:v>
                </c:pt>
                <c:pt idx="8343">
                  <c:v>0.33846153846153793</c:v>
                </c:pt>
                <c:pt idx="8344">
                  <c:v>0.56153846153846199</c:v>
                </c:pt>
                <c:pt idx="8345">
                  <c:v>0.53846153846153799</c:v>
                </c:pt>
                <c:pt idx="8346">
                  <c:v>0.47692307692307806</c:v>
                </c:pt>
                <c:pt idx="8347">
                  <c:v>0.44615384615384601</c:v>
                </c:pt>
                <c:pt idx="8348">
                  <c:v>0.60000000000000064</c:v>
                </c:pt>
                <c:pt idx="8349">
                  <c:v>0.515384615384615</c:v>
                </c:pt>
                <c:pt idx="8350">
                  <c:v>0.52307692307692111</c:v>
                </c:pt>
                <c:pt idx="8351">
                  <c:v>0.47692307692307806</c:v>
                </c:pt>
                <c:pt idx="8352">
                  <c:v>0.49230769230769389</c:v>
                </c:pt>
                <c:pt idx="8353">
                  <c:v>0.49230769230769389</c:v>
                </c:pt>
                <c:pt idx="8354">
                  <c:v>0.45384615384615401</c:v>
                </c:pt>
                <c:pt idx="8355">
                  <c:v>0.49230769230769389</c:v>
                </c:pt>
                <c:pt idx="8356">
                  <c:v>0.53846153846153799</c:v>
                </c:pt>
                <c:pt idx="8357">
                  <c:v>0.71538461538461562</c:v>
                </c:pt>
                <c:pt idx="8358">
                  <c:v>0.45384615384615401</c:v>
                </c:pt>
                <c:pt idx="8359">
                  <c:v>0.45384615384615401</c:v>
                </c:pt>
                <c:pt idx="8360">
                  <c:v>0.59230769230769198</c:v>
                </c:pt>
                <c:pt idx="8361">
                  <c:v>0.42307692307692424</c:v>
                </c:pt>
                <c:pt idx="8362">
                  <c:v>0.41538461538461802</c:v>
                </c:pt>
                <c:pt idx="8363">
                  <c:v>0.42307692307692424</c:v>
                </c:pt>
                <c:pt idx="8364">
                  <c:v>0.35384615384615431</c:v>
                </c:pt>
                <c:pt idx="8365">
                  <c:v>0.41538461538461802</c:v>
                </c:pt>
                <c:pt idx="8366">
                  <c:v>0.64615384615384919</c:v>
                </c:pt>
                <c:pt idx="8367">
                  <c:v>0.45384615384615401</c:v>
                </c:pt>
                <c:pt idx="8368">
                  <c:v>0.46923076923077006</c:v>
                </c:pt>
                <c:pt idx="8369">
                  <c:v>0.48437500000000094</c:v>
                </c:pt>
                <c:pt idx="8370">
                  <c:v>0.4609375</c:v>
                </c:pt>
                <c:pt idx="8371">
                  <c:v>0.42187500000000094</c:v>
                </c:pt>
                <c:pt idx="8372">
                  <c:v>0.5</c:v>
                </c:pt>
                <c:pt idx="8373">
                  <c:v>0.5625</c:v>
                </c:pt>
                <c:pt idx="8374">
                  <c:v>0.5114503816793885</c:v>
                </c:pt>
                <c:pt idx="8375">
                  <c:v>0.58778625954198449</c:v>
                </c:pt>
                <c:pt idx="8376">
                  <c:v>0.58778625954198449</c:v>
                </c:pt>
                <c:pt idx="8377">
                  <c:v>0.58778625954198449</c:v>
                </c:pt>
                <c:pt idx="8378">
                  <c:v>0.60465116279069864</c:v>
                </c:pt>
                <c:pt idx="8379">
                  <c:v>0.46212121212121199</c:v>
                </c:pt>
                <c:pt idx="8380">
                  <c:v>0.64179104477612148</c:v>
                </c:pt>
                <c:pt idx="8381">
                  <c:v>0.54615384615384788</c:v>
                </c:pt>
                <c:pt idx="8382">
                  <c:v>0.64179104477612148</c:v>
                </c:pt>
                <c:pt idx="8383">
                  <c:v>0.73134328358209189</c:v>
                </c:pt>
                <c:pt idx="8384">
                  <c:v>0.70895522388059984</c:v>
                </c:pt>
                <c:pt idx="8385">
                  <c:v>0.688405797101449</c:v>
                </c:pt>
                <c:pt idx="8386">
                  <c:v>0.68115942028985565</c:v>
                </c:pt>
                <c:pt idx="8387">
                  <c:v>0.53237410071942359</c:v>
                </c:pt>
                <c:pt idx="8388">
                  <c:v>0.66666666666666763</c:v>
                </c:pt>
                <c:pt idx="8389">
                  <c:v>0.55797101449275588</c:v>
                </c:pt>
                <c:pt idx="8390">
                  <c:v>0.68115942028985565</c:v>
                </c:pt>
                <c:pt idx="8391">
                  <c:v>0.6043165467625895</c:v>
                </c:pt>
                <c:pt idx="8392">
                  <c:v>0.6043165467625895</c:v>
                </c:pt>
                <c:pt idx="8393">
                  <c:v>0.56115107913669104</c:v>
                </c:pt>
                <c:pt idx="8394">
                  <c:v>0.63043478260869812</c:v>
                </c:pt>
                <c:pt idx="8395">
                  <c:v>0.5942028985507245</c:v>
                </c:pt>
                <c:pt idx="8396">
                  <c:v>0.5942028985507245</c:v>
                </c:pt>
                <c:pt idx="8397">
                  <c:v>0.73188405797101563</c:v>
                </c:pt>
                <c:pt idx="8398">
                  <c:v>0.5942028985507245</c:v>
                </c:pt>
                <c:pt idx="8399">
                  <c:v>0.60144927536231962</c:v>
                </c:pt>
                <c:pt idx="8400">
                  <c:v>0.44604316546762601</c:v>
                </c:pt>
                <c:pt idx="8401">
                  <c:v>0.74100719424460404</c:v>
                </c:pt>
                <c:pt idx="8402">
                  <c:v>0.46043165467625879</c:v>
                </c:pt>
                <c:pt idx="8403">
                  <c:v>0.48201438848921024</c:v>
                </c:pt>
                <c:pt idx="8404">
                  <c:v>0.58695652173912716</c:v>
                </c:pt>
                <c:pt idx="8405">
                  <c:v>0.76086956521739102</c:v>
                </c:pt>
                <c:pt idx="8406">
                  <c:v>0.81884057971014501</c:v>
                </c:pt>
                <c:pt idx="8407">
                  <c:v>0.86231884057971064</c:v>
                </c:pt>
                <c:pt idx="8408">
                  <c:v>0.70289855072463803</c:v>
                </c:pt>
                <c:pt idx="8409">
                  <c:v>0.69565217391304301</c:v>
                </c:pt>
                <c:pt idx="8410">
                  <c:v>0.47101449275362406</c:v>
                </c:pt>
                <c:pt idx="8411">
                  <c:v>0.46376811594202932</c:v>
                </c:pt>
                <c:pt idx="8412">
                  <c:v>0.56716417910447803</c:v>
                </c:pt>
                <c:pt idx="8413">
                  <c:v>0.58992805755395705</c:v>
                </c:pt>
                <c:pt idx="8414">
                  <c:v>0.56115107913669104</c:v>
                </c:pt>
                <c:pt idx="8415">
                  <c:v>0.59558823529411797</c:v>
                </c:pt>
                <c:pt idx="8416">
                  <c:v>0.73381294964028798</c:v>
                </c:pt>
                <c:pt idx="8417">
                  <c:v>0.79136690647482</c:v>
                </c:pt>
                <c:pt idx="8418">
                  <c:v>0.73381294964028798</c:v>
                </c:pt>
                <c:pt idx="8419">
                  <c:v>0.72661870503597104</c:v>
                </c:pt>
                <c:pt idx="8420">
                  <c:v>0.68115942028985565</c:v>
                </c:pt>
                <c:pt idx="8421">
                  <c:v>0.75362318840579912</c:v>
                </c:pt>
                <c:pt idx="8422">
                  <c:v>0.57037037037037064</c:v>
                </c:pt>
                <c:pt idx="8423">
                  <c:v>0.57037037037037064</c:v>
                </c:pt>
                <c:pt idx="8424">
                  <c:v>0.64444444444444648</c:v>
                </c:pt>
                <c:pt idx="8425">
                  <c:v>0.55555555555555602</c:v>
                </c:pt>
                <c:pt idx="8426">
                  <c:v>0.65925925925926065</c:v>
                </c:pt>
                <c:pt idx="8427">
                  <c:v>0.56296296296295945</c:v>
                </c:pt>
                <c:pt idx="8428">
                  <c:v>0.71014492753623204</c:v>
                </c:pt>
                <c:pt idx="8429">
                  <c:v>0.67883211678832311</c:v>
                </c:pt>
                <c:pt idx="8430">
                  <c:v>0.70503597122302264</c:v>
                </c:pt>
                <c:pt idx="8431">
                  <c:v>0.80575539568345511</c:v>
                </c:pt>
                <c:pt idx="8432">
                  <c:v>0.61870503597122362</c:v>
                </c:pt>
                <c:pt idx="8433">
                  <c:v>0.58273381294964</c:v>
                </c:pt>
                <c:pt idx="8434">
                  <c:v>0.48120300751879674</c:v>
                </c:pt>
                <c:pt idx="8435">
                  <c:v>0.70289855072463803</c:v>
                </c:pt>
                <c:pt idx="8436">
                  <c:v>0.63703703703703762</c:v>
                </c:pt>
                <c:pt idx="8437">
                  <c:v>0.65185185185185412</c:v>
                </c:pt>
                <c:pt idx="8438">
                  <c:v>0.55555555555555602</c:v>
                </c:pt>
                <c:pt idx="8439">
                  <c:v>0.55555555555555602</c:v>
                </c:pt>
                <c:pt idx="8440">
                  <c:v>0.59154929577464599</c:v>
                </c:pt>
                <c:pt idx="8441">
                  <c:v>0.67605633802817211</c:v>
                </c:pt>
                <c:pt idx="8442">
                  <c:v>0.5704225352112654</c:v>
                </c:pt>
                <c:pt idx="8443">
                  <c:v>0.67605633802817211</c:v>
                </c:pt>
                <c:pt idx="8444">
                  <c:v>0.64539007092198664</c:v>
                </c:pt>
                <c:pt idx="8445">
                  <c:v>0.69014084507042361</c:v>
                </c:pt>
                <c:pt idx="8446">
                  <c:v>0.59859154929577496</c:v>
                </c:pt>
                <c:pt idx="8447">
                  <c:v>0.76978417266187427</c:v>
                </c:pt>
                <c:pt idx="8448">
                  <c:v>0.77536231884058004</c:v>
                </c:pt>
                <c:pt idx="8449">
                  <c:v>0.56617647058823561</c:v>
                </c:pt>
                <c:pt idx="8450">
                  <c:v>0.64963503649635423</c:v>
                </c:pt>
                <c:pt idx="8451">
                  <c:v>0.68613138686131359</c:v>
                </c:pt>
                <c:pt idx="8452">
                  <c:v>0.57777777777777861</c:v>
                </c:pt>
                <c:pt idx="8453">
                  <c:v>0.70289855072463803</c:v>
                </c:pt>
                <c:pt idx="8454">
                  <c:v>0.86131386861313963</c:v>
                </c:pt>
                <c:pt idx="8455">
                  <c:v>0.60294117647059353</c:v>
                </c:pt>
                <c:pt idx="8456">
                  <c:v>0.63043478260869812</c:v>
                </c:pt>
                <c:pt idx="8457">
                  <c:v>0.90579710144927505</c:v>
                </c:pt>
                <c:pt idx="8458">
                  <c:v>0.70289855072463803</c:v>
                </c:pt>
                <c:pt idx="8459">
                  <c:v>0.89855072463768049</c:v>
                </c:pt>
                <c:pt idx="8460">
                  <c:v>0.79710144927536197</c:v>
                </c:pt>
                <c:pt idx="8461">
                  <c:v>0.58992805755395705</c:v>
                </c:pt>
                <c:pt idx="8462">
                  <c:v>0.54676258992805515</c:v>
                </c:pt>
                <c:pt idx="8463">
                  <c:v>0.71111111111111103</c:v>
                </c:pt>
                <c:pt idx="8464">
                  <c:v>0.58992805755395705</c:v>
                </c:pt>
                <c:pt idx="8465">
                  <c:v>0.58992805755395705</c:v>
                </c:pt>
                <c:pt idx="8466">
                  <c:v>0.69784172661870925</c:v>
                </c:pt>
                <c:pt idx="8467">
                  <c:v>0.55395683453237465</c:v>
                </c:pt>
                <c:pt idx="8468">
                  <c:v>0.57553956834532349</c:v>
                </c:pt>
                <c:pt idx="8469">
                  <c:v>0.71223021582733759</c:v>
                </c:pt>
                <c:pt idx="8470">
                  <c:v>0.57553956834532349</c:v>
                </c:pt>
                <c:pt idx="8471">
                  <c:v>0.51798561151079336</c:v>
                </c:pt>
                <c:pt idx="8472">
                  <c:v>0.45323741007194179</c:v>
                </c:pt>
                <c:pt idx="8473">
                  <c:v>0.67625899280575563</c:v>
                </c:pt>
                <c:pt idx="8474">
                  <c:v>0.65467625899280812</c:v>
                </c:pt>
                <c:pt idx="8475">
                  <c:v>0.43884892086331007</c:v>
                </c:pt>
                <c:pt idx="8476">
                  <c:v>0.55395683453237465</c:v>
                </c:pt>
                <c:pt idx="8477">
                  <c:v>0.53956834532373887</c:v>
                </c:pt>
                <c:pt idx="8478">
                  <c:v>0.61870503597122362</c:v>
                </c:pt>
                <c:pt idx="8479">
                  <c:v>0.61151079136690556</c:v>
                </c:pt>
                <c:pt idx="8480">
                  <c:v>0.43884892086331007</c:v>
                </c:pt>
                <c:pt idx="8481">
                  <c:v>0.45323741007194179</c:v>
                </c:pt>
                <c:pt idx="8482">
                  <c:v>0.45323741007194179</c:v>
                </c:pt>
                <c:pt idx="8483">
                  <c:v>0.43165467625899406</c:v>
                </c:pt>
                <c:pt idx="8484">
                  <c:v>0.45323741007194179</c:v>
                </c:pt>
                <c:pt idx="8485">
                  <c:v>0.48201438848921024</c:v>
                </c:pt>
                <c:pt idx="8486">
                  <c:v>0.79136690647482</c:v>
                </c:pt>
                <c:pt idx="8487">
                  <c:v>0.56115107913669104</c:v>
                </c:pt>
                <c:pt idx="8488">
                  <c:v>0.56115107913669104</c:v>
                </c:pt>
                <c:pt idx="8489">
                  <c:v>0.70503597122302264</c:v>
                </c:pt>
                <c:pt idx="8490">
                  <c:v>0.54676258992805515</c:v>
                </c:pt>
                <c:pt idx="8491">
                  <c:v>0.52517985611511131</c:v>
                </c:pt>
                <c:pt idx="8492">
                  <c:v>0.54676258992805515</c:v>
                </c:pt>
                <c:pt idx="8493">
                  <c:v>0.45323741007194179</c:v>
                </c:pt>
                <c:pt idx="8494">
                  <c:v>0.51798561151079336</c:v>
                </c:pt>
                <c:pt idx="8495">
                  <c:v>0.75539568345323949</c:v>
                </c:pt>
                <c:pt idx="8496">
                  <c:v>0.56115107913669104</c:v>
                </c:pt>
                <c:pt idx="8497">
                  <c:v>0.6043165467625895</c:v>
                </c:pt>
                <c:pt idx="8498">
                  <c:v>0.625000000000002</c:v>
                </c:pt>
                <c:pt idx="8499">
                  <c:v>0.61764705882353277</c:v>
                </c:pt>
                <c:pt idx="8500">
                  <c:v>0.58088235294117696</c:v>
                </c:pt>
                <c:pt idx="8501">
                  <c:v>0.63970588235294312</c:v>
                </c:pt>
                <c:pt idx="8502">
                  <c:v>0.56934306569343163</c:v>
                </c:pt>
                <c:pt idx="8503">
                  <c:v>0.64285714285714302</c:v>
                </c:pt>
                <c:pt idx="8504">
                  <c:v>0.71428571428571463</c:v>
                </c:pt>
                <c:pt idx="8505">
                  <c:v>0.71428571428571463</c:v>
                </c:pt>
                <c:pt idx="8506">
                  <c:v>0.71428571428571463</c:v>
                </c:pt>
                <c:pt idx="8507">
                  <c:v>0.71739130434782605</c:v>
                </c:pt>
                <c:pt idx="8508">
                  <c:v>0.58571428571428352</c:v>
                </c:pt>
                <c:pt idx="8509">
                  <c:v>0.72727272727272696</c:v>
                </c:pt>
                <c:pt idx="8510">
                  <c:v>0.66906474820143902</c:v>
                </c:pt>
                <c:pt idx="8511">
                  <c:v>0.72727272727272696</c:v>
                </c:pt>
                <c:pt idx="8512">
                  <c:v>0.84172661870503662</c:v>
                </c:pt>
                <c:pt idx="8513">
                  <c:v>0.81294964028777283</c:v>
                </c:pt>
                <c:pt idx="8514">
                  <c:v>0.85820895522388385</c:v>
                </c:pt>
                <c:pt idx="8515">
                  <c:v>0.70149253731343364</c:v>
                </c:pt>
                <c:pt idx="8516">
                  <c:v>0.69402985074626899</c:v>
                </c:pt>
                <c:pt idx="8517">
                  <c:v>0.62686567164179396</c:v>
                </c:pt>
                <c:pt idx="8518">
                  <c:v>0.67910447761194248</c:v>
                </c:pt>
                <c:pt idx="8519">
                  <c:v>0.64179104477612148</c:v>
                </c:pt>
                <c:pt idx="8520">
                  <c:v>0.69402985074626899</c:v>
                </c:pt>
                <c:pt idx="8521">
                  <c:v>0.71641791044776049</c:v>
                </c:pt>
                <c:pt idx="8522">
                  <c:v>0.71641791044776049</c:v>
                </c:pt>
                <c:pt idx="8523">
                  <c:v>0.65671641791044988</c:v>
                </c:pt>
                <c:pt idx="8524">
                  <c:v>0.73134328358209189</c:v>
                </c:pt>
                <c:pt idx="8525">
                  <c:v>0.70895522388059984</c:v>
                </c:pt>
                <c:pt idx="8526">
                  <c:v>0.69402985074626899</c:v>
                </c:pt>
                <c:pt idx="8527">
                  <c:v>0.77611940298507842</c:v>
                </c:pt>
                <c:pt idx="8528">
                  <c:v>0.69402985074626899</c:v>
                </c:pt>
                <c:pt idx="8529">
                  <c:v>0.71641791044776049</c:v>
                </c:pt>
                <c:pt idx="8530">
                  <c:v>0.55223880597014896</c:v>
                </c:pt>
                <c:pt idx="8531">
                  <c:v>0.79850746268656703</c:v>
                </c:pt>
                <c:pt idx="8532">
                  <c:v>0.55223880597014896</c:v>
                </c:pt>
                <c:pt idx="8533">
                  <c:v>0.5970149253731335</c:v>
                </c:pt>
                <c:pt idx="8534">
                  <c:v>0.70149253731343364</c:v>
                </c:pt>
                <c:pt idx="8535">
                  <c:v>0.85074626865671665</c:v>
                </c:pt>
                <c:pt idx="8536">
                  <c:v>0.85074626865671665</c:v>
                </c:pt>
                <c:pt idx="8537">
                  <c:v>0.89552238805969986</c:v>
                </c:pt>
                <c:pt idx="8538">
                  <c:v>0.74626865671641862</c:v>
                </c:pt>
                <c:pt idx="8539">
                  <c:v>0.73880597014925464</c:v>
                </c:pt>
                <c:pt idx="8540">
                  <c:v>0.57142857142857384</c:v>
                </c:pt>
                <c:pt idx="8541">
                  <c:v>0.56390977443609236</c:v>
                </c:pt>
                <c:pt idx="8542">
                  <c:v>0.65384615384615463</c:v>
                </c:pt>
                <c:pt idx="8543">
                  <c:v>0.64179104477612148</c:v>
                </c:pt>
                <c:pt idx="8544">
                  <c:v>0.65671641791044988</c:v>
                </c:pt>
                <c:pt idx="8545">
                  <c:v>0.71641791044776049</c:v>
                </c:pt>
                <c:pt idx="8546">
                  <c:v>0.7910447761194056</c:v>
                </c:pt>
                <c:pt idx="8547">
                  <c:v>0.85074626865671665</c:v>
                </c:pt>
                <c:pt idx="8548">
                  <c:v>0.85074626865671665</c:v>
                </c:pt>
                <c:pt idx="8549">
                  <c:v>0.84328358208955201</c:v>
                </c:pt>
                <c:pt idx="8550">
                  <c:v>0.76865671641791211</c:v>
                </c:pt>
                <c:pt idx="8551">
                  <c:v>0.85820895522388385</c:v>
                </c:pt>
                <c:pt idx="8552">
                  <c:v>0.66923076923076896</c:v>
                </c:pt>
                <c:pt idx="8553">
                  <c:v>0.66923076923076896</c:v>
                </c:pt>
                <c:pt idx="8554">
                  <c:v>0.73076923076923161</c:v>
                </c:pt>
                <c:pt idx="8555">
                  <c:v>0.65384615384615463</c:v>
                </c:pt>
                <c:pt idx="8556">
                  <c:v>0.76153846153846105</c:v>
                </c:pt>
                <c:pt idx="8557">
                  <c:v>0.66153846153846263</c:v>
                </c:pt>
                <c:pt idx="8558">
                  <c:v>0.81954887218045336</c:v>
                </c:pt>
                <c:pt idx="8559">
                  <c:v>0.6616541353383486</c:v>
                </c:pt>
                <c:pt idx="8560">
                  <c:v>0.7910447761194056</c:v>
                </c:pt>
                <c:pt idx="8561">
                  <c:v>0.83582089552239036</c:v>
                </c:pt>
                <c:pt idx="8562">
                  <c:v>0.64179104477612148</c:v>
                </c:pt>
                <c:pt idx="8563">
                  <c:v>0.66417910447761264</c:v>
                </c:pt>
                <c:pt idx="8564">
                  <c:v>0.59375</c:v>
                </c:pt>
                <c:pt idx="8565">
                  <c:v>0.7910447761194056</c:v>
                </c:pt>
                <c:pt idx="8566">
                  <c:v>0.73846153846153961</c:v>
                </c:pt>
                <c:pt idx="8567">
                  <c:v>0.75384615384615405</c:v>
                </c:pt>
                <c:pt idx="8568">
                  <c:v>0.65384615384615463</c:v>
                </c:pt>
                <c:pt idx="8569">
                  <c:v>0.65384615384615463</c:v>
                </c:pt>
                <c:pt idx="8570">
                  <c:v>0.69343065693430705</c:v>
                </c:pt>
                <c:pt idx="8571">
                  <c:v>0.70802919708029388</c:v>
                </c:pt>
                <c:pt idx="8572">
                  <c:v>0.67153284671532798</c:v>
                </c:pt>
                <c:pt idx="8573">
                  <c:v>0.70802919708029388</c:v>
                </c:pt>
                <c:pt idx="8574">
                  <c:v>0.73722627737226298</c:v>
                </c:pt>
                <c:pt idx="8575">
                  <c:v>0.72262773722627949</c:v>
                </c:pt>
                <c:pt idx="8576">
                  <c:v>0.68613138686131359</c:v>
                </c:pt>
                <c:pt idx="8577">
                  <c:v>0.65925925925926065</c:v>
                </c:pt>
                <c:pt idx="8578">
                  <c:v>0.81203007518796821</c:v>
                </c:pt>
                <c:pt idx="8579">
                  <c:v>0.68181818181818199</c:v>
                </c:pt>
                <c:pt idx="8580">
                  <c:v>0.750000000000002</c:v>
                </c:pt>
                <c:pt idx="8581">
                  <c:v>0.78030303030303005</c:v>
                </c:pt>
                <c:pt idx="8582">
                  <c:v>0.66923076923076896</c:v>
                </c:pt>
                <c:pt idx="8583">
                  <c:v>0.60150375939849665</c:v>
                </c:pt>
                <c:pt idx="8584">
                  <c:v>0.75187969924812437</c:v>
                </c:pt>
                <c:pt idx="8585">
                  <c:v>0.69465648854961803</c:v>
                </c:pt>
                <c:pt idx="8586">
                  <c:v>0.73134328358209189</c:v>
                </c:pt>
                <c:pt idx="8587">
                  <c:v>0.80597014925373101</c:v>
                </c:pt>
                <c:pt idx="8588">
                  <c:v>0.80597014925373101</c:v>
                </c:pt>
                <c:pt idx="8589">
                  <c:v>0.79850746268656703</c:v>
                </c:pt>
                <c:pt idx="8590">
                  <c:v>0.81343283582089598</c:v>
                </c:pt>
                <c:pt idx="8591">
                  <c:v>0.69402985074626899</c:v>
                </c:pt>
                <c:pt idx="8592">
                  <c:v>0.64925373134328612</c:v>
                </c:pt>
                <c:pt idx="8593">
                  <c:v>0.83846153846153804</c:v>
                </c:pt>
                <c:pt idx="8594">
                  <c:v>0.70149253731343364</c:v>
                </c:pt>
                <c:pt idx="8595">
                  <c:v>0.70149253731343364</c:v>
                </c:pt>
                <c:pt idx="8596">
                  <c:v>0.80597014925373101</c:v>
                </c:pt>
                <c:pt idx="8597">
                  <c:v>0.65671641791044988</c:v>
                </c:pt>
                <c:pt idx="8598">
                  <c:v>0.69402985074626899</c:v>
                </c:pt>
                <c:pt idx="8599">
                  <c:v>0.61194029850746512</c:v>
                </c:pt>
                <c:pt idx="8600">
                  <c:v>0.69402985074626899</c:v>
                </c:pt>
                <c:pt idx="8601">
                  <c:v>0.61194029850746512</c:v>
                </c:pt>
                <c:pt idx="8602">
                  <c:v>0.55223880597014896</c:v>
                </c:pt>
                <c:pt idx="8603">
                  <c:v>0.70895522388059984</c:v>
                </c:pt>
                <c:pt idx="8604">
                  <c:v>0.76119402985074602</c:v>
                </c:pt>
                <c:pt idx="8605">
                  <c:v>0.55223880597014896</c:v>
                </c:pt>
                <c:pt idx="8606">
                  <c:v>0.64925373134328612</c:v>
                </c:pt>
                <c:pt idx="8607">
                  <c:v>0.65671641791044988</c:v>
                </c:pt>
                <c:pt idx="8608">
                  <c:v>0.73880597014925464</c:v>
                </c:pt>
                <c:pt idx="8609">
                  <c:v>0.72388059701492502</c:v>
                </c:pt>
                <c:pt idx="8610">
                  <c:v>0.55223880597014896</c:v>
                </c:pt>
                <c:pt idx="8611">
                  <c:v>0.56716417910447803</c:v>
                </c:pt>
                <c:pt idx="8612">
                  <c:v>0.56716417910447803</c:v>
                </c:pt>
                <c:pt idx="8613">
                  <c:v>0.52985074626865702</c:v>
                </c:pt>
                <c:pt idx="8614">
                  <c:v>0.56716417910447803</c:v>
                </c:pt>
                <c:pt idx="8615">
                  <c:v>0.5970149253731335</c:v>
                </c:pt>
                <c:pt idx="8616">
                  <c:v>0.91044776119402959</c:v>
                </c:pt>
                <c:pt idx="8617">
                  <c:v>0.67910447761194248</c:v>
                </c:pt>
                <c:pt idx="8618">
                  <c:v>0.67910447761194248</c:v>
                </c:pt>
                <c:pt idx="8619">
                  <c:v>0.81343283582089598</c:v>
                </c:pt>
                <c:pt idx="8620">
                  <c:v>0.64925373134328612</c:v>
                </c:pt>
                <c:pt idx="8621">
                  <c:v>0.62686567164179396</c:v>
                </c:pt>
                <c:pt idx="8622">
                  <c:v>0.64179104477612148</c:v>
                </c:pt>
                <c:pt idx="8623">
                  <c:v>0.56716417910447803</c:v>
                </c:pt>
                <c:pt idx="8624">
                  <c:v>0.61194029850746512</c:v>
                </c:pt>
                <c:pt idx="8625">
                  <c:v>0.86567164179104505</c:v>
                </c:pt>
                <c:pt idx="8626">
                  <c:v>0.67910447761194248</c:v>
                </c:pt>
                <c:pt idx="8627">
                  <c:v>0.71641791044776049</c:v>
                </c:pt>
                <c:pt idx="8628">
                  <c:v>0.71212121212121449</c:v>
                </c:pt>
                <c:pt idx="8629">
                  <c:v>0.70454545454545736</c:v>
                </c:pt>
                <c:pt idx="8630">
                  <c:v>0.66666666666666763</c:v>
                </c:pt>
                <c:pt idx="8631">
                  <c:v>0.72727272727272696</c:v>
                </c:pt>
                <c:pt idx="8632">
                  <c:v>0.66666666666666763</c:v>
                </c:pt>
                <c:pt idx="8633">
                  <c:v>0.75555555555555665</c:v>
                </c:pt>
                <c:pt idx="8634">
                  <c:v>0.82222222222222197</c:v>
                </c:pt>
                <c:pt idx="8635">
                  <c:v>0.82222222222222197</c:v>
                </c:pt>
                <c:pt idx="8636">
                  <c:v>0.82222222222222197</c:v>
                </c:pt>
                <c:pt idx="8637">
                  <c:v>0.8270676691729294</c:v>
                </c:pt>
                <c:pt idx="8638">
                  <c:v>0.69117647058823561</c:v>
                </c:pt>
                <c:pt idx="8639">
                  <c:v>0.85507246376811663</c:v>
                </c:pt>
                <c:pt idx="8640">
                  <c:v>0.79850746268656703</c:v>
                </c:pt>
                <c:pt idx="8641">
                  <c:v>0.85507246376811663</c:v>
                </c:pt>
                <c:pt idx="8642">
                  <c:v>0.91304347826087284</c:v>
                </c:pt>
                <c:pt idx="8643">
                  <c:v>0.94202898550724556</c:v>
                </c:pt>
                <c:pt idx="8644">
                  <c:v>0.75373134328358626</c:v>
                </c:pt>
                <c:pt idx="8645">
                  <c:v>0.8768115942029</c:v>
                </c:pt>
                <c:pt idx="8646">
                  <c:v>0.57692307692308042</c:v>
                </c:pt>
                <c:pt idx="8647">
                  <c:v>0.56923076923076688</c:v>
                </c:pt>
                <c:pt idx="8648">
                  <c:v>0.507692307692308</c:v>
                </c:pt>
                <c:pt idx="8649">
                  <c:v>0.55384615384615399</c:v>
                </c:pt>
                <c:pt idx="8650">
                  <c:v>0.515384615384615</c:v>
                </c:pt>
                <c:pt idx="8651">
                  <c:v>0.56923076923076688</c:v>
                </c:pt>
                <c:pt idx="8652">
                  <c:v>0.60000000000000064</c:v>
                </c:pt>
                <c:pt idx="8653">
                  <c:v>0.60000000000000064</c:v>
                </c:pt>
                <c:pt idx="8654">
                  <c:v>0.53846153846153799</c:v>
                </c:pt>
                <c:pt idx="8655">
                  <c:v>0.60769230769230864</c:v>
                </c:pt>
                <c:pt idx="8656">
                  <c:v>0.57692307692308042</c:v>
                </c:pt>
                <c:pt idx="8657">
                  <c:v>0.56153846153846199</c:v>
                </c:pt>
                <c:pt idx="8658">
                  <c:v>0.64615384615384919</c:v>
                </c:pt>
                <c:pt idx="8659">
                  <c:v>0.56153846153846199</c:v>
                </c:pt>
                <c:pt idx="8660">
                  <c:v>0.58461538461538498</c:v>
                </c:pt>
                <c:pt idx="8661">
                  <c:v>0.41538461538461802</c:v>
                </c:pt>
                <c:pt idx="8662">
                  <c:v>0.66923076923076896</c:v>
                </c:pt>
                <c:pt idx="8663">
                  <c:v>0.43846153846153779</c:v>
                </c:pt>
                <c:pt idx="8664">
                  <c:v>0.46923076923077006</c:v>
                </c:pt>
                <c:pt idx="8665">
                  <c:v>0.56923076923076688</c:v>
                </c:pt>
                <c:pt idx="8666">
                  <c:v>0.73076923076923161</c:v>
                </c:pt>
                <c:pt idx="8667">
                  <c:v>0.73076923076923161</c:v>
                </c:pt>
                <c:pt idx="8668">
                  <c:v>0.77692307692308127</c:v>
                </c:pt>
                <c:pt idx="8669">
                  <c:v>0.62307692307692297</c:v>
                </c:pt>
                <c:pt idx="8670">
                  <c:v>0.61538461538461564</c:v>
                </c:pt>
                <c:pt idx="8671">
                  <c:v>0.44186046511628024</c:v>
                </c:pt>
                <c:pt idx="8672">
                  <c:v>0.43410852713178338</c:v>
                </c:pt>
                <c:pt idx="8673">
                  <c:v>0.52380952380952461</c:v>
                </c:pt>
                <c:pt idx="8674">
                  <c:v>0.53076923076923099</c:v>
                </c:pt>
                <c:pt idx="8675">
                  <c:v>0.54615384615384788</c:v>
                </c:pt>
                <c:pt idx="8676">
                  <c:v>0.58461538461538498</c:v>
                </c:pt>
                <c:pt idx="8677">
                  <c:v>0.67692307692308185</c:v>
                </c:pt>
                <c:pt idx="8678">
                  <c:v>0.73846153846153961</c:v>
                </c:pt>
                <c:pt idx="8679">
                  <c:v>0.72307692307692251</c:v>
                </c:pt>
                <c:pt idx="8680">
                  <c:v>0.73076923076923161</c:v>
                </c:pt>
                <c:pt idx="8681">
                  <c:v>0.64615384615384919</c:v>
                </c:pt>
                <c:pt idx="8682">
                  <c:v>0.73846153846153961</c:v>
                </c:pt>
                <c:pt idx="8683">
                  <c:v>0.56349206349206249</c:v>
                </c:pt>
                <c:pt idx="8684">
                  <c:v>0.56349206349206249</c:v>
                </c:pt>
                <c:pt idx="8685">
                  <c:v>0.61904761904761962</c:v>
                </c:pt>
                <c:pt idx="8686">
                  <c:v>0.54761904761905011</c:v>
                </c:pt>
                <c:pt idx="8687">
                  <c:v>0.65873015873015905</c:v>
                </c:pt>
                <c:pt idx="8688">
                  <c:v>0.55555555555555602</c:v>
                </c:pt>
                <c:pt idx="8689">
                  <c:v>0.69767441860465385</c:v>
                </c:pt>
                <c:pt idx="8690">
                  <c:v>0.52713178294573559</c:v>
                </c:pt>
                <c:pt idx="8691">
                  <c:v>0.66923076923076896</c:v>
                </c:pt>
                <c:pt idx="8692">
                  <c:v>0.71538461538461562</c:v>
                </c:pt>
                <c:pt idx="8693">
                  <c:v>0.54615384615384788</c:v>
                </c:pt>
                <c:pt idx="8694">
                  <c:v>0.53846153846153799</c:v>
                </c:pt>
                <c:pt idx="8695">
                  <c:v>0.7338709677419345</c:v>
                </c:pt>
                <c:pt idx="8696">
                  <c:v>0.66923076923076896</c:v>
                </c:pt>
                <c:pt idx="8697">
                  <c:v>0.60317460317460536</c:v>
                </c:pt>
                <c:pt idx="8698">
                  <c:v>0.63492063492063688</c:v>
                </c:pt>
                <c:pt idx="8699">
                  <c:v>0.7936507936507966</c:v>
                </c:pt>
                <c:pt idx="8700">
                  <c:v>0.7936507936507966</c:v>
                </c:pt>
                <c:pt idx="8701">
                  <c:v>0.58646616541353125</c:v>
                </c:pt>
                <c:pt idx="8702">
                  <c:v>0.59398496240601451</c:v>
                </c:pt>
                <c:pt idx="8703">
                  <c:v>0.56390977443609236</c:v>
                </c:pt>
                <c:pt idx="8704">
                  <c:v>0.59398496240601451</c:v>
                </c:pt>
                <c:pt idx="8705">
                  <c:v>0.63157894736842313</c:v>
                </c:pt>
                <c:pt idx="8706">
                  <c:v>0.59398496240601451</c:v>
                </c:pt>
                <c:pt idx="8707">
                  <c:v>0.57894736842105299</c:v>
                </c:pt>
                <c:pt idx="8708">
                  <c:v>0.5343511450381675</c:v>
                </c:pt>
                <c:pt idx="8709">
                  <c:v>0.68992248062015504</c:v>
                </c:pt>
                <c:pt idx="8710">
                  <c:v>0.69531249999999956</c:v>
                </c:pt>
                <c:pt idx="8711">
                  <c:v>0.64062500000000377</c:v>
                </c:pt>
                <c:pt idx="8712">
                  <c:v>0.67187500000000377</c:v>
                </c:pt>
                <c:pt idx="8713">
                  <c:v>0.53968253968253999</c:v>
                </c:pt>
                <c:pt idx="8714">
                  <c:v>0.5348837209302304</c:v>
                </c:pt>
                <c:pt idx="8715">
                  <c:v>0.62790697674418861</c:v>
                </c:pt>
                <c:pt idx="8716">
                  <c:v>0.58267716535433056</c:v>
                </c:pt>
                <c:pt idx="8717">
                  <c:v>0.60769230769230864</c:v>
                </c:pt>
                <c:pt idx="8718">
                  <c:v>0.68461538461538562</c:v>
                </c:pt>
                <c:pt idx="8719">
                  <c:v>0.68461538461538562</c:v>
                </c:pt>
                <c:pt idx="8720">
                  <c:v>0.67692307692308185</c:v>
                </c:pt>
                <c:pt idx="8721">
                  <c:v>0.69230769230769262</c:v>
                </c:pt>
                <c:pt idx="8722">
                  <c:v>0.56923076923076688</c:v>
                </c:pt>
                <c:pt idx="8723">
                  <c:v>0.52307692307692111</c:v>
                </c:pt>
                <c:pt idx="8724">
                  <c:v>0.71428571428571463</c:v>
                </c:pt>
                <c:pt idx="8725">
                  <c:v>0.56923076923076688</c:v>
                </c:pt>
                <c:pt idx="8726">
                  <c:v>0.56923076923076688</c:v>
                </c:pt>
                <c:pt idx="8727">
                  <c:v>0.68461538461538562</c:v>
                </c:pt>
                <c:pt idx="8728">
                  <c:v>0.53076923076923099</c:v>
                </c:pt>
                <c:pt idx="8729">
                  <c:v>0.58461538461538498</c:v>
                </c:pt>
                <c:pt idx="8730">
                  <c:v>0.5</c:v>
                </c:pt>
                <c:pt idx="8731">
                  <c:v>0.58461538461538498</c:v>
                </c:pt>
                <c:pt idx="8732">
                  <c:v>0.57692307692308042</c:v>
                </c:pt>
                <c:pt idx="8733">
                  <c:v>0.43846153846153779</c:v>
                </c:pt>
                <c:pt idx="8734">
                  <c:v>0.58461538461538498</c:v>
                </c:pt>
                <c:pt idx="8735">
                  <c:v>0.63846153846153864</c:v>
                </c:pt>
                <c:pt idx="8736">
                  <c:v>0.59230769230769198</c:v>
                </c:pt>
                <c:pt idx="8737">
                  <c:v>0.54615384615384788</c:v>
                </c:pt>
                <c:pt idx="8738">
                  <c:v>0.70000000000000062</c:v>
                </c:pt>
                <c:pt idx="8739">
                  <c:v>0.61538461538461564</c:v>
                </c:pt>
                <c:pt idx="8740">
                  <c:v>0.62307692307692297</c:v>
                </c:pt>
                <c:pt idx="8741">
                  <c:v>0.59230769230769198</c:v>
                </c:pt>
                <c:pt idx="8742">
                  <c:v>0.60769230769230864</c:v>
                </c:pt>
                <c:pt idx="8743">
                  <c:v>0.60769230769230864</c:v>
                </c:pt>
                <c:pt idx="8744">
                  <c:v>0.56923076923076688</c:v>
                </c:pt>
                <c:pt idx="8745">
                  <c:v>0.60769230769230864</c:v>
                </c:pt>
                <c:pt idx="8746">
                  <c:v>0.63846153846153864</c:v>
                </c:pt>
                <c:pt idx="8747">
                  <c:v>0.81538461538461504</c:v>
                </c:pt>
                <c:pt idx="8748">
                  <c:v>0.55384615384615399</c:v>
                </c:pt>
                <c:pt idx="8749">
                  <c:v>0.55384615384615399</c:v>
                </c:pt>
                <c:pt idx="8750">
                  <c:v>0.69230769230769262</c:v>
                </c:pt>
                <c:pt idx="8751">
                  <c:v>0.52307692307692111</c:v>
                </c:pt>
                <c:pt idx="8752">
                  <c:v>0.515384615384615</c:v>
                </c:pt>
                <c:pt idx="8753">
                  <c:v>0.52307692307692111</c:v>
                </c:pt>
                <c:pt idx="8754">
                  <c:v>0.45384615384615401</c:v>
                </c:pt>
                <c:pt idx="8755">
                  <c:v>0.515384615384615</c:v>
                </c:pt>
                <c:pt idx="8756">
                  <c:v>0.74615384615384872</c:v>
                </c:pt>
                <c:pt idx="8757">
                  <c:v>0.55384615384615399</c:v>
                </c:pt>
                <c:pt idx="8758">
                  <c:v>0.58461538461538498</c:v>
                </c:pt>
                <c:pt idx="8759">
                  <c:v>0.58593749999999956</c:v>
                </c:pt>
                <c:pt idx="8760">
                  <c:v>0.578125000000002</c:v>
                </c:pt>
                <c:pt idx="8761">
                  <c:v>0.53906249999999956</c:v>
                </c:pt>
                <c:pt idx="8762">
                  <c:v>0.60156249999999956</c:v>
                </c:pt>
                <c:pt idx="8763">
                  <c:v>0.6640625</c:v>
                </c:pt>
                <c:pt idx="8764">
                  <c:v>0.62595419847328448</c:v>
                </c:pt>
                <c:pt idx="8765">
                  <c:v>0.70229007633588225</c:v>
                </c:pt>
                <c:pt idx="8766">
                  <c:v>0.70229007633588225</c:v>
                </c:pt>
                <c:pt idx="8767">
                  <c:v>0.70229007633588225</c:v>
                </c:pt>
                <c:pt idx="8768">
                  <c:v>0.70542635658914765</c:v>
                </c:pt>
                <c:pt idx="8769">
                  <c:v>0.560606060606061</c:v>
                </c:pt>
                <c:pt idx="8770">
                  <c:v>0.73880597014925464</c:v>
                </c:pt>
                <c:pt idx="8771">
                  <c:v>0.67692307692308185</c:v>
                </c:pt>
                <c:pt idx="8772">
                  <c:v>0.73880597014925464</c:v>
                </c:pt>
                <c:pt idx="8773">
                  <c:v>0.79850746268656703</c:v>
                </c:pt>
                <c:pt idx="8774">
                  <c:v>0.82089552238806285</c:v>
                </c:pt>
                <c:pt idx="8775">
                  <c:v>0.87313432835820903</c:v>
                </c:pt>
                <c:pt idx="8776">
                  <c:v>0.76119402985074602</c:v>
                </c:pt>
                <c:pt idx="8777">
                  <c:v>0.88059701492537301</c:v>
                </c:pt>
                <c:pt idx="8778">
                  <c:v>0.70370370370370405</c:v>
                </c:pt>
                <c:pt idx="8779">
                  <c:v>0.69629629629629664</c:v>
                </c:pt>
                <c:pt idx="8780">
                  <c:v>0.62222222222222201</c:v>
                </c:pt>
                <c:pt idx="8781">
                  <c:v>0.68148148148148102</c:v>
                </c:pt>
                <c:pt idx="8782">
                  <c:v>0.64444444444444648</c:v>
                </c:pt>
                <c:pt idx="8783">
                  <c:v>0.69629629629629664</c:v>
                </c:pt>
                <c:pt idx="8784">
                  <c:v>0.71111111111111103</c:v>
                </c:pt>
                <c:pt idx="8785">
                  <c:v>0.71111111111111103</c:v>
                </c:pt>
                <c:pt idx="8786">
                  <c:v>0.65185185185185412</c:v>
                </c:pt>
                <c:pt idx="8787">
                  <c:v>0.73333333333333361</c:v>
                </c:pt>
                <c:pt idx="8788">
                  <c:v>0.70370370370370405</c:v>
                </c:pt>
                <c:pt idx="8789">
                  <c:v>0.68888888888889088</c:v>
                </c:pt>
                <c:pt idx="8790">
                  <c:v>0.77037037037037248</c:v>
                </c:pt>
                <c:pt idx="8791">
                  <c:v>0.68888888888889088</c:v>
                </c:pt>
                <c:pt idx="8792">
                  <c:v>0.71111111111111103</c:v>
                </c:pt>
                <c:pt idx="8793">
                  <c:v>0.54814814814814805</c:v>
                </c:pt>
                <c:pt idx="8794">
                  <c:v>0.79259259259259363</c:v>
                </c:pt>
                <c:pt idx="8795">
                  <c:v>0.55555555555555602</c:v>
                </c:pt>
                <c:pt idx="8796">
                  <c:v>0.60000000000000064</c:v>
                </c:pt>
                <c:pt idx="8797">
                  <c:v>0.69629629629629664</c:v>
                </c:pt>
                <c:pt idx="8798">
                  <c:v>0.85185185185185264</c:v>
                </c:pt>
                <c:pt idx="8799">
                  <c:v>0.85185185185185264</c:v>
                </c:pt>
                <c:pt idx="8800">
                  <c:v>0.89629629629629604</c:v>
                </c:pt>
                <c:pt idx="8801">
                  <c:v>0.74814814814815012</c:v>
                </c:pt>
                <c:pt idx="8802">
                  <c:v>0.74074074074074103</c:v>
                </c:pt>
                <c:pt idx="8803">
                  <c:v>0.57462686567164201</c:v>
                </c:pt>
                <c:pt idx="8804">
                  <c:v>0.56716417910447803</c:v>
                </c:pt>
                <c:pt idx="8805">
                  <c:v>0.65648854961832104</c:v>
                </c:pt>
                <c:pt idx="8806">
                  <c:v>0.63703703703703762</c:v>
                </c:pt>
                <c:pt idx="8807">
                  <c:v>0.65185185185185412</c:v>
                </c:pt>
                <c:pt idx="8808">
                  <c:v>0.71111111111111103</c:v>
                </c:pt>
                <c:pt idx="8809">
                  <c:v>0.78518518518518499</c:v>
                </c:pt>
                <c:pt idx="8810">
                  <c:v>0.84444444444444589</c:v>
                </c:pt>
                <c:pt idx="8811">
                  <c:v>0.84444444444444589</c:v>
                </c:pt>
                <c:pt idx="8812">
                  <c:v>0.83703703703703702</c:v>
                </c:pt>
                <c:pt idx="8813">
                  <c:v>0.77037037037037248</c:v>
                </c:pt>
                <c:pt idx="8814">
                  <c:v>0.85925925925925961</c:v>
                </c:pt>
                <c:pt idx="8815">
                  <c:v>0.66412213740458437</c:v>
                </c:pt>
                <c:pt idx="8816">
                  <c:v>0.66412213740458437</c:v>
                </c:pt>
                <c:pt idx="8817">
                  <c:v>0.74045801526717836</c:v>
                </c:pt>
                <c:pt idx="8818">
                  <c:v>0.64885496183206059</c:v>
                </c:pt>
                <c:pt idx="8819">
                  <c:v>0.75572519083969736</c:v>
                </c:pt>
                <c:pt idx="8820">
                  <c:v>0.65648854961832104</c:v>
                </c:pt>
                <c:pt idx="8821">
                  <c:v>0.82089552238806285</c:v>
                </c:pt>
                <c:pt idx="8822">
                  <c:v>0.65671641791044988</c:v>
                </c:pt>
                <c:pt idx="8823">
                  <c:v>0.79259259259259363</c:v>
                </c:pt>
                <c:pt idx="8824">
                  <c:v>0.83703703703703702</c:v>
                </c:pt>
                <c:pt idx="8825">
                  <c:v>0.63703703703703762</c:v>
                </c:pt>
                <c:pt idx="8826">
                  <c:v>0.66666666666666763</c:v>
                </c:pt>
                <c:pt idx="8827">
                  <c:v>0.58914728682170459</c:v>
                </c:pt>
                <c:pt idx="8828">
                  <c:v>0.79259259259259363</c:v>
                </c:pt>
                <c:pt idx="8829">
                  <c:v>0.73282442748091836</c:v>
                </c:pt>
                <c:pt idx="8830">
                  <c:v>0.74809160305343925</c:v>
                </c:pt>
                <c:pt idx="8831">
                  <c:v>0.64885496183206059</c:v>
                </c:pt>
                <c:pt idx="8832">
                  <c:v>0.64885496183206059</c:v>
                </c:pt>
                <c:pt idx="8833">
                  <c:v>0.70289855072463803</c:v>
                </c:pt>
                <c:pt idx="8834">
                  <c:v>0.70289855072463803</c:v>
                </c:pt>
                <c:pt idx="8835">
                  <c:v>0.68115942028985565</c:v>
                </c:pt>
                <c:pt idx="8836">
                  <c:v>0.70289855072463803</c:v>
                </c:pt>
                <c:pt idx="8837">
                  <c:v>0.73913043478260898</c:v>
                </c:pt>
                <c:pt idx="8838">
                  <c:v>0.71739130434782605</c:v>
                </c:pt>
                <c:pt idx="8839">
                  <c:v>0.69565217391304301</c:v>
                </c:pt>
                <c:pt idx="8840">
                  <c:v>0.66176470588235259</c:v>
                </c:pt>
                <c:pt idx="8841">
                  <c:v>0.82089552238806285</c:v>
                </c:pt>
                <c:pt idx="8842">
                  <c:v>0.67669172932331212</c:v>
                </c:pt>
                <c:pt idx="8843">
                  <c:v>0.75939849624060485</c:v>
                </c:pt>
                <c:pt idx="8844">
                  <c:v>0.78195488721804562</c:v>
                </c:pt>
                <c:pt idx="8845">
                  <c:v>0.67175572519084248</c:v>
                </c:pt>
                <c:pt idx="8846">
                  <c:v>0.5970149253731335</c:v>
                </c:pt>
                <c:pt idx="8847">
                  <c:v>0.76119402985074602</c:v>
                </c:pt>
                <c:pt idx="8848">
                  <c:v>0.70454545454545736</c:v>
                </c:pt>
                <c:pt idx="8849">
                  <c:v>0.73333333333333361</c:v>
                </c:pt>
                <c:pt idx="8850">
                  <c:v>0.80740740740740702</c:v>
                </c:pt>
                <c:pt idx="8851">
                  <c:v>0.80740740740740702</c:v>
                </c:pt>
                <c:pt idx="8852">
                  <c:v>0.8</c:v>
                </c:pt>
                <c:pt idx="8853">
                  <c:v>0.81481481481481688</c:v>
                </c:pt>
                <c:pt idx="8854">
                  <c:v>0.69629629629629664</c:v>
                </c:pt>
                <c:pt idx="8855">
                  <c:v>0.65185185185185412</c:v>
                </c:pt>
                <c:pt idx="8856">
                  <c:v>0.83969465648855568</c:v>
                </c:pt>
                <c:pt idx="8857">
                  <c:v>0.69629629629629664</c:v>
                </c:pt>
                <c:pt idx="8858">
                  <c:v>0.69629629629629664</c:v>
                </c:pt>
                <c:pt idx="8859">
                  <c:v>0.80740740740740702</c:v>
                </c:pt>
                <c:pt idx="8860">
                  <c:v>0.65925925925926065</c:v>
                </c:pt>
                <c:pt idx="8861">
                  <c:v>0.69629629629629664</c:v>
                </c:pt>
                <c:pt idx="8862">
                  <c:v>0.61481481481481748</c:v>
                </c:pt>
                <c:pt idx="8863">
                  <c:v>0.69629629629629664</c:v>
                </c:pt>
                <c:pt idx="8864">
                  <c:v>0.60740740740740762</c:v>
                </c:pt>
                <c:pt idx="8865">
                  <c:v>0.55555555555555602</c:v>
                </c:pt>
                <c:pt idx="8866">
                  <c:v>0.71111111111111103</c:v>
                </c:pt>
                <c:pt idx="8867">
                  <c:v>0.7629629629629604</c:v>
                </c:pt>
                <c:pt idx="8868">
                  <c:v>0.55555555555555602</c:v>
                </c:pt>
                <c:pt idx="8869">
                  <c:v>0.64444444444444648</c:v>
                </c:pt>
                <c:pt idx="8870">
                  <c:v>0.65925925925926065</c:v>
                </c:pt>
                <c:pt idx="8871">
                  <c:v>0.74074074074074103</c:v>
                </c:pt>
                <c:pt idx="8872">
                  <c:v>0.718518518518521</c:v>
                </c:pt>
                <c:pt idx="8873">
                  <c:v>0.55555555555555602</c:v>
                </c:pt>
                <c:pt idx="8874">
                  <c:v>0.57037037037037064</c:v>
                </c:pt>
                <c:pt idx="8875">
                  <c:v>0.57037037037037064</c:v>
                </c:pt>
                <c:pt idx="8876">
                  <c:v>0.53333333333333299</c:v>
                </c:pt>
                <c:pt idx="8877">
                  <c:v>0.57037037037037064</c:v>
                </c:pt>
                <c:pt idx="8878">
                  <c:v>0.60000000000000064</c:v>
                </c:pt>
                <c:pt idx="8879">
                  <c:v>0.90370370370370401</c:v>
                </c:pt>
                <c:pt idx="8880">
                  <c:v>0.68148148148148102</c:v>
                </c:pt>
                <c:pt idx="8881">
                  <c:v>0.68148148148148102</c:v>
                </c:pt>
                <c:pt idx="8882">
                  <c:v>0.81481481481481688</c:v>
                </c:pt>
                <c:pt idx="8883">
                  <c:v>0.65185185185185412</c:v>
                </c:pt>
                <c:pt idx="8884">
                  <c:v>0.62962962962963342</c:v>
                </c:pt>
                <c:pt idx="8885">
                  <c:v>0.63703703703703762</c:v>
                </c:pt>
                <c:pt idx="8886">
                  <c:v>0.57037037037037064</c:v>
                </c:pt>
                <c:pt idx="8887">
                  <c:v>0.60740740740740762</c:v>
                </c:pt>
                <c:pt idx="8888">
                  <c:v>0.86666666666666703</c:v>
                </c:pt>
                <c:pt idx="8889">
                  <c:v>0.68148148148148102</c:v>
                </c:pt>
                <c:pt idx="8890">
                  <c:v>0.71111111111111103</c:v>
                </c:pt>
                <c:pt idx="8891">
                  <c:v>0.71428571428571463</c:v>
                </c:pt>
                <c:pt idx="8892">
                  <c:v>0.70676691729323304</c:v>
                </c:pt>
                <c:pt idx="8893">
                  <c:v>0.66917293233083031</c:v>
                </c:pt>
                <c:pt idx="8894">
                  <c:v>0.72932330827067704</c:v>
                </c:pt>
                <c:pt idx="8895">
                  <c:v>0.6616541353383486</c:v>
                </c:pt>
                <c:pt idx="8896">
                  <c:v>0.750000000000002</c:v>
                </c:pt>
                <c:pt idx="8897">
                  <c:v>0.82352941176470662</c:v>
                </c:pt>
                <c:pt idx="8898">
                  <c:v>0.82352941176470662</c:v>
                </c:pt>
                <c:pt idx="8899">
                  <c:v>0.82352941176470662</c:v>
                </c:pt>
                <c:pt idx="8900">
                  <c:v>0.8283582089552235</c:v>
                </c:pt>
                <c:pt idx="8901">
                  <c:v>0.68613138686131359</c:v>
                </c:pt>
                <c:pt idx="8902">
                  <c:v>0.85611510791366896</c:v>
                </c:pt>
                <c:pt idx="8903">
                  <c:v>0.8</c:v>
                </c:pt>
                <c:pt idx="8904">
                  <c:v>0.85611510791366896</c:v>
                </c:pt>
                <c:pt idx="8905">
                  <c:v>0.92086330935251759</c:v>
                </c:pt>
                <c:pt idx="8906">
                  <c:v>0.93525179856115104</c:v>
                </c:pt>
                <c:pt idx="8907">
                  <c:v>0.75373134328358626</c:v>
                </c:pt>
                <c:pt idx="8908">
                  <c:v>0.87769784172661902</c:v>
                </c:pt>
                <c:pt idx="8909">
                  <c:v>0.99275362318840665</c:v>
                </c:pt>
                <c:pt idx="8910">
                  <c:v>0.88059701492537301</c:v>
                </c:pt>
                <c:pt idx="8911">
                  <c:v>0.70149253731343364</c:v>
                </c:pt>
                <c:pt idx="8912">
                  <c:v>0.69402985074626899</c:v>
                </c:pt>
                <c:pt idx="8913">
                  <c:v>0.62686567164179396</c:v>
                </c:pt>
                <c:pt idx="8914">
                  <c:v>0.67910447761194248</c:v>
                </c:pt>
                <c:pt idx="8915">
                  <c:v>0.64179104477612148</c:v>
                </c:pt>
                <c:pt idx="8916">
                  <c:v>0.69402985074626899</c:v>
                </c:pt>
                <c:pt idx="8917">
                  <c:v>0.71641791044776049</c:v>
                </c:pt>
                <c:pt idx="8918">
                  <c:v>0.71641791044776049</c:v>
                </c:pt>
                <c:pt idx="8919">
                  <c:v>0.65671641791044988</c:v>
                </c:pt>
                <c:pt idx="8920">
                  <c:v>0.73134328358209189</c:v>
                </c:pt>
                <c:pt idx="8921">
                  <c:v>0.70895522388059984</c:v>
                </c:pt>
                <c:pt idx="8922">
                  <c:v>0.69402985074626899</c:v>
                </c:pt>
                <c:pt idx="8923">
                  <c:v>0.77611940298507842</c:v>
                </c:pt>
                <c:pt idx="8924">
                  <c:v>0.69402985074626899</c:v>
                </c:pt>
                <c:pt idx="8925">
                  <c:v>0.71641791044776049</c:v>
                </c:pt>
                <c:pt idx="8926">
                  <c:v>0.55223880597014896</c:v>
                </c:pt>
                <c:pt idx="8927">
                  <c:v>0.79850746268656703</c:v>
                </c:pt>
                <c:pt idx="8928">
                  <c:v>0.55223880597014896</c:v>
                </c:pt>
                <c:pt idx="8929">
                  <c:v>0.5970149253731335</c:v>
                </c:pt>
                <c:pt idx="8930">
                  <c:v>0.70149253731343364</c:v>
                </c:pt>
                <c:pt idx="8931">
                  <c:v>0.85074626865671665</c:v>
                </c:pt>
                <c:pt idx="8932">
                  <c:v>0.85074626865671665</c:v>
                </c:pt>
                <c:pt idx="8933">
                  <c:v>0.89552238805969986</c:v>
                </c:pt>
                <c:pt idx="8934">
                  <c:v>0.74626865671641862</c:v>
                </c:pt>
                <c:pt idx="8935">
                  <c:v>0.73880597014925464</c:v>
                </c:pt>
                <c:pt idx="8936">
                  <c:v>0.57142857142857384</c:v>
                </c:pt>
                <c:pt idx="8937">
                  <c:v>0.56390977443609236</c:v>
                </c:pt>
                <c:pt idx="8938">
                  <c:v>0.65384615384615463</c:v>
                </c:pt>
                <c:pt idx="8939">
                  <c:v>0.64179104477612148</c:v>
                </c:pt>
                <c:pt idx="8940">
                  <c:v>0.65671641791044988</c:v>
                </c:pt>
                <c:pt idx="8941">
                  <c:v>0.71641791044776049</c:v>
                </c:pt>
                <c:pt idx="8942">
                  <c:v>0.7910447761194056</c:v>
                </c:pt>
                <c:pt idx="8943">
                  <c:v>0.85074626865671665</c:v>
                </c:pt>
                <c:pt idx="8944">
                  <c:v>0.85074626865671665</c:v>
                </c:pt>
                <c:pt idx="8945">
                  <c:v>0.84328358208955201</c:v>
                </c:pt>
                <c:pt idx="8946">
                  <c:v>0.76865671641791211</c:v>
                </c:pt>
                <c:pt idx="8947">
                  <c:v>0.85820895522388385</c:v>
                </c:pt>
                <c:pt idx="8948">
                  <c:v>0.66923076923076896</c:v>
                </c:pt>
                <c:pt idx="8949">
                  <c:v>0.66923076923076896</c:v>
                </c:pt>
                <c:pt idx="8950">
                  <c:v>0.73076923076923161</c:v>
                </c:pt>
                <c:pt idx="8951">
                  <c:v>0.65384615384615463</c:v>
                </c:pt>
                <c:pt idx="8952">
                  <c:v>0.76153846153846105</c:v>
                </c:pt>
                <c:pt idx="8953">
                  <c:v>0.66153846153846263</c:v>
                </c:pt>
                <c:pt idx="8954">
                  <c:v>0.81954887218045336</c:v>
                </c:pt>
                <c:pt idx="8955">
                  <c:v>0.6616541353383486</c:v>
                </c:pt>
                <c:pt idx="8956">
                  <c:v>0.7910447761194056</c:v>
                </c:pt>
                <c:pt idx="8957">
                  <c:v>0.83582089552239036</c:v>
                </c:pt>
                <c:pt idx="8958">
                  <c:v>0.64179104477612148</c:v>
                </c:pt>
                <c:pt idx="8959">
                  <c:v>0.66417910447761264</c:v>
                </c:pt>
                <c:pt idx="8960">
                  <c:v>0.59375</c:v>
                </c:pt>
                <c:pt idx="8961">
                  <c:v>0.7910447761194056</c:v>
                </c:pt>
                <c:pt idx="8962">
                  <c:v>0.73846153846153961</c:v>
                </c:pt>
                <c:pt idx="8963">
                  <c:v>0.75384615384615405</c:v>
                </c:pt>
                <c:pt idx="8964">
                  <c:v>0.65384615384615463</c:v>
                </c:pt>
                <c:pt idx="8965">
                  <c:v>0.65384615384615463</c:v>
                </c:pt>
                <c:pt idx="8966">
                  <c:v>0.69343065693430705</c:v>
                </c:pt>
                <c:pt idx="8967">
                  <c:v>0.70802919708029388</c:v>
                </c:pt>
                <c:pt idx="8968">
                  <c:v>0.67153284671532798</c:v>
                </c:pt>
                <c:pt idx="8969">
                  <c:v>0.70802919708029388</c:v>
                </c:pt>
                <c:pt idx="8970">
                  <c:v>0.73722627737226298</c:v>
                </c:pt>
                <c:pt idx="8971">
                  <c:v>0.72262773722627949</c:v>
                </c:pt>
                <c:pt idx="8972">
                  <c:v>0.68613138686131359</c:v>
                </c:pt>
                <c:pt idx="8973">
                  <c:v>0.65925925925926065</c:v>
                </c:pt>
                <c:pt idx="8974">
                  <c:v>0.81203007518796821</c:v>
                </c:pt>
                <c:pt idx="8975">
                  <c:v>0.68181818181818199</c:v>
                </c:pt>
                <c:pt idx="8976">
                  <c:v>0.750000000000002</c:v>
                </c:pt>
                <c:pt idx="8977">
                  <c:v>0.78030303030303005</c:v>
                </c:pt>
                <c:pt idx="8978">
                  <c:v>0.66923076923076896</c:v>
                </c:pt>
                <c:pt idx="8979">
                  <c:v>0.60150375939849665</c:v>
                </c:pt>
                <c:pt idx="8980">
                  <c:v>0.75187969924812437</c:v>
                </c:pt>
                <c:pt idx="8981">
                  <c:v>0.69465648854961803</c:v>
                </c:pt>
                <c:pt idx="8982">
                  <c:v>0.73134328358209189</c:v>
                </c:pt>
                <c:pt idx="8983">
                  <c:v>0.80597014925373101</c:v>
                </c:pt>
                <c:pt idx="8984">
                  <c:v>0.80597014925373101</c:v>
                </c:pt>
                <c:pt idx="8985">
                  <c:v>0.79850746268656703</c:v>
                </c:pt>
                <c:pt idx="8986">
                  <c:v>0.81343283582089598</c:v>
                </c:pt>
                <c:pt idx="8987">
                  <c:v>0.69402985074626899</c:v>
                </c:pt>
                <c:pt idx="8988">
                  <c:v>0.64925373134328612</c:v>
                </c:pt>
                <c:pt idx="8989">
                  <c:v>0.83846153846153804</c:v>
                </c:pt>
                <c:pt idx="8990">
                  <c:v>0.70149253731343364</c:v>
                </c:pt>
                <c:pt idx="8991">
                  <c:v>0.70149253731343364</c:v>
                </c:pt>
                <c:pt idx="8992">
                  <c:v>0.80597014925373101</c:v>
                </c:pt>
                <c:pt idx="8993">
                  <c:v>0.65671641791044988</c:v>
                </c:pt>
                <c:pt idx="8994">
                  <c:v>0.69402985074626899</c:v>
                </c:pt>
                <c:pt idx="8995">
                  <c:v>0.61194029850746512</c:v>
                </c:pt>
                <c:pt idx="8996">
                  <c:v>0.69402985074626899</c:v>
                </c:pt>
                <c:pt idx="8997">
                  <c:v>0.61194029850746512</c:v>
                </c:pt>
                <c:pt idx="8998">
                  <c:v>0.55223880597014896</c:v>
                </c:pt>
                <c:pt idx="8999">
                  <c:v>0.70895522388059984</c:v>
                </c:pt>
                <c:pt idx="9000">
                  <c:v>0.76119402985074602</c:v>
                </c:pt>
                <c:pt idx="9001">
                  <c:v>0.55223880597014896</c:v>
                </c:pt>
                <c:pt idx="9002">
                  <c:v>0.64925373134328612</c:v>
                </c:pt>
                <c:pt idx="9003">
                  <c:v>0.65671641791044988</c:v>
                </c:pt>
                <c:pt idx="9004">
                  <c:v>0.73880597014925464</c:v>
                </c:pt>
                <c:pt idx="9005">
                  <c:v>0.72388059701492502</c:v>
                </c:pt>
                <c:pt idx="9006">
                  <c:v>0.55223880597014896</c:v>
                </c:pt>
                <c:pt idx="9007">
                  <c:v>0.56716417910447803</c:v>
                </c:pt>
                <c:pt idx="9008">
                  <c:v>0.56716417910447803</c:v>
                </c:pt>
                <c:pt idx="9009">
                  <c:v>0.52985074626865702</c:v>
                </c:pt>
                <c:pt idx="9010">
                  <c:v>0.56716417910447803</c:v>
                </c:pt>
                <c:pt idx="9011">
                  <c:v>0.5970149253731335</c:v>
                </c:pt>
                <c:pt idx="9012">
                  <c:v>0.91044776119402959</c:v>
                </c:pt>
                <c:pt idx="9013">
                  <c:v>0.67910447761194248</c:v>
                </c:pt>
                <c:pt idx="9014">
                  <c:v>0.67910447761194248</c:v>
                </c:pt>
                <c:pt idx="9015">
                  <c:v>0.81343283582089598</c:v>
                </c:pt>
                <c:pt idx="9016">
                  <c:v>0.64925373134328612</c:v>
                </c:pt>
                <c:pt idx="9017">
                  <c:v>0.62686567164179396</c:v>
                </c:pt>
                <c:pt idx="9018">
                  <c:v>0.64179104477612148</c:v>
                </c:pt>
                <c:pt idx="9019">
                  <c:v>0.56716417910447803</c:v>
                </c:pt>
                <c:pt idx="9020">
                  <c:v>0.61194029850746512</c:v>
                </c:pt>
                <c:pt idx="9021">
                  <c:v>0.86567164179104505</c:v>
                </c:pt>
                <c:pt idx="9022">
                  <c:v>0.67910447761194248</c:v>
                </c:pt>
                <c:pt idx="9023">
                  <c:v>0.71641791044776049</c:v>
                </c:pt>
                <c:pt idx="9024">
                  <c:v>0.71212121212121449</c:v>
                </c:pt>
                <c:pt idx="9025">
                  <c:v>0.70454545454545736</c:v>
                </c:pt>
                <c:pt idx="9026">
                  <c:v>0.66666666666666763</c:v>
                </c:pt>
                <c:pt idx="9027">
                  <c:v>0.72727272727272696</c:v>
                </c:pt>
                <c:pt idx="9028">
                  <c:v>0.66666666666666763</c:v>
                </c:pt>
                <c:pt idx="9029">
                  <c:v>0.75555555555555665</c:v>
                </c:pt>
                <c:pt idx="9030">
                  <c:v>0.82222222222222197</c:v>
                </c:pt>
                <c:pt idx="9031">
                  <c:v>0.82222222222222197</c:v>
                </c:pt>
                <c:pt idx="9032">
                  <c:v>0.82222222222222197</c:v>
                </c:pt>
                <c:pt idx="9033">
                  <c:v>0.8270676691729294</c:v>
                </c:pt>
                <c:pt idx="9034">
                  <c:v>0.69117647058823561</c:v>
                </c:pt>
                <c:pt idx="9035">
                  <c:v>0.85507246376811663</c:v>
                </c:pt>
                <c:pt idx="9036">
                  <c:v>0.79850746268656703</c:v>
                </c:pt>
                <c:pt idx="9037">
                  <c:v>0.85507246376811663</c:v>
                </c:pt>
                <c:pt idx="9038">
                  <c:v>0.91304347826087284</c:v>
                </c:pt>
                <c:pt idx="9039">
                  <c:v>0.94202898550724556</c:v>
                </c:pt>
                <c:pt idx="9040">
                  <c:v>0.75373134328358626</c:v>
                </c:pt>
                <c:pt idx="9041">
                  <c:v>0.8768115942029</c:v>
                </c:pt>
                <c:pt idx="9042">
                  <c:v>1</c:v>
                </c:pt>
                <c:pt idx="9043">
                  <c:v>0.88059701492537301</c:v>
                </c:pt>
                <c:pt idx="9044">
                  <c:v>0.99275362318840665</c:v>
                </c:pt>
                <c:pt idx="9045">
                  <c:v>0.71111111111111103</c:v>
                </c:pt>
                <c:pt idx="9046">
                  <c:v>0.70370370370370405</c:v>
                </c:pt>
                <c:pt idx="9047">
                  <c:v>0.62962962962963342</c:v>
                </c:pt>
                <c:pt idx="9048">
                  <c:v>0.68888888888889088</c:v>
                </c:pt>
                <c:pt idx="9049">
                  <c:v>0.65185185185185412</c:v>
                </c:pt>
                <c:pt idx="9050">
                  <c:v>0.70370370370370405</c:v>
                </c:pt>
                <c:pt idx="9051">
                  <c:v>0.70370370370370405</c:v>
                </c:pt>
                <c:pt idx="9052">
                  <c:v>0.70370370370370405</c:v>
                </c:pt>
                <c:pt idx="9053">
                  <c:v>0.65925925925926065</c:v>
                </c:pt>
                <c:pt idx="9054">
                  <c:v>0.72592592592592597</c:v>
                </c:pt>
                <c:pt idx="9055">
                  <c:v>0.69629629629629664</c:v>
                </c:pt>
                <c:pt idx="9056">
                  <c:v>0.69629629629629664</c:v>
                </c:pt>
                <c:pt idx="9057">
                  <c:v>0.7629629629629604</c:v>
                </c:pt>
                <c:pt idx="9058">
                  <c:v>0.69629629629629664</c:v>
                </c:pt>
                <c:pt idx="9059">
                  <c:v>0.70370370370370405</c:v>
                </c:pt>
                <c:pt idx="9060">
                  <c:v>0.54074074074074097</c:v>
                </c:pt>
                <c:pt idx="9061">
                  <c:v>0.8</c:v>
                </c:pt>
                <c:pt idx="9062">
                  <c:v>0.54814814814814805</c:v>
                </c:pt>
                <c:pt idx="9063">
                  <c:v>0.592592592592593</c:v>
                </c:pt>
                <c:pt idx="9064">
                  <c:v>0.68888888888889088</c:v>
                </c:pt>
                <c:pt idx="9065">
                  <c:v>0.85925925925925961</c:v>
                </c:pt>
                <c:pt idx="9066">
                  <c:v>0.84444444444444589</c:v>
                </c:pt>
                <c:pt idx="9067">
                  <c:v>0.88888888888888962</c:v>
                </c:pt>
                <c:pt idx="9068">
                  <c:v>0.75555555555555665</c:v>
                </c:pt>
                <c:pt idx="9069">
                  <c:v>0.74814814814815012</c:v>
                </c:pt>
                <c:pt idx="9070">
                  <c:v>0.58208955223880665</c:v>
                </c:pt>
                <c:pt idx="9071">
                  <c:v>0.57462686567164201</c:v>
                </c:pt>
                <c:pt idx="9072">
                  <c:v>0.66412213740458437</c:v>
                </c:pt>
                <c:pt idx="9073">
                  <c:v>0.62962962962963342</c:v>
                </c:pt>
                <c:pt idx="9074">
                  <c:v>0.65925925925926065</c:v>
                </c:pt>
                <c:pt idx="9075">
                  <c:v>0.70370370370370405</c:v>
                </c:pt>
                <c:pt idx="9076">
                  <c:v>0.79259259259259363</c:v>
                </c:pt>
                <c:pt idx="9077">
                  <c:v>0.85185185185185264</c:v>
                </c:pt>
                <c:pt idx="9078">
                  <c:v>0.83703703703703702</c:v>
                </c:pt>
                <c:pt idx="9079">
                  <c:v>0.8296296296296326</c:v>
                </c:pt>
                <c:pt idx="9080">
                  <c:v>0.77777777777778012</c:v>
                </c:pt>
                <c:pt idx="9081">
                  <c:v>0.85185185185185264</c:v>
                </c:pt>
                <c:pt idx="9082">
                  <c:v>0.67175572519084248</c:v>
                </c:pt>
                <c:pt idx="9083">
                  <c:v>0.67175572519084248</c:v>
                </c:pt>
                <c:pt idx="9084">
                  <c:v>0.74809160305343925</c:v>
                </c:pt>
                <c:pt idx="9085">
                  <c:v>0.65648854961832104</c:v>
                </c:pt>
                <c:pt idx="9086">
                  <c:v>0.76335877862595403</c:v>
                </c:pt>
                <c:pt idx="9087">
                  <c:v>0.66412213740458437</c:v>
                </c:pt>
                <c:pt idx="9088">
                  <c:v>0.8283582089552235</c:v>
                </c:pt>
                <c:pt idx="9089">
                  <c:v>0.64925373134328612</c:v>
                </c:pt>
                <c:pt idx="9090">
                  <c:v>0.8</c:v>
                </c:pt>
                <c:pt idx="9091">
                  <c:v>0.84444444444444589</c:v>
                </c:pt>
                <c:pt idx="9092">
                  <c:v>0.64444444444444648</c:v>
                </c:pt>
                <c:pt idx="9093">
                  <c:v>0.67407407407407827</c:v>
                </c:pt>
                <c:pt idx="9094">
                  <c:v>0.58139534883720556</c:v>
                </c:pt>
                <c:pt idx="9095">
                  <c:v>0.8</c:v>
                </c:pt>
                <c:pt idx="9096">
                  <c:v>0.74045801526717836</c:v>
                </c:pt>
                <c:pt idx="9097">
                  <c:v>0.75572519083969736</c:v>
                </c:pt>
                <c:pt idx="9098">
                  <c:v>0.65648854961832104</c:v>
                </c:pt>
                <c:pt idx="9099">
                  <c:v>0.65648854961832104</c:v>
                </c:pt>
                <c:pt idx="9100">
                  <c:v>0.69565217391304301</c:v>
                </c:pt>
                <c:pt idx="9101">
                  <c:v>0.69565217391304301</c:v>
                </c:pt>
                <c:pt idx="9102">
                  <c:v>0.67391304347826164</c:v>
                </c:pt>
                <c:pt idx="9103">
                  <c:v>0.69565217391304301</c:v>
                </c:pt>
                <c:pt idx="9104">
                  <c:v>0.73188405797101563</c:v>
                </c:pt>
                <c:pt idx="9105">
                  <c:v>0.71014492753623204</c:v>
                </c:pt>
                <c:pt idx="9106">
                  <c:v>0.688405797101449</c:v>
                </c:pt>
                <c:pt idx="9107">
                  <c:v>0.65441176470588203</c:v>
                </c:pt>
                <c:pt idx="9108">
                  <c:v>0.81343283582089598</c:v>
                </c:pt>
                <c:pt idx="9109">
                  <c:v>0.66917293233083031</c:v>
                </c:pt>
                <c:pt idx="9110">
                  <c:v>0.75187969924812437</c:v>
                </c:pt>
                <c:pt idx="9111">
                  <c:v>0.77443609022556403</c:v>
                </c:pt>
                <c:pt idx="9112">
                  <c:v>0.67175572519084248</c:v>
                </c:pt>
                <c:pt idx="9113">
                  <c:v>0.5970149253731335</c:v>
                </c:pt>
                <c:pt idx="9114">
                  <c:v>0.76119402985074602</c:v>
                </c:pt>
                <c:pt idx="9115">
                  <c:v>0.70454545454545736</c:v>
                </c:pt>
                <c:pt idx="9116">
                  <c:v>0.72592592592592597</c:v>
                </c:pt>
                <c:pt idx="9117">
                  <c:v>0.8</c:v>
                </c:pt>
                <c:pt idx="9118">
                  <c:v>0.8</c:v>
                </c:pt>
                <c:pt idx="9119">
                  <c:v>0.79259259259259363</c:v>
                </c:pt>
                <c:pt idx="9120">
                  <c:v>0.80740740740740702</c:v>
                </c:pt>
                <c:pt idx="9121">
                  <c:v>0.70370370370370405</c:v>
                </c:pt>
                <c:pt idx="9122">
                  <c:v>0.65925925925926065</c:v>
                </c:pt>
                <c:pt idx="9123">
                  <c:v>0.83206106870228957</c:v>
                </c:pt>
                <c:pt idx="9124">
                  <c:v>0.68888888888889088</c:v>
                </c:pt>
                <c:pt idx="9125">
                  <c:v>0.68888888888889088</c:v>
                </c:pt>
                <c:pt idx="9126">
                  <c:v>0.81481481481481688</c:v>
                </c:pt>
                <c:pt idx="9127">
                  <c:v>0.66666666666666763</c:v>
                </c:pt>
                <c:pt idx="9128">
                  <c:v>0.68888888888889088</c:v>
                </c:pt>
                <c:pt idx="9129">
                  <c:v>0.62222222222222201</c:v>
                </c:pt>
                <c:pt idx="9130">
                  <c:v>0.68888888888889088</c:v>
                </c:pt>
                <c:pt idx="9131">
                  <c:v>0.61481481481481748</c:v>
                </c:pt>
                <c:pt idx="9132">
                  <c:v>0.56296296296295945</c:v>
                </c:pt>
                <c:pt idx="9133">
                  <c:v>0.718518518518521</c:v>
                </c:pt>
                <c:pt idx="9134">
                  <c:v>0.77037037037037248</c:v>
                </c:pt>
                <c:pt idx="9135">
                  <c:v>0.54814814814814805</c:v>
                </c:pt>
                <c:pt idx="9136">
                  <c:v>0.65185185185185412</c:v>
                </c:pt>
                <c:pt idx="9137">
                  <c:v>0.65185185185185412</c:v>
                </c:pt>
                <c:pt idx="9138">
                  <c:v>0.73333333333333361</c:v>
                </c:pt>
                <c:pt idx="9139">
                  <c:v>0.71111111111111103</c:v>
                </c:pt>
                <c:pt idx="9140">
                  <c:v>0.54814814814814805</c:v>
                </c:pt>
                <c:pt idx="9141">
                  <c:v>0.56296296296295945</c:v>
                </c:pt>
                <c:pt idx="9142">
                  <c:v>0.56296296296295945</c:v>
                </c:pt>
                <c:pt idx="9143">
                  <c:v>0.54074074074074097</c:v>
                </c:pt>
                <c:pt idx="9144">
                  <c:v>0.56296296296295945</c:v>
                </c:pt>
                <c:pt idx="9145">
                  <c:v>0.592592592592593</c:v>
                </c:pt>
                <c:pt idx="9146">
                  <c:v>0.89629629629629604</c:v>
                </c:pt>
                <c:pt idx="9147">
                  <c:v>0.67407407407407827</c:v>
                </c:pt>
                <c:pt idx="9148">
                  <c:v>0.67407407407407827</c:v>
                </c:pt>
                <c:pt idx="9149">
                  <c:v>0.82222222222222197</c:v>
                </c:pt>
                <c:pt idx="9150">
                  <c:v>0.65925925925926065</c:v>
                </c:pt>
                <c:pt idx="9151">
                  <c:v>0.63703703703703762</c:v>
                </c:pt>
                <c:pt idx="9152">
                  <c:v>0.64444444444444648</c:v>
                </c:pt>
                <c:pt idx="9153">
                  <c:v>0.56296296296295945</c:v>
                </c:pt>
                <c:pt idx="9154">
                  <c:v>0.61481481481481748</c:v>
                </c:pt>
                <c:pt idx="9155">
                  <c:v>0.87407407407407811</c:v>
                </c:pt>
                <c:pt idx="9156">
                  <c:v>0.67407407407407827</c:v>
                </c:pt>
                <c:pt idx="9157">
                  <c:v>0.70370370370370405</c:v>
                </c:pt>
                <c:pt idx="9158">
                  <c:v>0.72180451127819911</c:v>
                </c:pt>
                <c:pt idx="9159">
                  <c:v>0.71428571428571463</c:v>
                </c:pt>
                <c:pt idx="9160">
                  <c:v>0.67669172932331212</c:v>
                </c:pt>
                <c:pt idx="9161">
                  <c:v>0.73684210526315863</c:v>
                </c:pt>
                <c:pt idx="9162">
                  <c:v>0.66917293233083031</c:v>
                </c:pt>
                <c:pt idx="9163">
                  <c:v>0.74264705882353277</c:v>
                </c:pt>
                <c:pt idx="9164">
                  <c:v>0.83088235294117763</c:v>
                </c:pt>
                <c:pt idx="9165">
                  <c:v>0.83088235294117763</c:v>
                </c:pt>
                <c:pt idx="9166">
                  <c:v>0.83088235294117763</c:v>
                </c:pt>
                <c:pt idx="9167">
                  <c:v>0.83582089552239036</c:v>
                </c:pt>
                <c:pt idx="9168">
                  <c:v>0.69343065693430705</c:v>
                </c:pt>
                <c:pt idx="9169">
                  <c:v>0.84892086330935512</c:v>
                </c:pt>
                <c:pt idx="9170">
                  <c:v>0.79259259259259363</c:v>
                </c:pt>
                <c:pt idx="9171">
                  <c:v>0.84892086330935512</c:v>
                </c:pt>
                <c:pt idx="9172">
                  <c:v>0.91366906474820098</c:v>
                </c:pt>
                <c:pt idx="9173">
                  <c:v>0.92805755395683498</c:v>
                </c:pt>
                <c:pt idx="9174">
                  <c:v>0.74626865671641862</c:v>
                </c:pt>
                <c:pt idx="9175">
                  <c:v>0.88489208633093497</c:v>
                </c:pt>
                <c:pt idx="9176">
                  <c:v>0.98550724637681197</c:v>
                </c:pt>
                <c:pt idx="9177">
                  <c:v>0.87313432835820903</c:v>
                </c:pt>
                <c:pt idx="9178">
                  <c:v>0.99280575539568305</c:v>
                </c:pt>
                <c:pt idx="9179">
                  <c:v>0.98550724637681197</c:v>
                </c:pt>
                <c:pt idx="9180">
                  <c:v>0.80451127819548962</c:v>
                </c:pt>
                <c:pt idx="9181">
                  <c:v>0.81203007518796821</c:v>
                </c:pt>
                <c:pt idx="9182">
                  <c:v>0.88148148148148198</c:v>
                </c:pt>
                <c:pt idx="9183">
                  <c:v>0.79699248120300703</c:v>
                </c:pt>
                <c:pt idx="9184">
                  <c:v>0.91791044776119401</c:v>
                </c:pt>
                <c:pt idx="9185">
                  <c:v>0.81203007518796821</c:v>
                </c:pt>
                <c:pt idx="9186">
                  <c:v>0.7629629629629604</c:v>
                </c:pt>
                <c:pt idx="9187">
                  <c:v>0.7629629629629604</c:v>
                </c:pt>
                <c:pt idx="9188">
                  <c:v>0.8296296296296326</c:v>
                </c:pt>
                <c:pt idx="9189">
                  <c:v>0.81954887218045336</c:v>
                </c:pt>
                <c:pt idx="9190">
                  <c:v>0.76691729323308677</c:v>
                </c:pt>
                <c:pt idx="9191">
                  <c:v>0.86466165413534013</c:v>
                </c:pt>
                <c:pt idx="9192">
                  <c:v>0.65413533834586712</c:v>
                </c:pt>
                <c:pt idx="9193">
                  <c:v>0.86466165413534013</c:v>
                </c:pt>
                <c:pt idx="9194">
                  <c:v>0.77443609022556403</c:v>
                </c:pt>
                <c:pt idx="9195">
                  <c:v>0.60000000000000064</c:v>
                </c:pt>
                <c:pt idx="9196">
                  <c:v>0.67407407407407827</c:v>
                </c:pt>
                <c:pt idx="9197">
                  <c:v>0.83823529411764697</c:v>
                </c:pt>
                <c:pt idx="9198">
                  <c:v>0.83333333333333304</c:v>
                </c:pt>
                <c:pt idx="9199">
                  <c:v>0.75939849624060485</c:v>
                </c:pt>
                <c:pt idx="9200">
                  <c:v>0.70676691729323304</c:v>
                </c:pt>
                <c:pt idx="9201">
                  <c:v>0.56390977443609236</c:v>
                </c:pt>
                <c:pt idx="9202">
                  <c:v>0.57142857142857384</c:v>
                </c:pt>
                <c:pt idx="9203">
                  <c:v>0.78195488721804562</c:v>
                </c:pt>
                <c:pt idx="9204">
                  <c:v>0.81954887218045336</c:v>
                </c:pt>
                <c:pt idx="9205">
                  <c:v>0.85401459854014605</c:v>
                </c:pt>
                <c:pt idx="9206">
                  <c:v>0.8905109489051074</c:v>
                </c:pt>
                <c:pt idx="9207">
                  <c:v>0.93846153846153801</c:v>
                </c:pt>
                <c:pt idx="9208">
                  <c:v>0.63703703703703762</c:v>
                </c:pt>
                <c:pt idx="9209">
                  <c:v>0.8296296296296326</c:v>
                </c:pt>
                <c:pt idx="9210">
                  <c:v>0.78625954198473258</c:v>
                </c:pt>
                <c:pt idx="9211">
                  <c:v>0.65441176470588203</c:v>
                </c:pt>
                <c:pt idx="9212">
                  <c:v>0.66666666666666763</c:v>
                </c:pt>
                <c:pt idx="9213">
                  <c:v>0.65925925925926065</c:v>
                </c:pt>
                <c:pt idx="9214">
                  <c:v>0.60740740740740762</c:v>
                </c:pt>
                <c:pt idx="9215">
                  <c:v>0.8270676691729294</c:v>
                </c:pt>
                <c:pt idx="9216">
                  <c:v>0.6616541353383486</c:v>
                </c:pt>
                <c:pt idx="9217">
                  <c:v>0.88372093023255804</c:v>
                </c:pt>
                <c:pt idx="9218">
                  <c:v>0.88372093023255804</c:v>
                </c:pt>
                <c:pt idx="9219">
                  <c:v>0.82170542635659327</c:v>
                </c:pt>
                <c:pt idx="9220">
                  <c:v>0.79069767441860772</c:v>
                </c:pt>
                <c:pt idx="9221">
                  <c:v>0.77519379844961411</c:v>
                </c:pt>
                <c:pt idx="9222">
                  <c:v>0.87596899224806413</c:v>
                </c:pt>
                <c:pt idx="9223">
                  <c:v>0.72592592592592597</c:v>
                </c:pt>
                <c:pt idx="9224">
                  <c:v>0.71755725190839703</c:v>
                </c:pt>
                <c:pt idx="9225">
                  <c:v>0.7910447761194056</c:v>
                </c:pt>
                <c:pt idx="9226">
                  <c:v>0.6917293233082743</c:v>
                </c:pt>
                <c:pt idx="9227">
                  <c:v>0.65925925925926065</c:v>
                </c:pt>
                <c:pt idx="9228">
                  <c:v>0.90370370370370401</c:v>
                </c:pt>
                <c:pt idx="9229">
                  <c:v>0.63846153846153864</c:v>
                </c:pt>
                <c:pt idx="9230">
                  <c:v>0.73134328358209189</c:v>
                </c:pt>
                <c:pt idx="9231">
                  <c:v>0.63157894736842313</c:v>
                </c:pt>
                <c:pt idx="9232">
                  <c:v>0.810606060606061</c:v>
                </c:pt>
                <c:pt idx="9233">
                  <c:v>0.57894736842105299</c:v>
                </c:pt>
                <c:pt idx="9234">
                  <c:v>0.57894736842105299</c:v>
                </c:pt>
                <c:pt idx="9235">
                  <c:v>0.68421052631578905</c:v>
                </c:pt>
                <c:pt idx="9236">
                  <c:v>0.65413533834586712</c:v>
                </c:pt>
                <c:pt idx="9237">
                  <c:v>0.49624060150375932</c:v>
                </c:pt>
                <c:pt idx="9238">
                  <c:v>0.65413533834586712</c:v>
                </c:pt>
                <c:pt idx="9239">
                  <c:v>0.72519083969465836</c:v>
                </c:pt>
                <c:pt idx="9240">
                  <c:v>0.66917293233083031</c:v>
                </c:pt>
                <c:pt idx="9241">
                  <c:v>0.67669172932331212</c:v>
                </c:pt>
                <c:pt idx="9242">
                  <c:v>0.56818181818182012</c:v>
                </c:pt>
                <c:pt idx="9243">
                  <c:v>0.60447761194029803</c:v>
                </c:pt>
                <c:pt idx="9244">
                  <c:v>0.65151515151515105</c:v>
                </c:pt>
                <c:pt idx="9245">
                  <c:v>0.72388059701492502</c:v>
                </c:pt>
                <c:pt idx="9246">
                  <c:v>0.71641791044776049</c:v>
                </c:pt>
                <c:pt idx="9247">
                  <c:v>0.88805970149253699</c:v>
                </c:pt>
                <c:pt idx="9248">
                  <c:v>0.45588235294117602</c:v>
                </c:pt>
                <c:pt idx="9249">
                  <c:v>0.58333333333333259</c:v>
                </c:pt>
                <c:pt idx="9250">
                  <c:v>0.79850746268656703</c:v>
                </c:pt>
                <c:pt idx="9251">
                  <c:v>0.72727272727272696</c:v>
                </c:pt>
                <c:pt idx="9252">
                  <c:v>0.51515151515151503</c:v>
                </c:pt>
                <c:pt idx="9253">
                  <c:v>0.77272727272727548</c:v>
                </c:pt>
                <c:pt idx="9254">
                  <c:v>0.50757575757575801</c:v>
                </c:pt>
                <c:pt idx="9255">
                  <c:v>0.62878787878788112</c:v>
                </c:pt>
                <c:pt idx="9256">
                  <c:v>0.86029411764705965</c:v>
                </c:pt>
                <c:pt idx="9257">
                  <c:v>0.86029411764705965</c:v>
                </c:pt>
                <c:pt idx="9258">
                  <c:v>0.70454545454545736</c:v>
                </c:pt>
                <c:pt idx="9259">
                  <c:v>0.74626865671641862</c:v>
                </c:pt>
                <c:pt idx="9260">
                  <c:v>0.74626865671641862</c:v>
                </c:pt>
                <c:pt idx="9261">
                  <c:v>0.76470588235294312</c:v>
                </c:pt>
                <c:pt idx="9262">
                  <c:v>0.80147058823529349</c:v>
                </c:pt>
                <c:pt idx="9263">
                  <c:v>0.67883211678832311</c:v>
                </c:pt>
                <c:pt idx="9264">
                  <c:v>0.73722627737226298</c:v>
                </c:pt>
                <c:pt idx="9265">
                  <c:v>0.67883211678832311</c:v>
                </c:pt>
                <c:pt idx="9266">
                  <c:v>0.68613138686131359</c:v>
                </c:pt>
                <c:pt idx="9267">
                  <c:v>0.86861313868613288</c:v>
                </c:pt>
                <c:pt idx="9268">
                  <c:v>0.83823529411764697</c:v>
                </c:pt>
                <c:pt idx="9269">
                  <c:v>0.88970588235294101</c:v>
                </c:pt>
                <c:pt idx="9270">
                  <c:v>0.77941176470588203</c:v>
                </c:pt>
                <c:pt idx="9271">
                  <c:v>0.88235294117647056</c:v>
                </c:pt>
                <c:pt idx="9272">
                  <c:v>0.80147058823529349</c:v>
                </c:pt>
                <c:pt idx="9273">
                  <c:v>0.83823529411764697</c:v>
                </c:pt>
                <c:pt idx="9274">
                  <c:v>0.77941176470588203</c:v>
                </c:pt>
                <c:pt idx="9275">
                  <c:v>0.76470588235294312</c:v>
                </c:pt>
                <c:pt idx="9276">
                  <c:v>0.77941176470588203</c:v>
                </c:pt>
                <c:pt idx="9277">
                  <c:v>0.79411764705882304</c:v>
                </c:pt>
                <c:pt idx="9278">
                  <c:v>0.84558823529411864</c:v>
                </c:pt>
                <c:pt idx="9279">
                  <c:v>0.77941176470588203</c:v>
                </c:pt>
                <c:pt idx="9280">
                  <c:v>0.86764705882353277</c:v>
                </c:pt>
                <c:pt idx="9281">
                  <c:v>0.58823529411764486</c:v>
                </c:pt>
                <c:pt idx="9282">
                  <c:v>0.90441176470588158</c:v>
                </c:pt>
                <c:pt idx="9283">
                  <c:v>0.91911764705882304</c:v>
                </c:pt>
                <c:pt idx="9284">
                  <c:v>0.75735294117647101</c:v>
                </c:pt>
                <c:pt idx="9285">
                  <c:v>0.92647058823529349</c:v>
                </c:pt>
                <c:pt idx="9286">
                  <c:v>0.91911764705882304</c:v>
                </c:pt>
                <c:pt idx="9287">
                  <c:v>0.875000000000002</c:v>
                </c:pt>
                <c:pt idx="9288">
                  <c:v>0.6838235294117645</c:v>
                </c:pt>
                <c:pt idx="9289">
                  <c:v>0.84558823529411864</c:v>
                </c:pt>
                <c:pt idx="9290">
                  <c:v>0.77941176470588203</c:v>
                </c:pt>
                <c:pt idx="9291">
                  <c:v>0.91911764705882304</c:v>
                </c:pt>
                <c:pt idx="9292">
                  <c:v>0.6616541353383486</c:v>
                </c:pt>
                <c:pt idx="9293">
                  <c:v>0.81203007518796821</c:v>
                </c:pt>
                <c:pt idx="9294">
                  <c:v>0.84962406015037883</c:v>
                </c:pt>
                <c:pt idx="9295">
                  <c:v>0.85820895522388385</c:v>
                </c:pt>
                <c:pt idx="9296">
                  <c:v>0.8270676691729294</c:v>
                </c:pt>
                <c:pt idx="9297">
                  <c:v>0.61029411764705965</c:v>
                </c:pt>
                <c:pt idx="9298">
                  <c:v>0.718518518518521</c:v>
                </c:pt>
                <c:pt idx="9299">
                  <c:v>0.80147058823529349</c:v>
                </c:pt>
                <c:pt idx="9300">
                  <c:v>0.80147058823529349</c:v>
                </c:pt>
                <c:pt idx="9301">
                  <c:v>0.80147058823529349</c:v>
                </c:pt>
                <c:pt idx="9302">
                  <c:v>0.80291970802919765</c:v>
                </c:pt>
                <c:pt idx="9303">
                  <c:v>0.76153846153846105</c:v>
                </c:pt>
                <c:pt idx="9304">
                  <c:v>0.79699248120300703</c:v>
                </c:pt>
                <c:pt idx="9305">
                  <c:v>0.71317829457364512</c:v>
                </c:pt>
                <c:pt idx="9306">
                  <c:v>0.79699248120300703</c:v>
                </c:pt>
                <c:pt idx="9307">
                  <c:v>0.67716535433071112</c:v>
                </c:pt>
                <c:pt idx="9308">
                  <c:v>0.69291338582676976</c:v>
                </c:pt>
                <c:pt idx="9309">
                  <c:v>0.43442622950819731</c:v>
                </c:pt>
                <c:pt idx="9310">
                  <c:v>0.5267175572519075</c:v>
                </c:pt>
                <c:pt idx="9311">
                  <c:v>0.63492063492063688</c:v>
                </c:pt>
                <c:pt idx="9312">
                  <c:v>0.53278688524590156</c:v>
                </c:pt>
                <c:pt idx="9313">
                  <c:v>0.63779527559055527</c:v>
                </c:pt>
                <c:pt idx="9314">
                  <c:v>0.63492063492063688</c:v>
                </c:pt>
                <c:pt idx="9315">
                  <c:v>0.64566929133858852</c:v>
                </c:pt>
                <c:pt idx="9316">
                  <c:v>0.74045801526717836</c:v>
                </c:pt>
                <c:pt idx="9317">
                  <c:v>0.79389312977099158</c:v>
                </c:pt>
                <c:pt idx="9318">
                  <c:v>0.83969465648855568</c:v>
                </c:pt>
                <c:pt idx="9319">
                  <c:v>0.77862595419847935</c:v>
                </c:pt>
                <c:pt idx="9320">
                  <c:v>0.8409090909090936</c:v>
                </c:pt>
                <c:pt idx="9321">
                  <c:v>0.79389312977099158</c:v>
                </c:pt>
                <c:pt idx="9322">
                  <c:v>0.71755725190839703</c:v>
                </c:pt>
                <c:pt idx="9323">
                  <c:v>0.71755725190839703</c:v>
                </c:pt>
                <c:pt idx="9324">
                  <c:v>0.78625954198473258</c:v>
                </c:pt>
                <c:pt idx="9325">
                  <c:v>0.74045801526717836</c:v>
                </c:pt>
                <c:pt idx="9326">
                  <c:v>0.70992366412213703</c:v>
                </c:pt>
                <c:pt idx="9327">
                  <c:v>0.80916030534351102</c:v>
                </c:pt>
                <c:pt idx="9328">
                  <c:v>0.65648854961832104</c:v>
                </c:pt>
                <c:pt idx="9329">
                  <c:v>0.80916030534351102</c:v>
                </c:pt>
                <c:pt idx="9330">
                  <c:v>0.71755725190839703</c:v>
                </c:pt>
                <c:pt idx="9331">
                  <c:v>0.54961832061068705</c:v>
                </c:pt>
                <c:pt idx="9332">
                  <c:v>0.64122137404580348</c:v>
                </c:pt>
                <c:pt idx="9333">
                  <c:v>0.77272727272727548</c:v>
                </c:pt>
                <c:pt idx="9334">
                  <c:v>0.74242424242424265</c:v>
                </c:pt>
                <c:pt idx="9335">
                  <c:v>0.70229007633588225</c:v>
                </c:pt>
                <c:pt idx="9336">
                  <c:v>0.80916030534351102</c:v>
                </c:pt>
                <c:pt idx="9337">
                  <c:v>0.66412213740458437</c:v>
                </c:pt>
                <c:pt idx="9338">
                  <c:v>0.67175572519084248</c:v>
                </c:pt>
                <c:pt idx="9339">
                  <c:v>0.76335877862595403</c:v>
                </c:pt>
                <c:pt idx="9340">
                  <c:v>0.75572519083969736</c:v>
                </c:pt>
                <c:pt idx="9341">
                  <c:v>0.76335877862595403</c:v>
                </c:pt>
                <c:pt idx="9342">
                  <c:v>0.80152671755725158</c:v>
                </c:pt>
                <c:pt idx="9343">
                  <c:v>0.843750000000002</c:v>
                </c:pt>
                <c:pt idx="9344">
                  <c:v>0.57251908396946549</c:v>
                </c:pt>
                <c:pt idx="9345">
                  <c:v>0.77099236641221403</c:v>
                </c:pt>
                <c:pt idx="9346">
                  <c:v>0.71755725190839703</c:v>
                </c:pt>
                <c:pt idx="9347">
                  <c:v>0.78787878787878862</c:v>
                </c:pt>
                <c:pt idx="9348">
                  <c:v>0.78625954198473258</c:v>
                </c:pt>
                <c:pt idx="9349">
                  <c:v>0.77862595419847935</c:v>
                </c:pt>
                <c:pt idx="9350">
                  <c:v>0.74045801526717836</c:v>
                </c:pt>
                <c:pt idx="9351">
                  <c:v>0.93129770992366356</c:v>
                </c:pt>
                <c:pt idx="9352">
                  <c:v>0.76335877862595403</c:v>
                </c:pt>
                <c:pt idx="9353">
                  <c:v>0.82400000000000062</c:v>
                </c:pt>
                <c:pt idx="9354">
                  <c:v>0.82400000000000062</c:v>
                </c:pt>
                <c:pt idx="9355">
                  <c:v>0.80800000000000005</c:v>
                </c:pt>
                <c:pt idx="9356">
                  <c:v>0.76000000000000212</c:v>
                </c:pt>
                <c:pt idx="9357">
                  <c:v>0.80800000000000005</c:v>
                </c:pt>
                <c:pt idx="9358">
                  <c:v>0.83200000000000063</c:v>
                </c:pt>
                <c:pt idx="9359">
                  <c:v>0.82170542635659327</c:v>
                </c:pt>
                <c:pt idx="9360">
                  <c:v>0.6589147286821726</c:v>
                </c:pt>
                <c:pt idx="9361">
                  <c:v>0.90769230769230802</c:v>
                </c:pt>
                <c:pt idx="9362">
                  <c:v>0.78461538461538505</c:v>
                </c:pt>
                <c:pt idx="9363">
                  <c:v>0.64122137404580348</c:v>
                </c:pt>
                <c:pt idx="9364">
                  <c:v>0.81818181818182012</c:v>
                </c:pt>
                <c:pt idx="9365">
                  <c:v>0.57936507936507964</c:v>
                </c:pt>
                <c:pt idx="9366">
                  <c:v>0.83333333333333304</c:v>
                </c:pt>
                <c:pt idx="9367">
                  <c:v>0.76744186046511931</c:v>
                </c:pt>
                <c:pt idx="9368">
                  <c:v>0.796875000000002</c:v>
                </c:pt>
                <c:pt idx="9369">
                  <c:v>0.70542635658914765</c:v>
                </c:pt>
                <c:pt idx="9370">
                  <c:v>0.70542635658914765</c:v>
                </c:pt>
                <c:pt idx="9371">
                  <c:v>0.72868217054263551</c:v>
                </c:pt>
                <c:pt idx="9372">
                  <c:v>0.66666666666666763</c:v>
                </c:pt>
                <c:pt idx="9373">
                  <c:v>0.5968992248062015</c:v>
                </c:pt>
                <c:pt idx="9374">
                  <c:v>0.66666666666666763</c:v>
                </c:pt>
                <c:pt idx="9375">
                  <c:v>0.70542635658914765</c:v>
                </c:pt>
                <c:pt idx="9376">
                  <c:v>0.68217054263565902</c:v>
                </c:pt>
                <c:pt idx="9377">
                  <c:v>0.6589147286821726</c:v>
                </c:pt>
                <c:pt idx="9378">
                  <c:v>0.484615384615385</c:v>
                </c:pt>
                <c:pt idx="9379">
                  <c:v>0.63076923076923164</c:v>
                </c:pt>
                <c:pt idx="9380">
                  <c:v>0.62307692307692297</c:v>
                </c:pt>
                <c:pt idx="9381">
                  <c:v>0.70769230769230862</c:v>
                </c:pt>
                <c:pt idx="9382">
                  <c:v>0.68461538461538562</c:v>
                </c:pt>
                <c:pt idx="9383">
                  <c:v>0.80769230769230804</c:v>
                </c:pt>
                <c:pt idx="9384">
                  <c:v>0.56153846153846199</c:v>
                </c:pt>
                <c:pt idx="9385">
                  <c:v>0.69230769230769262</c:v>
                </c:pt>
                <c:pt idx="9386">
                  <c:v>0.75384615384615405</c:v>
                </c:pt>
                <c:pt idx="9387">
                  <c:v>0.64615384615384919</c:v>
                </c:pt>
                <c:pt idx="9388">
                  <c:v>0.60000000000000064</c:v>
                </c:pt>
                <c:pt idx="9389">
                  <c:v>0.69230769230769262</c:v>
                </c:pt>
                <c:pt idx="9390">
                  <c:v>0.59230769230769198</c:v>
                </c:pt>
                <c:pt idx="9391">
                  <c:v>0.57692307692308042</c:v>
                </c:pt>
                <c:pt idx="9392">
                  <c:v>0.78461538461538505</c:v>
                </c:pt>
                <c:pt idx="9393">
                  <c:v>0.7692307692307685</c:v>
                </c:pt>
                <c:pt idx="9394">
                  <c:v>0.77777777777778012</c:v>
                </c:pt>
                <c:pt idx="9395">
                  <c:v>0.68461538461538562</c:v>
                </c:pt>
                <c:pt idx="9396">
                  <c:v>0.68461538461538562</c:v>
                </c:pt>
                <c:pt idx="9397">
                  <c:v>0.83846153846153804</c:v>
                </c:pt>
                <c:pt idx="9398">
                  <c:v>0.7692307692307685</c:v>
                </c:pt>
                <c:pt idx="9399">
                  <c:v>0.76335877862595403</c:v>
                </c:pt>
                <c:pt idx="9400">
                  <c:v>0.67938931297710148</c:v>
                </c:pt>
                <c:pt idx="9401">
                  <c:v>0.76335877862595403</c:v>
                </c:pt>
                <c:pt idx="9402">
                  <c:v>0.69465648854961803</c:v>
                </c:pt>
                <c:pt idx="9403">
                  <c:v>0.77862595419847935</c:v>
                </c:pt>
                <c:pt idx="9404">
                  <c:v>0.79230769230769205</c:v>
                </c:pt>
                <c:pt idx="9405">
                  <c:v>0.83846153846153804</c:v>
                </c:pt>
                <c:pt idx="9406">
                  <c:v>0.65384615384615463</c:v>
                </c:pt>
                <c:pt idx="9407">
                  <c:v>0.82307692307692248</c:v>
                </c:pt>
                <c:pt idx="9408">
                  <c:v>0.67692307692308185</c:v>
                </c:pt>
                <c:pt idx="9409">
                  <c:v>0.73846153846153961</c:v>
                </c:pt>
                <c:pt idx="9410">
                  <c:v>0.71538461538461562</c:v>
                </c:pt>
                <c:pt idx="9411">
                  <c:v>0.65384615384615463</c:v>
                </c:pt>
                <c:pt idx="9412">
                  <c:v>0.66923076923076896</c:v>
                </c:pt>
                <c:pt idx="9413">
                  <c:v>0.66923076923076896</c:v>
                </c:pt>
                <c:pt idx="9414">
                  <c:v>0.72307692307692251</c:v>
                </c:pt>
                <c:pt idx="9415">
                  <c:v>0.66923076923076896</c:v>
                </c:pt>
                <c:pt idx="9416">
                  <c:v>0.74615384615384872</c:v>
                </c:pt>
                <c:pt idx="9417">
                  <c:v>0.70000000000000062</c:v>
                </c:pt>
                <c:pt idx="9418">
                  <c:v>0.80769230769230804</c:v>
                </c:pt>
                <c:pt idx="9419">
                  <c:v>0.80769230769230804</c:v>
                </c:pt>
                <c:pt idx="9420">
                  <c:v>0.83846153846153804</c:v>
                </c:pt>
                <c:pt idx="9421">
                  <c:v>0.83076923076923104</c:v>
                </c:pt>
                <c:pt idx="9422">
                  <c:v>0.80769230769230804</c:v>
                </c:pt>
                <c:pt idx="9423">
                  <c:v>0.81538461538461504</c:v>
                </c:pt>
                <c:pt idx="9424">
                  <c:v>0.57692307692308042</c:v>
                </c:pt>
                <c:pt idx="9425">
                  <c:v>0.78461538461538505</c:v>
                </c:pt>
                <c:pt idx="9426">
                  <c:v>0.84615384615384837</c:v>
                </c:pt>
                <c:pt idx="9427">
                  <c:v>0.80769230769230804</c:v>
                </c:pt>
                <c:pt idx="9428">
                  <c:v>0.64341085271318177</c:v>
                </c:pt>
                <c:pt idx="9429">
                  <c:v>0.74809160305343925</c:v>
                </c:pt>
                <c:pt idx="9430">
                  <c:v>0.77099236641221403</c:v>
                </c:pt>
                <c:pt idx="9431">
                  <c:v>0.79545454545454497</c:v>
                </c:pt>
                <c:pt idx="9432">
                  <c:v>0.74809160305343925</c:v>
                </c:pt>
                <c:pt idx="9433">
                  <c:v>0.74242424242424265</c:v>
                </c:pt>
                <c:pt idx="9434">
                  <c:v>0.68702290076335859</c:v>
                </c:pt>
                <c:pt idx="9435">
                  <c:v>0.71755725190839703</c:v>
                </c:pt>
                <c:pt idx="9436">
                  <c:v>0.71755725190839703</c:v>
                </c:pt>
                <c:pt idx="9437">
                  <c:v>0.71755725190839703</c:v>
                </c:pt>
                <c:pt idx="9438">
                  <c:v>0.70992366412213703</c:v>
                </c:pt>
                <c:pt idx="9439">
                  <c:v>0.76562500000000377</c:v>
                </c:pt>
                <c:pt idx="9440">
                  <c:v>0.7109375</c:v>
                </c:pt>
                <c:pt idx="9441">
                  <c:v>0.63709677419355049</c:v>
                </c:pt>
                <c:pt idx="9442">
                  <c:v>0.7109375</c:v>
                </c:pt>
                <c:pt idx="9443">
                  <c:v>0.6640625</c:v>
                </c:pt>
                <c:pt idx="9444">
                  <c:v>0.679687500000002</c:v>
                </c:pt>
                <c:pt idx="9445">
                  <c:v>0.52032520325203302</c:v>
                </c:pt>
                <c:pt idx="9446">
                  <c:v>0.625000000000002</c:v>
                </c:pt>
                <c:pt idx="9447">
                  <c:v>0.72440944881890001</c:v>
                </c:pt>
                <c:pt idx="9448">
                  <c:v>0.61788617886178898</c:v>
                </c:pt>
                <c:pt idx="9449">
                  <c:v>0.734375000000002</c:v>
                </c:pt>
                <c:pt idx="9450">
                  <c:v>0.72440944881890001</c:v>
                </c:pt>
                <c:pt idx="9451">
                  <c:v>0.7421875</c:v>
                </c:pt>
                <c:pt idx="9452">
                  <c:v>0.89705882352941413</c:v>
                </c:pt>
                <c:pt idx="9453">
                  <c:v>0.58267716535433056</c:v>
                </c:pt>
                <c:pt idx="9454">
                  <c:v>0.63779527559055527</c:v>
                </c:pt>
                <c:pt idx="9455">
                  <c:v>0.57480314960629897</c:v>
                </c:pt>
                <c:pt idx="9456">
                  <c:v>0.6220472440944913</c:v>
                </c:pt>
                <c:pt idx="9457">
                  <c:v>0.5625</c:v>
                </c:pt>
                <c:pt idx="9458">
                  <c:v>0.63779527559055527</c:v>
                </c:pt>
                <c:pt idx="9459">
                  <c:v>0.44881889763779642</c:v>
                </c:pt>
                <c:pt idx="9460">
                  <c:v>0.44881889763779642</c:v>
                </c:pt>
                <c:pt idx="9461">
                  <c:v>0.51968503937008148</c:v>
                </c:pt>
                <c:pt idx="9462">
                  <c:v>0.45669291338582824</c:v>
                </c:pt>
                <c:pt idx="9463">
                  <c:v>0.42519685039370131</c:v>
                </c:pt>
                <c:pt idx="9464">
                  <c:v>0.52755905511811063</c:v>
                </c:pt>
                <c:pt idx="9465">
                  <c:v>0.49606299212598554</c:v>
                </c:pt>
                <c:pt idx="9466">
                  <c:v>0.52755905511811063</c:v>
                </c:pt>
                <c:pt idx="9467">
                  <c:v>0.43307086614173307</c:v>
                </c:pt>
                <c:pt idx="9468">
                  <c:v>0.25984251968503902</c:v>
                </c:pt>
                <c:pt idx="9469">
                  <c:v>0.63779527559055527</c:v>
                </c:pt>
                <c:pt idx="9470">
                  <c:v>0.50781249999999956</c:v>
                </c:pt>
                <c:pt idx="9471">
                  <c:v>0.4609375</c:v>
                </c:pt>
                <c:pt idx="9472">
                  <c:v>0.41732283464567077</c:v>
                </c:pt>
                <c:pt idx="9473">
                  <c:v>0.7322834645669285</c:v>
                </c:pt>
                <c:pt idx="9474">
                  <c:v>0.59842519685039397</c:v>
                </c:pt>
                <c:pt idx="9475">
                  <c:v>0.60629921259843067</c:v>
                </c:pt>
                <c:pt idx="9476">
                  <c:v>0.60629921259843067</c:v>
                </c:pt>
                <c:pt idx="9477">
                  <c:v>0.59842519685039397</c:v>
                </c:pt>
                <c:pt idx="9478">
                  <c:v>0.48818897637795583</c:v>
                </c:pt>
                <c:pt idx="9479">
                  <c:v>0.559055118110236</c:v>
                </c:pt>
                <c:pt idx="9480">
                  <c:v>0.68548387096774011</c:v>
                </c:pt>
                <c:pt idx="9481">
                  <c:v>0.47244094488189031</c:v>
                </c:pt>
                <c:pt idx="9482">
                  <c:v>0.51968503937008148</c:v>
                </c:pt>
                <c:pt idx="9483">
                  <c:v>0.43307086614173307</c:v>
                </c:pt>
                <c:pt idx="9484">
                  <c:v>0.7421875</c:v>
                </c:pt>
                <c:pt idx="9485">
                  <c:v>0.74015748031496098</c:v>
                </c:pt>
                <c:pt idx="9486">
                  <c:v>0.59055118110235716</c:v>
                </c:pt>
                <c:pt idx="9487">
                  <c:v>0.58267716535433056</c:v>
                </c:pt>
                <c:pt idx="9488">
                  <c:v>0.77952755905511861</c:v>
                </c:pt>
                <c:pt idx="9489">
                  <c:v>0.59055118110235716</c:v>
                </c:pt>
                <c:pt idx="9490">
                  <c:v>0.57024793388429862</c:v>
                </c:pt>
                <c:pt idx="9491">
                  <c:v>0.57024793388429862</c:v>
                </c:pt>
                <c:pt idx="9492">
                  <c:v>0.66115702479339011</c:v>
                </c:pt>
                <c:pt idx="9493">
                  <c:v>0.71900826446281063</c:v>
                </c:pt>
                <c:pt idx="9494">
                  <c:v>0.68595041322314443</c:v>
                </c:pt>
                <c:pt idx="9495">
                  <c:v>0.5785123966942145</c:v>
                </c:pt>
                <c:pt idx="9496">
                  <c:v>0.72222222222222199</c:v>
                </c:pt>
                <c:pt idx="9497">
                  <c:v>0.37301587301587513</c:v>
                </c:pt>
                <c:pt idx="9498">
                  <c:v>0.70634920634920884</c:v>
                </c:pt>
                <c:pt idx="9499">
                  <c:v>0.77777777777778012</c:v>
                </c:pt>
                <c:pt idx="9500">
                  <c:v>0.68503937007874005</c:v>
                </c:pt>
                <c:pt idx="9501">
                  <c:v>0.69531249999999956</c:v>
                </c:pt>
                <c:pt idx="9502">
                  <c:v>0.55284552845528712</c:v>
                </c:pt>
                <c:pt idx="9503">
                  <c:v>0.74418604651162801</c:v>
                </c:pt>
                <c:pt idx="9504">
                  <c:v>0.80158730158729941</c:v>
                </c:pt>
                <c:pt idx="9505">
                  <c:v>0.68800000000000061</c:v>
                </c:pt>
                <c:pt idx="9506">
                  <c:v>0.97619047619048027</c:v>
                </c:pt>
                <c:pt idx="9507">
                  <c:v>0.97619047619048027</c:v>
                </c:pt>
                <c:pt idx="9508">
                  <c:v>0.53600000000000003</c:v>
                </c:pt>
                <c:pt idx="9509">
                  <c:v>0.52800000000000002</c:v>
                </c:pt>
                <c:pt idx="9510">
                  <c:v>0.49600000000000088</c:v>
                </c:pt>
                <c:pt idx="9511">
                  <c:v>0.52800000000000002</c:v>
                </c:pt>
                <c:pt idx="9512">
                  <c:v>0.56800000000000062</c:v>
                </c:pt>
                <c:pt idx="9513">
                  <c:v>0.52800000000000002</c:v>
                </c:pt>
                <c:pt idx="9514">
                  <c:v>0.51200000000000001</c:v>
                </c:pt>
                <c:pt idx="9515">
                  <c:v>0.50793650793650758</c:v>
                </c:pt>
                <c:pt idx="9516">
                  <c:v>0.58730158730158699</c:v>
                </c:pt>
                <c:pt idx="9517">
                  <c:v>0.61904761904761962</c:v>
                </c:pt>
                <c:pt idx="9518">
                  <c:v>0.55555555555555602</c:v>
                </c:pt>
                <c:pt idx="9519">
                  <c:v>0.53968253968253999</c:v>
                </c:pt>
                <c:pt idx="9520">
                  <c:v>0.68253968253968511</c:v>
                </c:pt>
                <c:pt idx="9521">
                  <c:v>0.69841269841269749</c:v>
                </c:pt>
                <c:pt idx="9522">
                  <c:v>0.66666666666666763</c:v>
                </c:pt>
                <c:pt idx="9523">
                  <c:v>0.49206349206349231</c:v>
                </c:pt>
                <c:pt idx="9524">
                  <c:v>0.57936507936507964</c:v>
                </c:pt>
                <c:pt idx="9525">
                  <c:v>0.54761904761905011</c:v>
                </c:pt>
                <c:pt idx="9526">
                  <c:v>0.54761904761905011</c:v>
                </c:pt>
                <c:pt idx="9527">
                  <c:v>0.58730158730158699</c:v>
                </c:pt>
                <c:pt idx="9528">
                  <c:v>0.55555555555555602</c:v>
                </c:pt>
                <c:pt idx="9529">
                  <c:v>0.64285714285714302</c:v>
                </c:pt>
                <c:pt idx="9530">
                  <c:v>0.64285714285714302</c:v>
                </c:pt>
                <c:pt idx="9531">
                  <c:v>0.68032786885245711</c:v>
                </c:pt>
                <c:pt idx="9532">
                  <c:v>0.52380952380952461</c:v>
                </c:pt>
                <c:pt idx="9533">
                  <c:v>0.52380952380952461</c:v>
                </c:pt>
                <c:pt idx="9534">
                  <c:v>0.80158730158729941</c:v>
                </c:pt>
                <c:pt idx="9535">
                  <c:v>0.60317460317460536</c:v>
                </c:pt>
                <c:pt idx="9536">
                  <c:v>0.63779527559055527</c:v>
                </c:pt>
                <c:pt idx="9537">
                  <c:v>0.53543307086614156</c:v>
                </c:pt>
                <c:pt idx="9538">
                  <c:v>0.63779527559055527</c:v>
                </c:pt>
                <c:pt idx="9539">
                  <c:v>0.62992125984252212</c:v>
                </c:pt>
                <c:pt idx="9540">
                  <c:v>0.511811023622047</c:v>
                </c:pt>
                <c:pt idx="9541">
                  <c:v>0.64285714285714302</c:v>
                </c:pt>
                <c:pt idx="9542">
                  <c:v>0.67460317460318053</c:v>
                </c:pt>
                <c:pt idx="9543">
                  <c:v>0.65873015873015905</c:v>
                </c:pt>
                <c:pt idx="9544">
                  <c:v>0.57936507936507964</c:v>
                </c:pt>
                <c:pt idx="9545">
                  <c:v>0.52380952380952461</c:v>
                </c:pt>
                <c:pt idx="9546">
                  <c:v>0.46031746031746218</c:v>
                </c:pt>
                <c:pt idx="9547">
                  <c:v>0.46825396825396831</c:v>
                </c:pt>
                <c:pt idx="9548">
                  <c:v>0.65873015873015905</c:v>
                </c:pt>
                <c:pt idx="9549">
                  <c:v>0.67460317460318053</c:v>
                </c:pt>
                <c:pt idx="9550">
                  <c:v>0.67460317460318053</c:v>
                </c:pt>
                <c:pt idx="9551">
                  <c:v>0.73015873015873212</c:v>
                </c:pt>
                <c:pt idx="9552">
                  <c:v>0.67460317460318053</c:v>
                </c:pt>
                <c:pt idx="9553">
                  <c:v>0.59523809523809501</c:v>
                </c:pt>
                <c:pt idx="9554">
                  <c:v>0.67460317460318053</c:v>
                </c:pt>
                <c:pt idx="9555">
                  <c:v>0.53174603174603197</c:v>
                </c:pt>
                <c:pt idx="9556">
                  <c:v>0.53174603174603197</c:v>
                </c:pt>
                <c:pt idx="9557">
                  <c:v>0.73809523809524036</c:v>
                </c:pt>
                <c:pt idx="9558">
                  <c:v>0.55555555555555602</c:v>
                </c:pt>
                <c:pt idx="9559">
                  <c:v>0.54761904761905011</c:v>
                </c:pt>
                <c:pt idx="9560">
                  <c:v>0.55555555555555602</c:v>
                </c:pt>
                <c:pt idx="9561">
                  <c:v>0.30952380952381142</c:v>
                </c:pt>
                <c:pt idx="9562">
                  <c:v>0.55555555555555602</c:v>
                </c:pt>
                <c:pt idx="9563">
                  <c:v>0.7936507936507966</c:v>
                </c:pt>
                <c:pt idx="9564">
                  <c:v>0.53174603174603197</c:v>
                </c:pt>
                <c:pt idx="9565">
                  <c:v>0.56800000000000062</c:v>
                </c:pt>
                <c:pt idx="9566">
                  <c:v>0.59055118110235716</c:v>
                </c:pt>
                <c:pt idx="9567">
                  <c:v>0.62992125984252212</c:v>
                </c:pt>
                <c:pt idx="9568">
                  <c:v>0.734375000000002</c:v>
                </c:pt>
                <c:pt idx="9569">
                  <c:v>0.59055118110235716</c:v>
                </c:pt>
                <c:pt idx="9570">
                  <c:v>0.7421875</c:v>
                </c:pt>
                <c:pt idx="9571">
                  <c:v>0.54330708661417548</c:v>
                </c:pt>
                <c:pt idx="9572">
                  <c:v>0.57480314960629897</c:v>
                </c:pt>
                <c:pt idx="9573">
                  <c:v>0.57480314960629897</c:v>
                </c:pt>
                <c:pt idx="9574">
                  <c:v>0.57480314960629897</c:v>
                </c:pt>
                <c:pt idx="9575">
                  <c:v>0.55118110236220497</c:v>
                </c:pt>
                <c:pt idx="9576">
                  <c:v>0.61290322580645196</c:v>
                </c:pt>
                <c:pt idx="9577">
                  <c:v>0.55645161290322664</c:v>
                </c:pt>
                <c:pt idx="9578">
                  <c:v>0.69166666666666698</c:v>
                </c:pt>
                <c:pt idx="9579">
                  <c:v>0.55645161290322664</c:v>
                </c:pt>
                <c:pt idx="9580">
                  <c:v>0.61290322580645196</c:v>
                </c:pt>
                <c:pt idx="9581">
                  <c:v>0.63709677419355049</c:v>
                </c:pt>
                <c:pt idx="9582">
                  <c:v>0.68292682926829362</c:v>
                </c:pt>
                <c:pt idx="9583">
                  <c:v>0.59677419354838912</c:v>
                </c:pt>
                <c:pt idx="9584">
                  <c:v>0.70161290322580605</c:v>
                </c:pt>
                <c:pt idx="9585">
                  <c:v>0.81300813008130102</c:v>
                </c:pt>
                <c:pt idx="9586">
                  <c:v>0.70161290322580605</c:v>
                </c:pt>
                <c:pt idx="9587">
                  <c:v>0.70161290322580605</c:v>
                </c:pt>
                <c:pt idx="9588">
                  <c:v>0.70967741935484197</c:v>
                </c:pt>
                <c:pt idx="9589">
                  <c:v>0.59848484848484851</c:v>
                </c:pt>
                <c:pt idx="9590">
                  <c:v>0.6917293233082743</c:v>
                </c:pt>
                <c:pt idx="9591">
                  <c:v>0.68888888888889088</c:v>
                </c:pt>
                <c:pt idx="9592">
                  <c:v>0.69629629629629664</c:v>
                </c:pt>
                <c:pt idx="9593">
                  <c:v>0.86861313868613288</c:v>
                </c:pt>
                <c:pt idx="9594">
                  <c:v>0.68148148148148102</c:v>
                </c:pt>
                <c:pt idx="9595">
                  <c:v>0.8125</c:v>
                </c:pt>
                <c:pt idx="9596">
                  <c:v>0.69629629629629664</c:v>
                </c:pt>
                <c:pt idx="9597">
                  <c:v>0.76642335766423464</c:v>
                </c:pt>
                <c:pt idx="9598">
                  <c:v>0.76642335766423464</c:v>
                </c:pt>
                <c:pt idx="9599">
                  <c:v>0.82481751824817784</c:v>
                </c:pt>
                <c:pt idx="9600">
                  <c:v>0.718518518518521</c:v>
                </c:pt>
                <c:pt idx="9601">
                  <c:v>0.71111111111111103</c:v>
                </c:pt>
                <c:pt idx="9602">
                  <c:v>0.8</c:v>
                </c:pt>
                <c:pt idx="9603">
                  <c:v>0.60000000000000064</c:v>
                </c:pt>
                <c:pt idx="9604">
                  <c:v>0.8</c:v>
                </c:pt>
                <c:pt idx="9605">
                  <c:v>0.718518518518521</c:v>
                </c:pt>
                <c:pt idx="9606">
                  <c:v>0.56204379562043805</c:v>
                </c:pt>
                <c:pt idx="9607">
                  <c:v>0.66423357664233662</c:v>
                </c:pt>
                <c:pt idx="9608">
                  <c:v>0.78082191780821963</c:v>
                </c:pt>
                <c:pt idx="9609">
                  <c:v>0.70547945205479912</c:v>
                </c:pt>
                <c:pt idx="9610">
                  <c:v>0.70370370370370405</c:v>
                </c:pt>
                <c:pt idx="9611">
                  <c:v>0.69629629629629664</c:v>
                </c:pt>
                <c:pt idx="9612">
                  <c:v>0.56296296296295945</c:v>
                </c:pt>
                <c:pt idx="9613">
                  <c:v>0.58518518518518459</c:v>
                </c:pt>
                <c:pt idx="9614">
                  <c:v>0.67407407407407827</c:v>
                </c:pt>
                <c:pt idx="9615">
                  <c:v>0.71111111111111103</c:v>
                </c:pt>
                <c:pt idx="9616">
                  <c:v>0.72222222222222199</c:v>
                </c:pt>
                <c:pt idx="9617">
                  <c:v>0.70289855072463803</c:v>
                </c:pt>
                <c:pt idx="9618">
                  <c:v>0.78947368421052599</c:v>
                </c:pt>
                <c:pt idx="9619">
                  <c:v>0.66423357664233662</c:v>
                </c:pt>
                <c:pt idx="9620">
                  <c:v>0.82481751824817784</c:v>
                </c:pt>
                <c:pt idx="9621">
                  <c:v>0.71428571428571463</c:v>
                </c:pt>
                <c:pt idx="9622">
                  <c:v>0.74637681159420488</c:v>
                </c:pt>
                <c:pt idx="9623">
                  <c:v>0.72992700729927285</c:v>
                </c:pt>
                <c:pt idx="9624">
                  <c:v>0.67153284671532798</c:v>
                </c:pt>
                <c:pt idx="9625">
                  <c:v>0.71532846715328713</c:v>
                </c:pt>
                <c:pt idx="9626">
                  <c:v>0.77037037037037248</c:v>
                </c:pt>
                <c:pt idx="9627">
                  <c:v>0.66666666666666763</c:v>
                </c:pt>
                <c:pt idx="9628">
                  <c:v>0.88321167883211649</c:v>
                </c:pt>
                <c:pt idx="9629">
                  <c:v>0.88321167883211649</c:v>
                </c:pt>
                <c:pt idx="9630">
                  <c:v>0.91970802919708061</c:v>
                </c:pt>
                <c:pt idx="9631">
                  <c:v>0.8905109489051074</c:v>
                </c:pt>
                <c:pt idx="9632">
                  <c:v>0.90510948905109501</c:v>
                </c:pt>
                <c:pt idx="9633">
                  <c:v>0.8905109489051074</c:v>
                </c:pt>
                <c:pt idx="9634">
                  <c:v>0.6838235294117645</c:v>
                </c:pt>
                <c:pt idx="9635">
                  <c:v>0.65671641791044988</c:v>
                </c:pt>
                <c:pt idx="9636">
                  <c:v>0.69343065693430705</c:v>
                </c:pt>
                <c:pt idx="9637">
                  <c:v>0.63703703703703762</c:v>
                </c:pt>
                <c:pt idx="9638">
                  <c:v>0.70802919708029388</c:v>
                </c:pt>
                <c:pt idx="9639">
                  <c:v>0.79710144927536197</c:v>
                </c:pt>
                <c:pt idx="9640">
                  <c:v>0.74242424242424265</c:v>
                </c:pt>
                <c:pt idx="9641">
                  <c:v>0.67647058823529405</c:v>
                </c:pt>
                <c:pt idx="9642">
                  <c:v>0.65185185185185412</c:v>
                </c:pt>
                <c:pt idx="9643">
                  <c:v>0.73684210526315863</c:v>
                </c:pt>
                <c:pt idx="9644">
                  <c:v>0.718518518518521</c:v>
                </c:pt>
                <c:pt idx="9645">
                  <c:v>0.718518518518521</c:v>
                </c:pt>
                <c:pt idx="9646">
                  <c:v>0.68345323741007435</c:v>
                </c:pt>
                <c:pt idx="9647">
                  <c:v>0.58992805755395705</c:v>
                </c:pt>
                <c:pt idx="9648">
                  <c:v>0.50359712230215758</c:v>
                </c:pt>
                <c:pt idx="9649">
                  <c:v>0.58992805755395705</c:v>
                </c:pt>
                <c:pt idx="9650">
                  <c:v>0.5985401459853994</c:v>
                </c:pt>
                <c:pt idx="9651">
                  <c:v>0.57553956834532349</c:v>
                </c:pt>
                <c:pt idx="9652">
                  <c:v>0.597122302158273</c:v>
                </c:pt>
                <c:pt idx="9653">
                  <c:v>0.54074074074074097</c:v>
                </c:pt>
                <c:pt idx="9654">
                  <c:v>0.62962962962963342</c:v>
                </c:pt>
                <c:pt idx="9655">
                  <c:v>0.77611940298507842</c:v>
                </c:pt>
                <c:pt idx="9656">
                  <c:v>0.75735294117647101</c:v>
                </c:pt>
                <c:pt idx="9657">
                  <c:v>0.81481481481481688</c:v>
                </c:pt>
                <c:pt idx="9658">
                  <c:v>0.80714285714285705</c:v>
                </c:pt>
                <c:pt idx="9659">
                  <c:v>0.55714285714285705</c:v>
                </c:pt>
                <c:pt idx="9660">
                  <c:v>0.623188405797101</c:v>
                </c:pt>
                <c:pt idx="9661">
                  <c:v>0.718518518518521</c:v>
                </c:pt>
                <c:pt idx="9662">
                  <c:v>0.69629629629629664</c:v>
                </c:pt>
                <c:pt idx="9663">
                  <c:v>0.50370370370370399</c:v>
                </c:pt>
                <c:pt idx="9664">
                  <c:v>0.77037037037037248</c:v>
                </c:pt>
                <c:pt idx="9665">
                  <c:v>0.48148148148148207</c:v>
                </c:pt>
                <c:pt idx="9666">
                  <c:v>0.62962962962963342</c:v>
                </c:pt>
                <c:pt idx="9667">
                  <c:v>0.79562043795620463</c:v>
                </c:pt>
                <c:pt idx="9668">
                  <c:v>0.72992700729927285</c:v>
                </c:pt>
                <c:pt idx="9669">
                  <c:v>0.61654135338346172</c:v>
                </c:pt>
                <c:pt idx="9670">
                  <c:v>0.67883211678832311</c:v>
                </c:pt>
                <c:pt idx="9671">
                  <c:v>0.67883211678832311</c:v>
                </c:pt>
                <c:pt idx="9672">
                  <c:v>0.69655172413792887</c:v>
                </c:pt>
                <c:pt idx="9673">
                  <c:v>0.66896551724138242</c:v>
                </c:pt>
                <c:pt idx="9674">
                  <c:v>0.63013698630137005</c:v>
                </c:pt>
                <c:pt idx="9675">
                  <c:v>0.59589041095890405</c:v>
                </c:pt>
                <c:pt idx="9676">
                  <c:v>0.63013698630137005</c:v>
                </c:pt>
                <c:pt idx="9677">
                  <c:v>0.78767123287671448</c:v>
                </c:pt>
                <c:pt idx="9678">
                  <c:v>0.73287671232876961</c:v>
                </c:pt>
                <c:pt idx="9679">
                  <c:v>0.68965517241379737</c:v>
                </c:pt>
                <c:pt idx="9680">
                  <c:v>0.73793103448275965</c:v>
                </c:pt>
                <c:pt idx="9681">
                  <c:v>0.64137931034483142</c:v>
                </c:pt>
                <c:pt idx="9682">
                  <c:v>0.89655172413792816</c:v>
                </c:pt>
                <c:pt idx="9683">
                  <c:v>0.63888888888889184</c:v>
                </c:pt>
                <c:pt idx="9684">
                  <c:v>0.70138888888888962</c:v>
                </c:pt>
                <c:pt idx="9685">
                  <c:v>0.77241379310344804</c:v>
                </c:pt>
                <c:pt idx="9686">
                  <c:v>0.64137931034483142</c:v>
                </c:pt>
                <c:pt idx="9687">
                  <c:v>0.62758620689655198</c:v>
                </c:pt>
                <c:pt idx="9688">
                  <c:v>0.62758620689655198</c:v>
                </c:pt>
                <c:pt idx="9689">
                  <c:v>0.69655172413792887</c:v>
                </c:pt>
                <c:pt idx="9690">
                  <c:v>0.62758620689655198</c:v>
                </c:pt>
                <c:pt idx="9691">
                  <c:v>0.66666666666666763</c:v>
                </c:pt>
                <c:pt idx="9692">
                  <c:v>0.69655172413792887</c:v>
                </c:pt>
                <c:pt idx="9693">
                  <c:v>0.72413793103448365</c:v>
                </c:pt>
                <c:pt idx="9694">
                  <c:v>0.72413793103448365</c:v>
                </c:pt>
                <c:pt idx="9695">
                  <c:v>0.73103448275862104</c:v>
                </c:pt>
                <c:pt idx="9696">
                  <c:v>0.78620689655172404</c:v>
                </c:pt>
                <c:pt idx="9697">
                  <c:v>0.80689655172413799</c:v>
                </c:pt>
                <c:pt idx="9698">
                  <c:v>0.84827586206896788</c:v>
                </c:pt>
                <c:pt idx="9699">
                  <c:v>0.60000000000000064</c:v>
                </c:pt>
                <c:pt idx="9700">
                  <c:v>0.87586206896551699</c:v>
                </c:pt>
                <c:pt idx="9701">
                  <c:v>0.73793103448275965</c:v>
                </c:pt>
                <c:pt idx="9702">
                  <c:v>0.72413793103448365</c:v>
                </c:pt>
                <c:pt idx="9703">
                  <c:v>0.69852941176470662</c:v>
                </c:pt>
                <c:pt idx="9704">
                  <c:v>0.8296296296296326</c:v>
                </c:pt>
                <c:pt idx="9705">
                  <c:v>0.85185185185185264</c:v>
                </c:pt>
                <c:pt idx="9706">
                  <c:v>0.82857142857142962</c:v>
                </c:pt>
                <c:pt idx="9707">
                  <c:v>0.8296296296296326</c:v>
                </c:pt>
                <c:pt idx="9708">
                  <c:v>0.83333333333333304</c:v>
                </c:pt>
                <c:pt idx="9709">
                  <c:v>0.76811594202898736</c:v>
                </c:pt>
                <c:pt idx="9710">
                  <c:v>0.7898550724637714</c:v>
                </c:pt>
                <c:pt idx="9711">
                  <c:v>0.7898550724637714</c:v>
                </c:pt>
                <c:pt idx="9712">
                  <c:v>0.7898550724637714</c:v>
                </c:pt>
                <c:pt idx="9713">
                  <c:v>0.78832116788321149</c:v>
                </c:pt>
                <c:pt idx="9714">
                  <c:v>0.64705882352941624</c:v>
                </c:pt>
                <c:pt idx="9715">
                  <c:v>0.64492753623188837</c:v>
                </c:pt>
                <c:pt idx="9716">
                  <c:v>0.61194029850746512</c:v>
                </c:pt>
                <c:pt idx="9717">
                  <c:v>0.64492753623188837</c:v>
                </c:pt>
                <c:pt idx="9718">
                  <c:v>0.69924812030075201</c:v>
                </c:pt>
                <c:pt idx="9719">
                  <c:v>0.72932330827067704</c:v>
                </c:pt>
                <c:pt idx="9720">
                  <c:v>0.52343749999999956</c:v>
                </c:pt>
                <c:pt idx="9721">
                  <c:v>0.56934306569343163</c:v>
                </c:pt>
                <c:pt idx="9722">
                  <c:v>0.66666666666666763</c:v>
                </c:pt>
                <c:pt idx="9723">
                  <c:v>0.6328125</c:v>
                </c:pt>
                <c:pt idx="9724">
                  <c:v>0.6616541353383486</c:v>
                </c:pt>
                <c:pt idx="9725">
                  <c:v>0.66666666666666763</c:v>
                </c:pt>
                <c:pt idx="9726">
                  <c:v>0.66917293233083031</c:v>
                </c:pt>
                <c:pt idx="9727">
                  <c:v>0.76865671641791211</c:v>
                </c:pt>
                <c:pt idx="9728">
                  <c:v>0.73846153846153961</c:v>
                </c:pt>
                <c:pt idx="9729">
                  <c:v>0.69841269841269749</c:v>
                </c:pt>
                <c:pt idx="9730">
                  <c:v>0.60000000000000064</c:v>
                </c:pt>
                <c:pt idx="9731">
                  <c:v>0.62222222222222201</c:v>
                </c:pt>
                <c:pt idx="9732">
                  <c:v>0.78102189781021902</c:v>
                </c:pt>
                <c:pt idx="9733">
                  <c:v>0.60740740740740762</c:v>
                </c:pt>
                <c:pt idx="9734">
                  <c:v>0.76642335766423464</c:v>
                </c:pt>
                <c:pt idx="9735">
                  <c:v>0.62222222222222201</c:v>
                </c:pt>
                <c:pt idx="9736">
                  <c:v>0.67883211678832311</c:v>
                </c:pt>
                <c:pt idx="9737">
                  <c:v>0.67883211678832311</c:v>
                </c:pt>
                <c:pt idx="9738">
                  <c:v>0.78102189781021902</c:v>
                </c:pt>
                <c:pt idx="9739">
                  <c:v>0.62962962962963342</c:v>
                </c:pt>
                <c:pt idx="9740">
                  <c:v>0.65185185185185412</c:v>
                </c:pt>
                <c:pt idx="9741">
                  <c:v>0.75555555555555665</c:v>
                </c:pt>
                <c:pt idx="9742">
                  <c:v>0.55555555555555602</c:v>
                </c:pt>
                <c:pt idx="9743">
                  <c:v>0.75555555555555665</c:v>
                </c:pt>
                <c:pt idx="9744">
                  <c:v>0.67407407407407827</c:v>
                </c:pt>
                <c:pt idx="9745">
                  <c:v>0.51824817518248201</c:v>
                </c:pt>
                <c:pt idx="9746">
                  <c:v>0.56204379562043805</c:v>
                </c:pt>
                <c:pt idx="9747">
                  <c:v>0.71942446043165498</c:v>
                </c:pt>
                <c:pt idx="9748">
                  <c:v>0.65467625899280812</c:v>
                </c:pt>
                <c:pt idx="9749">
                  <c:v>0.65925925925926065</c:v>
                </c:pt>
                <c:pt idx="9750">
                  <c:v>0.77037037037037248</c:v>
                </c:pt>
                <c:pt idx="9751">
                  <c:v>0.63703703703703762</c:v>
                </c:pt>
                <c:pt idx="9752">
                  <c:v>0.65925925925926065</c:v>
                </c:pt>
                <c:pt idx="9753">
                  <c:v>0.64444444444444648</c:v>
                </c:pt>
                <c:pt idx="9754">
                  <c:v>0.62222222222222201</c:v>
                </c:pt>
                <c:pt idx="9755">
                  <c:v>0.65942028985507362</c:v>
                </c:pt>
                <c:pt idx="9756">
                  <c:v>0.5942028985507245</c:v>
                </c:pt>
                <c:pt idx="9757">
                  <c:v>0.69924812030075201</c:v>
                </c:pt>
                <c:pt idx="9758">
                  <c:v>0.57664233576642299</c:v>
                </c:pt>
                <c:pt idx="9759">
                  <c:v>0.79562043795620463</c:v>
                </c:pt>
                <c:pt idx="9760">
                  <c:v>0.66917293233083031</c:v>
                </c:pt>
                <c:pt idx="9761">
                  <c:v>0.81884057971014501</c:v>
                </c:pt>
                <c:pt idx="9762">
                  <c:v>0.75912408759124161</c:v>
                </c:pt>
                <c:pt idx="9763">
                  <c:v>0.70072992700729964</c:v>
                </c:pt>
                <c:pt idx="9764">
                  <c:v>0.78832116788321149</c:v>
                </c:pt>
                <c:pt idx="9765">
                  <c:v>0.78518518518518499</c:v>
                </c:pt>
                <c:pt idx="9766">
                  <c:v>0.74074074074074103</c:v>
                </c:pt>
                <c:pt idx="9767">
                  <c:v>0.82352941176470662</c:v>
                </c:pt>
                <c:pt idx="9768">
                  <c:v>0.82352941176470662</c:v>
                </c:pt>
                <c:pt idx="9769">
                  <c:v>0.86029411764705965</c:v>
                </c:pt>
                <c:pt idx="9770">
                  <c:v>0.81617647058823561</c:v>
                </c:pt>
                <c:pt idx="9771">
                  <c:v>0.91911764705882304</c:v>
                </c:pt>
                <c:pt idx="9772">
                  <c:v>0.81617647058823561</c:v>
                </c:pt>
                <c:pt idx="9773">
                  <c:v>0.70588235294117763</c:v>
                </c:pt>
                <c:pt idx="9774">
                  <c:v>0.5597014925373156</c:v>
                </c:pt>
                <c:pt idx="9775">
                  <c:v>0.70802919708029388</c:v>
                </c:pt>
                <c:pt idx="9776">
                  <c:v>0.65185185185185412</c:v>
                </c:pt>
                <c:pt idx="9777">
                  <c:v>0.60583941605839953</c:v>
                </c:pt>
                <c:pt idx="9778">
                  <c:v>0.71739130434782605</c:v>
                </c:pt>
                <c:pt idx="9779">
                  <c:v>0.64393939393939637</c:v>
                </c:pt>
                <c:pt idx="9780">
                  <c:v>0.69852941176470662</c:v>
                </c:pt>
                <c:pt idx="9781">
                  <c:v>0.68148148148148102</c:v>
                </c:pt>
                <c:pt idx="9782">
                  <c:v>0.63909774436090205</c:v>
                </c:pt>
                <c:pt idx="9783">
                  <c:v>0.74814814814815012</c:v>
                </c:pt>
                <c:pt idx="9784">
                  <c:v>0.74814814814815012</c:v>
                </c:pt>
                <c:pt idx="9785">
                  <c:v>0.65467625899280812</c:v>
                </c:pt>
                <c:pt idx="9786">
                  <c:v>0.50359712230215758</c:v>
                </c:pt>
                <c:pt idx="9787">
                  <c:v>0.48920863309352502</c:v>
                </c:pt>
                <c:pt idx="9788">
                  <c:v>0.50359712230215758</c:v>
                </c:pt>
                <c:pt idx="9789">
                  <c:v>0.51094890510948965</c:v>
                </c:pt>
                <c:pt idx="9790">
                  <c:v>0.48920863309352502</c:v>
                </c:pt>
                <c:pt idx="9791">
                  <c:v>0.49640287769784525</c:v>
                </c:pt>
                <c:pt idx="9792">
                  <c:v>0.45185185185185306</c:v>
                </c:pt>
                <c:pt idx="9793">
                  <c:v>0.57037037037037064</c:v>
                </c:pt>
                <c:pt idx="9794">
                  <c:v>0.68656716417910357</c:v>
                </c:pt>
                <c:pt idx="9795">
                  <c:v>0.66911764705882548</c:v>
                </c:pt>
                <c:pt idx="9796">
                  <c:v>0.72592592592592597</c:v>
                </c:pt>
                <c:pt idx="9797">
                  <c:v>0.70588235294117763</c:v>
                </c:pt>
                <c:pt idx="9798">
                  <c:v>0.60144927536231962</c:v>
                </c:pt>
                <c:pt idx="9799">
                  <c:v>0.71323529411764697</c:v>
                </c:pt>
                <c:pt idx="9800">
                  <c:v>0.61481481481481748</c:v>
                </c:pt>
                <c:pt idx="9801">
                  <c:v>0.60740740740740762</c:v>
                </c:pt>
                <c:pt idx="9802">
                  <c:v>0.53333333333333299</c:v>
                </c:pt>
                <c:pt idx="9803">
                  <c:v>0.68148148148148102</c:v>
                </c:pt>
                <c:pt idx="9804">
                  <c:v>0.51111111111111096</c:v>
                </c:pt>
                <c:pt idx="9805">
                  <c:v>0.54074074074074097</c:v>
                </c:pt>
                <c:pt idx="9806">
                  <c:v>0.69343065693430705</c:v>
                </c:pt>
                <c:pt idx="9807">
                  <c:v>0.6277372262773746</c:v>
                </c:pt>
                <c:pt idx="9808">
                  <c:v>0.64661654135338364</c:v>
                </c:pt>
                <c:pt idx="9809">
                  <c:v>0.59124087591240859</c:v>
                </c:pt>
                <c:pt idx="9810">
                  <c:v>0.59124087591240859</c:v>
                </c:pt>
                <c:pt idx="9811">
                  <c:v>0.70289855072463803</c:v>
                </c:pt>
                <c:pt idx="9812">
                  <c:v>0.57246376811593869</c:v>
                </c:pt>
                <c:pt idx="9813">
                  <c:v>0.63309352517985662</c:v>
                </c:pt>
                <c:pt idx="9814">
                  <c:v>0.55395683453237465</c:v>
                </c:pt>
                <c:pt idx="9815">
                  <c:v>0.63309352517985662</c:v>
                </c:pt>
                <c:pt idx="9816">
                  <c:v>0.69784172661870925</c:v>
                </c:pt>
                <c:pt idx="9817">
                  <c:v>0.66906474820143902</c:v>
                </c:pt>
                <c:pt idx="9818">
                  <c:v>0.60869565217391852</c:v>
                </c:pt>
                <c:pt idx="9819">
                  <c:v>0.65942028985507362</c:v>
                </c:pt>
                <c:pt idx="9820">
                  <c:v>0.57246376811593869</c:v>
                </c:pt>
                <c:pt idx="9821">
                  <c:v>0.81159420289855289</c:v>
                </c:pt>
                <c:pt idx="9822">
                  <c:v>0.54347826086956497</c:v>
                </c:pt>
                <c:pt idx="9823">
                  <c:v>0.60869565217391852</c:v>
                </c:pt>
                <c:pt idx="9824">
                  <c:v>0.68115942028985565</c:v>
                </c:pt>
                <c:pt idx="9825">
                  <c:v>0.57246376811593869</c:v>
                </c:pt>
                <c:pt idx="9826">
                  <c:v>0.55797101449275588</c:v>
                </c:pt>
                <c:pt idx="9827">
                  <c:v>0.55797101449275588</c:v>
                </c:pt>
                <c:pt idx="9828">
                  <c:v>0.58695652173912716</c:v>
                </c:pt>
                <c:pt idx="9829">
                  <c:v>0.55797101449275588</c:v>
                </c:pt>
                <c:pt idx="9830">
                  <c:v>0.61594202898550765</c:v>
                </c:pt>
                <c:pt idx="9831">
                  <c:v>0.71739130434782605</c:v>
                </c:pt>
                <c:pt idx="9832">
                  <c:v>0.68115942028985565</c:v>
                </c:pt>
                <c:pt idx="9833">
                  <c:v>0.68115942028985565</c:v>
                </c:pt>
                <c:pt idx="9834">
                  <c:v>0.81159420289855289</c:v>
                </c:pt>
                <c:pt idx="9835">
                  <c:v>0.75362318840579912</c:v>
                </c:pt>
                <c:pt idx="9836">
                  <c:v>0.77536231884058004</c:v>
                </c:pt>
                <c:pt idx="9837">
                  <c:v>0.81884057971014501</c:v>
                </c:pt>
                <c:pt idx="9838">
                  <c:v>0.48550724637681208</c:v>
                </c:pt>
                <c:pt idx="9839">
                  <c:v>0.84782608695652262</c:v>
                </c:pt>
                <c:pt idx="9840">
                  <c:v>0.76086956521739102</c:v>
                </c:pt>
                <c:pt idx="9841">
                  <c:v>0.68115942028985565</c:v>
                </c:pt>
                <c:pt idx="9842">
                  <c:v>0.61029411764705965</c:v>
                </c:pt>
                <c:pt idx="9843">
                  <c:v>0.8</c:v>
                </c:pt>
                <c:pt idx="9844">
                  <c:v>0.83703703703703702</c:v>
                </c:pt>
                <c:pt idx="9845">
                  <c:v>0.72992700729927285</c:v>
                </c:pt>
                <c:pt idx="9846">
                  <c:v>0.81481481481481688</c:v>
                </c:pt>
                <c:pt idx="9847">
                  <c:v>0.92028985507246397</c:v>
                </c:pt>
                <c:pt idx="9848">
                  <c:v>0.66666666666666763</c:v>
                </c:pt>
                <c:pt idx="9849">
                  <c:v>0.688405797101449</c:v>
                </c:pt>
                <c:pt idx="9850">
                  <c:v>0.688405797101449</c:v>
                </c:pt>
                <c:pt idx="9851">
                  <c:v>0.688405797101449</c:v>
                </c:pt>
                <c:pt idx="9852">
                  <c:v>0.70072992700729964</c:v>
                </c:pt>
                <c:pt idx="9853">
                  <c:v>0.5588235294117645</c:v>
                </c:pt>
                <c:pt idx="9854">
                  <c:v>0.55797101449275588</c:v>
                </c:pt>
                <c:pt idx="9855">
                  <c:v>0.52238805970149149</c:v>
                </c:pt>
                <c:pt idx="9856">
                  <c:v>0.55797101449275588</c:v>
                </c:pt>
                <c:pt idx="9857">
                  <c:v>0.62406015037593998</c:v>
                </c:pt>
                <c:pt idx="9858">
                  <c:v>0.65413533834586712</c:v>
                </c:pt>
                <c:pt idx="9859">
                  <c:v>0.5546875</c:v>
                </c:pt>
                <c:pt idx="9860">
                  <c:v>0.5985401459853994</c:v>
                </c:pt>
                <c:pt idx="9861">
                  <c:v>0.69696969696969913</c:v>
                </c:pt>
                <c:pt idx="9862">
                  <c:v>0.6640625</c:v>
                </c:pt>
                <c:pt idx="9863">
                  <c:v>0.6917293233082743</c:v>
                </c:pt>
                <c:pt idx="9864">
                  <c:v>0.69696969696969913</c:v>
                </c:pt>
                <c:pt idx="9865">
                  <c:v>0.69924812030075201</c:v>
                </c:pt>
                <c:pt idx="9866">
                  <c:v>0.67910447761194248</c:v>
                </c:pt>
                <c:pt idx="9867">
                  <c:v>0.75384615384615405</c:v>
                </c:pt>
                <c:pt idx="9868">
                  <c:v>0.71428571428571463</c:v>
                </c:pt>
                <c:pt idx="9869">
                  <c:v>0.89510489510489688</c:v>
                </c:pt>
                <c:pt idx="9870">
                  <c:v>0.80152671755725158</c:v>
                </c:pt>
                <c:pt idx="9871">
                  <c:v>0.85496183206107224</c:v>
                </c:pt>
                <c:pt idx="9872">
                  <c:v>0.80451127819548962</c:v>
                </c:pt>
                <c:pt idx="9873">
                  <c:v>0.83969465648855568</c:v>
                </c:pt>
                <c:pt idx="9874">
                  <c:v>0.84848484848484962</c:v>
                </c:pt>
                <c:pt idx="9875">
                  <c:v>0.85496183206107224</c:v>
                </c:pt>
                <c:pt idx="9876">
                  <c:v>0.69924812030075201</c:v>
                </c:pt>
                <c:pt idx="9877">
                  <c:v>0.69924812030075201</c:v>
                </c:pt>
                <c:pt idx="9878">
                  <c:v>0.75939849624060485</c:v>
                </c:pt>
                <c:pt idx="9879">
                  <c:v>0.75572519083969736</c:v>
                </c:pt>
                <c:pt idx="9880">
                  <c:v>0.70229007633588225</c:v>
                </c:pt>
                <c:pt idx="9881">
                  <c:v>0.79389312977099158</c:v>
                </c:pt>
                <c:pt idx="9882">
                  <c:v>0.70992366412213703</c:v>
                </c:pt>
                <c:pt idx="9883">
                  <c:v>0.79389312977099158</c:v>
                </c:pt>
                <c:pt idx="9884">
                  <c:v>0.70992366412213703</c:v>
                </c:pt>
                <c:pt idx="9885">
                  <c:v>0.533834586466165</c:v>
                </c:pt>
                <c:pt idx="9886">
                  <c:v>0.69924812030075201</c:v>
                </c:pt>
                <c:pt idx="9887">
                  <c:v>0.75373134328358626</c:v>
                </c:pt>
                <c:pt idx="9888">
                  <c:v>0.77941176470588203</c:v>
                </c:pt>
                <c:pt idx="9889">
                  <c:v>0.69465648854961803</c:v>
                </c:pt>
                <c:pt idx="9890">
                  <c:v>0.80916030534351102</c:v>
                </c:pt>
                <c:pt idx="9891">
                  <c:v>0.67175572519084248</c:v>
                </c:pt>
                <c:pt idx="9892">
                  <c:v>0.69465648854961803</c:v>
                </c:pt>
                <c:pt idx="9893">
                  <c:v>0.83206106870228957</c:v>
                </c:pt>
                <c:pt idx="9894">
                  <c:v>0.82442748091603058</c:v>
                </c:pt>
                <c:pt idx="9895">
                  <c:v>0.79259259259259363</c:v>
                </c:pt>
                <c:pt idx="9896">
                  <c:v>0.8296296296296326</c:v>
                </c:pt>
                <c:pt idx="9897">
                  <c:v>0.86821705426356788</c:v>
                </c:pt>
                <c:pt idx="9898">
                  <c:v>0.57894736842105299</c:v>
                </c:pt>
                <c:pt idx="9899">
                  <c:v>0.75939849624060485</c:v>
                </c:pt>
                <c:pt idx="9900">
                  <c:v>0.72093023255814337</c:v>
                </c:pt>
                <c:pt idx="9901">
                  <c:v>0.75373134328358626</c:v>
                </c:pt>
                <c:pt idx="9902">
                  <c:v>0.76691729323308677</c:v>
                </c:pt>
                <c:pt idx="9903">
                  <c:v>0.72180451127819911</c:v>
                </c:pt>
                <c:pt idx="9904">
                  <c:v>0.67669172932331212</c:v>
                </c:pt>
                <c:pt idx="9905">
                  <c:v>0.88549618320610657</c:v>
                </c:pt>
                <c:pt idx="9906">
                  <c:v>0.73282442748091836</c:v>
                </c:pt>
                <c:pt idx="9907">
                  <c:v>0.81679389312977524</c:v>
                </c:pt>
                <c:pt idx="9908">
                  <c:v>0.81679389312977524</c:v>
                </c:pt>
                <c:pt idx="9909">
                  <c:v>0.79389312977099158</c:v>
                </c:pt>
                <c:pt idx="9910">
                  <c:v>0.75572519083969736</c:v>
                </c:pt>
                <c:pt idx="9911">
                  <c:v>0.74809160305343925</c:v>
                </c:pt>
                <c:pt idx="9912">
                  <c:v>0.80916030534351102</c:v>
                </c:pt>
                <c:pt idx="9913">
                  <c:v>0.82089552238806285</c:v>
                </c:pt>
                <c:pt idx="9914">
                  <c:v>0.64615384615384919</c:v>
                </c:pt>
                <c:pt idx="9915">
                  <c:v>0.87218045112782061</c:v>
                </c:pt>
                <c:pt idx="9916">
                  <c:v>0.78787878787878862</c:v>
                </c:pt>
                <c:pt idx="9917">
                  <c:v>0.66917293233083031</c:v>
                </c:pt>
                <c:pt idx="9918">
                  <c:v>0.83458646616541399</c:v>
                </c:pt>
                <c:pt idx="9919">
                  <c:v>0.546875000000002</c:v>
                </c:pt>
                <c:pt idx="9920">
                  <c:v>0.82575757575757602</c:v>
                </c:pt>
                <c:pt idx="9921">
                  <c:v>0.73076923076923161</c:v>
                </c:pt>
                <c:pt idx="9922">
                  <c:v>0.82945736434108497</c:v>
                </c:pt>
                <c:pt idx="9923">
                  <c:v>0.64615384615384919</c:v>
                </c:pt>
                <c:pt idx="9924">
                  <c:v>0.64615384615384919</c:v>
                </c:pt>
                <c:pt idx="9925">
                  <c:v>0.64444444444444648</c:v>
                </c:pt>
                <c:pt idx="9926">
                  <c:v>0.69629629629629664</c:v>
                </c:pt>
                <c:pt idx="9927">
                  <c:v>0.57777777777777861</c:v>
                </c:pt>
                <c:pt idx="9928">
                  <c:v>0.69629629629629664</c:v>
                </c:pt>
                <c:pt idx="9929">
                  <c:v>0.76691729323308677</c:v>
                </c:pt>
                <c:pt idx="9930">
                  <c:v>0.71111111111111103</c:v>
                </c:pt>
                <c:pt idx="9931">
                  <c:v>0.68888888888889088</c:v>
                </c:pt>
                <c:pt idx="9932">
                  <c:v>0.55725190839694649</c:v>
                </c:pt>
                <c:pt idx="9933">
                  <c:v>0.70229007633588225</c:v>
                </c:pt>
                <c:pt idx="9934">
                  <c:v>0.62307692307692297</c:v>
                </c:pt>
                <c:pt idx="9935">
                  <c:v>0.69696969696969913</c:v>
                </c:pt>
                <c:pt idx="9936">
                  <c:v>0.69465648854961803</c:v>
                </c:pt>
                <c:pt idx="9937">
                  <c:v>0.81679389312977524</c:v>
                </c:pt>
                <c:pt idx="9938">
                  <c:v>0.54814814814814805</c:v>
                </c:pt>
                <c:pt idx="9939">
                  <c:v>0.68702290076335859</c:v>
                </c:pt>
                <c:pt idx="9940">
                  <c:v>0.74045801526717836</c:v>
                </c:pt>
                <c:pt idx="9941">
                  <c:v>0.68702290076335859</c:v>
                </c:pt>
                <c:pt idx="9942">
                  <c:v>0.61832061068702548</c:v>
                </c:pt>
                <c:pt idx="9943">
                  <c:v>0.73282442748091836</c:v>
                </c:pt>
                <c:pt idx="9944">
                  <c:v>0.61068702290076304</c:v>
                </c:pt>
                <c:pt idx="9945">
                  <c:v>0.67938931297710148</c:v>
                </c:pt>
                <c:pt idx="9946">
                  <c:v>0.82222222222222197</c:v>
                </c:pt>
                <c:pt idx="9947">
                  <c:v>0.79259259259259363</c:v>
                </c:pt>
                <c:pt idx="9948">
                  <c:v>0.75572519083969736</c:v>
                </c:pt>
                <c:pt idx="9949">
                  <c:v>0.67669172932331212</c:v>
                </c:pt>
                <c:pt idx="9950">
                  <c:v>0.67669172932331212</c:v>
                </c:pt>
                <c:pt idx="9951">
                  <c:v>0.86029411764705965</c:v>
                </c:pt>
                <c:pt idx="9952">
                  <c:v>0.85294117647059353</c:v>
                </c:pt>
                <c:pt idx="9953">
                  <c:v>0.77205882352941624</c:v>
                </c:pt>
                <c:pt idx="9954">
                  <c:v>0.77941176470588203</c:v>
                </c:pt>
                <c:pt idx="9955">
                  <c:v>0.77205882352941624</c:v>
                </c:pt>
                <c:pt idx="9956">
                  <c:v>0.72794117647059353</c:v>
                </c:pt>
                <c:pt idx="9957">
                  <c:v>0.80147058823529349</c:v>
                </c:pt>
                <c:pt idx="9958">
                  <c:v>0.88970588235294101</c:v>
                </c:pt>
                <c:pt idx="9959">
                  <c:v>0.9338235294117645</c:v>
                </c:pt>
                <c:pt idx="9960">
                  <c:v>0.67647058823529405</c:v>
                </c:pt>
                <c:pt idx="9961">
                  <c:v>0.8088235294117645</c:v>
                </c:pt>
                <c:pt idx="9962">
                  <c:v>0.69852941176470662</c:v>
                </c:pt>
                <c:pt idx="9963">
                  <c:v>0.77941176470588203</c:v>
                </c:pt>
                <c:pt idx="9964">
                  <c:v>0.70588235294117763</c:v>
                </c:pt>
                <c:pt idx="9965">
                  <c:v>0.67647058823529405</c:v>
                </c:pt>
                <c:pt idx="9966">
                  <c:v>0.69117647058823561</c:v>
                </c:pt>
                <c:pt idx="9967">
                  <c:v>0.69117647058823561</c:v>
                </c:pt>
                <c:pt idx="9968">
                  <c:v>0.72794117647059353</c:v>
                </c:pt>
                <c:pt idx="9969">
                  <c:v>0.69117647058823561</c:v>
                </c:pt>
                <c:pt idx="9970">
                  <c:v>0.76470588235294312</c:v>
                </c:pt>
                <c:pt idx="9971">
                  <c:v>0.67647058823529405</c:v>
                </c:pt>
                <c:pt idx="9972">
                  <c:v>0.84558823529411864</c:v>
                </c:pt>
                <c:pt idx="9973">
                  <c:v>0.84558823529411864</c:v>
                </c:pt>
                <c:pt idx="9974">
                  <c:v>0.86029411764705965</c:v>
                </c:pt>
                <c:pt idx="9975">
                  <c:v>0.86764705882353277</c:v>
                </c:pt>
                <c:pt idx="9976">
                  <c:v>0.84558823529411864</c:v>
                </c:pt>
                <c:pt idx="9977">
                  <c:v>0.80147058823529349</c:v>
                </c:pt>
                <c:pt idx="9978">
                  <c:v>0.61029411764705965</c:v>
                </c:pt>
                <c:pt idx="9979">
                  <c:v>0.77205882352941624</c:v>
                </c:pt>
                <c:pt idx="9980">
                  <c:v>0.86764705882353277</c:v>
                </c:pt>
                <c:pt idx="9981">
                  <c:v>0.84558823529411864</c:v>
                </c:pt>
                <c:pt idx="9982">
                  <c:v>0.62406015037593998</c:v>
                </c:pt>
                <c:pt idx="9983">
                  <c:v>0.77099236641221403</c:v>
                </c:pt>
                <c:pt idx="9984">
                  <c:v>0.80916030534351102</c:v>
                </c:pt>
                <c:pt idx="9985">
                  <c:v>0.81818181818182012</c:v>
                </c:pt>
                <c:pt idx="9986">
                  <c:v>0.78625954198473258</c:v>
                </c:pt>
                <c:pt idx="9987">
                  <c:v>0.66417910447761264</c:v>
                </c:pt>
                <c:pt idx="9988">
                  <c:v>0.67910447761194248</c:v>
                </c:pt>
                <c:pt idx="9989">
                  <c:v>0.77037037037037248</c:v>
                </c:pt>
                <c:pt idx="9990">
                  <c:v>0.77037037037037248</c:v>
                </c:pt>
                <c:pt idx="9991">
                  <c:v>0.77037037037037248</c:v>
                </c:pt>
                <c:pt idx="9992">
                  <c:v>0.79259259259259363</c:v>
                </c:pt>
                <c:pt idx="9993">
                  <c:v>0.81818181818182012</c:v>
                </c:pt>
                <c:pt idx="9994">
                  <c:v>0.82481751824817784</c:v>
                </c:pt>
                <c:pt idx="9995">
                  <c:v>0.72932330827067704</c:v>
                </c:pt>
                <c:pt idx="9996">
                  <c:v>0.82481751824817784</c:v>
                </c:pt>
                <c:pt idx="9997">
                  <c:v>0.75572519083969736</c:v>
                </c:pt>
                <c:pt idx="9998">
                  <c:v>0.77099236641221403</c:v>
                </c:pt>
                <c:pt idx="9999">
                  <c:v>0.51587301587301604</c:v>
                </c:pt>
                <c:pt idx="10000">
                  <c:v>0.62962962962963342</c:v>
                </c:pt>
                <c:pt idx="10001">
                  <c:v>0.73846153846153961</c:v>
                </c:pt>
                <c:pt idx="10002">
                  <c:v>0.61111111111111105</c:v>
                </c:pt>
                <c:pt idx="10003">
                  <c:v>0.74045801526717836</c:v>
                </c:pt>
                <c:pt idx="10004">
                  <c:v>0.73846153846153961</c:v>
                </c:pt>
                <c:pt idx="10005">
                  <c:v>0.74809160305343925</c:v>
                </c:pt>
                <c:pt idx="10006">
                  <c:v>0.92424242424242398</c:v>
                </c:pt>
                <c:pt idx="10007">
                  <c:v>0.91269841269841867</c:v>
                </c:pt>
                <c:pt idx="10008">
                  <c:v>0.69672131147541261</c:v>
                </c:pt>
                <c:pt idx="10009">
                  <c:v>0.72463768115942062</c:v>
                </c:pt>
                <c:pt idx="10010">
                  <c:v>0.67391304347826164</c:v>
                </c:pt>
                <c:pt idx="10011">
                  <c:v>0.53076923076923099</c:v>
                </c:pt>
                <c:pt idx="10012">
                  <c:v>0.55384615384615399</c:v>
                </c:pt>
                <c:pt idx="10013">
                  <c:v>0.43181818181818366</c:v>
                </c:pt>
                <c:pt idx="10014">
                  <c:v>0.53846153846153799</c:v>
                </c:pt>
                <c:pt idx="10015">
                  <c:v>0.42307692307692424</c:v>
                </c:pt>
                <c:pt idx="10016">
                  <c:v>0.55384615384615399</c:v>
                </c:pt>
                <c:pt idx="10017">
                  <c:v>0.48484848484848642</c:v>
                </c:pt>
                <c:pt idx="10018">
                  <c:v>0.48484848484848642</c:v>
                </c:pt>
                <c:pt idx="10019">
                  <c:v>0.43181818181818366</c:v>
                </c:pt>
                <c:pt idx="10020">
                  <c:v>0.47692307692307806</c:v>
                </c:pt>
                <c:pt idx="10021">
                  <c:v>0.46923076923077006</c:v>
                </c:pt>
                <c:pt idx="10022">
                  <c:v>0.45384615384615401</c:v>
                </c:pt>
                <c:pt idx="10023">
                  <c:v>0.61538461538461564</c:v>
                </c:pt>
                <c:pt idx="10024">
                  <c:v>0.45384615384615401</c:v>
                </c:pt>
                <c:pt idx="10025">
                  <c:v>0.47692307692307806</c:v>
                </c:pt>
                <c:pt idx="10026">
                  <c:v>0.40909090909091006</c:v>
                </c:pt>
                <c:pt idx="10027">
                  <c:v>0.71969696969697061</c:v>
                </c:pt>
                <c:pt idx="10028">
                  <c:v>0.35606060606060724</c:v>
                </c:pt>
                <c:pt idx="10029">
                  <c:v>0.36363636363636431</c:v>
                </c:pt>
                <c:pt idx="10030">
                  <c:v>0.46153846153846306</c:v>
                </c:pt>
                <c:pt idx="10031">
                  <c:v>0.60000000000000064</c:v>
                </c:pt>
                <c:pt idx="10032">
                  <c:v>0.66923076923076896</c:v>
                </c:pt>
                <c:pt idx="10033">
                  <c:v>0.70000000000000062</c:v>
                </c:pt>
                <c:pt idx="10034">
                  <c:v>0.54615384615384788</c:v>
                </c:pt>
                <c:pt idx="10035">
                  <c:v>0.53846153846153799</c:v>
                </c:pt>
                <c:pt idx="10036">
                  <c:v>0.39694656488549812</c:v>
                </c:pt>
                <c:pt idx="10037">
                  <c:v>0.465648854961832</c:v>
                </c:pt>
                <c:pt idx="10038">
                  <c:v>0.55118110236220497</c:v>
                </c:pt>
                <c:pt idx="10039">
                  <c:v>0.65151515151515105</c:v>
                </c:pt>
                <c:pt idx="10040">
                  <c:v>0.43181818181818366</c:v>
                </c:pt>
                <c:pt idx="10041">
                  <c:v>0.46875</c:v>
                </c:pt>
                <c:pt idx="10042">
                  <c:v>0.63636363636363813</c:v>
                </c:pt>
                <c:pt idx="10043">
                  <c:v>0.68181818181818199</c:v>
                </c:pt>
                <c:pt idx="10044">
                  <c:v>0.62878787878788112</c:v>
                </c:pt>
                <c:pt idx="10045">
                  <c:v>0.60606060606060663</c:v>
                </c:pt>
                <c:pt idx="10046">
                  <c:v>0.60769230769230864</c:v>
                </c:pt>
                <c:pt idx="10047">
                  <c:v>0.60000000000000064</c:v>
                </c:pt>
                <c:pt idx="10048">
                  <c:v>0.46511627906976866</c:v>
                </c:pt>
                <c:pt idx="10049">
                  <c:v>0.46511627906976866</c:v>
                </c:pt>
                <c:pt idx="10050">
                  <c:v>0.51937984496123957</c:v>
                </c:pt>
                <c:pt idx="10051">
                  <c:v>0.56589147286821984</c:v>
                </c:pt>
                <c:pt idx="10052">
                  <c:v>0.55038759689922456</c:v>
                </c:pt>
                <c:pt idx="10053">
                  <c:v>0.45736434108527224</c:v>
                </c:pt>
                <c:pt idx="10054">
                  <c:v>0.5343511450381675</c:v>
                </c:pt>
                <c:pt idx="10055">
                  <c:v>0.55813953488372103</c:v>
                </c:pt>
                <c:pt idx="10056">
                  <c:v>0.60606060606060663</c:v>
                </c:pt>
                <c:pt idx="10057">
                  <c:v>0.70992366412213703</c:v>
                </c:pt>
                <c:pt idx="10058">
                  <c:v>0.61363636363636398</c:v>
                </c:pt>
                <c:pt idx="10059">
                  <c:v>0.57251908396946549</c:v>
                </c:pt>
                <c:pt idx="10060">
                  <c:v>0.33858267716535684</c:v>
                </c:pt>
                <c:pt idx="10061">
                  <c:v>0.59541984732824349</c:v>
                </c:pt>
                <c:pt idx="10062">
                  <c:v>0.72656249999999956</c:v>
                </c:pt>
                <c:pt idx="10063">
                  <c:v>0.60156249999999956</c:v>
                </c:pt>
                <c:pt idx="10064">
                  <c:v>0.578125000000002</c:v>
                </c:pt>
                <c:pt idx="10065">
                  <c:v>0.578125000000002</c:v>
                </c:pt>
                <c:pt idx="10066">
                  <c:v>0.51851851851851805</c:v>
                </c:pt>
                <c:pt idx="10067">
                  <c:v>0.62962962962963342</c:v>
                </c:pt>
                <c:pt idx="10068">
                  <c:v>0.54074074074074097</c:v>
                </c:pt>
                <c:pt idx="10069">
                  <c:v>0.62962962962963342</c:v>
                </c:pt>
                <c:pt idx="10070">
                  <c:v>0.56390977443609236</c:v>
                </c:pt>
                <c:pt idx="10071">
                  <c:v>0.64444444444444648</c:v>
                </c:pt>
                <c:pt idx="10072">
                  <c:v>0.53333333333333299</c:v>
                </c:pt>
                <c:pt idx="10073">
                  <c:v>0.79230769230769205</c:v>
                </c:pt>
                <c:pt idx="10074">
                  <c:v>0.69230769230769262</c:v>
                </c:pt>
                <c:pt idx="10075">
                  <c:v>0.48437500000000094</c:v>
                </c:pt>
                <c:pt idx="10076">
                  <c:v>0.56153846153846199</c:v>
                </c:pt>
                <c:pt idx="10077">
                  <c:v>0.53076923076923099</c:v>
                </c:pt>
                <c:pt idx="10078">
                  <c:v>0.578125000000002</c:v>
                </c:pt>
                <c:pt idx="10079">
                  <c:v>0.78625954198473258</c:v>
                </c:pt>
                <c:pt idx="10080">
                  <c:v>0.76744186046511931</c:v>
                </c:pt>
                <c:pt idx="10081">
                  <c:v>0.51162790697674398</c:v>
                </c:pt>
                <c:pt idx="10082">
                  <c:v>0.58461538461538498</c:v>
                </c:pt>
                <c:pt idx="10083">
                  <c:v>0.7692307692307685</c:v>
                </c:pt>
                <c:pt idx="10084">
                  <c:v>0.55384615384615399</c:v>
                </c:pt>
                <c:pt idx="10085">
                  <c:v>0.80769230769230804</c:v>
                </c:pt>
                <c:pt idx="10086">
                  <c:v>0.65384615384615463</c:v>
                </c:pt>
                <c:pt idx="10087">
                  <c:v>0.46969696969697095</c:v>
                </c:pt>
                <c:pt idx="10088">
                  <c:v>0.49242424242424365</c:v>
                </c:pt>
                <c:pt idx="10089">
                  <c:v>0.656250000000002</c:v>
                </c:pt>
                <c:pt idx="10090">
                  <c:v>0.58333333333333259</c:v>
                </c:pt>
                <c:pt idx="10091">
                  <c:v>0.58333333333333259</c:v>
                </c:pt>
                <c:pt idx="10092">
                  <c:v>0.61363636363636398</c:v>
                </c:pt>
                <c:pt idx="10093">
                  <c:v>0.48484848484848642</c:v>
                </c:pt>
                <c:pt idx="10094">
                  <c:v>0.53030303030303005</c:v>
                </c:pt>
                <c:pt idx="10095">
                  <c:v>0.65151515151515105</c:v>
                </c:pt>
                <c:pt idx="10096">
                  <c:v>0.53030303030303005</c:v>
                </c:pt>
                <c:pt idx="10097">
                  <c:v>0.48484848484848642</c:v>
                </c:pt>
                <c:pt idx="10098">
                  <c:v>0.37878787878788112</c:v>
                </c:pt>
                <c:pt idx="10099">
                  <c:v>0.55303030303030298</c:v>
                </c:pt>
                <c:pt idx="10100">
                  <c:v>0.53030303030303005</c:v>
                </c:pt>
                <c:pt idx="10101">
                  <c:v>0.43181818181818366</c:v>
                </c:pt>
                <c:pt idx="10102">
                  <c:v>0.46212121212121199</c:v>
                </c:pt>
                <c:pt idx="10103">
                  <c:v>0.38636363636363724</c:v>
                </c:pt>
                <c:pt idx="10104">
                  <c:v>0.46969696969697095</c:v>
                </c:pt>
                <c:pt idx="10105">
                  <c:v>0.5</c:v>
                </c:pt>
                <c:pt idx="10106">
                  <c:v>0.43181818181818366</c:v>
                </c:pt>
                <c:pt idx="10107">
                  <c:v>0.44696969696969824</c:v>
                </c:pt>
                <c:pt idx="10108">
                  <c:v>0.44696969696969824</c:v>
                </c:pt>
                <c:pt idx="10109">
                  <c:v>0.40151515151515099</c:v>
                </c:pt>
                <c:pt idx="10110">
                  <c:v>0.44696969696969824</c:v>
                </c:pt>
                <c:pt idx="10111">
                  <c:v>0.37121212121212138</c:v>
                </c:pt>
                <c:pt idx="10112">
                  <c:v>0.68181818181818199</c:v>
                </c:pt>
                <c:pt idx="10113">
                  <c:v>0.45454545454545475</c:v>
                </c:pt>
                <c:pt idx="10114">
                  <c:v>0.45454545454545475</c:v>
                </c:pt>
                <c:pt idx="10115">
                  <c:v>0.57575757575757602</c:v>
                </c:pt>
                <c:pt idx="10116">
                  <c:v>0.41666666666666824</c:v>
                </c:pt>
                <c:pt idx="10117">
                  <c:v>0.39393939393939542</c:v>
                </c:pt>
                <c:pt idx="10118">
                  <c:v>0.45454545454545475</c:v>
                </c:pt>
                <c:pt idx="10119">
                  <c:v>0.35606060606060724</c:v>
                </c:pt>
                <c:pt idx="10120">
                  <c:v>0.42424242424242431</c:v>
                </c:pt>
                <c:pt idx="10121">
                  <c:v>0.62878787878788112</c:v>
                </c:pt>
                <c:pt idx="10122">
                  <c:v>0.45454545454545475</c:v>
                </c:pt>
                <c:pt idx="10123">
                  <c:v>0.59090909090909105</c:v>
                </c:pt>
                <c:pt idx="10124">
                  <c:v>0.453125</c:v>
                </c:pt>
                <c:pt idx="10125">
                  <c:v>0.47656250000000094</c:v>
                </c:pt>
                <c:pt idx="10126">
                  <c:v>0.5625</c:v>
                </c:pt>
                <c:pt idx="10127">
                  <c:v>0.46875</c:v>
                </c:pt>
                <c:pt idx="10128">
                  <c:v>0.46153846153846306</c:v>
                </c:pt>
                <c:pt idx="10129">
                  <c:v>0.56390977443609236</c:v>
                </c:pt>
                <c:pt idx="10130">
                  <c:v>0.533834586466165</c:v>
                </c:pt>
                <c:pt idx="10131">
                  <c:v>0.533834586466165</c:v>
                </c:pt>
                <c:pt idx="10132">
                  <c:v>0.533834586466165</c:v>
                </c:pt>
                <c:pt idx="10133">
                  <c:v>0.5267175572519075</c:v>
                </c:pt>
                <c:pt idx="10134">
                  <c:v>0.58646616541353125</c:v>
                </c:pt>
                <c:pt idx="10135">
                  <c:v>0.57037037037037064</c:v>
                </c:pt>
                <c:pt idx="10136">
                  <c:v>0.64444444444444648</c:v>
                </c:pt>
                <c:pt idx="10137">
                  <c:v>0.57037037037037064</c:v>
                </c:pt>
                <c:pt idx="10138">
                  <c:v>0.70000000000000062</c:v>
                </c:pt>
                <c:pt idx="10139">
                  <c:v>0.68461538461538562</c:v>
                </c:pt>
                <c:pt idx="10140">
                  <c:v>0.70400000000000063</c:v>
                </c:pt>
                <c:pt idx="10141">
                  <c:v>0.83582089552239036</c:v>
                </c:pt>
                <c:pt idx="10142">
                  <c:v>0.74418604651162801</c:v>
                </c:pt>
                <c:pt idx="10143">
                  <c:v>0.60800000000000065</c:v>
                </c:pt>
                <c:pt idx="10144">
                  <c:v>0.73846153846153961</c:v>
                </c:pt>
                <c:pt idx="10145">
                  <c:v>0.74418604651162801</c:v>
                </c:pt>
                <c:pt idx="10146">
                  <c:v>0.73076923076923161</c:v>
                </c:pt>
                <c:pt idx="10147">
                  <c:v>0.43200000000000038</c:v>
                </c:pt>
                <c:pt idx="10148">
                  <c:v>0.55371900826446363</c:v>
                </c:pt>
                <c:pt idx="10149">
                  <c:v>0.60683760683760701</c:v>
                </c:pt>
                <c:pt idx="10150">
                  <c:v>0.466165413533835</c:v>
                </c:pt>
                <c:pt idx="10151">
                  <c:v>0.49624060150375932</c:v>
                </c:pt>
                <c:pt idx="10152">
                  <c:v>0.5267175572519075</c:v>
                </c:pt>
                <c:pt idx="10153">
                  <c:v>0.70588235294117763</c:v>
                </c:pt>
                <c:pt idx="10154">
                  <c:v>0.75735294117647101</c:v>
                </c:pt>
                <c:pt idx="10155">
                  <c:v>0.72262773722627949</c:v>
                </c:pt>
                <c:pt idx="10156">
                  <c:v>0.74264705882353277</c:v>
                </c:pt>
                <c:pt idx="10157">
                  <c:v>0.75182481751825236</c:v>
                </c:pt>
                <c:pt idx="10158">
                  <c:v>0.75735294117647101</c:v>
                </c:pt>
                <c:pt idx="10159">
                  <c:v>0.62043795620438236</c:v>
                </c:pt>
                <c:pt idx="10160">
                  <c:v>0.62043795620438236</c:v>
                </c:pt>
                <c:pt idx="10161">
                  <c:v>0.67883211678832311</c:v>
                </c:pt>
                <c:pt idx="10162">
                  <c:v>0.66176470588235259</c:v>
                </c:pt>
                <c:pt idx="10163">
                  <c:v>0.61029411764705965</c:v>
                </c:pt>
                <c:pt idx="10164">
                  <c:v>0.69852941176470662</c:v>
                </c:pt>
                <c:pt idx="10165">
                  <c:v>0.61764705882353277</c:v>
                </c:pt>
                <c:pt idx="10166">
                  <c:v>0.69852941176470662</c:v>
                </c:pt>
                <c:pt idx="10167">
                  <c:v>0.61764705882353277</c:v>
                </c:pt>
                <c:pt idx="10168">
                  <c:v>0.45985401459854008</c:v>
                </c:pt>
                <c:pt idx="10169">
                  <c:v>0.70802919708029388</c:v>
                </c:pt>
                <c:pt idx="10170">
                  <c:v>0.67391304347826164</c:v>
                </c:pt>
                <c:pt idx="10171">
                  <c:v>0.64492753623188837</c:v>
                </c:pt>
                <c:pt idx="10172">
                  <c:v>0.60294117647059353</c:v>
                </c:pt>
                <c:pt idx="10173">
                  <c:v>0.86764705882353277</c:v>
                </c:pt>
                <c:pt idx="10174">
                  <c:v>0.73529411764705965</c:v>
                </c:pt>
                <c:pt idx="10175">
                  <c:v>0.75735294117647101</c:v>
                </c:pt>
                <c:pt idx="10176">
                  <c:v>0.73529411764705965</c:v>
                </c:pt>
                <c:pt idx="10177">
                  <c:v>0.72794117647059353</c:v>
                </c:pt>
                <c:pt idx="10178">
                  <c:v>0.65693430656934548</c:v>
                </c:pt>
                <c:pt idx="10179">
                  <c:v>0.70802919708029388</c:v>
                </c:pt>
                <c:pt idx="10180">
                  <c:v>0.81203007518796821</c:v>
                </c:pt>
                <c:pt idx="10181">
                  <c:v>0.57664233576642299</c:v>
                </c:pt>
                <c:pt idx="10182">
                  <c:v>0.66423357664233662</c:v>
                </c:pt>
                <c:pt idx="10183">
                  <c:v>0.61194029850746512</c:v>
                </c:pt>
                <c:pt idx="10184">
                  <c:v>0.82608695652173902</c:v>
                </c:pt>
                <c:pt idx="10185">
                  <c:v>0.82481751824817784</c:v>
                </c:pt>
                <c:pt idx="10186">
                  <c:v>0.76642335766423464</c:v>
                </c:pt>
                <c:pt idx="10187">
                  <c:v>0.75182481751825236</c:v>
                </c:pt>
                <c:pt idx="10188">
                  <c:v>0.95588235294117763</c:v>
                </c:pt>
                <c:pt idx="10189">
                  <c:v>0.79411764705882304</c:v>
                </c:pt>
                <c:pt idx="10190">
                  <c:v>0.72592592592592597</c:v>
                </c:pt>
                <c:pt idx="10191">
                  <c:v>0.72592592592592597</c:v>
                </c:pt>
                <c:pt idx="10192">
                  <c:v>0.8296296296296326</c:v>
                </c:pt>
                <c:pt idx="10193">
                  <c:v>0.8</c:v>
                </c:pt>
                <c:pt idx="10194">
                  <c:v>0.8296296296296326</c:v>
                </c:pt>
                <c:pt idx="10195">
                  <c:v>0.73333333333333361</c:v>
                </c:pt>
                <c:pt idx="10196">
                  <c:v>0.86764705882353277</c:v>
                </c:pt>
                <c:pt idx="10197">
                  <c:v>0.56296296296295945</c:v>
                </c:pt>
                <c:pt idx="10198">
                  <c:v>0.8905109489051074</c:v>
                </c:pt>
                <c:pt idx="10199">
                  <c:v>0.88235294117647056</c:v>
                </c:pt>
                <c:pt idx="10200">
                  <c:v>0.67883211678832311</c:v>
                </c:pt>
                <c:pt idx="10201">
                  <c:v>0.81884057971014501</c:v>
                </c:pt>
                <c:pt idx="10202">
                  <c:v>0.49618320610687094</c:v>
                </c:pt>
                <c:pt idx="10203">
                  <c:v>0.90510948905109501</c:v>
                </c:pt>
                <c:pt idx="10204">
                  <c:v>0.85074626865671665</c:v>
                </c:pt>
                <c:pt idx="10205">
                  <c:v>0.77443609022556403</c:v>
                </c:pt>
                <c:pt idx="10206">
                  <c:v>0.76865671641791211</c:v>
                </c:pt>
                <c:pt idx="10207">
                  <c:v>0.76865671641791211</c:v>
                </c:pt>
                <c:pt idx="10208">
                  <c:v>0.6906474820143923</c:v>
                </c:pt>
                <c:pt idx="10209">
                  <c:v>0.61870503597122362</c:v>
                </c:pt>
                <c:pt idx="10210">
                  <c:v>0.61151079136690556</c:v>
                </c:pt>
                <c:pt idx="10211">
                  <c:v>0.61870503597122362</c:v>
                </c:pt>
                <c:pt idx="10212">
                  <c:v>0.67391304347826164</c:v>
                </c:pt>
                <c:pt idx="10213">
                  <c:v>0.63309352517985662</c:v>
                </c:pt>
                <c:pt idx="10214">
                  <c:v>0.61151079136690556</c:v>
                </c:pt>
                <c:pt idx="10215">
                  <c:v>0.58823529411764486</c:v>
                </c:pt>
                <c:pt idx="10216">
                  <c:v>0.718518518518521</c:v>
                </c:pt>
                <c:pt idx="10217">
                  <c:v>0.64444444444444648</c:v>
                </c:pt>
                <c:pt idx="10218">
                  <c:v>0.72794117647059353</c:v>
                </c:pt>
                <c:pt idx="10219">
                  <c:v>0.72592592592592597</c:v>
                </c:pt>
                <c:pt idx="10220">
                  <c:v>0.80740740740740702</c:v>
                </c:pt>
                <c:pt idx="10221">
                  <c:v>0.67153284671532798</c:v>
                </c:pt>
                <c:pt idx="10222">
                  <c:v>0.77941176470588203</c:v>
                </c:pt>
                <c:pt idx="10223">
                  <c:v>0.67407407407407827</c:v>
                </c:pt>
                <c:pt idx="10224">
                  <c:v>0.71323529411764697</c:v>
                </c:pt>
                <c:pt idx="10225">
                  <c:v>0.6838235294117645</c:v>
                </c:pt>
                <c:pt idx="10226">
                  <c:v>0.74264705882353277</c:v>
                </c:pt>
                <c:pt idx="10227">
                  <c:v>0.72058823529411864</c:v>
                </c:pt>
                <c:pt idx="10228">
                  <c:v>0.69117647058823561</c:v>
                </c:pt>
                <c:pt idx="10229">
                  <c:v>0.80291970802919765</c:v>
                </c:pt>
                <c:pt idx="10230">
                  <c:v>0.74452554744525501</c:v>
                </c:pt>
                <c:pt idx="10231">
                  <c:v>0.79699248120300703</c:v>
                </c:pt>
                <c:pt idx="10232">
                  <c:v>0.64233576642335988</c:v>
                </c:pt>
                <c:pt idx="10233">
                  <c:v>0.64233576642335988</c:v>
                </c:pt>
                <c:pt idx="10234">
                  <c:v>0.90510948905109501</c:v>
                </c:pt>
                <c:pt idx="10235">
                  <c:v>0.72262773722627949</c:v>
                </c:pt>
                <c:pt idx="10236">
                  <c:v>0.73913043478260898</c:v>
                </c:pt>
                <c:pt idx="10237">
                  <c:v>0.63768115942029224</c:v>
                </c:pt>
                <c:pt idx="10238">
                  <c:v>0.73913043478260898</c:v>
                </c:pt>
                <c:pt idx="10239">
                  <c:v>0.65217391304348227</c:v>
                </c:pt>
                <c:pt idx="10240">
                  <c:v>0.66666666666666763</c:v>
                </c:pt>
                <c:pt idx="10241">
                  <c:v>0.74452554744525501</c:v>
                </c:pt>
                <c:pt idx="10242">
                  <c:v>0.79562043795620463</c:v>
                </c:pt>
                <c:pt idx="10243">
                  <c:v>0.6277372262773746</c:v>
                </c:pt>
                <c:pt idx="10244">
                  <c:v>0.72262773722627949</c:v>
                </c:pt>
                <c:pt idx="10245">
                  <c:v>0.56204379562043805</c:v>
                </c:pt>
                <c:pt idx="10246">
                  <c:v>0.64233576642335988</c:v>
                </c:pt>
                <c:pt idx="10247">
                  <c:v>0.62043795620438236</c:v>
                </c:pt>
                <c:pt idx="10248">
                  <c:v>0.6277372262773746</c:v>
                </c:pt>
                <c:pt idx="10249">
                  <c:v>0.64233576642335988</c:v>
                </c:pt>
                <c:pt idx="10250">
                  <c:v>0.64233576642335988</c:v>
                </c:pt>
                <c:pt idx="10251">
                  <c:v>0.67883211678832311</c:v>
                </c:pt>
                <c:pt idx="10252">
                  <c:v>0.64233576642335988</c:v>
                </c:pt>
                <c:pt idx="10253">
                  <c:v>0.6277372262773746</c:v>
                </c:pt>
                <c:pt idx="10254">
                  <c:v>0.76642335766423464</c:v>
                </c:pt>
                <c:pt idx="10255">
                  <c:v>0.70802919708029388</c:v>
                </c:pt>
                <c:pt idx="10256">
                  <c:v>0.70802919708029388</c:v>
                </c:pt>
                <c:pt idx="10257">
                  <c:v>0.89781021897810265</c:v>
                </c:pt>
                <c:pt idx="10258">
                  <c:v>0.72992700729927285</c:v>
                </c:pt>
                <c:pt idx="10259">
                  <c:v>0.70802919708029388</c:v>
                </c:pt>
                <c:pt idx="10260">
                  <c:v>0.71532846715328713</c:v>
                </c:pt>
                <c:pt idx="10261">
                  <c:v>0.48905109489051102</c:v>
                </c:pt>
                <c:pt idx="10262">
                  <c:v>0.68613138686131359</c:v>
                </c:pt>
                <c:pt idx="10263">
                  <c:v>0.90510948905109501</c:v>
                </c:pt>
                <c:pt idx="10264">
                  <c:v>0.70802919708029388</c:v>
                </c:pt>
                <c:pt idx="10265">
                  <c:v>0.6838235294117645</c:v>
                </c:pt>
                <c:pt idx="10266">
                  <c:v>0.77941176470588203</c:v>
                </c:pt>
                <c:pt idx="10267">
                  <c:v>0.81617647058823561</c:v>
                </c:pt>
                <c:pt idx="10268">
                  <c:v>0.85401459854014605</c:v>
                </c:pt>
                <c:pt idx="10269">
                  <c:v>0.77941176470588203</c:v>
                </c:pt>
                <c:pt idx="10270">
                  <c:v>0.76811594202898736</c:v>
                </c:pt>
                <c:pt idx="10271">
                  <c:v>0.71739130434782605</c:v>
                </c:pt>
                <c:pt idx="10272">
                  <c:v>0.76086956521739102</c:v>
                </c:pt>
                <c:pt idx="10273">
                  <c:v>0.76086956521739102</c:v>
                </c:pt>
                <c:pt idx="10274">
                  <c:v>0.76086956521739102</c:v>
                </c:pt>
                <c:pt idx="10275">
                  <c:v>0.74452554744525501</c:v>
                </c:pt>
                <c:pt idx="10276">
                  <c:v>0.72262773722627949</c:v>
                </c:pt>
                <c:pt idx="10277">
                  <c:v>0.68115942028985565</c:v>
                </c:pt>
                <c:pt idx="10278">
                  <c:v>0.73134328358209189</c:v>
                </c:pt>
                <c:pt idx="10279">
                  <c:v>0.68115942028985565</c:v>
                </c:pt>
                <c:pt idx="10280">
                  <c:v>0.74626865671641862</c:v>
                </c:pt>
                <c:pt idx="10281">
                  <c:v>0.76119402985074602</c:v>
                </c:pt>
                <c:pt idx="10282">
                  <c:v>0.58139534883720556</c:v>
                </c:pt>
                <c:pt idx="10283">
                  <c:v>0.73913043478260898</c:v>
                </c:pt>
                <c:pt idx="10284">
                  <c:v>0.8270676691729294</c:v>
                </c:pt>
                <c:pt idx="10285">
                  <c:v>0.70542635658914765</c:v>
                </c:pt>
                <c:pt idx="10286">
                  <c:v>0.8283582089552235</c:v>
                </c:pt>
                <c:pt idx="10287">
                  <c:v>0.8270676691729294</c:v>
                </c:pt>
                <c:pt idx="10288">
                  <c:v>0.83582089552239036</c:v>
                </c:pt>
                <c:pt idx="10289">
                  <c:v>0.76119402985074602</c:v>
                </c:pt>
                <c:pt idx="10290">
                  <c:v>0.87022900763359368</c:v>
                </c:pt>
                <c:pt idx="10291">
                  <c:v>0.82677165354331184</c:v>
                </c:pt>
                <c:pt idx="10292">
                  <c:v>0.76595744680851385</c:v>
                </c:pt>
                <c:pt idx="10293">
                  <c:v>0.780141843971631</c:v>
                </c:pt>
                <c:pt idx="10294">
                  <c:v>0.86131386861313963</c:v>
                </c:pt>
                <c:pt idx="10295">
                  <c:v>0.66666666666666763</c:v>
                </c:pt>
                <c:pt idx="10296">
                  <c:v>0.65116279069767402</c:v>
                </c:pt>
                <c:pt idx="10297">
                  <c:v>0.70542635658914765</c:v>
                </c:pt>
                <c:pt idx="10298">
                  <c:v>0.75968992248062284</c:v>
                </c:pt>
                <c:pt idx="10299">
                  <c:v>0.68992248062015504</c:v>
                </c:pt>
                <c:pt idx="10300">
                  <c:v>0.77037037037037248</c:v>
                </c:pt>
                <c:pt idx="10301">
                  <c:v>0.70542635658914765</c:v>
                </c:pt>
                <c:pt idx="10302">
                  <c:v>0.64341085271318177</c:v>
                </c:pt>
                <c:pt idx="10303">
                  <c:v>0.64341085271318177</c:v>
                </c:pt>
                <c:pt idx="10304">
                  <c:v>0.72868217054263551</c:v>
                </c:pt>
                <c:pt idx="10305">
                  <c:v>0.6589147286821726</c:v>
                </c:pt>
                <c:pt idx="10306">
                  <c:v>0.63565891472868497</c:v>
                </c:pt>
                <c:pt idx="10307">
                  <c:v>0.75193798449612403</c:v>
                </c:pt>
                <c:pt idx="10308">
                  <c:v>0.58139534883720556</c:v>
                </c:pt>
                <c:pt idx="10309">
                  <c:v>0.75193798449612403</c:v>
                </c:pt>
                <c:pt idx="10310">
                  <c:v>0.64341085271318177</c:v>
                </c:pt>
                <c:pt idx="10311">
                  <c:v>0.47286821705426618</c:v>
                </c:pt>
                <c:pt idx="10312">
                  <c:v>0.75968992248062284</c:v>
                </c:pt>
                <c:pt idx="10313">
                  <c:v>0.66666666666666763</c:v>
                </c:pt>
                <c:pt idx="10314">
                  <c:v>0.65925925925926065</c:v>
                </c:pt>
                <c:pt idx="10315">
                  <c:v>0.62790697674418861</c:v>
                </c:pt>
                <c:pt idx="10316">
                  <c:v>0.79069767441860772</c:v>
                </c:pt>
                <c:pt idx="10317">
                  <c:v>0.62790697674418861</c:v>
                </c:pt>
                <c:pt idx="10318">
                  <c:v>0.67441860465116465</c:v>
                </c:pt>
                <c:pt idx="10319">
                  <c:v>0.69767441860465385</c:v>
                </c:pt>
                <c:pt idx="10320">
                  <c:v>0.68992248062015504</c:v>
                </c:pt>
                <c:pt idx="10321">
                  <c:v>0.72388059701492502</c:v>
                </c:pt>
                <c:pt idx="10322">
                  <c:v>0.78461538461538505</c:v>
                </c:pt>
                <c:pt idx="10323">
                  <c:v>0.88281249999999956</c:v>
                </c:pt>
                <c:pt idx="10324">
                  <c:v>0.67441860465116465</c:v>
                </c:pt>
                <c:pt idx="10325">
                  <c:v>0.71317829457364512</c:v>
                </c:pt>
                <c:pt idx="10326">
                  <c:v>0.64341085271318177</c:v>
                </c:pt>
                <c:pt idx="10327">
                  <c:v>0.7692307692307685</c:v>
                </c:pt>
                <c:pt idx="10328">
                  <c:v>0.77519379844961411</c:v>
                </c:pt>
                <c:pt idx="10329">
                  <c:v>0.73643410852713198</c:v>
                </c:pt>
                <c:pt idx="10330">
                  <c:v>0.72868217054263551</c:v>
                </c:pt>
                <c:pt idx="10331">
                  <c:v>0.92248062015503896</c:v>
                </c:pt>
                <c:pt idx="10332">
                  <c:v>0.74418604651162801</c:v>
                </c:pt>
                <c:pt idx="10333">
                  <c:v>0.75968992248062284</c:v>
                </c:pt>
                <c:pt idx="10334">
                  <c:v>0.75968992248062284</c:v>
                </c:pt>
                <c:pt idx="10335">
                  <c:v>0.80620155038759889</c:v>
                </c:pt>
                <c:pt idx="10336">
                  <c:v>0.86046511627907285</c:v>
                </c:pt>
                <c:pt idx="10337">
                  <c:v>0.82170542635659327</c:v>
                </c:pt>
                <c:pt idx="10338">
                  <c:v>0.76744186046511931</c:v>
                </c:pt>
                <c:pt idx="10339">
                  <c:v>0.78906249999999956</c:v>
                </c:pt>
                <c:pt idx="10340">
                  <c:v>0.58593749999999956</c:v>
                </c:pt>
                <c:pt idx="10341">
                  <c:v>0.84496124031007913</c:v>
                </c:pt>
                <c:pt idx="10342">
                  <c:v>0.82170542635659327</c:v>
                </c:pt>
                <c:pt idx="10343">
                  <c:v>0.71317829457364512</c:v>
                </c:pt>
                <c:pt idx="10344">
                  <c:v>0.89312977099236557</c:v>
                </c:pt>
                <c:pt idx="10345">
                  <c:v>0.504</c:v>
                </c:pt>
                <c:pt idx="10346">
                  <c:v>0.81538461538461504</c:v>
                </c:pt>
                <c:pt idx="10347">
                  <c:v>0.85039370078740151</c:v>
                </c:pt>
                <c:pt idx="10348">
                  <c:v>0.78400000000000003</c:v>
                </c:pt>
                <c:pt idx="10349">
                  <c:v>0.76377952755905842</c:v>
                </c:pt>
                <c:pt idx="10350">
                  <c:v>0.76377952755905842</c:v>
                </c:pt>
                <c:pt idx="10351">
                  <c:v>0.65648854961832104</c:v>
                </c:pt>
                <c:pt idx="10352">
                  <c:v>0.58015267175572216</c:v>
                </c:pt>
                <c:pt idx="10353">
                  <c:v>0.5114503816793885</c:v>
                </c:pt>
                <c:pt idx="10354">
                  <c:v>0.58015267175572216</c:v>
                </c:pt>
                <c:pt idx="10355">
                  <c:v>0.61068702290076304</c:v>
                </c:pt>
                <c:pt idx="10356">
                  <c:v>0.59541984732824349</c:v>
                </c:pt>
                <c:pt idx="10357">
                  <c:v>0.55725190839694649</c:v>
                </c:pt>
                <c:pt idx="10358">
                  <c:v>0.57364341085271364</c:v>
                </c:pt>
                <c:pt idx="10359">
                  <c:v>0.6220472440944913</c:v>
                </c:pt>
                <c:pt idx="10360">
                  <c:v>0.62992125984252212</c:v>
                </c:pt>
                <c:pt idx="10361">
                  <c:v>0.70078740157480512</c:v>
                </c:pt>
                <c:pt idx="10362">
                  <c:v>0.68503937007874005</c:v>
                </c:pt>
                <c:pt idx="10363">
                  <c:v>0.90839694656488712</c:v>
                </c:pt>
                <c:pt idx="10364">
                  <c:v>0.65151515151515105</c:v>
                </c:pt>
                <c:pt idx="10365">
                  <c:v>0.72727272727272696</c:v>
                </c:pt>
                <c:pt idx="10366">
                  <c:v>0.69047619047619002</c:v>
                </c:pt>
                <c:pt idx="10367">
                  <c:v>0.73643410852713198</c:v>
                </c:pt>
                <c:pt idx="10368">
                  <c:v>0.57364341085271364</c:v>
                </c:pt>
                <c:pt idx="10369">
                  <c:v>0.70542635658914765</c:v>
                </c:pt>
                <c:pt idx="10370">
                  <c:v>0.612403100775194</c:v>
                </c:pt>
                <c:pt idx="10371">
                  <c:v>0.58914728682170459</c:v>
                </c:pt>
                <c:pt idx="10372">
                  <c:v>0.79844961240310652</c:v>
                </c:pt>
                <c:pt idx="10373">
                  <c:v>0.83720930232558477</c:v>
                </c:pt>
                <c:pt idx="10374">
                  <c:v>0.83200000000000063</c:v>
                </c:pt>
                <c:pt idx="10375">
                  <c:v>0.72868217054263551</c:v>
                </c:pt>
                <c:pt idx="10376">
                  <c:v>0.72868217054263551</c:v>
                </c:pt>
                <c:pt idx="10377">
                  <c:v>0.85185185185185264</c:v>
                </c:pt>
                <c:pt idx="10378">
                  <c:v>0.70370370370370405</c:v>
                </c:pt>
                <c:pt idx="10379">
                  <c:v>0.68888888888889088</c:v>
                </c:pt>
                <c:pt idx="10380">
                  <c:v>0.58518518518518459</c:v>
                </c:pt>
                <c:pt idx="10381">
                  <c:v>0.68888888888889088</c:v>
                </c:pt>
                <c:pt idx="10382">
                  <c:v>0.65925925925926065</c:v>
                </c:pt>
                <c:pt idx="10383">
                  <c:v>0.65925925925926065</c:v>
                </c:pt>
                <c:pt idx="10384">
                  <c:v>0.72592592592592597</c:v>
                </c:pt>
                <c:pt idx="10385">
                  <c:v>0.79259259259259363</c:v>
                </c:pt>
                <c:pt idx="10386">
                  <c:v>0.66666666666666763</c:v>
                </c:pt>
                <c:pt idx="10387">
                  <c:v>0.78518518518518499</c:v>
                </c:pt>
                <c:pt idx="10388">
                  <c:v>0.592592592592593</c:v>
                </c:pt>
                <c:pt idx="10389">
                  <c:v>0.67407407407407827</c:v>
                </c:pt>
                <c:pt idx="10390">
                  <c:v>0.65925925925926065</c:v>
                </c:pt>
                <c:pt idx="10391">
                  <c:v>0.66666666666666763</c:v>
                </c:pt>
                <c:pt idx="10392">
                  <c:v>0.68148148148148102</c:v>
                </c:pt>
                <c:pt idx="10393">
                  <c:v>0.68148148148148102</c:v>
                </c:pt>
                <c:pt idx="10394">
                  <c:v>0.77037037037037248</c:v>
                </c:pt>
                <c:pt idx="10395">
                  <c:v>0.68148148148148102</c:v>
                </c:pt>
                <c:pt idx="10396">
                  <c:v>0.60740740740740762</c:v>
                </c:pt>
                <c:pt idx="10397">
                  <c:v>0.71111111111111103</c:v>
                </c:pt>
                <c:pt idx="10398">
                  <c:v>0.68888888888889088</c:v>
                </c:pt>
                <c:pt idx="10399">
                  <c:v>0.68888888888889088</c:v>
                </c:pt>
                <c:pt idx="10400">
                  <c:v>0.85925925925925961</c:v>
                </c:pt>
                <c:pt idx="10401">
                  <c:v>0.78518518518518499</c:v>
                </c:pt>
                <c:pt idx="10402">
                  <c:v>0.7629629629629604</c:v>
                </c:pt>
                <c:pt idx="10403">
                  <c:v>0.77777777777778012</c:v>
                </c:pt>
                <c:pt idx="10404">
                  <c:v>0.51851851851851805</c:v>
                </c:pt>
                <c:pt idx="10405">
                  <c:v>0.74814814814815012</c:v>
                </c:pt>
                <c:pt idx="10406">
                  <c:v>0.86666666666666703</c:v>
                </c:pt>
                <c:pt idx="10407">
                  <c:v>0.68888888888889088</c:v>
                </c:pt>
                <c:pt idx="10408">
                  <c:v>0.72868217054263551</c:v>
                </c:pt>
                <c:pt idx="10409">
                  <c:v>0.76377952755905842</c:v>
                </c:pt>
                <c:pt idx="10410">
                  <c:v>0.80314960629921583</c:v>
                </c:pt>
                <c:pt idx="10411">
                  <c:v>0.89393939393939403</c:v>
                </c:pt>
                <c:pt idx="10412">
                  <c:v>0.76377952755905842</c:v>
                </c:pt>
                <c:pt idx="10413">
                  <c:v>0.750000000000002</c:v>
                </c:pt>
                <c:pt idx="10414">
                  <c:v>0.70769230769230862</c:v>
                </c:pt>
                <c:pt idx="10415">
                  <c:v>0.7692307692307685</c:v>
                </c:pt>
                <c:pt idx="10416">
                  <c:v>0.7692307692307685</c:v>
                </c:pt>
                <c:pt idx="10417">
                  <c:v>0.7692307692307685</c:v>
                </c:pt>
                <c:pt idx="10418">
                  <c:v>0.750000000000002</c:v>
                </c:pt>
                <c:pt idx="10419">
                  <c:v>0.71538461538461562</c:v>
                </c:pt>
                <c:pt idx="10420">
                  <c:v>0.65151515151515105</c:v>
                </c:pt>
                <c:pt idx="10421">
                  <c:v>0.718750000000002</c:v>
                </c:pt>
                <c:pt idx="10422">
                  <c:v>0.65151515151515105</c:v>
                </c:pt>
                <c:pt idx="10423">
                  <c:v>0.689393939393939</c:v>
                </c:pt>
                <c:pt idx="10424">
                  <c:v>0.71969696969697061</c:v>
                </c:pt>
                <c:pt idx="10425">
                  <c:v>0.515625000000002</c:v>
                </c:pt>
                <c:pt idx="10426">
                  <c:v>0.66666666666666763</c:v>
                </c:pt>
                <c:pt idx="10427">
                  <c:v>0.77272727272727548</c:v>
                </c:pt>
                <c:pt idx="10428">
                  <c:v>0.64062500000000377</c:v>
                </c:pt>
                <c:pt idx="10429">
                  <c:v>0.76515151515151736</c:v>
                </c:pt>
                <c:pt idx="10430">
                  <c:v>0.77272727272727548</c:v>
                </c:pt>
                <c:pt idx="10431">
                  <c:v>0.77272727272727548</c:v>
                </c:pt>
                <c:pt idx="10432">
                  <c:v>0.80158730158729941</c:v>
                </c:pt>
                <c:pt idx="10433">
                  <c:v>0.88976377952755858</c:v>
                </c:pt>
                <c:pt idx="10434">
                  <c:v>0.79032258064516059</c:v>
                </c:pt>
                <c:pt idx="10435">
                  <c:v>0.77941176470588203</c:v>
                </c:pt>
                <c:pt idx="10436">
                  <c:v>0.77272727272727548</c:v>
                </c:pt>
                <c:pt idx="10437">
                  <c:v>0.80916030534351102</c:v>
                </c:pt>
                <c:pt idx="10438">
                  <c:v>0.67716535433071112</c:v>
                </c:pt>
                <c:pt idx="10439">
                  <c:v>0.92366412213740501</c:v>
                </c:pt>
                <c:pt idx="10440">
                  <c:v>0.80916030534351102</c:v>
                </c:pt>
                <c:pt idx="10441">
                  <c:v>0.86259541984732802</c:v>
                </c:pt>
                <c:pt idx="10442">
                  <c:v>0.83969465648855568</c:v>
                </c:pt>
                <c:pt idx="10443">
                  <c:v>0.84732824427481113</c:v>
                </c:pt>
                <c:pt idx="10444">
                  <c:v>0.85606060606060663</c:v>
                </c:pt>
                <c:pt idx="10445">
                  <c:v>0.86259541984732802</c:v>
                </c:pt>
                <c:pt idx="10446">
                  <c:v>0.70229007633588225</c:v>
                </c:pt>
                <c:pt idx="10447">
                  <c:v>0.70229007633588225</c:v>
                </c:pt>
                <c:pt idx="10448">
                  <c:v>0.80916030534351102</c:v>
                </c:pt>
                <c:pt idx="10449">
                  <c:v>0.71755725190839703</c:v>
                </c:pt>
                <c:pt idx="10450">
                  <c:v>0.69465648854961803</c:v>
                </c:pt>
                <c:pt idx="10451">
                  <c:v>0.83206106870228957</c:v>
                </c:pt>
                <c:pt idx="10452">
                  <c:v>0.71755725190839703</c:v>
                </c:pt>
                <c:pt idx="10453">
                  <c:v>0.83206106870228957</c:v>
                </c:pt>
                <c:pt idx="10454">
                  <c:v>0.70229007633588225</c:v>
                </c:pt>
                <c:pt idx="10455">
                  <c:v>0.5343511450381675</c:v>
                </c:pt>
                <c:pt idx="10456">
                  <c:v>0.75572519083969736</c:v>
                </c:pt>
                <c:pt idx="10457">
                  <c:v>0.750000000000002</c:v>
                </c:pt>
                <c:pt idx="10458">
                  <c:v>0.71969696969697061</c:v>
                </c:pt>
                <c:pt idx="10459">
                  <c:v>0.68702290076335859</c:v>
                </c:pt>
                <c:pt idx="10460">
                  <c:v>0.79389312977099158</c:v>
                </c:pt>
                <c:pt idx="10461">
                  <c:v>0.61068702290076304</c:v>
                </c:pt>
                <c:pt idx="10462">
                  <c:v>0.65648854961832104</c:v>
                </c:pt>
                <c:pt idx="10463">
                  <c:v>0.85496183206107224</c:v>
                </c:pt>
                <c:pt idx="10464">
                  <c:v>0.84732824427481113</c:v>
                </c:pt>
                <c:pt idx="10465">
                  <c:v>0.77862595419847935</c:v>
                </c:pt>
                <c:pt idx="10466">
                  <c:v>0.81679389312977524</c:v>
                </c:pt>
                <c:pt idx="10467">
                  <c:v>0.859375000000002</c:v>
                </c:pt>
                <c:pt idx="10468">
                  <c:v>0.59541984732824349</c:v>
                </c:pt>
                <c:pt idx="10469">
                  <c:v>0.79389312977099158</c:v>
                </c:pt>
                <c:pt idx="10470">
                  <c:v>0.70229007633588225</c:v>
                </c:pt>
                <c:pt idx="10471">
                  <c:v>0.78030303030303005</c:v>
                </c:pt>
                <c:pt idx="10472">
                  <c:v>0.77862595419847935</c:v>
                </c:pt>
                <c:pt idx="10473">
                  <c:v>0.67175572519084248</c:v>
                </c:pt>
                <c:pt idx="10474">
                  <c:v>0.64885496183206059</c:v>
                </c:pt>
                <c:pt idx="10475">
                  <c:v>0.84732824427481113</c:v>
                </c:pt>
                <c:pt idx="10476">
                  <c:v>0.66412213740458437</c:v>
                </c:pt>
                <c:pt idx="10477">
                  <c:v>0.84920634920634652</c:v>
                </c:pt>
                <c:pt idx="10478">
                  <c:v>0.84920634920634652</c:v>
                </c:pt>
                <c:pt idx="10479">
                  <c:v>0.80158730158729941</c:v>
                </c:pt>
                <c:pt idx="10480">
                  <c:v>0.78571428571428559</c:v>
                </c:pt>
                <c:pt idx="10481">
                  <c:v>0.75396825396825462</c:v>
                </c:pt>
                <c:pt idx="10482">
                  <c:v>0.85714285714285765</c:v>
                </c:pt>
                <c:pt idx="10483">
                  <c:v>0.76335877862595403</c:v>
                </c:pt>
                <c:pt idx="10484">
                  <c:v>0.63358778625954204</c:v>
                </c:pt>
                <c:pt idx="10485">
                  <c:v>0.87878787878788112</c:v>
                </c:pt>
                <c:pt idx="10486">
                  <c:v>0.78461538461538505</c:v>
                </c:pt>
                <c:pt idx="10487">
                  <c:v>0.73282442748091836</c:v>
                </c:pt>
                <c:pt idx="10488">
                  <c:v>0.84848484848484962</c:v>
                </c:pt>
                <c:pt idx="10489">
                  <c:v>0.55118110236220497</c:v>
                </c:pt>
                <c:pt idx="10490">
                  <c:v>0.79230769230769205</c:v>
                </c:pt>
                <c:pt idx="10491">
                  <c:v>0.7692307692307685</c:v>
                </c:pt>
                <c:pt idx="10492">
                  <c:v>0.89922480620155065</c:v>
                </c:pt>
                <c:pt idx="10493">
                  <c:v>0.69230769230769262</c:v>
                </c:pt>
                <c:pt idx="10494">
                  <c:v>0.69230769230769262</c:v>
                </c:pt>
                <c:pt idx="10495">
                  <c:v>0.5968992248062015</c:v>
                </c:pt>
                <c:pt idx="10496">
                  <c:v>0.72093023255814337</c:v>
                </c:pt>
                <c:pt idx="10497">
                  <c:v>0.54263565891472965</c:v>
                </c:pt>
                <c:pt idx="10498">
                  <c:v>0.72093023255814337</c:v>
                </c:pt>
                <c:pt idx="10499">
                  <c:v>0.75193798449612403</c:v>
                </c:pt>
                <c:pt idx="10500">
                  <c:v>0.73643410852713198</c:v>
                </c:pt>
                <c:pt idx="10501">
                  <c:v>0.69767441860465385</c:v>
                </c:pt>
                <c:pt idx="10502">
                  <c:v>0.5038167938931295</c:v>
                </c:pt>
                <c:pt idx="10503">
                  <c:v>0.6589147286821726</c:v>
                </c:pt>
                <c:pt idx="10504">
                  <c:v>0.58914728682170459</c:v>
                </c:pt>
                <c:pt idx="10505">
                  <c:v>0.6589147286821726</c:v>
                </c:pt>
                <c:pt idx="10506">
                  <c:v>0.65116279069767402</c:v>
                </c:pt>
                <c:pt idx="10507">
                  <c:v>0.8359375</c:v>
                </c:pt>
                <c:pt idx="10508">
                  <c:v>0.57251908396946549</c:v>
                </c:pt>
                <c:pt idx="10509">
                  <c:v>0.69465648854961803</c:v>
                </c:pt>
                <c:pt idx="10510">
                  <c:v>0.734375000000002</c:v>
                </c:pt>
                <c:pt idx="10511">
                  <c:v>0.61832061068702548</c:v>
                </c:pt>
                <c:pt idx="10512">
                  <c:v>0.54961832061068705</c:v>
                </c:pt>
                <c:pt idx="10513">
                  <c:v>0.66412213740458437</c:v>
                </c:pt>
                <c:pt idx="10514">
                  <c:v>0.54961832061068705</c:v>
                </c:pt>
                <c:pt idx="10515">
                  <c:v>0.62595419847328448</c:v>
                </c:pt>
                <c:pt idx="10516">
                  <c:v>0.77862595419847935</c:v>
                </c:pt>
                <c:pt idx="10517">
                  <c:v>0.77862595419847935</c:v>
                </c:pt>
                <c:pt idx="10518">
                  <c:v>0.64341085271318177</c:v>
                </c:pt>
                <c:pt idx="10519">
                  <c:v>0.67938931297710148</c:v>
                </c:pt>
                <c:pt idx="10520">
                  <c:v>0.67938931297710148</c:v>
                </c:pt>
                <c:pt idx="10521">
                  <c:v>0.81679389312977524</c:v>
                </c:pt>
                <c:pt idx="10522">
                  <c:v>0.83969465648855568</c:v>
                </c:pt>
                <c:pt idx="10523">
                  <c:v>0.70454545454545736</c:v>
                </c:pt>
                <c:pt idx="10524">
                  <c:v>0.77272727272727548</c:v>
                </c:pt>
                <c:pt idx="10525">
                  <c:v>0.70454545454545736</c:v>
                </c:pt>
                <c:pt idx="10526">
                  <c:v>0.79545454545454497</c:v>
                </c:pt>
                <c:pt idx="10527">
                  <c:v>0.77272727272727548</c:v>
                </c:pt>
                <c:pt idx="10528">
                  <c:v>0.86259541984732802</c:v>
                </c:pt>
                <c:pt idx="10529">
                  <c:v>0.93129770992366356</c:v>
                </c:pt>
                <c:pt idx="10530">
                  <c:v>0.62595419847328448</c:v>
                </c:pt>
                <c:pt idx="10531">
                  <c:v>0.84732824427481113</c:v>
                </c:pt>
                <c:pt idx="10532">
                  <c:v>0.63358778625954204</c:v>
                </c:pt>
                <c:pt idx="10533">
                  <c:v>0.70992366412213703</c:v>
                </c:pt>
                <c:pt idx="10534">
                  <c:v>0.69465648854961803</c:v>
                </c:pt>
                <c:pt idx="10535">
                  <c:v>0.62595419847328448</c:v>
                </c:pt>
                <c:pt idx="10536">
                  <c:v>0.64122137404580348</c:v>
                </c:pt>
                <c:pt idx="10537">
                  <c:v>0.64122137404580348</c:v>
                </c:pt>
                <c:pt idx="10538">
                  <c:v>0.70229007633588225</c:v>
                </c:pt>
                <c:pt idx="10539">
                  <c:v>0.64122137404580348</c:v>
                </c:pt>
                <c:pt idx="10540">
                  <c:v>0.70229007633588225</c:v>
                </c:pt>
                <c:pt idx="10541">
                  <c:v>0.66412213740458437</c:v>
                </c:pt>
                <c:pt idx="10542">
                  <c:v>0.77862595419847935</c:v>
                </c:pt>
                <c:pt idx="10543">
                  <c:v>0.77862595419847935</c:v>
                </c:pt>
                <c:pt idx="10544">
                  <c:v>0.83206106870228957</c:v>
                </c:pt>
                <c:pt idx="10545">
                  <c:v>0.85496183206107224</c:v>
                </c:pt>
                <c:pt idx="10546">
                  <c:v>0.83206106870228957</c:v>
                </c:pt>
                <c:pt idx="10547">
                  <c:v>0.84732824427481113</c:v>
                </c:pt>
                <c:pt idx="10548">
                  <c:v>0.54961832061068705</c:v>
                </c:pt>
                <c:pt idx="10549">
                  <c:v>0.81679389312977524</c:v>
                </c:pt>
                <c:pt idx="10550">
                  <c:v>0.84732824427481113</c:v>
                </c:pt>
                <c:pt idx="10551">
                  <c:v>0.77862595419847935</c:v>
                </c:pt>
                <c:pt idx="10552">
                  <c:v>0.60769230769230864</c:v>
                </c:pt>
                <c:pt idx="10553">
                  <c:v>0.76744186046511931</c:v>
                </c:pt>
                <c:pt idx="10554">
                  <c:v>0.79069767441860772</c:v>
                </c:pt>
                <c:pt idx="10555">
                  <c:v>0.80769230769230804</c:v>
                </c:pt>
                <c:pt idx="10556">
                  <c:v>0.76744186046511931</c:v>
                </c:pt>
                <c:pt idx="10557">
                  <c:v>0.69230769230769262</c:v>
                </c:pt>
                <c:pt idx="10558">
                  <c:v>0.66666666666666763</c:v>
                </c:pt>
                <c:pt idx="10559">
                  <c:v>0.7348484848484883</c:v>
                </c:pt>
                <c:pt idx="10560">
                  <c:v>0.7348484848484883</c:v>
                </c:pt>
                <c:pt idx="10561">
                  <c:v>0.7348484848484883</c:v>
                </c:pt>
                <c:pt idx="10562">
                  <c:v>0.72307692307692251</c:v>
                </c:pt>
                <c:pt idx="10563">
                  <c:v>0.8671875</c:v>
                </c:pt>
                <c:pt idx="10564">
                  <c:v>0.8046875</c:v>
                </c:pt>
                <c:pt idx="10565">
                  <c:v>0.69354838709677402</c:v>
                </c:pt>
                <c:pt idx="10566">
                  <c:v>0.8046875</c:v>
                </c:pt>
                <c:pt idx="10567">
                  <c:v>0.7578125</c:v>
                </c:pt>
                <c:pt idx="10568">
                  <c:v>0.78906249999999956</c:v>
                </c:pt>
                <c:pt idx="10569">
                  <c:v>0.50806451612903203</c:v>
                </c:pt>
                <c:pt idx="10570">
                  <c:v>0.6328125</c:v>
                </c:pt>
                <c:pt idx="10571">
                  <c:v>0.7421875</c:v>
                </c:pt>
                <c:pt idx="10572">
                  <c:v>0.61290322580645196</c:v>
                </c:pt>
                <c:pt idx="10573">
                  <c:v>0.734375000000002</c:v>
                </c:pt>
                <c:pt idx="10574">
                  <c:v>0.7421875</c:v>
                </c:pt>
                <c:pt idx="10575">
                  <c:v>0.7421875</c:v>
                </c:pt>
                <c:pt idx="10576">
                  <c:v>0.90322580645161465</c:v>
                </c:pt>
                <c:pt idx="10577">
                  <c:v>0.89516129032258163</c:v>
                </c:pt>
                <c:pt idx="10578">
                  <c:v>0.713114754098361</c:v>
                </c:pt>
                <c:pt idx="10579">
                  <c:v>0.76984126984127188</c:v>
                </c:pt>
                <c:pt idx="10580">
                  <c:v>0.69841269841269749</c:v>
                </c:pt>
                <c:pt idx="10581">
                  <c:v>0.97540983606557885</c:v>
                </c:pt>
                <c:pt idx="10582">
                  <c:v>0.56666666666666698</c:v>
                </c:pt>
                <c:pt idx="10583">
                  <c:v>0.86614173228346925</c:v>
                </c:pt>
                <c:pt idx="10584">
                  <c:v>0.84677419354839112</c:v>
                </c:pt>
                <c:pt idx="10585">
                  <c:v>0.61151079136690556</c:v>
                </c:pt>
                <c:pt idx="10586">
                  <c:v>0.61870503597122362</c:v>
                </c:pt>
                <c:pt idx="10587">
                  <c:v>0.78723404255319485</c:v>
                </c:pt>
                <c:pt idx="10588">
                  <c:v>0.6043165467625895</c:v>
                </c:pt>
                <c:pt idx="10589">
                  <c:v>0.75694444444444731</c:v>
                </c:pt>
                <c:pt idx="10590">
                  <c:v>0.61870503597122362</c:v>
                </c:pt>
                <c:pt idx="10591">
                  <c:v>0.65957446808510811</c:v>
                </c:pt>
                <c:pt idx="10592">
                  <c:v>0.65957446808510811</c:v>
                </c:pt>
                <c:pt idx="10593">
                  <c:v>0.76595744680851385</c:v>
                </c:pt>
                <c:pt idx="10594">
                  <c:v>0.61151079136690556</c:v>
                </c:pt>
                <c:pt idx="10595">
                  <c:v>0.6043165467625895</c:v>
                </c:pt>
                <c:pt idx="10596">
                  <c:v>0.74100719424460404</c:v>
                </c:pt>
                <c:pt idx="10597">
                  <c:v>0.49640287769784525</c:v>
                </c:pt>
                <c:pt idx="10598">
                  <c:v>0.74100719424460404</c:v>
                </c:pt>
                <c:pt idx="10599">
                  <c:v>0.61870503597122362</c:v>
                </c:pt>
                <c:pt idx="10600">
                  <c:v>0.46808510638298007</c:v>
                </c:pt>
                <c:pt idx="10601">
                  <c:v>0.69503546099290758</c:v>
                </c:pt>
                <c:pt idx="10602">
                  <c:v>0.69863013698630105</c:v>
                </c:pt>
                <c:pt idx="10603">
                  <c:v>0.60958904109589063</c:v>
                </c:pt>
                <c:pt idx="10604">
                  <c:v>0.6043165467625895</c:v>
                </c:pt>
                <c:pt idx="10605">
                  <c:v>0.66187050359712485</c:v>
                </c:pt>
                <c:pt idx="10606">
                  <c:v>0.48920863309352502</c:v>
                </c:pt>
                <c:pt idx="10607">
                  <c:v>0.53237410071942359</c:v>
                </c:pt>
                <c:pt idx="10608">
                  <c:v>0.61870503597122362</c:v>
                </c:pt>
                <c:pt idx="10609">
                  <c:v>0.64748201438849184</c:v>
                </c:pt>
                <c:pt idx="10610">
                  <c:v>0.66206896551724059</c:v>
                </c:pt>
                <c:pt idx="10611">
                  <c:v>0.71126760563380365</c:v>
                </c:pt>
                <c:pt idx="10612">
                  <c:v>0.86029411764705965</c:v>
                </c:pt>
                <c:pt idx="10613">
                  <c:v>0.68794326241134862</c:v>
                </c:pt>
                <c:pt idx="10614">
                  <c:v>0.76595744680851385</c:v>
                </c:pt>
                <c:pt idx="10615">
                  <c:v>0.61313868613138911</c:v>
                </c:pt>
                <c:pt idx="10616">
                  <c:v>0.71126760563380365</c:v>
                </c:pt>
                <c:pt idx="10617">
                  <c:v>0.70212765957446865</c:v>
                </c:pt>
                <c:pt idx="10618">
                  <c:v>0.60283687943262398</c:v>
                </c:pt>
                <c:pt idx="10619">
                  <c:v>0.64539007092198664</c:v>
                </c:pt>
                <c:pt idx="10620">
                  <c:v>0.77697841726619266</c:v>
                </c:pt>
                <c:pt idx="10621">
                  <c:v>0.597122302158273</c:v>
                </c:pt>
                <c:pt idx="10622">
                  <c:v>0.82733812949640251</c:v>
                </c:pt>
                <c:pt idx="10623">
                  <c:v>0.82733812949640251</c:v>
                </c:pt>
                <c:pt idx="10624">
                  <c:v>0.87050359712230196</c:v>
                </c:pt>
                <c:pt idx="10625">
                  <c:v>0.94244604316546798</c:v>
                </c:pt>
                <c:pt idx="10626">
                  <c:v>0.85611510791366896</c:v>
                </c:pt>
                <c:pt idx="10627">
                  <c:v>0.83453237410071857</c:v>
                </c:pt>
                <c:pt idx="10628">
                  <c:v>0.62411347517730498</c:v>
                </c:pt>
                <c:pt idx="10629">
                  <c:v>0.56115107913669104</c:v>
                </c:pt>
                <c:pt idx="10630">
                  <c:v>0.69285714285714251</c:v>
                </c:pt>
                <c:pt idx="10631">
                  <c:v>0.65467625899280812</c:v>
                </c:pt>
                <c:pt idx="10632">
                  <c:v>0.7446808510638333</c:v>
                </c:pt>
                <c:pt idx="10633">
                  <c:v>0.852112676056338</c:v>
                </c:pt>
                <c:pt idx="10634">
                  <c:v>0.66423357664233662</c:v>
                </c:pt>
                <c:pt idx="10635">
                  <c:v>0.68115942028985565</c:v>
                </c:pt>
                <c:pt idx="10636">
                  <c:v>0.73049645390070905</c:v>
                </c:pt>
                <c:pt idx="10637">
                  <c:v>0.74820143884892165</c:v>
                </c:pt>
                <c:pt idx="10638">
                  <c:v>0.81560283687943536</c:v>
                </c:pt>
                <c:pt idx="10639">
                  <c:v>0.81560283687943536</c:v>
                </c:pt>
                <c:pt idx="10640">
                  <c:v>0.67391304347826164</c:v>
                </c:pt>
                <c:pt idx="10641">
                  <c:v>0.55797101449275588</c:v>
                </c:pt>
                <c:pt idx="10642">
                  <c:v>0.47826086956521824</c:v>
                </c:pt>
                <c:pt idx="10643">
                  <c:v>0.55797101449275588</c:v>
                </c:pt>
                <c:pt idx="10644">
                  <c:v>0.56617647058823561</c:v>
                </c:pt>
                <c:pt idx="10645">
                  <c:v>0.54347826086956497</c:v>
                </c:pt>
                <c:pt idx="10646">
                  <c:v>0.56521739130434756</c:v>
                </c:pt>
                <c:pt idx="10647">
                  <c:v>0.55072463768116231</c:v>
                </c:pt>
                <c:pt idx="10648">
                  <c:v>0.58695652173912716</c:v>
                </c:pt>
                <c:pt idx="10649">
                  <c:v>0.73529411764705965</c:v>
                </c:pt>
                <c:pt idx="10650">
                  <c:v>0.71739130434782605</c:v>
                </c:pt>
                <c:pt idx="10651">
                  <c:v>0.71739130434782605</c:v>
                </c:pt>
                <c:pt idx="10652">
                  <c:v>0.83687943262411868</c:v>
                </c:pt>
                <c:pt idx="10653">
                  <c:v>0.62937062937062904</c:v>
                </c:pt>
                <c:pt idx="10654">
                  <c:v>0.58865248226950462</c:v>
                </c:pt>
                <c:pt idx="10655">
                  <c:v>0.67153284671532798</c:v>
                </c:pt>
                <c:pt idx="10656">
                  <c:v>0.70289855072463803</c:v>
                </c:pt>
                <c:pt idx="10657">
                  <c:v>0.42028985507246525</c:v>
                </c:pt>
                <c:pt idx="10658">
                  <c:v>0.67391304347826164</c:v>
                </c:pt>
                <c:pt idx="10659">
                  <c:v>0.44927536231884224</c:v>
                </c:pt>
                <c:pt idx="10660">
                  <c:v>0.53623188405797051</c:v>
                </c:pt>
                <c:pt idx="10661">
                  <c:v>0.75714285714285912</c:v>
                </c:pt>
                <c:pt idx="10662">
                  <c:v>0.75714285714285912</c:v>
                </c:pt>
                <c:pt idx="10663">
                  <c:v>0.63043478260869812</c:v>
                </c:pt>
                <c:pt idx="10664">
                  <c:v>0.6785714285714316</c:v>
                </c:pt>
                <c:pt idx="10665">
                  <c:v>0.6785714285714316</c:v>
                </c:pt>
                <c:pt idx="10666">
                  <c:v>0.65972222222222265</c:v>
                </c:pt>
                <c:pt idx="10667">
                  <c:v>0.58333333333333259</c:v>
                </c:pt>
                <c:pt idx="10668">
                  <c:v>0.53793103448275903</c:v>
                </c:pt>
                <c:pt idx="10669">
                  <c:v>0.54482758620689764</c:v>
                </c:pt>
                <c:pt idx="10670">
                  <c:v>0.53793103448275903</c:v>
                </c:pt>
                <c:pt idx="10671">
                  <c:v>0.71724137931034504</c:v>
                </c:pt>
                <c:pt idx="10672">
                  <c:v>0.66896551724138242</c:v>
                </c:pt>
                <c:pt idx="10673">
                  <c:v>0.60416666666666696</c:v>
                </c:pt>
                <c:pt idx="10674">
                  <c:v>0.66666666666666763</c:v>
                </c:pt>
                <c:pt idx="10675">
                  <c:v>0.66666666666666763</c:v>
                </c:pt>
                <c:pt idx="10676">
                  <c:v>0.82638888888888962</c:v>
                </c:pt>
                <c:pt idx="10677">
                  <c:v>0.54861111111111105</c:v>
                </c:pt>
                <c:pt idx="10678">
                  <c:v>0.59027777777777757</c:v>
                </c:pt>
                <c:pt idx="10679">
                  <c:v>0.65972222222222265</c:v>
                </c:pt>
                <c:pt idx="10680">
                  <c:v>0.66666666666666763</c:v>
                </c:pt>
                <c:pt idx="10681">
                  <c:v>0.65277777777778012</c:v>
                </c:pt>
                <c:pt idx="10682">
                  <c:v>0.65277777777778012</c:v>
                </c:pt>
                <c:pt idx="10683">
                  <c:v>0.72222222222222199</c:v>
                </c:pt>
                <c:pt idx="10684">
                  <c:v>0.65277777777778012</c:v>
                </c:pt>
                <c:pt idx="10685">
                  <c:v>0.59722222222221999</c:v>
                </c:pt>
                <c:pt idx="10686">
                  <c:v>0.59027777777777757</c:v>
                </c:pt>
                <c:pt idx="10687">
                  <c:v>0.63888888888889184</c:v>
                </c:pt>
                <c:pt idx="10688">
                  <c:v>0.63888888888889184</c:v>
                </c:pt>
                <c:pt idx="10689">
                  <c:v>0.6736111111111136</c:v>
                </c:pt>
                <c:pt idx="10690">
                  <c:v>0.72222222222222199</c:v>
                </c:pt>
                <c:pt idx="10691">
                  <c:v>0.74305555555555836</c:v>
                </c:pt>
                <c:pt idx="10692">
                  <c:v>0.78472222222222199</c:v>
                </c:pt>
                <c:pt idx="10693">
                  <c:v>0.48611111111111099</c:v>
                </c:pt>
                <c:pt idx="10694">
                  <c:v>0.8125</c:v>
                </c:pt>
                <c:pt idx="10695">
                  <c:v>0.6736111111111136</c:v>
                </c:pt>
                <c:pt idx="10696">
                  <c:v>0.63888888888889184</c:v>
                </c:pt>
                <c:pt idx="10697">
                  <c:v>0.71942446043165498</c:v>
                </c:pt>
                <c:pt idx="10698">
                  <c:v>0.75735294117647101</c:v>
                </c:pt>
                <c:pt idx="10699">
                  <c:v>0.79411764705882304</c:v>
                </c:pt>
                <c:pt idx="10700">
                  <c:v>0.88652482269503563</c:v>
                </c:pt>
                <c:pt idx="10701">
                  <c:v>0.75735294117647101</c:v>
                </c:pt>
                <c:pt idx="10702">
                  <c:v>0.77697841726619266</c:v>
                </c:pt>
                <c:pt idx="10703">
                  <c:v>0.70921985815602862</c:v>
                </c:pt>
                <c:pt idx="10704">
                  <c:v>0.71631205673758902</c:v>
                </c:pt>
                <c:pt idx="10705">
                  <c:v>0.71631205673758902</c:v>
                </c:pt>
                <c:pt idx="10706">
                  <c:v>0.71631205673758902</c:v>
                </c:pt>
                <c:pt idx="10707">
                  <c:v>0.6906474820143923</c:v>
                </c:pt>
                <c:pt idx="10708">
                  <c:v>0.64444444444444648</c:v>
                </c:pt>
                <c:pt idx="10709">
                  <c:v>0.57664233576642299</c:v>
                </c:pt>
                <c:pt idx="10710">
                  <c:v>0.63157894736842313</c:v>
                </c:pt>
                <c:pt idx="10711">
                  <c:v>0.57664233576642299</c:v>
                </c:pt>
                <c:pt idx="10712">
                  <c:v>0.60606060606060663</c:v>
                </c:pt>
                <c:pt idx="10713">
                  <c:v>0.63636363636363813</c:v>
                </c:pt>
                <c:pt idx="10714">
                  <c:v>0.47244094488189031</c:v>
                </c:pt>
                <c:pt idx="10715">
                  <c:v>0.50735294117647056</c:v>
                </c:pt>
                <c:pt idx="10716">
                  <c:v>0.60305343511450649</c:v>
                </c:pt>
                <c:pt idx="10717">
                  <c:v>0.59055118110235716</c:v>
                </c:pt>
                <c:pt idx="10718">
                  <c:v>0.59848484848484851</c:v>
                </c:pt>
                <c:pt idx="10719">
                  <c:v>0.60305343511450649</c:v>
                </c:pt>
                <c:pt idx="10720">
                  <c:v>0.60606060606060663</c:v>
                </c:pt>
                <c:pt idx="10721">
                  <c:v>0.76119402985074602</c:v>
                </c:pt>
                <c:pt idx="10722">
                  <c:v>0.74615384615384872</c:v>
                </c:pt>
                <c:pt idx="10723">
                  <c:v>0.76984126984127188</c:v>
                </c:pt>
                <c:pt idx="10724">
                  <c:v>0.91366906474820098</c:v>
                </c:pt>
                <c:pt idx="10725">
                  <c:v>0.83823529411764697</c:v>
                </c:pt>
                <c:pt idx="10726">
                  <c:v>0.71755725190839703</c:v>
                </c:pt>
                <c:pt idx="10727">
                  <c:v>0.51937984496123957</c:v>
                </c:pt>
                <c:pt idx="10728">
                  <c:v>0.7629629629629604</c:v>
                </c:pt>
                <c:pt idx="10729">
                  <c:v>0.82575757575757602</c:v>
                </c:pt>
                <c:pt idx="10730">
                  <c:v>0.73282442748091836</c:v>
                </c:pt>
                <c:pt idx="10731">
                  <c:v>0.61151079136690556</c:v>
                </c:pt>
                <c:pt idx="10732">
                  <c:v>0.61870503597122362</c:v>
                </c:pt>
                <c:pt idx="10733">
                  <c:v>0.78723404255319485</c:v>
                </c:pt>
                <c:pt idx="10734">
                  <c:v>0.6043165467625895</c:v>
                </c:pt>
                <c:pt idx="10735">
                  <c:v>0.75694444444444731</c:v>
                </c:pt>
                <c:pt idx="10736">
                  <c:v>0.61870503597122362</c:v>
                </c:pt>
                <c:pt idx="10737">
                  <c:v>0.65957446808510811</c:v>
                </c:pt>
                <c:pt idx="10738">
                  <c:v>0.65957446808510811</c:v>
                </c:pt>
                <c:pt idx="10739">
                  <c:v>0.76595744680851385</c:v>
                </c:pt>
                <c:pt idx="10740">
                  <c:v>0.61151079136690556</c:v>
                </c:pt>
                <c:pt idx="10741">
                  <c:v>0.6043165467625895</c:v>
                </c:pt>
                <c:pt idx="10742">
                  <c:v>0.74100719424460404</c:v>
                </c:pt>
                <c:pt idx="10743">
                  <c:v>0.49640287769784525</c:v>
                </c:pt>
                <c:pt idx="10744">
                  <c:v>0.74100719424460404</c:v>
                </c:pt>
                <c:pt idx="10745">
                  <c:v>0.61870503597122362</c:v>
                </c:pt>
                <c:pt idx="10746">
                  <c:v>0.46808510638298007</c:v>
                </c:pt>
                <c:pt idx="10747">
                  <c:v>0.69503546099290758</c:v>
                </c:pt>
                <c:pt idx="10748">
                  <c:v>0.69863013698630105</c:v>
                </c:pt>
                <c:pt idx="10749">
                  <c:v>0.60958904109589063</c:v>
                </c:pt>
                <c:pt idx="10750">
                  <c:v>0.6043165467625895</c:v>
                </c:pt>
                <c:pt idx="10751">
                  <c:v>0.66187050359712485</c:v>
                </c:pt>
                <c:pt idx="10752">
                  <c:v>0.48920863309352502</c:v>
                </c:pt>
                <c:pt idx="10753">
                  <c:v>0.53237410071942359</c:v>
                </c:pt>
                <c:pt idx="10754">
                  <c:v>0.61870503597122362</c:v>
                </c:pt>
                <c:pt idx="10755">
                  <c:v>0.64748201438849184</c:v>
                </c:pt>
                <c:pt idx="10756">
                  <c:v>0.66206896551724059</c:v>
                </c:pt>
                <c:pt idx="10757">
                  <c:v>0.71126760563380365</c:v>
                </c:pt>
                <c:pt idx="10758">
                  <c:v>0.86029411764705965</c:v>
                </c:pt>
                <c:pt idx="10759">
                  <c:v>0.68794326241134862</c:v>
                </c:pt>
                <c:pt idx="10760">
                  <c:v>0.76595744680851385</c:v>
                </c:pt>
                <c:pt idx="10761">
                  <c:v>0.61313868613138911</c:v>
                </c:pt>
                <c:pt idx="10762">
                  <c:v>0.71126760563380365</c:v>
                </c:pt>
                <c:pt idx="10763">
                  <c:v>0.70212765957446865</c:v>
                </c:pt>
                <c:pt idx="10764">
                  <c:v>0.60283687943262398</c:v>
                </c:pt>
                <c:pt idx="10765">
                  <c:v>0.64539007092198664</c:v>
                </c:pt>
                <c:pt idx="10766">
                  <c:v>0.77697841726619266</c:v>
                </c:pt>
                <c:pt idx="10767">
                  <c:v>0.597122302158273</c:v>
                </c:pt>
                <c:pt idx="10768">
                  <c:v>0.82733812949640251</c:v>
                </c:pt>
                <c:pt idx="10769">
                  <c:v>0.82733812949640251</c:v>
                </c:pt>
                <c:pt idx="10770">
                  <c:v>0.87050359712230196</c:v>
                </c:pt>
                <c:pt idx="10771">
                  <c:v>0.94244604316546798</c:v>
                </c:pt>
                <c:pt idx="10772">
                  <c:v>0.85611510791366896</c:v>
                </c:pt>
                <c:pt idx="10773">
                  <c:v>0.83453237410071857</c:v>
                </c:pt>
                <c:pt idx="10774">
                  <c:v>0.62411347517730498</c:v>
                </c:pt>
                <c:pt idx="10775">
                  <c:v>0.56115107913669104</c:v>
                </c:pt>
                <c:pt idx="10776">
                  <c:v>0.69285714285714251</c:v>
                </c:pt>
                <c:pt idx="10777">
                  <c:v>0.65467625899280812</c:v>
                </c:pt>
                <c:pt idx="10778">
                  <c:v>0.7446808510638333</c:v>
                </c:pt>
                <c:pt idx="10779">
                  <c:v>0.852112676056338</c:v>
                </c:pt>
                <c:pt idx="10780">
                  <c:v>0.66423357664233662</c:v>
                </c:pt>
                <c:pt idx="10781">
                  <c:v>0.68115942028985565</c:v>
                </c:pt>
                <c:pt idx="10782">
                  <c:v>0.73049645390070905</c:v>
                </c:pt>
                <c:pt idx="10783">
                  <c:v>0.74820143884892165</c:v>
                </c:pt>
                <c:pt idx="10784">
                  <c:v>0.81560283687943536</c:v>
                </c:pt>
                <c:pt idx="10785">
                  <c:v>0.81560283687943536</c:v>
                </c:pt>
                <c:pt idx="10786">
                  <c:v>0.67391304347826164</c:v>
                </c:pt>
                <c:pt idx="10787">
                  <c:v>0.55797101449275588</c:v>
                </c:pt>
                <c:pt idx="10788">
                  <c:v>0.47826086956521824</c:v>
                </c:pt>
                <c:pt idx="10789">
                  <c:v>0.55797101449275588</c:v>
                </c:pt>
                <c:pt idx="10790">
                  <c:v>0.56617647058823561</c:v>
                </c:pt>
                <c:pt idx="10791">
                  <c:v>0.54347826086956497</c:v>
                </c:pt>
                <c:pt idx="10792">
                  <c:v>0.56521739130434756</c:v>
                </c:pt>
                <c:pt idx="10793">
                  <c:v>0.55072463768116231</c:v>
                </c:pt>
                <c:pt idx="10794">
                  <c:v>0.58695652173912716</c:v>
                </c:pt>
                <c:pt idx="10795">
                  <c:v>0.73529411764705965</c:v>
                </c:pt>
                <c:pt idx="10796">
                  <c:v>0.71739130434782605</c:v>
                </c:pt>
                <c:pt idx="10797">
                  <c:v>0.71739130434782605</c:v>
                </c:pt>
                <c:pt idx="10798">
                  <c:v>0.83687943262411868</c:v>
                </c:pt>
                <c:pt idx="10799">
                  <c:v>0.62937062937062904</c:v>
                </c:pt>
                <c:pt idx="10800">
                  <c:v>0.58865248226950462</c:v>
                </c:pt>
                <c:pt idx="10801">
                  <c:v>0.67153284671532798</c:v>
                </c:pt>
                <c:pt idx="10802">
                  <c:v>0.70289855072463803</c:v>
                </c:pt>
                <c:pt idx="10803">
                  <c:v>0.42028985507246525</c:v>
                </c:pt>
                <c:pt idx="10804">
                  <c:v>0.67391304347826164</c:v>
                </c:pt>
                <c:pt idx="10805">
                  <c:v>0.44927536231884224</c:v>
                </c:pt>
                <c:pt idx="10806">
                  <c:v>0.53623188405797051</c:v>
                </c:pt>
                <c:pt idx="10807">
                  <c:v>0.75714285714285912</c:v>
                </c:pt>
                <c:pt idx="10808">
                  <c:v>0.75714285714285912</c:v>
                </c:pt>
                <c:pt idx="10809">
                  <c:v>0.63043478260869812</c:v>
                </c:pt>
                <c:pt idx="10810">
                  <c:v>0.6785714285714316</c:v>
                </c:pt>
                <c:pt idx="10811">
                  <c:v>0.6785714285714316</c:v>
                </c:pt>
                <c:pt idx="10812">
                  <c:v>0.65972222222222265</c:v>
                </c:pt>
                <c:pt idx="10813">
                  <c:v>0.58333333333333259</c:v>
                </c:pt>
                <c:pt idx="10814">
                  <c:v>0.53793103448275903</c:v>
                </c:pt>
                <c:pt idx="10815">
                  <c:v>0.54482758620689764</c:v>
                </c:pt>
                <c:pt idx="10816">
                  <c:v>0.53793103448275903</c:v>
                </c:pt>
                <c:pt idx="10817">
                  <c:v>0.71724137931034504</c:v>
                </c:pt>
                <c:pt idx="10818">
                  <c:v>0.66896551724138242</c:v>
                </c:pt>
                <c:pt idx="10819">
                  <c:v>0.60416666666666696</c:v>
                </c:pt>
                <c:pt idx="10820">
                  <c:v>0.66666666666666763</c:v>
                </c:pt>
                <c:pt idx="10821">
                  <c:v>0.66666666666666763</c:v>
                </c:pt>
                <c:pt idx="10822">
                  <c:v>0.82638888888888962</c:v>
                </c:pt>
                <c:pt idx="10823">
                  <c:v>0.54861111111111105</c:v>
                </c:pt>
                <c:pt idx="10824">
                  <c:v>0.59027777777777757</c:v>
                </c:pt>
                <c:pt idx="10825">
                  <c:v>0.65972222222222265</c:v>
                </c:pt>
                <c:pt idx="10826">
                  <c:v>0.66666666666666763</c:v>
                </c:pt>
                <c:pt idx="10827">
                  <c:v>0.65277777777778012</c:v>
                </c:pt>
                <c:pt idx="10828">
                  <c:v>0.65277777777778012</c:v>
                </c:pt>
                <c:pt idx="10829">
                  <c:v>0.72222222222222199</c:v>
                </c:pt>
                <c:pt idx="10830">
                  <c:v>0.65277777777778012</c:v>
                </c:pt>
                <c:pt idx="10831">
                  <c:v>0.59722222222221999</c:v>
                </c:pt>
                <c:pt idx="10832">
                  <c:v>0.59027777777777757</c:v>
                </c:pt>
                <c:pt idx="10833">
                  <c:v>0.63888888888889184</c:v>
                </c:pt>
                <c:pt idx="10834">
                  <c:v>0.63888888888889184</c:v>
                </c:pt>
                <c:pt idx="10835">
                  <c:v>0.6736111111111136</c:v>
                </c:pt>
                <c:pt idx="10836">
                  <c:v>0.72222222222222199</c:v>
                </c:pt>
                <c:pt idx="10837">
                  <c:v>0.74305555555555836</c:v>
                </c:pt>
                <c:pt idx="10838">
                  <c:v>0.78472222222222199</c:v>
                </c:pt>
                <c:pt idx="10839">
                  <c:v>0.48611111111111099</c:v>
                </c:pt>
                <c:pt idx="10840">
                  <c:v>0.8125</c:v>
                </c:pt>
                <c:pt idx="10841">
                  <c:v>0.6736111111111136</c:v>
                </c:pt>
                <c:pt idx="10842">
                  <c:v>0.63888888888889184</c:v>
                </c:pt>
                <c:pt idx="10843">
                  <c:v>0.71942446043165498</c:v>
                </c:pt>
                <c:pt idx="10844">
                  <c:v>0.75735294117647101</c:v>
                </c:pt>
                <c:pt idx="10845">
                  <c:v>0.79411764705882304</c:v>
                </c:pt>
                <c:pt idx="10846">
                  <c:v>0.88652482269503563</c:v>
                </c:pt>
                <c:pt idx="10847">
                  <c:v>0.75735294117647101</c:v>
                </c:pt>
                <c:pt idx="10848">
                  <c:v>0.77697841726619266</c:v>
                </c:pt>
                <c:pt idx="10849">
                  <c:v>0.70921985815602862</c:v>
                </c:pt>
                <c:pt idx="10850">
                  <c:v>0.71631205673758902</c:v>
                </c:pt>
                <c:pt idx="10851">
                  <c:v>0.71631205673758902</c:v>
                </c:pt>
                <c:pt idx="10852">
                  <c:v>0.71631205673758902</c:v>
                </c:pt>
                <c:pt idx="10853">
                  <c:v>0.6906474820143923</c:v>
                </c:pt>
                <c:pt idx="10854">
                  <c:v>0.64444444444444648</c:v>
                </c:pt>
                <c:pt idx="10855">
                  <c:v>0.57664233576642299</c:v>
                </c:pt>
                <c:pt idx="10856">
                  <c:v>0.63157894736842313</c:v>
                </c:pt>
                <c:pt idx="10857">
                  <c:v>0.57664233576642299</c:v>
                </c:pt>
                <c:pt idx="10858">
                  <c:v>0.60606060606060663</c:v>
                </c:pt>
                <c:pt idx="10859">
                  <c:v>0.63636363636363813</c:v>
                </c:pt>
                <c:pt idx="10860">
                  <c:v>0.47244094488189031</c:v>
                </c:pt>
                <c:pt idx="10861">
                  <c:v>0.50735294117647056</c:v>
                </c:pt>
                <c:pt idx="10862">
                  <c:v>0.60305343511450649</c:v>
                </c:pt>
                <c:pt idx="10863">
                  <c:v>0.59055118110235716</c:v>
                </c:pt>
                <c:pt idx="10864">
                  <c:v>0.59848484848484851</c:v>
                </c:pt>
                <c:pt idx="10865">
                  <c:v>0.60305343511450649</c:v>
                </c:pt>
                <c:pt idx="10866">
                  <c:v>0.60606060606060663</c:v>
                </c:pt>
                <c:pt idx="10867">
                  <c:v>0.76119402985074602</c:v>
                </c:pt>
                <c:pt idx="10868">
                  <c:v>0.74615384615384872</c:v>
                </c:pt>
                <c:pt idx="10869">
                  <c:v>0.76984126984127188</c:v>
                </c:pt>
                <c:pt idx="10870">
                  <c:v>0.91366906474820098</c:v>
                </c:pt>
                <c:pt idx="10871">
                  <c:v>0.83823529411764697</c:v>
                </c:pt>
                <c:pt idx="10872">
                  <c:v>0.71755725190839703</c:v>
                </c:pt>
                <c:pt idx="10873">
                  <c:v>0.51937984496123957</c:v>
                </c:pt>
                <c:pt idx="10874">
                  <c:v>0.7629629629629604</c:v>
                </c:pt>
                <c:pt idx="10875">
                  <c:v>0.82575757575757602</c:v>
                </c:pt>
                <c:pt idx="10876">
                  <c:v>0.73282442748091836</c:v>
                </c:pt>
                <c:pt idx="10877">
                  <c:v>1</c:v>
                </c:pt>
                <c:pt idx="10878">
                  <c:v>0.8</c:v>
                </c:pt>
                <c:pt idx="10879">
                  <c:v>0.84166666666666701</c:v>
                </c:pt>
                <c:pt idx="10880">
                  <c:v>0.67500000000000249</c:v>
                </c:pt>
                <c:pt idx="10881">
                  <c:v>0.82500000000000062</c:v>
                </c:pt>
                <c:pt idx="10882">
                  <c:v>0.679687500000002</c:v>
                </c:pt>
                <c:pt idx="10883">
                  <c:v>0.84166666666666701</c:v>
                </c:pt>
                <c:pt idx="10884">
                  <c:v>0.55000000000000004</c:v>
                </c:pt>
                <c:pt idx="10885">
                  <c:v>0.55000000000000004</c:v>
                </c:pt>
                <c:pt idx="10886">
                  <c:v>0.63333333333333364</c:v>
                </c:pt>
                <c:pt idx="10887">
                  <c:v>0.57500000000000062</c:v>
                </c:pt>
                <c:pt idx="10888">
                  <c:v>0.54166666666666696</c:v>
                </c:pt>
                <c:pt idx="10889">
                  <c:v>0.65833333333333488</c:v>
                </c:pt>
                <c:pt idx="10890">
                  <c:v>0.70000000000000062</c:v>
                </c:pt>
                <c:pt idx="10891">
                  <c:v>0.65833333333333488</c:v>
                </c:pt>
                <c:pt idx="10892">
                  <c:v>0.55000000000000004</c:v>
                </c:pt>
                <c:pt idx="10893">
                  <c:v>0.36666666666666842</c:v>
                </c:pt>
                <c:pt idx="10894">
                  <c:v>0.66666666666666763</c:v>
                </c:pt>
                <c:pt idx="10895">
                  <c:v>0.60156249999999956</c:v>
                </c:pt>
                <c:pt idx="10896">
                  <c:v>0.57031249999999956</c:v>
                </c:pt>
                <c:pt idx="10897">
                  <c:v>0.53333333333333299</c:v>
                </c:pt>
                <c:pt idx="10898">
                  <c:v>0.79166666666666696</c:v>
                </c:pt>
                <c:pt idx="10899">
                  <c:v>0.72500000000000064</c:v>
                </c:pt>
                <c:pt idx="10900">
                  <c:v>0.74166666666666703</c:v>
                </c:pt>
                <c:pt idx="10901">
                  <c:v>0.79166666666666696</c:v>
                </c:pt>
                <c:pt idx="10902">
                  <c:v>0.78333333333333299</c:v>
                </c:pt>
                <c:pt idx="10903">
                  <c:v>0.6220472440944913</c:v>
                </c:pt>
                <c:pt idx="10904">
                  <c:v>0.65289256198347312</c:v>
                </c:pt>
                <c:pt idx="10905">
                  <c:v>0.69230769230769262</c:v>
                </c:pt>
                <c:pt idx="10906">
                  <c:v>0.44166666666666732</c:v>
                </c:pt>
                <c:pt idx="10907">
                  <c:v>0.65833333333333488</c:v>
                </c:pt>
                <c:pt idx="10908">
                  <c:v>0.55000000000000004</c:v>
                </c:pt>
                <c:pt idx="10909">
                  <c:v>0.80991735537190057</c:v>
                </c:pt>
                <c:pt idx="10910">
                  <c:v>0.85000000000000064</c:v>
                </c:pt>
                <c:pt idx="10911">
                  <c:v>0.66666666666666763</c:v>
                </c:pt>
                <c:pt idx="10912">
                  <c:v>0.60833333333333361</c:v>
                </c:pt>
                <c:pt idx="10913">
                  <c:v>0.80833333333333302</c:v>
                </c:pt>
                <c:pt idx="10914">
                  <c:v>0.63333333333333364</c:v>
                </c:pt>
                <c:pt idx="10915">
                  <c:v>0.66379310344828024</c:v>
                </c:pt>
                <c:pt idx="10916">
                  <c:v>0.66379310344828024</c:v>
                </c:pt>
                <c:pt idx="10917">
                  <c:v>0.62068965517241637</c:v>
                </c:pt>
                <c:pt idx="10918">
                  <c:v>0.60344827586206851</c:v>
                </c:pt>
                <c:pt idx="10919">
                  <c:v>0.66379310344828024</c:v>
                </c:pt>
                <c:pt idx="10920">
                  <c:v>0.65517241379310642</c:v>
                </c:pt>
                <c:pt idx="10921">
                  <c:v>0.75630252100840301</c:v>
                </c:pt>
                <c:pt idx="10922">
                  <c:v>0.52941176470588158</c:v>
                </c:pt>
                <c:pt idx="10923">
                  <c:v>0.83193277310924396</c:v>
                </c:pt>
                <c:pt idx="10924">
                  <c:v>0.85714285714285765</c:v>
                </c:pt>
                <c:pt idx="10925">
                  <c:v>0.72500000000000064</c:v>
                </c:pt>
                <c:pt idx="10926">
                  <c:v>0.66393442622951226</c:v>
                </c:pt>
                <c:pt idx="10927">
                  <c:v>0.52173913043478548</c:v>
                </c:pt>
                <c:pt idx="10928">
                  <c:v>0.77049180327869227</c:v>
                </c:pt>
                <c:pt idx="10929">
                  <c:v>0.72268907563025264</c:v>
                </c:pt>
                <c:pt idx="10930">
                  <c:v>0.7692307692307685</c:v>
                </c:pt>
                <c:pt idx="10931">
                  <c:v>0.78151260504201425</c:v>
                </c:pt>
                <c:pt idx="10932">
                  <c:v>0.78151260504201425</c:v>
                </c:pt>
                <c:pt idx="10933">
                  <c:v>0.56302521008403661</c:v>
                </c:pt>
                <c:pt idx="10934">
                  <c:v>0.70588235294117763</c:v>
                </c:pt>
                <c:pt idx="10935">
                  <c:v>0.53781512605042003</c:v>
                </c:pt>
                <c:pt idx="10936">
                  <c:v>0.70588235294117763</c:v>
                </c:pt>
                <c:pt idx="10937">
                  <c:v>0.68067226890756249</c:v>
                </c:pt>
                <c:pt idx="10938">
                  <c:v>0.72268907563025264</c:v>
                </c:pt>
                <c:pt idx="10939">
                  <c:v>0.62184873949580177</c:v>
                </c:pt>
                <c:pt idx="10940">
                  <c:v>0.52100840336134502</c:v>
                </c:pt>
                <c:pt idx="10941">
                  <c:v>0.70338983050847936</c:v>
                </c:pt>
                <c:pt idx="10942">
                  <c:v>0.57142857142857384</c:v>
                </c:pt>
                <c:pt idx="10943">
                  <c:v>0.54621848739495749</c:v>
                </c:pt>
                <c:pt idx="10944">
                  <c:v>0.53389830508474601</c:v>
                </c:pt>
                <c:pt idx="10945">
                  <c:v>0.68292682926829362</c:v>
                </c:pt>
                <c:pt idx="10946">
                  <c:v>0.65573770491803363</c:v>
                </c:pt>
                <c:pt idx="10947">
                  <c:v>0.77049180327869227</c:v>
                </c:pt>
                <c:pt idx="10948">
                  <c:v>0.58474576271186396</c:v>
                </c:pt>
                <c:pt idx="10949">
                  <c:v>0.51260504201680912</c:v>
                </c:pt>
                <c:pt idx="10950">
                  <c:v>0.67226890756302748</c:v>
                </c:pt>
                <c:pt idx="10951">
                  <c:v>0.5546218487394986</c:v>
                </c:pt>
                <c:pt idx="10952">
                  <c:v>0.66386554621849136</c:v>
                </c:pt>
                <c:pt idx="10953">
                  <c:v>0.64705882352941624</c:v>
                </c:pt>
                <c:pt idx="10954">
                  <c:v>0.64705882352941624</c:v>
                </c:pt>
                <c:pt idx="10955">
                  <c:v>0.62184873949580177</c:v>
                </c:pt>
                <c:pt idx="10956">
                  <c:v>0.65217391304348227</c:v>
                </c:pt>
                <c:pt idx="10957">
                  <c:v>0.53781512605042003</c:v>
                </c:pt>
                <c:pt idx="10958">
                  <c:v>0.53781512605042003</c:v>
                </c:pt>
                <c:pt idx="10959">
                  <c:v>0.83333333333333304</c:v>
                </c:pt>
                <c:pt idx="10960">
                  <c:v>0.74603174603174605</c:v>
                </c:pt>
                <c:pt idx="10961">
                  <c:v>0.74015748031496098</c:v>
                </c:pt>
                <c:pt idx="10962">
                  <c:v>0.70078740157480512</c:v>
                </c:pt>
                <c:pt idx="10963">
                  <c:v>0.74015748031496098</c:v>
                </c:pt>
                <c:pt idx="10964">
                  <c:v>0.71653543307086665</c:v>
                </c:pt>
                <c:pt idx="10965">
                  <c:v>0.58267716535433056</c:v>
                </c:pt>
                <c:pt idx="10966">
                  <c:v>0.88095238095237816</c:v>
                </c:pt>
                <c:pt idx="10967">
                  <c:v>0.83333333333333304</c:v>
                </c:pt>
                <c:pt idx="10968">
                  <c:v>0.53174603174603197</c:v>
                </c:pt>
                <c:pt idx="10969">
                  <c:v>0.72222222222222199</c:v>
                </c:pt>
                <c:pt idx="10970">
                  <c:v>0.61904761904761962</c:v>
                </c:pt>
                <c:pt idx="10971">
                  <c:v>0.62698412698412764</c:v>
                </c:pt>
                <c:pt idx="10972">
                  <c:v>0.61904761904761962</c:v>
                </c:pt>
                <c:pt idx="10973">
                  <c:v>0.53174603174603197</c:v>
                </c:pt>
                <c:pt idx="10974">
                  <c:v>0.54761904761905011</c:v>
                </c:pt>
                <c:pt idx="10975">
                  <c:v>0.54761904761905011</c:v>
                </c:pt>
                <c:pt idx="10976">
                  <c:v>0.66666666666666763</c:v>
                </c:pt>
                <c:pt idx="10977">
                  <c:v>0.54761904761905011</c:v>
                </c:pt>
                <c:pt idx="10978">
                  <c:v>0.61904761904761962</c:v>
                </c:pt>
                <c:pt idx="10979">
                  <c:v>0.71428571428571463</c:v>
                </c:pt>
                <c:pt idx="10980">
                  <c:v>0.61904761904761962</c:v>
                </c:pt>
                <c:pt idx="10981">
                  <c:v>0.61904761904761962</c:v>
                </c:pt>
                <c:pt idx="10982">
                  <c:v>0.78571428571428559</c:v>
                </c:pt>
                <c:pt idx="10983">
                  <c:v>0.71428571428571463</c:v>
                </c:pt>
                <c:pt idx="10984">
                  <c:v>0.69047619047619002</c:v>
                </c:pt>
                <c:pt idx="10985">
                  <c:v>0.71428571428571463</c:v>
                </c:pt>
                <c:pt idx="10986">
                  <c:v>0.44444444444444431</c:v>
                </c:pt>
                <c:pt idx="10987">
                  <c:v>0.69047619047619002</c:v>
                </c:pt>
                <c:pt idx="10988">
                  <c:v>0.84126984126984161</c:v>
                </c:pt>
                <c:pt idx="10989">
                  <c:v>0.61904761904761962</c:v>
                </c:pt>
                <c:pt idx="10990">
                  <c:v>0.48305084745762794</c:v>
                </c:pt>
                <c:pt idx="10991">
                  <c:v>0.60833333333333361</c:v>
                </c:pt>
                <c:pt idx="10992">
                  <c:v>0.63333333333333364</c:v>
                </c:pt>
                <c:pt idx="10993">
                  <c:v>0.64800000000000213</c:v>
                </c:pt>
                <c:pt idx="10994">
                  <c:v>0.625000000000002</c:v>
                </c:pt>
                <c:pt idx="10995">
                  <c:v>0.66942148760330977</c:v>
                </c:pt>
                <c:pt idx="10996">
                  <c:v>0.53333333333333299</c:v>
                </c:pt>
                <c:pt idx="10997">
                  <c:v>0.57500000000000062</c:v>
                </c:pt>
                <c:pt idx="10998">
                  <c:v>0.57500000000000062</c:v>
                </c:pt>
                <c:pt idx="10999">
                  <c:v>0.57500000000000062</c:v>
                </c:pt>
                <c:pt idx="11000">
                  <c:v>0.58333333333333259</c:v>
                </c:pt>
                <c:pt idx="11001">
                  <c:v>0.73728813559322004</c:v>
                </c:pt>
                <c:pt idx="11002">
                  <c:v>0.71186440677966101</c:v>
                </c:pt>
                <c:pt idx="11003">
                  <c:v>0.61403508771929804</c:v>
                </c:pt>
                <c:pt idx="11004">
                  <c:v>0.71186440677966101</c:v>
                </c:pt>
                <c:pt idx="11005">
                  <c:v>0.69491525423728862</c:v>
                </c:pt>
                <c:pt idx="11006">
                  <c:v>0.66949152542373136</c:v>
                </c:pt>
                <c:pt idx="11007">
                  <c:v>0.69491525423728862</c:v>
                </c:pt>
                <c:pt idx="11008">
                  <c:v>0.69491525423728862</c:v>
                </c:pt>
                <c:pt idx="11009">
                  <c:v>0.72033898305084698</c:v>
                </c:pt>
                <c:pt idx="11010">
                  <c:v>0.71186440677966101</c:v>
                </c:pt>
                <c:pt idx="11011">
                  <c:v>0.72033898305084698</c:v>
                </c:pt>
                <c:pt idx="11012">
                  <c:v>0.72033898305084698</c:v>
                </c:pt>
                <c:pt idx="11013">
                  <c:v>0.72881355932203351</c:v>
                </c:pt>
                <c:pt idx="11014">
                  <c:v>0.750000000000002</c:v>
                </c:pt>
                <c:pt idx="11015">
                  <c:v>0.84000000000000064</c:v>
                </c:pt>
                <c:pt idx="11016">
                  <c:v>0.76984126984127188</c:v>
                </c:pt>
                <c:pt idx="11017">
                  <c:v>0.64566929133858852</c:v>
                </c:pt>
                <c:pt idx="11018">
                  <c:v>0.65289256198347312</c:v>
                </c:pt>
                <c:pt idx="11019">
                  <c:v>0.83620689655172464</c:v>
                </c:pt>
                <c:pt idx="11020">
                  <c:v>0.61261261261261513</c:v>
                </c:pt>
                <c:pt idx="11021">
                  <c:v>0.77685950413223104</c:v>
                </c:pt>
                <c:pt idx="11022">
                  <c:v>0.75609756097560998</c:v>
                </c:pt>
                <c:pt idx="11023">
                  <c:v>0.80869565217391737</c:v>
                </c:pt>
                <c:pt idx="11024">
                  <c:v>0.65040650406504097</c:v>
                </c:pt>
                <c:pt idx="11025">
                  <c:v>0.65040650406504097</c:v>
                </c:pt>
                <c:pt idx="11026">
                  <c:v>0.59349593495934949</c:v>
                </c:pt>
                <c:pt idx="11027">
                  <c:v>0.65040650406504097</c:v>
                </c:pt>
                <c:pt idx="11028">
                  <c:v>0.73170731707317527</c:v>
                </c:pt>
                <c:pt idx="11029">
                  <c:v>0.63414634146341564</c:v>
                </c:pt>
                <c:pt idx="11030">
                  <c:v>0.718750000000002</c:v>
                </c:pt>
                <c:pt idx="11031">
                  <c:v>0.65040650406504097</c:v>
                </c:pt>
                <c:pt idx="11032">
                  <c:v>0.59349593495934949</c:v>
                </c:pt>
                <c:pt idx="11033">
                  <c:v>0.59349593495934949</c:v>
                </c:pt>
                <c:pt idx="11034">
                  <c:v>0.67479674796748212</c:v>
                </c:pt>
                <c:pt idx="11035">
                  <c:v>0.60162601626016643</c:v>
                </c:pt>
                <c:pt idx="11036">
                  <c:v>0.569105691056911</c:v>
                </c:pt>
                <c:pt idx="11037">
                  <c:v>0.68292682926829362</c:v>
                </c:pt>
                <c:pt idx="11038">
                  <c:v>0.49593495934959442</c:v>
                </c:pt>
                <c:pt idx="11039">
                  <c:v>0.68292682926829362</c:v>
                </c:pt>
                <c:pt idx="11040">
                  <c:v>0.57723577235772405</c:v>
                </c:pt>
                <c:pt idx="11041">
                  <c:v>0.39837398373983984</c:v>
                </c:pt>
                <c:pt idx="11042">
                  <c:v>0.52032520325203302</c:v>
                </c:pt>
                <c:pt idx="11043">
                  <c:v>0.656250000000002</c:v>
                </c:pt>
                <c:pt idx="11044">
                  <c:v>0.609375000000002</c:v>
                </c:pt>
                <c:pt idx="11045">
                  <c:v>0.56097560975609861</c:v>
                </c:pt>
                <c:pt idx="11046">
                  <c:v>0.74796747967479948</c:v>
                </c:pt>
                <c:pt idx="11047">
                  <c:v>0.58536585365853888</c:v>
                </c:pt>
                <c:pt idx="11048">
                  <c:v>0.60162601626016643</c:v>
                </c:pt>
                <c:pt idx="11049">
                  <c:v>0.61788617886178898</c:v>
                </c:pt>
                <c:pt idx="11050">
                  <c:v>0.60975609756097848</c:v>
                </c:pt>
                <c:pt idx="11051">
                  <c:v>0.62992125984252212</c:v>
                </c:pt>
                <c:pt idx="11052">
                  <c:v>0.68548387096774011</c:v>
                </c:pt>
                <c:pt idx="11053">
                  <c:v>0.77500000000000224</c:v>
                </c:pt>
                <c:pt idx="11054">
                  <c:v>0.49593495934959442</c:v>
                </c:pt>
                <c:pt idx="11055">
                  <c:v>0.68292682926829362</c:v>
                </c:pt>
                <c:pt idx="11056">
                  <c:v>0.57723577235772405</c:v>
                </c:pt>
                <c:pt idx="11057">
                  <c:v>0.74193548387096797</c:v>
                </c:pt>
                <c:pt idx="11058">
                  <c:v>0.75609756097560998</c:v>
                </c:pt>
                <c:pt idx="11059">
                  <c:v>0.72357723577235611</c:v>
                </c:pt>
                <c:pt idx="11060">
                  <c:v>0.68292682926829362</c:v>
                </c:pt>
                <c:pt idx="11061">
                  <c:v>0.89430894308943099</c:v>
                </c:pt>
                <c:pt idx="11062">
                  <c:v>0.69105691056910812</c:v>
                </c:pt>
                <c:pt idx="11063">
                  <c:v>0.74789915966386977</c:v>
                </c:pt>
                <c:pt idx="11064">
                  <c:v>0.74789915966386977</c:v>
                </c:pt>
                <c:pt idx="11065">
                  <c:v>0.77310924369748324</c:v>
                </c:pt>
                <c:pt idx="11066">
                  <c:v>0.76470588235294312</c:v>
                </c:pt>
                <c:pt idx="11067">
                  <c:v>0.81512605042016861</c:v>
                </c:pt>
                <c:pt idx="11068">
                  <c:v>0.73949579831932988</c:v>
                </c:pt>
                <c:pt idx="11069">
                  <c:v>0.76229508196721296</c:v>
                </c:pt>
                <c:pt idx="11070">
                  <c:v>0.50819672131147497</c:v>
                </c:pt>
                <c:pt idx="11071">
                  <c:v>0.78688524590163711</c:v>
                </c:pt>
                <c:pt idx="11072">
                  <c:v>0.72950819672131151</c:v>
                </c:pt>
                <c:pt idx="11073">
                  <c:v>0.56097560975609861</c:v>
                </c:pt>
                <c:pt idx="11074">
                  <c:v>0.74400000000000188</c:v>
                </c:pt>
                <c:pt idx="11075">
                  <c:v>0.65254237288135597</c:v>
                </c:pt>
                <c:pt idx="11076">
                  <c:v>0.79200000000000004</c:v>
                </c:pt>
                <c:pt idx="11077">
                  <c:v>0.72131147540983664</c:v>
                </c:pt>
                <c:pt idx="11078">
                  <c:v>0.68333333333333302</c:v>
                </c:pt>
                <c:pt idx="11079">
                  <c:v>0.86065573770491965</c:v>
                </c:pt>
                <c:pt idx="11080">
                  <c:v>0.86065573770491965</c:v>
                </c:pt>
                <c:pt idx="11081">
                  <c:v>0.69672131147541261</c:v>
                </c:pt>
                <c:pt idx="11082">
                  <c:v>0.54098360655737765</c:v>
                </c:pt>
                <c:pt idx="11083">
                  <c:v>0.52459016393442559</c:v>
                </c:pt>
                <c:pt idx="11084">
                  <c:v>0.54098360655737765</c:v>
                </c:pt>
                <c:pt idx="11085">
                  <c:v>0.58196721311475397</c:v>
                </c:pt>
                <c:pt idx="11086">
                  <c:v>0.54098360655737765</c:v>
                </c:pt>
                <c:pt idx="11087">
                  <c:v>0.52459016393442559</c:v>
                </c:pt>
                <c:pt idx="11088">
                  <c:v>0.44262295081967307</c:v>
                </c:pt>
                <c:pt idx="11089">
                  <c:v>0.5785123966942145</c:v>
                </c:pt>
                <c:pt idx="11090">
                  <c:v>0.69672131147541261</c:v>
                </c:pt>
                <c:pt idx="11091">
                  <c:v>0.67213114754098613</c:v>
                </c:pt>
                <c:pt idx="11092">
                  <c:v>0.64462809917355823</c:v>
                </c:pt>
                <c:pt idx="11093">
                  <c:v>0.72000000000000064</c:v>
                </c:pt>
                <c:pt idx="11094">
                  <c:v>0.56800000000000062</c:v>
                </c:pt>
                <c:pt idx="11095">
                  <c:v>0.62400000000000189</c:v>
                </c:pt>
                <c:pt idx="11096">
                  <c:v>0.64462809917355823</c:v>
                </c:pt>
                <c:pt idx="11097">
                  <c:v>0.61475409836065664</c:v>
                </c:pt>
                <c:pt idx="11098">
                  <c:v>0.53278688524590156</c:v>
                </c:pt>
                <c:pt idx="11099">
                  <c:v>0.64754098360655765</c:v>
                </c:pt>
                <c:pt idx="11100">
                  <c:v>0.54098360655737765</c:v>
                </c:pt>
                <c:pt idx="11101">
                  <c:v>0.50819672131147497</c:v>
                </c:pt>
                <c:pt idx="11102">
                  <c:v>0.75409836065573865</c:v>
                </c:pt>
                <c:pt idx="11103">
                  <c:v>0.67213114754098613</c:v>
                </c:pt>
                <c:pt idx="11104">
                  <c:v>0.73728813559322004</c:v>
                </c:pt>
                <c:pt idx="11105">
                  <c:v>0.57377049180328088</c:v>
                </c:pt>
                <c:pt idx="11106">
                  <c:v>0.57377049180328088</c:v>
                </c:pt>
                <c:pt idx="11107">
                  <c:v>0.7936507936507966</c:v>
                </c:pt>
                <c:pt idx="11108">
                  <c:v>0.62698412698412764</c:v>
                </c:pt>
                <c:pt idx="11109">
                  <c:v>0.65354330708661401</c:v>
                </c:pt>
                <c:pt idx="11110">
                  <c:v>0.559055118110236</c:v>
                </c:pt>
                <c:pt idx="11111">
                  <c:v>0.65354330708661401</c:v>
                </c:pt>
                <c:pt idx="11112">
                  <c:v>0.61417322834645705</c:v>
                </c:pt>
                <c:pt idx="11113">
                  <c:v>0.66141732283464549</c:v>
                </c:pt>
                <c:pt idx="11114">
                  <c:v>0.66666666666666763</c:v>
                </c:pt>
                <c:pt idx="11115">
                  <c:v>0.71428571428571463</c:v>
                </c:pt>
                <c:pt idx="11116">
                  <c:v>0.69047619047619002</c:v>
                </c:pt>
                <c:pt idx="11117">
                  <c:v>0.74603174603174605</c:v>
                </c:pt>
                <c:pt idx="11118">
                  <c:v>0.68253968253968511</c:v>
                </c:pt>
                <c:pt idx="11119">
                  <c:v>0.61904761904761962</c:v>
                </c:pt>
                <c:pt idx="11120">
                  <c:v>0.62698412698412764</c:v>
                </c:pt>
                <c:pt idx="11121">
                  <c:v>0.69047619047619002</c:v>
                </c:pt>
                <c:pt idx="11122">
                  <c:v>0.70634920634920884</c:v>
                </c:pt>
                <c:pt idx="11123">
                  <c:v>0.70634920634920884</c:v>
                </c:pt>
                <c:pt idx="11124">
                  <c:v>0.76984126984127188</c:v>
                </c:pt>
                <c:pt idx="11125">
                  <c:v>0.70634920634920884</c:v>
                </c:pt>
                <c:pt idx="11126">
                  <c:v>0.75396825396825462</c:v>
                </c:pt>
                <c:pt idx="11127">
                  <c:v>0.65873015873015905</c:v>
                </c:pt>
                <c:pt idx="11128">
                  <c:v>0.69047619047619002</c:v>
                </c:pt>
                <c:pt idx="11129">
                  <c:v>0.69047619047619002</c:v>
                </c:pt>
                <c:pt idx="11130">
                  <c:v>0.77777777777778012</c:v>
                </c:pt>
                <c:pt idx="11131">
                  <c:v>0.72222222222222199</c:v>
                </c:pt>
                <c:pt idx="11132">
                  <c:v>0.71428571428571463</c:v>
                </c:pt>
                <c:pt idx="11133">
                  <c:v>0.72222222222222199</c:v>
                </c:pt>
                <c:pt idx="11134">
                  <c:v>0.45238095238095377</c:v>
                </c:pt>
                <c:pt idx="11135">
                  <c:v>0.71428571428571463</c:v>
                </c:pt>
                <c:pt idx="11136">
                  <c:v>0.78571428571428559</c:v>
                </c:pt>
                <c:pt idx="11137">
                  <c:v>0.69047619047619002</c:v>
                </c:pt>
                <c:pt idx="11138">
                  <c:v>0.58677685950413205</c:v>
                </c:pt>
                <c:pt idx="11139">
                  <c:v>0.6991869918699164</c:v>
                </c:pt>
                <c:pt idx="11140">
                  <c:v>0.73983739837398588</c:v>
                </c:pt>
                <c:pt idx="11141">
                  <c:v>0.76562500000000377</c:v>
                </c:pt>
                <c:pt idx="11142">
                  <c:v>0.71544715447154505</c:v>
                </c:pt>
                <c:pt idx="11143">
                  <c:v>0.782258064516129</c:v>
                </c:pt>
                <c:pt idx="11144">
                  <c:v>0.62601626016260159</c:v>
                </c:pt>
                <c:pt idx="11145">
                  <c:v>0.66666666666666763</c:v>
                </c:pt>
                <c:pt idx="11146">
                  <c:v>0.66666666666666763</c:v>
                </c:pt>
                <c:pt idx="11147">
                  <c:v>0.66666666666666763</c:v>
                </c:pt>
                <c:pt idx="11148">
                  <c:v>0.67479674796748212</c:v>
                </c:pt>
                <c:pt idx="11149">
                  <c:v>0.63636363636363813</c:v>
                </c:pt>
                <c:pt idx="11150">
                  <c:v>0.59504132231405005</c:v>
                </c:pt>
                <c:pt idx="11151">
                  <c:v>0.56410256410256188</c:v>
                </c:pt>
                <c:pt idx="11152">
                  <c:v>0.59504132231405005</c:v>
                </c:pt>
                <c:pt idx="11153">
                  <c:v>0.5785123966942145</c:v>
                </c:pt>
                <c:pt idx="11154">
                  <c:v>0.60330578512396649</c:v>
                </c:pt>
                <c:pt idx="11155">
                  <c:v>0.62809917355372324</c:v>
                </c:pt>
                <c:pt idx="11156">
                  <c:v>0.54545454545454497</c:v>
                </c:pt>
                <c:pt idx="11157">
                  <c:v>0.65289256198347312</c:v>
                </c:pt>
                <c:pt idx="11158">
                  <c:v>0.72727272727272696</c:v>
                </c:pt>
                <c:pt idx="11159">
                  <c:v>0.65289256198347312</c:v>
                </c:pt>
                <c:pt idx="11160">
                  <c:v>0.65289256198347312</c:v>
                </c:pt>
                <c:pt idx="11161">
                  <c:v>0.66115702479339011</c:v>
                </c:pt>
                <c:pt idx="11162">
                  <c:v>0.77952755905511861</c:v>
                </c:pt>
                <c:pt idx="11163">
                  <c:v>0.843750000000002</c:v>
                </c:pt>
                <c:pt idx="11164">
                  <c:v>0.84496124031007913</c:v>
                </c:pt>
                <c:pt idx="11165">
                  <c:v>0.74015748031496098</c:v>
                </c:pt>
                <c:pt idx="11166">
                  <c:v>0.782258064516129</c:v>
                </c:pt>
                <c:pt idx="11167">
                  <c:v>0.81512605042016861</c:v>
                </c:pt>
                <c:pt idx="11168">
                  <c:v>0.46491228070175494</c:v>
                </c:pt>
                <c:pt idx="11169">
                  <c:v>0.82258064516128959</c:v>
                </c:pt>
                <c:pt idx="11170">
                  <c:v>0.77600000000000235</c:v>
                </c:pt>
                <c:pt idx="11171">
                  <c:v>0.76271186440678285</c:v>
                </c:pt>
                <c:pt idx="11172">
                  <c:v>0.77777777777778012</c:v>
                </c:pt>
                <c:pt idx="11173">
                  <c:v>0.77777777777778012</c:v>
                </c:pt>
                <c:pt idx="11174">
                  <c:v>0.77272727272727548</c:v>
                </c:pt>
              </c:numCache>
            </c:numRef>
          </c:yVal>
          <c:smooth val="0"/>
          <c:extLst xmlns:c16r2="http://schemas.microsoft.com/office/drawing/2015/06/chart">
            <c:ext xmlns:c16="http://schemas.microsoft.com/office/drawing/2014/chart" uri="{C3380CC4-5D6E-409C-BE32-E72D297353CC}">
              <c16:uniqueId val="{00000000-66CD-44DC-96DF-4702A6D79E86}"/>
            </c:ext>
          </c:extLst>
        </c:ser>
        <c:dLbls>
          <c:showLegendKey val="0"/>
          <c:showVal val="0"/>
          <c:showCatName val="0"/>
          <c:showSerName val="0"/>
          <c:showPercent val="0"/>
          <c:showBubbleSize val="0"/>
        </c:dLbls>
        <c:axId val="38205056"/>
        <c:axId val="38205632"/>
      </c:scatterChart>
      <c:valAx>
        <c:axId val="38205056"/>
        <c:scaling>
          <c:orientation val="minMax"/>
          <c:max val="100"/>
        </c:scaling>
        <c:delete val="0"/>
        <c:axPos val="b"/>
        <c:title>
          <c:tx>
            <c:rich>
              <a:bodyPr/>
              <a:lstStyle/>
              <a:p>
                <a:pPr>
                  <a:defRPr lang="ja-JP"/>
                </a:pPr>
                <a:r>
                  <a:rPr lang="en-US" altLang="en-US"/>
                  <a:t>Sequence identity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38205632"/>
        <c:crosses val="autoZero"/>
        <c:crossBetween val="midCat"/>
        <c:majorUnit val="50"/>
      </c:valAx>
      <c:valAx>
        <c:axId val="38205632"/>
        <c:scaling>
          <c:orientation val="minMax"/>
          <c:max val="1"/>
        </c:scaling>
        <c:delete val="0"/>
        <c:axPos val="l"/>
        <c:title>
          <c:tx>
            <c:rich>
              <a:bodyPr rot="-5400000" vert="horz"/>
              <a:lstStyle/>
              <a:p>
                <a:pPr>
                  <a:defRPr lang="ja-JP"/>
                </a:pPr>
                <a:r>
                  <a:rPr lang="en-US" altLang="en-US"/>
                  <a:t>ADM identity</a:t>
                </a:r>
                <a:endParaRPr lang="ja-JP" altLang="en-US"/>
              </a:p>
            </c:rich>
          </c:tx>
          <c:overlay val="0"/>
        </c:title>
        <c:numFmt formatCode="General" sourceLinked="1"/>
        <c:majorTickMark val="out"/>
        <c:minorTickMark val="none"/>
        <c:tickLblPos val="nextTo"/>
        <c:txPr>
          <a:bodyPr/>
          <a:lstStyle/>
          <a:p>
            <a:pPr>
              <a:defRPr lang="ja-JP"/>
            </a:pPr>
            <a:endParaRPr lang="en-US"/>
          </a:p>
        </c:txPr>
        <c:crossAx val="38205056"/>
        <c:crosses val="autoZero"/>
        <c:crossBetween val="midCat"/>
        <c:majorUnit val="0.5"/>
      </c:valAx>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7310145743207316E-2"/>
          <c:y val="4.3429127371482884E-2"/>
          <c:w val="0.91854292929292913"/>
          <c:h val="0.94066845238095242"/>
        </c:manualLayout>
      </c:layout>
      <c:scatterChart>
        <c:scatterStyle val="lineMarker"/>
        <c:varyColors val="0"/>
        <c:ser>
          <c:idx val="1"/>
          <c:order val="1"/>
          <c:tx>
            <c:strRef>
              <c:f>'[Fvalue_2VB1_allC-type_robust.xlsx]Sheet1'!$A$1</c:f>
              <c:strCache>
                <c:ptCount val="1"/>
                <c:pt idx="0">
                  <c:v>F-value</c:v>
                </c:pt>
              </c:strCache>
            </c:strRef>
          </c:tx>
          <c:spPr>
            <a:ln w="19050" cmpd="sng">
              <a:solidFill>
                <a:schemeClr val="tx1"/>
              </a:solidFill>
            </a:ln>
            <a:effectLst/>
          </c:spPr>
          <c:marker>
            <c:symbol val="none"/>
          </c:marker>
          <c:xVal>
            <c:numRef>
              <c:f>'[Fvalue_2VB1_allC-type_robust.xlsx]Sheet1'!$A$10:$A$120</c:f>
              <c:numCache>
                <c:formatCode>General</c:formatCode>
                <c:ptCount val="111"/>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c:v>
                </c:pt>
                <c:pt idx="45">
                  <c:v>54</c:v>
                </c:pt>
                <c:pt idx="46">
                  <c:v>55</c:v>
                </c:pt>
                <c:pt idx="47">
                  <c:v>56</c:v>
                </c:pt>
                <c:pt idx="48">
                  <c:v>57</c:v>
                </c:pt>
                <c:pt idx="49">
                  <c:v>58</c:v>
                </c:pt>
                <c:pt idx="50">
                  <c:v>59</c:v>
                </c:pt>
                <c:pt idx="51">
                  <c:v>60</c:v>
                </c:pt>
                <c:pt idx="52">
                  <c:v>61</c:v>
                </c:pt>
                <c:pt idx="53">
                  <c:v>62</c:v>
                </c:pt>
                <c:pt idx="54">
                  <c:v>63</c:v>
                </c:pt>
                <c:pt idx="55">
                  <c:v>64</c:v>
                </c:pt>
                <c:pt idx="56">
                  <c:v>65</c:v>
                </c:pt>
                <c:pt idx="57">
                  <c:v>66</c:v>
                </c:pt>
                <c:pt idx="58">
                  <c:v>67</c:v>
                </c:pt>
                <c:pt idx="59">
                  <c:v>68</c:v>
                </c:pt>
                <c:pt idx="60">
                  <c:v>69</c:v>
                </c:pt>
                <c:pt idx="61">
                  <c:v>70</c:v>
                </c:pt>
                <c:pt idx="62">
                  <c:v>71</c:v>
                </c:pt>
                <c:pt idx="63">
                  <c:v>72</c:v>
                </c:pt>
                <c:pt idx="64">
                  <c:v>73</c:v>
                </c:pt>
                <c:pt idx="65">
                  <c:v>74</c:v>
                </c:pt>
                <c:pt idx="66">
                  <c:v>75</c:v>
                </c:pt>
                <c:pt idx="67">
                  <c:v>76</c:v>
                </c:pt>
                <c:pt idx="68">
                  <c:v>77</c:v>
                </c:pt>
                <c:pt idx="69">
                  <c:v>78</c:v>
                </c:pt>
                <c:pt idx="70">
                  <c:v>79</c:v>
                </c:pt>
                <c:pt idx="71">
                  <c:v>80</c:v>
                </c:pt>
                <c:pt idx="72">
                  <c:v>81</c:v>
                </c:pt>
                <c:pt idx="73">
                  <c:v>82</c:v>
                </c:pt>
                <c:pt idx="74">
                  <c:v>83</c:v>
                </c:pt>
                <c:pt idx="75">
                  <c:v>84</c:v>
                </c:pt>
                <c:pt idx="76">
                  <c:v>85</c:v>
                </c:pt>
                <c:pt idx="77">
                  <c:v>86</c:v>
                </c:pt>
                <c:pt idx="78">
                  <c:v>87</c:v>
                </c:pt>
                <c:pt idx="79">
                  <c:v>88</c:v>
                </c:pt>
                <c:pt idx="80">
                  <c:v>89</c:v>
                </c:pt>
                <c:pt idx="81">
                  <c:v>90</c:v>
                </c:pt>
                <c:pt idx="82">
                  <c:v>91</c:v>
                </c:pt>
                <c:pt idx="83">
                  <c:v>92</c:v>
                </c:pt>
                <c:pt idx="84">
                  <c:v>93</c:v>
                </c:pt>
                <c:pt idx="85">
                  <c:v>94</c:v>
                </c:pt>
                <c:pt idx="86">
                  <c:v>95</c:v>
                </c:pt>
                <c:pt idx="87">
                  <c:v>96</c:v>
                </c:pt>
                <c:pt idx="88">
                  <c:v>97</c:v>
                </c:pt>
                <c:pt idx="89">
                  <c:v>98</c:v>
                </c:pt>
                <c:pt idx="90">
                  <c:v>99</c:v>
                </c:pt>
                <c:pt idx="91">
                  <c:v>100</c:v>
                </c:pt>
                <c:pt idx="92">
                  <c:v>101</c:v>
                </c:pt>
                <c:pt idx="93">
                  <c:v>102</c:v>
                </c:pt>
                <c:pt idx="94">
                  <c:v>103</c:v>
                </c:pt>
                <c:pt idx="95">
                  <c:v>104</c:v>
                </c:pt>
                <c:pt idx="96">
                  <c:v>105</c:v>
                </c:pt>
                <c:pt idx="97">
                  <c:v>106</c:v>
                </c:pt>
                <c:pt idx="98">
                  <c:v>107</c:v>
                </c:pt>
                <c:pt idx="99">
                  <c:v>108</c:v>
                </c:pt>
                <c:pt idx="100">
                  <c:v>109</c:v>
                </c:pt>
                <c:pt idx="101">
                  <c:v>110</c:v>
                </c:pt>
                <c:pt idx="102">
                  <c:v>111</c:v>
                </c:pt>
                <c:pt idx="103">
                  <c:v>112</c:v>
                </c:pt>
                <c:pt idx="104">
                  <c:v>113</c:v>
                </c:pt>
                <c:pt idx="105">
                  <c:v>114</c:v>
                </c:pt>
                <c:pt idx="106">
                  <c:v>115</c:v>
                </c:pt>
                <c:pt idx="107">
                  <c:v>116</c:v>
                </c:pt>
                <c:pt idx="108">
                  <c:v>117</c:v>
                </c:pt>
                <c:pt idx="109">
                  <c:v>118</c:v>
                </c:pt>
                <c:pt idx="110">
                  <c:v>119</c:v>
                </c:pt>
              </c:numCache>
            </c:numRef>
          </c:xVal>
          <c:yVal>
            <c:numRef>
              <c:f>'[Fvalue_2VB1_allC-type_robust.xlsx]Sheet1'!$B$10:$B$120</c:f>
              <c:numCache>
                <c:formatCode>General</c:formatCode>
                <c:ptCount val="111"/>
                <c:pt idx="0">
                  <c:v>-0.85599999999999998</c:v>
                </c:pt>
                <c:pt idx="1">
                  <c:v>-0.82399999999999995</c:v>
                </c:pt>
                <c:pt idx="2">
                  <c:v>-0.84099999999999997</c:v>
                </c:pt>
                <c:pt idx="3">
                  <c:v>-0.83299999999999996</c:v>
                </c:pt>
                <c:pt idx="4">
                  <c:v>-0.82899999999999996</c:v>
                </c:pt>
                <c:pt idx="5">
                  <c:v>-0.80600000000000005</c:v>
                </c:pt>
                <c:pt idx="6">
                  <c:v>-0.72199999999999998</c:v>
                </c:pt>
                <c:pt idx="7">
                  <c:v>-0.65700000000000003</c:v>
                </c:pt>
                <c:pt idx="8">
                  <c:v>-0.6</c:v>
                </c:pt>
                <c:pt idx="9">
                  <c:v>-0.51100000000000001</c:v>
                </c:pt>
                <c:pt idx="10">
                  <c:v>-0.443</c:v>
                </c:pt>
                <c:pt idx="11">
                  <c:v>-0.37</c:v>
                </c:pt>
                <c:pt idx="12">
                  <c:v>-0.32800000000000001</c:v>
                </c:pt>
                <c:pt idx="13">
                  <c:v>-0.28899999999999998</c:v>
                </c:pt>
                <c:pt idx="14">
                  <c:v>-0.23</c:v>
                </c:pt>
                <c:pt idx="15">
                  <c:v>-0.13200000000000001</c:v>
                </c:pt>
                <c:pt idx="16">
                  <c:v>-8.7999999999999995E-2</c:v>
                </c:pt>
                <c:pt idx="17">
                  <c:v>-3.3000000000000002E-2</c:v>
                </c:pt>
                <c:pt idx="18">
                  <c:v>2.5999999999999999E-2</c:v>
                </c:pt>
                <c:pt idx="19">
                  <c:v>0.08</c:v>
                </c:pt>
                <c:pt idx="20">
                  <c:v>9.7000000000000003E-2</c:v>
                </c:pt>
                <c:pt idx="21">
                  <c:v>0.112</c:v>
                </c:pt>
                <c:pt idx="22">
                  <c:v>4.9000000000000002E-2</c:v>
                </c:pt>
                <c:pt idx="23">
                  <c:v>-4.7E-2</c:v>
                </c:pt>
                <c:pt idx="24">
                  <c:v>-0.122</c:v>
                </c:pt>
                <c:pt idx="25">
                  <c:v>-0.13700000000000001</c:v>
                </c:pt>
                <c:pt idx="26">
                  <c:v>-0.20799999999999999</c:v>
                </c:pt>
                <c:pt idx="27">
                  <c:v>-0.20200000000000001</c:v>
                </c:pt>
                <c:pt idx="28">
                  <c:v>-0.17699999999999999</c:v>
                </c:pt>
                <c:pt idx="29">
                  <c:v>-0.184</c:v>
                </c:pt>
                <c:pt idx="30">
                  <c:v>-0.218</c:v>
                </c:pt>
                <c:pt idx="31">
                  <c:v>-0.21199999999999999</c:v>
                </c:pt>
                <c:pt idx="32">
                  <c:v>-0.20699999999999999</c:v>
                </c:pt>
                <c:pt idx="33">
                  <c:v>-0.27</c:v>
                </c:pt>
                <c:pt idx="34">
                  <c:v>-0.28599999999999998</c:v>
                </c:pt>
                <c:pt idx="35">
                  <c:v>-0.30599999999999999</c:v>
                </c:pt>
                <c:pt idx="36">
                  <c:v>-0.30099999999999999</c:v>
                </c:pt>
                <c:pt idx="37">
                  <c:v>-0.252</c:v>
                </c:pt>
                <c:pt idx="38">
                  <c:v>-0.19800000000000001</c:v>
                </c:pt>
                <c:pt idx="39">
                  <c:v>-0.188</c:v>
                </c:pt>
                <c:pt idx="40">
                  <c:v>-0.14299999999999999</c:v>
                </c:pt>
                <c:pt idx="41">
                  <c:v>-0.10199999999999999</c:v>
                </c:pt>
                <c:pt idx="42">
                  <c:v>-4.4999999999999998E-2</c:v>
                </c:pt>
                <c:pt idx="43">
                  <c:v>6.4000000000000001E-2</c:v>
                </c:pt>
                <c:pt idx="44">
                  <c:v>0.14599999999999999</c:v>
                </c:pt>
                <c:pt idx="45">
                  <c:v>0.216</c:v>
                </c:pt>
                <c:pt idx="46">
                  <c:v>0.23499999999999999</c:v>
                </c:pt>
                <c:pt idx="47">
                  <c:v>0.29499999999999998</c:v>
                </c:pt>
                <c:pt idx="48">
                  <c:v>0.307</c:v>
                </c:pt>
                <c:pt idx="49">
                  <c:v>0.34</c:v>
                </c:pt>
                <c:pt idx="50">
                  <c:v>0.28499999999999998</c:v>
                </c:pt>
                <c:pt idx="51">
                  <c:v>0.307</c:v>
                </c:pt>
                <c:pt idx="52">
                  <c:v>0.374</c:v>
                </c:pt>
                <c:pt idx="53">
                  <c:v>0.38700000000000001</c:v>
                </c:pt>
                <c:pt idx="54">
                  <c:v>0.32300000000000001</c:v>
                </c:pt>
                <c:pt idx="55">
                  <c:v>0.29099999999999998</c:v>
                </c:pt>
                <c:pt idx="56">
                  <c:v>0.16800000000000001</c:v>
                </c:pt>
                <c:pt idx="57">
                  <c:v>8.7999999999999995E-2</c:v>
                </c:pt>
                <c:pt idx="58">
                  <c:v>5.0999999999999997E-2</c:v>
                </c:pt>
                <c:pt idx="59">
                  <c:v>6.0000000000000001E-3</c:v>
                </c:pt>
                <c:pt idx="60">
                  <c:v>-1.0999999999999999E-2</c:v>
                </c:pt>
                <c:pt idx="61">
                  <c:v>-6.6000000000000003E-2</c:v>
                </c:pt>
                <c:pt idx="62">
                  <c:v>-4.7E-2</c:v>
                </c:pt>
                <c:pt idx="63">
                  <c:v>4.0000000000000001E-3</c:v>
                </c:pt>
                <c:pt idx="64">
                  <c:v>8.4000000000000005E-2</c:v>
                </c:pt>
                <c:pt idx="65">
                  <c:v>0.16300000000000001</c:v>
                </c:pt>
                <c:pt idx="66">
                  <c:v>0.23499999999999999</c:v>
                </c:pt>
                <c:pt idx="67">
                  <c:v>0.312</c:v>
                </c:pt>
                <c:pt idx="68">
                  <c:v>0.30599999999999999</c:v>
                </c:pt>
                <c:pt idx="69">
                  <c:v>0.30599999999999999</c:v>
                </c:pt>
                <c:pt idx="70">
                  <c:v>0.30299999999999999</c:v>
                </c:pt>
                <c:pt idx="71">
                  <c:v>0.315</c:v>
                </c:pt>
                <c:pt idx="72">
                  <c:v>0.26300000000000001</c:v>
                </c:pt>
                <c:pt idx="73">
                  <c:v>0.217</c:v>
                </c:pt>
                <c:pt idx="74">
                  <c:v>0.218</c:v>
                </c:pt>
                <c:pt idx="75">
                  <c:v>0.215</c:v>
                </c:pt>
                <c:pt idx="76">
                  <c:v>0.17899999999999999</c:v>
                </c:pt>
                <c:pt idx="77">
                  <c:v>0.13600000000000001</c:v>
                </c:pt>
                <c:pt idx="78">
                  <c:v>0.107</c:v>
                </c:pt>
                <c:pt idx="79">
                  <c:v>0.188</c:v>
                </c:pt>
                <c:pt idx="80">
                  <c:v>0.17</c:v>
                </c:pt>
                <c:pt idx="81">
                  <c:v>0.11600000000000001</c:v>
                </c:pt>
                <c:pt idx="82">
                  <c:v>9.9000000000000005E-2</c:v>
                </c:pt>
                <c:pt idx="83">
                  <c:v>0.111</c:v>
                </c:pt>
                <c:pt idx="84">
                  <c:v>9.0999999999999998E-2</c:v>
                </c:pt>
                <c:pt idx="85">
                  <c:v>0.106</c:v>
                </c:pt>
                <c:pt idx="86">
                  <c:v>5.2999999999999999E-2</c:v>
                </c:pt>
                <c:pt idx="87">
                  <c:v>3.5000000000000003E-2</c:v>
                </c:pt>
                <c:pt idx="88">
                  <c:v>5.0000000000000001E-3</c:v>
                </c:pt>
                <c:pt idx="89">
                  <c:v>4.5999999999999999E-2</c:v>
                </c:pt>
                <c:pt idx="90">
                  <c:v>6.3E-2</c:v>
                </c:pt>
                <c:pt idx="91">
                  <c:v>6.0999999999999999E-2</c:v>
                </c:pt>
                <c:pt idx="92">
                  <c:v>2E-3</c:v>
                </c:pt>
                <c:pt idx="93">
                  <c:v>-3.0000000000000001E-3</c:v>
                </c:pt>
                <c:pt idx="94">
                  <c:v>-4.0000000000000001E-3</c:v>
                </c:pt>
                <c:pt idx="95">
                  <c:v>5.7000000000000002E-2</c:v>
                </c:pt>
                <c:pt idx="96">
                  <c:v>8.7999999999999995E-2</c:v>
                </c:pt>
                <c:pt idx="97">
                  <c:v>0.123</c:v>
                </c:pt>
                <c:pt idx="98">
                  <c:v>0.16200000000000001</c:v>
                </c:pt>
                <c:pt idx="99">
                  <c:v>0.19600000000000001</c:v>
                </c:pt>
                <c:pt idx="100">
                  <c:v>0.17799999999999999</c:v>
                </c:pt>
                <c:pt idx="101">
                  <c:v>0.17</c:v>
                </c:pt>
                <c:pt idx="102">
                  <c:v>0.113</c:v>
                </c:pt>
                <c:pt idx="103">
                  <c:v>2.3E-2</c:v>
                </c:pt>
                <c:pt idx="104">
                  <c:v>-7.2999999999999995E-2</c:v>
                </c:pt>
                <c:pt idx="105">
                  <c:v>-0.123</c:v>
                </c:pt>
                <c:pt idx="106">
                  <c:v>-0.222</c:v>
                </c:pt>
                <c:pt idx="107">
                  <c:v>-0.29699999999999999</c:v>
                </c:pt>
                <c:pt idx="108">
                  <c:v>-0.375</c:v>
                </c:pt>
                <c:pt idx="109">
                  <c:v>-0.40300000000000002</c:v>
                </c:pt>
                <c:pt idx="110">
                  <c:v>-0.44500000000000001</c:v>
                </c:pt>
              </c:numCache>
            </c:numRef>
          </c:yVal>
          <c:smooth val="0"/>
          <c:extLst xmlns:c16r2="http://schemas.microsoft.com/office/drawing/2015/06/chart">
            <c:ext xmlns:c16="http://schemas.microsoft.com/office/drawing/2014/chart" uri="{C3380CC4-5D6E-409C-BE32-E72D297353CC}">
              <c16:uniqueId val="{00000000-6017-4683-B888-E13A45E75C2C}"/>
            </c:ext>
          </c:extLst>
        </c:ser>
        <c:ser>
          <c:idx val="0"/>
          <c:order val="0"/>
          <c:tx>
            <c:strRef>
              <c:f>'[Fvalue_2VB1_allC-type_robust.xlsx]Sheet1'!$I$1</c:f>
              <c:strCache>
                <c:ptCount val="1"/>
                <c:pt idx="0">
                  <c:v>conserved hydrophobic residue</c:v>
                </c:pt>
              </c:strCache>
            </c:strRef>
          </c:tx>
          <c:spPr>
            <a:ln w="47625">
              <a:noFill/>
            </a:ln>
            <a:effectLst/>
          </c:spPr>
          <c:marker>
            <c:symbol val="circle"/>
            <c:size val="8"/>
            <c:spPr>
              <a:solidFill>
                <a:srgbClr val="FF0000"/>
              </a:solidFill>
              <a:ln w="12700">
                <a:solidFill>
                  <a:srgbClr val="FF0000"/>
                </a:solidFill>
              </a:ln>
              <a:effectLst/>
            </c:spPr>
          </c:marker>
          <c:xVal>
            <c:numRef>
              <c:f>'[Fvalue_2VB1_allC-type_robust.xlsx]Sheet1'!$I$2:$I$32</c:f>
              <c:numCache>
                <c:formatCode>General</c:formatCode>
                <c:ptCount val="31"/>
                <c:pt idx="3">
                  <c:v>17</c:v>
                </c:pt>
                <c:pt idx="4">
                  <c:v>25</c:v>
                </c:pt>
                <c:pt idx="5">
                  <c:v>28</c:v>
                </c:pt>
                <c:pt idx="6">
                  <c:v>29</c:v>
                </c:pt>
                <c:pt idx="7">
                  <c:v>38</c:v>
                </c:pt>
                <c:pt idx="8">
                  <c:v>53</c:v>
                </c:pt>
                <c:pt idx="9">
                  <c:v>55</c:v>
                </c:pt>
                <c:pt idx="10">
                  <c:v>56</c:v>
                </c:pt>
                <c:pt idx="11">
                  <c:v>58</c:v>
                </c:pt>
                <c:pt idx="12">
                  <c:v>63</c:v>
                </c:pt>
                <c:pt idx="13">
                  <c:v>78</c:v>
                </c:pt>
                <c:pt idx="14">
                  <c:v>83</c:v>
                </c:pt>
                <c:pt idx="15">
                  <c:v>84</c:v>
                </c:pt>
                <c:pt idx="16">
                  <c:v>88</c:v>
                </c:pt>
                <c:pt idx="17">
                  <c:v>92</c:v>
                </c:pt>
                <c:pt idx="18">
                  <c:v>95</c:v>
                </c:pt>
                <c:pt idx="19">
                  <c:v>98</c:v>
                </c:pt>
                <c:pt idx="20">
                  <c:v>99</c:v>
                </c:pt>
                <c:pt idx="21">
                  <c:v>105</c:v>
                </c:pt>
                <c:pt idx="22">
                  <c:v>108</c:v>
                </c:pt>
              </c:numCache>
            </c:numRef>
          </c:xVal>
          <c:yVal>
            <c:numRef>
              <c:f>'[Fvalue_2VB1_allC-type_robust.xlsx]Sheet1'!$J$2:$J$32</c:f>
              <c:numCache>
                <c:formatCode>General</c:formatCode>
                <c:ptCount val="31"/>
                <c:pt idx="0">
                  <c:v>0</c:v>
                </c:pt>
                <c:pt idx="1">
                  <c:v>0</c:v>
                </c:pt>
                <c:pt idx="2">
                  <c:v>0</c:v>
                </c:pt>
                <c:pt idx="3">
                  <c:v>-0.6</c:v>
                </c:pt>
                <c:pt idx="4">
                  <c:v>-8.7999999999999995E-2</c:v>
                </c:pt>
                <c:pt idx="5">
                  <c:v>0.08</c:v>
                </c:pt>
                <c:pt idx="6">
                  <c:v>9.7000000000000003E-2</c:v>
                </c:pt>
                <c:pt idx="7">
                  <c:v>-0.184</c:v>
                </c:pt>
                <c:pt idx="8">
                  <c:v>0.14599999999999999</c:v>
                </c:pt>
                <c:pt idx="9">
                  <c:v>0.23499999999999999</c:v>
                </c:pt>
                <c:pt idx="10">
                  <c:v>0.29499999999999998</c:v>
                </c:pt>
                <c:pt idx="11">
                  <c:v>0.34</c:v>
                </c:pt>
                <c:pt idx="12">
                  <c:v>0.32300000000000001</c:v>
                </c:pt>
                <c:pt idx="13">
                  <c:v>0.30599999999999999</c:v>
                </c:pt>
                <c:pt idx="14">
                  <c:v>0.218</c:v>
                </c:pt>
                <c:pt idx="15">
                  <c:v>0.215</c:v>
                </c:pt>
                <c:pt idx="16">
                  <c:v>0.188</c:v>
                </c:pt>
                <c:pt idx="17">
                  <c:v>0.111</c:v>
                </c:pt>
                <c:pt idx="18">
                  <c:v>5.2999999999999999E-2</c:v>
                </c:pt>
                <c:pt idx="19">
                  <c:v>4.5999999999999999E-2</c:v>
                </c:pt>
                <c:pt idx="20">
                  <c:v>6.3E-2</c:v>
                </c:pt>
                <c:pt idx="21">
                  <c:v>8.7999999999999995E-2</c:v>
                </c:pt>
                <c:pt idx="22">
                  <c:v>0.19600000000000001</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1-6017-4683-B888-E13A45E75C2C}"/>
            </c:ext>
          </c:extLst>
        </c:ser>
        <c:dLbls>
          <c:showLegendKey val="0"/>
          <c:showVal val="0"/>
          <c:showCatName val="0"/>
          <c:showSerName val="0"/>
          <c:showPercent val="0"/>
          <c:showBubbleSize val="0"/>
        </c:dLbls>
        <c:axId val="38148288"/>
        <c:axId val="38148864"/>
      </c:scatterChart>
      <c:valAx>
        <c:axId val="38148288"/>
        <c:scaling>
          <c:orientation val="minMax"/>
          <c:max val="129"/>
          <c:min val="1"/>
        </c:scaling>
        <c:delete val="0"/>
        <c:axPos val="b"/>
        <c:numFmt formatCode="General" sourceLinked="1"/>
        <c:majorTickMark val="out"/>
        <c:minorTickMark val="none"/>
        <c:tickLblPos val="nextTo"/>
        <c:spPr>
          <a:ln w="19050">
            <a:solidFill>
              <a:schemeClr val="tx1"/>
            </a:solidFill>
          </a:ln>
        </c:spPr>
        <c:txPr>
          <a:bodyPr/>
          <a:lstStyle/>
          <a:p>
            <a:pPr>
              <a:defRPr lang="ja-JP"/>
            </a:pPr>
            <a:endParaRPr lang="en-US"/>
          </a:p>
        </c:txPr>
        <c:crossAx val="38148864"/>
        <c:crossesAt val="-0.8"/>
        <c:crossBetween val="midCat"/>
        <c:majorUnit val="20"/>
      </c:valAx>
      <c:valAx>
        <c:axId val="38148864"/>
        <c:scaling>
          <c:orientation val="minMax"/>
          <c:max val="0.60000000000000009"/>
          <c:min val="-0.8"/>
        </c:scaling>
        <c:delete val="0"/>
        <c:axPos val="l"/>
        <c:numFmt formatCode="General" sourceLinked="1"/>
        <c:majorTickMark val="out"/>
        <c:minorTickMark val="none"/>
        <c:tickLblPos val="nextTo"/>
        <c:spPr>
          <a:ln w="19050">
            <a:solidFill>
              <a:schemeClr val="tx1"/>
            </a:solidFill>
          </a:ln>
        </c:spPr>
        <c:txPr>
          <a:bodyPr/>
          <a:lstStyle/>
          <a:p>
            <a:pPr>
              <a:defRPr lang="ja-JP"/>
            </a:pPr>
            <a:endParaRPr lang="en-US"/>
          </a:p>
        </c:txPr>
        <c:crossAx val="38148288"/>
        <c:crosses val="autoZero"/>
        <c:crossBetween val="midCat"/>
        <c:majorUnit val="0.2"/>
      </c:valAx>
      <c:spPr>
        <a:ln w="6350"/>
      </c:spPr>
    </c:plotArea>
    <c:plotVisOnly val="1"/>
    <c:dispBlanksAs val="gap"/>
    <c:showDLblsOverMax val="0"/>
  </c:chart>
  <c:spPr>
    <a:ln w="3175"/>
  </c:spPr>
  <c:txPr>
    <a:bodyPr/>
    <a:lstStyle/>
    <a:p>
      <a:pPr>
        <a:defRPr sz="1800" b="1"/>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2918307086614172"/>
          <c:y val="4.9060046619718807E-2"/>
          <c:w val="0.94249250241447657"/>
          <c:h val="0.94368651857329189"/>
        </c:manualLayout>
      </c:layout>
      <c:scatterChart>
        <c:scatterStyle val="lineMarker"/>
        <c:varyColors val="0"/>
        <c:ser>
          <c:idx val="1"/>
          <c:order val="1"/>
          <c:tx>
            <c:strRef>
              <c:f>'[Fvalue_2DQA_I-type_robust.xlsx]Sheet1'!$A$1</c:f>
              <c:strCache>
                <c:ptCount val="1"/>
                <c:pt idx="0">
                  <c:v>F-value</c:v>
                </c:pt>
              </c:strCache>
            </c:strRef>
          </c:tx>
          <c:spPr>
            <a:ln w="19050" cmpd="sng">
              <a:solidFill>
                <a:schemeClr val="tx1"/>
              </a:solidFill>
            </a:ln>
            <a:effectLst/>
          </c:spPr>
          <c:marker>
            <c:symbol val="none"/>
          </c:marker>
          <c:xVal>
            <c:numRef>
              <c:f>'[Fvalue_2DQA_I-type_robust.xlsx]Sheet1'!$A$9:$A$116</c:f>
              <c:numCache>
                <c:formatCode>General</c:formatCode>
                <c:ptCount val="108"/>
                <c:pt idx="0">
                  <c:v>8</c:v>
                </c:pt>
                <c:pt idx="1">
                  <c:v>9</c:v>
                </c:pt>
                <c:pt idx="2">
                  <c:v>10</c:v>
                </c:pt>
                <c:pt idx="3">
                  <c:v>11</c:v>
                </c:pt>
                <c:pt idx="4">
                  <c:v>12</c:v>
                </c:pt>
                <c:pt idx="5">
                  <c:v>13</c:v>
                </c:pt>
                <c:pt idx="6">
                  <c:v>14</c:v>
                </c:pt>
                <c:pt idx="7">
                  <c:v>15</c:v>
                </c:pt>
                <c:pt idx="8">
                  <c:v>16</c:v>
                </c:pt>
                <c:pt idx="9">
                  <c:v>17</c:v>
                </c:pt>
                <c:pt idx="10">
                  <c:v>18</c:v>
                </c:pt>
                <c:pt idx="11">
                  <c:v>19</c:v>
                </c:pt>
                <c:pt idx="12">
                  <c:v>20</c:v>
                </c:pt>
                <c:pt idx="13">
                  <c:v>21</c:v>
                </c:pt>
                <c:pt idx="14">
                  <c:v>22</c:v>
                </c:pt>
                <c:pt idx="15">
                  <c:v>23</c:v>
                </c:pt>
                <c:pt idx="16">
                  <c:v>24</c:v>
                </c:pt>
                <c:pt idx="17">
                  <c:v>25</c:v>
                </c:pt>
                <c:pt idx="18">
                  <c:v>26</c:v>
                </c:pt>
                <c:pt idx="19">
                  <c:v>27</c:v>
                </c:pt>
                <c:pt idx="20">
                  <c:v>28</c:v>
                </c:pt>
                <c:pt idx="21">
                  <c:v>29</c:v>
                </c:pt>
                <c:pt idx="22">
                  <c:v>30</c:v>
                </c:pt>
                <c:pt idx="23">
                  <c:v>31</c:v>
                </c:pt>
                <c:pt idx="24">
                  <c:v>32</c:v>
                </c:pt>
                <c:pt idx="25">
                  <c:v>33</c:v>
                </c:pt>
                <c:pt idx="26">
                  <c:v>34</c:v>
                </c:pt>
                <c:pt idx="27">
                  <c:v>35</c:v>
                </c:pt>
                <c:pt idx="28">
                  <c:v>36</c:v>
                </c:pt>
                <c:pt idx="29">
                  <c:v>37</c:v>
                </c:pt>
                <c:pt idx="30">
                  <c:v>38</c:v>
                </c:pt>
                <c:pt idx="31">
                  <c:v>39</c:v>
                </c:pt>
                <c:pt idx="32">
                  <c:v>40</c:v>
                </c:pt>
                <c:pt idx="33">
                  <c:v>41</c:v>
                </c:pt>
                <c:pt idx="34">
                  <c:v>42</c:v>
                </c:pt>
                <c:pt idx="35">
                  <c:v>43</c:v>
                </c:pt>
                <c:pt idx="36">
                  <c:v>44</c:v>
                </c:pt>
                <c:pt idx="37">
                  <c:v>45</c:v>
                </c:pt>
                <c:pt idx="38">
                  <c:v>46</c:v>
                </c:pt>
                <c:pt idx="39">
                  <c:v>47</c:v>
                </c:pt>
                <c:pt idx="40">
                  <c:v>48</c:v>
                </c:pt>
                <c:pt idx="41">
                  <c:v>49</c:v>
                </c:pt>
                <c:pt idx="42">
                  <c:v>50</c:v>
                </c:pt>
                <c:pt idx="43">
                  <c:v>51</c:v>
                </c:pt>
                <c:pt idx="44">
                  <c:v>52</c:v>
                </c:pt>
                <c:pt idx="45">
                  <c:v>53</c:v>
                </c:pt>
                <c:pt idx="46">
                  <c:v>54</c:v>
                </c:pt>
                <c:pt idx="47">
                  <c:v>55</c:v>
                </c:pt>
                <c:pt idx="48">
                  <c:v>56</c:v>
                </c:pt>
                <c:pt idx="49">
                  <c:v>57</c:v>
                </c:pt>
                <c:pt idx="50">
                  <c:v>58</c:v>
                </c:pt>
                <c:pt idx="51">
                  <c:v>59</c:v>
                </c:pt>
                <c:pt idx="52">
                  <c:v>60</c:v>
                </c:pt>
                <c:pt idx="53">
                  <c:v>61</c:v>
                </c:pt>
                <c:pt idx="54">
                  <c:v>62</c:v>
                </c:pt>
                <c:pt idx="55">
                  <c:v>63</c:v>
                </c:pt>
                <c:pt idx="56">
                  <c:v>64</c:v>
                </c:pt>
                <c:pt idx="57">
                  <c:v>65</c:v>
                </c:pt>
                <c:pt idx="58">
                  <c:v>66</c:v>
                </c:pt>
                <c:pt idx="59">
                  <c:v>67</c:v>
                </c:pt>
                <c:pt idx="60">
                  <c:v>68</c:v>
                </c:pt>
                <c:pt idx="61">
                  <c:v>69</c:v>
                </c:pt>
                <c:pt idx="62">
                  <c:v>70</c:v>
                </c:pt>
                <c:pt idx="63">
                  <c:v>71</c:v>
                </c:pt>
                <c:pt idx="64">
                  <c:v>72</c:v>
                </c:pt>
                <c:pt idx="65">
                  <c:v>73</c:v>
                </c:pt>
                <c:pt idx="66">
                  <c:v>74</c:v>
                </c:pt>
                <c:pt idx="67">
                  <c:v>75</c:v>
                </c:pt>
                <c:pt idx="68">
                  <c:v>76</c:v>
                </c:pt>
                <c:pt idx="69">
                  <c:v>77</c:v>
                </c:pt>
                <c:pt idx="70">
                  <c:v>78</c:v>
                </c:pt>
                <c:pt idx="71">
                  <c:v>79</c:v>
                </c:pt>
                <c:pt idx="72">
                  <c:v>80</c:v>
                </c:pt>
                <c:pt idx="73">
                  <c:v>81</c:v>
                </c:pt>
                <c:pt idx="74">
                  <c:v>82</c:v>
                </c:pt>
                <c:pt idx="75">
                  <c:v>83</c:v>
                </c:pt>
                <c:pt idx="76">
                  <c:v>84</c:v>
                </c:pt>
                <c:pt idx="77">
                  <c:v>85</c:v>
                </c:pt>
                <c:pt idx="78">
                  <c:v>86</c:v>
                </c:pt>
                <c:pt idx="79">
                  <c:v>87</c:v>
                </c:pt>
                <c:pt idx="80">
                  <c:v>88</c:v>
                </c:pt>
                <c:pt idx="81">
                  <c:v>89</c:v>
                </c:pt>
                <c:pt idx="82">
                  <c:v>90</c:v>
                </c:pt>
                <c:pt idx="83">
                  <c:v>91</c:v>
                </c:pt>
                <c:pt idx="84">
                  <c:v>92</c:v>
                </c:pt>
                <c:pt idx="85">
                  <c:v>93</c:v>
                </c:pt>
                <c:pt idx="86">
                  <c:v>94</c:v>
                </c:pt>
                <c:pt idx="87">
                  <c:v>95</c:v>
                </c:pt>
                <c:pt idx="88">
                  <c:v>96</c:v>
                </c:pt>
                <c:pt idx="89">
                  <c:v>97</c:v>
                </c:pt>
                <c:pt idx="90">
                  <c:v>98</c:v>
                </c:pt>
                <c:pt idx="91">
                  <c:v>99</c:v>
                </c:pt>
                <c:pt idx="92">
                  <c:v>100</c:v>
                </c:pt>
                <c:pt idx="93">
                  <c:v>101</c:v>
                </c:pt>
                <c:pt idx="94">
                  <c:v>102</c:v>
                </c:pt>
                <c:pt idx="95">
                  <c:v>103</c:v>
                </c:pt>
                <c:pt idx="96">
                  <c:v>104</c:v>
                </c:pt>
                <c:pt idx="97">
                  <c:v>105</c:v>
                </c:pt>
                <c:pt idx="98">
                  <c:v>106</c:v>
                </c:pt>
                <c:pt idx="99">
                  <c:v>107</c:v>
                </c:pt>
                <c:pt idx="100">
                  <c:v>108</c:v>
                </c:pt>
                <c:pt idx="101">
                  <c:v>109</c:v>
                </c:pt>
                <c:pt idx="102">
                  <c:v>110</c:v>
                </c:pt>
                <c:pt idx="103">
                  <c:v>111</c:v>
                </c:pt>
                <c:pt idx="104">
                  <c:v>112</c:v>
                </c:pt>
                <c:pt idx="105">
                  <c:v>113</c:v>
                </c:pt>
                <c:pt idx="106">
                  <c:v>114</c:v>
                </c:pt>
                <c:pt idx="107">
                  <c:v>115</c:v>
                </c:pt>
              </c:numCache>
            </c:numRef>
          </c:xVal>
          <c:yVal>
            <c:numRef>
              <c:f>'[Fvalue_2DQA_I-type_robust.xlsx]Sheet1'!$B$9:$B$116</c:f>
              <c:numCache>
                <c:formatCode>General</c:formatCode>
                <c:ptCount val="108"/>
                <c:pt idx="0">
                  <c:v>-0.42</c:v>
                </c:pt>
                <c:pt idx="1">
                  <c:v>-0.38700000000000001</c:v>
                </c:pt>
                <c:pt idx="2">
                  <c:v>-0.27200000000000002</c:v>
                </c:pt>
                <c:pt idx="3">
                  <c:v>-0.23</c:v>
                </c:pt>
                <c:pt idx="4">
                  <c:v>-0.155</c:v>
                </c:pt>
                <c:pt idx="5">
                  <c:v>-6.0999999999999999E-2</c:v>
                </c:pt>
                <c:pt idx="6">
                  <c:v>-7.2999999999999995E-2</c:v>
                </c:pt>
                <c:pt idx="7">
                  <c:v>-0.13</c:v>
                </c:pt>
                <c:pt idx="8">
                  <c:v>-0.11799999999999999</c:v>
                </c:pt>
                <c:pt idx="9">
                  <c:v>-0.154</c:v>
                </c:pt>
                <c:pt idx="10">
                  <c:v>-0.121</c:v>
                </c:pt>
                <c:pt idx="11">
                  <c:v>-8.8999999999999996E-2</c:v>
                </c:pt>
                <c:pt idx="12">
                  <c:v>-0.05</c:v>
                </c:pt>
                <c:pt idx="13">
                  <c:v>8.9999999999999993E-3</c:v>
                </c:pt>
                <c:pt idx="14">
                  <c:v>2E-3</c:v>
                </c:pt>
                <c:pt idx="15">
                  <c:v>5.3999999999999999E-2</c:v>
                </c:pt>
                <c:pt idx="16">
                  <c:v>0.10299999999999999</c:v>
                </c:pt>
                <c:pt idx="17">
                  <c:v>0.17599999999999999</c:v>
                </c:pt>
                <c:pt idx="18">
                  <c:v>0.188</c:v>
                </c:pt>
                <c:pt idx="19">
                  <c:v>0.23799999999999999</c:v>
                </c:pt>
                <c:pt idx="20">
                  <c:v>0.20899999999999999</c:v>
                </c:pt>
                <c:pt idx="21">
                  <c:v>0.17699999999999999</c:v>
                </c:pt>
                <c:pt idx="22">
                  <c:v>0.17</c:v>
                </c:pt>
                <c:pt idx="23">
                  <c:v>0.20200000000000001</c:v>
                </c:pt>
                <c:pt idx="24">
                  <c:v>0.21199999999999999</c:v>
                </c:pt>
                <c:pt idx="25">
                  <c:v>0.184</c:v>
                </c:pt>
                <c:pt idx="26">
                  <c:v>0.255</c:v>
                </c:pt>
                <c:pt idx="27">
                  <c:v>0.29799999999999999</c:v>
                </c:pt>
                <c:pt idx="28">
                  <c:v>0.34200000000000003</c:v>
                </c:pt>
                <c:pt idx="29">
                  <c:v>0.35499999999999998</c:v>
                </c:pt>
                <c:pt idx="30">
                  <c:v>0.35</c:v>
                </c:pt>
                <c:pt idx="31">
                  <c:v>0.35699999999999998</c:v>
                </c:pt>
                <c:pt idx="32">
                  <c:v>0.27400000000000002</c:v>
                </c:pt>
                <c:pt idx="33">
                  <c:v>0.30399999999999999</c:v>
                </c:pt>
                <c:pt idx="34">
                  <c:v>0.254</c:v>
                </c:pt>
                <c:pt idx="35">
                  <c:v>0.311</c:v>
                </c:pt>
                <c:pt idx="36">
                  <c:v>0.254</c:v>
                </c:pt>
                <c:pt idx="37">
                  <c:v>0.32300000000000001</c:v>
                </c:pt>
                <c:pt idx="38">
                  <c:v>0.33500000000000002</c:v>
                </c:pt>
                <c:pt idx="39">
                  <c:v>0.33400000000000002</c:v>
                </c:pt>
                <c:pt idx="40">
                  <c:v>0.309</c:v>
                </c:pt>
                <c:pt idx="41">
                  <c:v>0.23599999999999999</c:v>
                </c:pt>
                <c:pt idx="42">
                  <c:v>0.17599999999999999</c:v>
                </c:pt>
                <c:pt idx="43">
                  <c:v>0.106</c:v>
                </c:pt>
                <c:pt idx="44">
                  <c:v>8.8999999999999996E-2</c:v>
                </c:pt>
                <c:pt idx="45">
                  <c:v>3.2000000000000001E-2</c:v>
                </c:pt>
                <c:pt idx="46">
                  <c:v>8.9999999999999993E-3</c:v>
                </c:pt>
                <c:pt idx="47">
                  <c:v>6.3E-2</c:v>
                </c:pt>
                <c:pt idx="48">
                  <c:v>0.13100000000000001</c:v>
                </c:pt>
                <c:pt idx="49">
                  <c:v>0.152</c:v>
                </c:pt>
                <c:pt idx="50">
                  <c:v>0.14599999999999999</c:v>
                </c:pt>
                <c:pt idx="51">
                  <c:v>0.221</c:v>
                </c:pt>
                <c:pt idx="52">
                  <c:v>0.183</c:v>
                </c:pt>
                <c:pt idx="53">
                  <c:v>0.21</c:v>
                </c:pt>
                <c:pt idx="54">
                  <c:v>0.16500000000000001</c:v>
                </c:pt>
                <c:pt idx="55">
                  <c:v>0.191</c:v>
                </c:pt>
                <c:pt idx="56">
                  <c:v>0.20699999999999999</c:v>
                </c:pt>
                <c:pt idx="57">
                  <c:v>0.22500000000000001</c:v>
                </c:pt>
                <c:pt idx="58">
                  <c:v>0.23300000000000001</c:v>
                </c:pt>
                <c:pt idx="59">
                  <c:v>0.23400000000000001</c:v>
                </c:pt>
                <c:pt idx="60">
                  <c:v>0.23899999999999999</c:v>
                </c:pt>
                <c:pt idx="61">
                  <c:v>0.246</c:v>
                </c:pt>
                <c:pt idx="62">
                  <c:v>0.26300000000000001</c:v>
                </c:pt>
                <c:pt idx="63">
                  <c:v>0.20300000000000001</c:v>
                </c:pt>
                <c:pt idx="64">
                  <c:v>0.22</c:v>
                </c:pt>
                <c:pt idx="65">
                  <c:v>0.121</c:v>
                </c:pt>
                <c:pt idx="66">
                  <c:v>8.1000000000000003E-2</c:v>
                </c:pt>
                <c:pt idx="67">
                  <c:v>5.7000000000000002E-2</c:v>
                </c:pt>
                <c:pt idx="68">
                  <c:v>0.04</c:v>
                </c:pt>
                <c:pt idx="69">
                  <c:v>-8.0000000000000002E-3</c:v>
                </c:pt>
                <c:pt idx="70">
                  <c:v>-1.4999999999999999E-2</c:v>
                </c:pt>
                <c:pt idx="71">
                  <c:v>-8.0000000000000002E-3</c:v>
                </c:pt>
                <c:pt idx="72">
                  <c:v>7.0000000000000001E-3</c:v>
                </c:pt>
                <c:pt idx="73">
                  <c:v>1.4E-2</c:v>
                </c:pt>
                <c:pt idx="74">
                  <c:v>5.8000000000000003E-2</c:v>
                </c:pt>
                <c:pt idx="75">
                  <c:v>0.108</c:v>
                </c:pt>
                <c:pt idx="76">
                  <c:v>4.2000000000000003E-2</c:v>
                </c:pt>
                <c:pt idx="77">
                  <c:v>2.8000000000000001E-2</c:v>
                </c:pt>
                <c:pt idx="78">
                  <c:v>1.4999999999999999E-2</c:v>
                </c:pt>
                <c:pt idx="79">
                  <c:v>2.3E-2</c:v>
                </c:pt>
                <c:pt idx="80">
                  <c:v>-4.9000000000000002E-2</c:v>
                </c:pt>
                <c:pt idx="81">
                  <c:v>-5.6000000000000001E-2</c:v>
                </c:pt>
                <c:pt idx="82">
                  <c:v>-9.7000000000000003E-2</c:v>
                </c:pt>
                <c:pt idx="83">
                  <c:v>-0.13300000000000001</c:v>
                </c:pt>
                <c:pt idx="84">
                  <c:v>-0.249</c:v>
                </c:pt>
                <c:pt idx="85">
                  <c:v>-0.317</c:v>
                </c:pt>
                <c:pt idx="86">
                  <c:v>-0.34100000000000003</c:v>
                </c:pt>
                <c:pt idx="87">
                  <c:v>-0.36699999999999999</c:v>
                </c:pt>
                <c:pt idx="88">
                  <c:v>-0.41199999999999998</c:v>
                </c:pt>
                <c:pt idx="89">
                  <c:v>-0.40200000000000002</c:v>
                </c:pt>
                <c:pt idx="90">
                  <c:v>-0.41399999999999998</c:v>
                </c:pt>
                <c:pt idx="91">
                  <c:v>-0.35899999999999999</c:v>
                </c:pt>
                <c:pt idx="92">
                  <c:v>-0.34799999999999998</c:v>
                </c:pt>
                <c:pt idx="93">
                  <c:v>-0.34699999999999998</c:v>
                </c:pt>
                <c:pt idx="94">
                  <c:v>-0.379</c:v>
                </c:pt>
                <c:pt idx="95">
                  <c:v>-0.42099999999999999</c:v>
                </c:pt>
                <c:pt idx="96">
                  <c:v>-0.43</c:v>
                </c:pt>
                <c:pt idx="97">
                  <c:v>-0.45300000000000001</c:v>
                </c:pt>
                <c:pt idx="98">
                  <c:v>-0.49</c:v>
                </c:pt>
                <c:pt idx="99">
                  <c:v>-0.47199999999999998</c:v>
                </c:pt>
                <c:pt idx="100">
                  <c:v>-0.53700000000000003</c:v>
                </c:pt>
                <c:pt idx="101">
                  <c:v>-0.57999999999999996</c:v>
                </c:pt>
                <c:pt idx="102">
                  <c:v>-0.67400000000000004</c:v>
                </c:pt>
                <c:pt idx="103">
                  <c:v>-0.73099999999999998</c:v>
                </c:pt>
                <c:pt idx="104">
                  <c:v>-0.79100000000000004</c:v>
                </c:pt>
                <c:pt idx="105">
                  <c:v>-0.84599999999999997</c:v>
                </c:pt>
                <c:pt idx="106">
                  <c:v>-0.86699999999999999</c:v>
                </c:pt>
                <c:pt idx="107">
                  <c:v>-0.92900000000000005</c:v>
                </c:pt>
              </c:numCache>
            </c:numRef>
          </c:yVal>
          <c:smooth val="0"/>
          <c:extLst xmlns:c16r2="http://schemas.microsoft.com/office/drawing/2015/06/chart">
            <c:ext xmlns:c16="http://schemas.microsoft.com/office/drawing/2014/chart" uri="{C3380CC4-5D6E-409C-BE32-E72D297353CC}">
              <c16:uniqueId val="{00000000-49E0-4997-9F02-AB9CBF2653DA}"/>
            </c:ext>
          </c:extLst>
        </c:ser>
        <c:ser>
          <c:idx val="0"/>
          <c:order val="0"/>
          <c:tx>
            <c:strRef>
              <c:f>'[Fvalue_2DQA_I-type_robust.xlsx]Sheet1'!$I$1</c:f>
              <c:strCache>
                <c:ptCount val="1"/>
                <c:pt idx="0">
                  <c:v>conserved hydrophobic residue</c:v>
                </c:pt>
              </c:strCache>
            </c:strRef>
          </c:tx>
          <c:spPr>
            <a:ln w="47625">
              <a:noFill/>
            </a:ln>
            <a:effectLst/>
          </c:spPr>
          <c:marker>
            <c:symbol val="circle"/>
            <c:size val="6"/>
            <c:spPr>
              <a:solidFill>
                <a:srgbClr val="FF0000"/>
              </a:solidFill>
              <a:ln w="3175">
                <a:solidFill>
                  <a:srgbClr val="FF0000"/>
                </a:solidFill>
              </a:ln>
              <a:effectLst/>
            </c:spPr>
          </c:marker>
          <c:xVal>
            <c:numRef>
              <c:f>'[Fvalue_2DQA_I-type_robust.xlsx]Sheet1'!$I$2:$I$32</c:f>
              <c:numCache>
                <c:formatCode>General</c:formatCode>
                <c:ptCount val="31"/>
                <c:pt idx="0">
                  <c:v>11</c:v>
                </c:pt>
                <c:pt idx="1">
                  <c:v>14</c:v>
                </c:pt>
                <c:pt idx="2">
                  <c:v>39</c:v>
                </c:pt>
                <c:pt idx="3">
                  <c:v>41</c:v>
                </c:pt>
                <c:pt idx="4">
                  <c:v>45</c:v>
                </c:pt>
                <c:pt idx="5">
                  <c:v>46</c:v>
                </c:pt>
                <c:pt idx="6">
                  <c:v>56</c:v>
                </c:pt>
                <c:pt idx="7">
                  <c:v>70</c:v>
                </c:pt>
                <c:pt idx="8">
                  <c:v>73</c:v>
                </c:pt>
                <c:pt idx="9">
                  <c:v>74</c:v>
                </c:pt>
                <c:pt idx="10">
                  <c:v>77</c:v>
                </c:pt>
                <c:pt idx="11">
                  <c:v>90</c:v>
                </c:pt>
                <c:pt idx="12">
                  <c:v>91</c:v>
                </c:pt>
                <c:pt idx="13">
                  <c:v>109</c:v>
                </c:pt>
              </c:numCache>
            </c:numRef>
          </c:xVal>
          <c:yVal>
            <c:numRef>
              <c:f>'[Fvalue_2DQA_I-type_robust.xlsx]Sheet1'!$J$2:$J$32</c:f>
              <c:numCache>
                <c:formatCode>General</c:formatCode>
                <c:ptCount val="31"/>
                <c:pt idx="0">
                  <c:v>-0.23</c:v>
                </c:pt>
                <c:pt idx="1">
                  <c:v>-7.2999999999999995E-2</c:v>
                </c:pt>
                <c:pt idx="2">
                  <c:v>0.35699999999999998</c:v>
                </c:pt>
                <c:pt idx="3">
                  <c:v>0.30399999999999999</c:v>
                </c:pt>
                <c:pt idx="4">
                  <c:v>0.32300000000000001</c:v>
                </c:pt>
                <c:pt idx="5">
                  <c:v>0.33500000000000002</c:v>
                </c:pt>
                <c:pt idx="6">
                  <c:v>0.13100000000000001</c:v>
                </c:pt>
                <c:pt idx="7">
                  <c:v>0.26300000000000001</c:v>
                </c:pt>
                <c:pt idx="8">
                  <c:v>0.121</c:v>
                </c:pt>
                <c:pt idx="9">
                  <c:v>8.1000000000000003E-2</c:v>
                </c:pt>
                <c:pt idx="10">
                  <c:v>-8.0000000000000002E-3</c:v>
                </c:pt>
                <c:pt idx="11">
                  <c:v>-9.7000000000000003E-2</c:v>
                </c:pt>
                <c:pt idx="12">
                  <c:v>-0.13300000000000001</c:v>
                </c:pt>
                <c:pt idx="13">
                  <c:v>-0.57999999999999996</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yVal>
          <c:smooth val="0"/>
          <c:extLst xmlns:c16r2="http://schemas.microsoft.com/office/drawing/2015/06/chart">
            <c:ext xmlns:c16="http://schemas.microsoft.com/office/drawing/2014/chart" uri="{C3380CC4-5D6E-409C-BE32-E72D297353CC}">
              <c16:uniqueId val="{00000001-49E0-4997-9F02-AB9CBF2653DA}"/>
            </c:ext>
          </c:extLst>
        </c:ser>
        <c:dLbls>
          <c:showLegendKey val="0"/>
          <c:showVal val="0"/>
          <c:showCatName val="0"/>
          <c:showSerName val="0"/>
          <c:showPercent val="0"/>
          <c:showBubbleSize val="0"/>
        </c:dLbls>
        <c:axId val="38742272"/>
        <c:axId val="38742848"/>
      </c:scatterChart>
      <c:valAx>
        <c:axId val="38742272"/>
        <c:scaling>
          <c:orientation val="minMax"/>
          <c:max val="122"/>
          <c:min val="1"/>
        </c:scaling>
        <c:delete val="0"/>
        <c:axPos val="b"/>
        <c:numFmt formatCode="General" sourceLinked="1"/>
        <c:majorTickMark val="out"/>
        <c:minorTickMark val="none"/>
        <c:tickLblPos val="nextTo"/>
        <c:spPr>
          <a:ln w="19050">
            <a:solidFill>
              <a:schemeClr val="tx1"/>
            </a:solidFill>
          </a:ln>
        </c:spPr>
        <c:txPr>
          <a:bodyPr/>
          <a:lstStyle/>
          <a:p>
            <a:pPr>
              <a:defRPr lang="ja-JP"/>
            </a:pPr>
            <a:endParaRPr lang="en-US"/>
          </a:p>
        </c:txPr>
        <c:crossAx val="38742848"/>
        <c:crossesAt val="-0.8"/>
        <c:crossBetween val="midCat"/>
        <c:majorUnit val="20"/>
      </c:valAx>
      <c:valAx>
        <c:axId val="38742848"/>
        <c:scaling>
          <c:orientation val="minMax"/>
          <c:max val="0.60000000000000009"/>
          <c:min val="-0.8"/>
        </c:scaling>
        <c:delete val="0"/>
        <c:axPos val="l"/>
        <c:numFmt formatCode="General" sourceLinked="1"/>
        <c:majorTickMark val="out"/>
        <c:minorTickMark val="none"/>
        <c:tickLblPos val="nextTo"/>
        <c:spPr>
          <a:ln w="19050">
            <a:solidFill>
              <a:schemeClr val="tx1"/>
            </a:solidFill>
          </a:ln>
        </c:spPr>
        <c:txPr>
          <a:bodyPr/>
          <a:lstStyle/>
          <a:p>
            <a:pPr>
              <a:defRPr lang="ja-JP"/>
            </a:pPr>
            <a:endParaRPr lang="en-US"/>
          </a:p>
        </c:txPr>
        <c:crossAx val="38742272"/>
        <c:crosses val="autoZero"/>
        <c:crossBetween val="midCat"/>
        <c:majorUnit val="0.2"/>
      </c:valAx>
    </c:plotArea>
    <c:plotVisOnly val="1"/>
    <c:dispBlanksAs val="gap"/>
    <c:showDLblsOverMax val="0"/>
  </c:chart>
  <c:txPr>
    <a:bodyPr/>
    <a:lstStyle/>
    <a:p>
      <a:pPr>
        <a:defRPr sz="1800" b="1"/>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0.10382548915099447"/>
          <c:y val="3.9488883820200937E-2"/>
          <c:w val="0.9345782828282827"/>
          <c:h val="0.93818809523809521"/>
        </c:manualLayout>
      </c:layout>
      <c:scatterChart>
        <c:scatterStyle val="lineMarker"/>
        <c:varyColors val="0"/>
        <c:ser>
          <c:idx val="1"/>
          <c:order val="1"/>
          <c:tx>
            <c:strRef>
              <c:f>'[Fvalue_153L_G-type_robust.xlsx]Sheet1'!$A$1</c:f>
              <c:strCache>
                <c:ptCount val="1"/>
                <c:pt idx="0">
                  <c:v>F-value</c:v>
                </c:pt>
              </c:strCache>
            </c:strRef>
          </c:tx>
          <c:spPr>
            <a:ln w="19050" cmpd="sng">
              <a:solidFill>
                <a:schemeClr val="tx1"/>
              </a:solidFill>
            </a:ln>
            <a:effectLst/>
          </c:spPr>
          <c:marker>
            <c:symbol val="none"/>
          </c:marker>
          <c:xVal>
            <c:numRef>
              <c:f>'[Fvalue_153L_G-type_robust.xlsx]Sheet1'!$A$12:$A$171</c:f>
              <c:numCache>
                <c:formatCode>General</c:formatCode>
                <c:ptCount val="160"/>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c:v>
                </c:pt>
                <c:pt idx="43">
                  <c:v>54</c:v>
                </c:pt>
                <c:pt idx="44">
                  <c:v>55</c:v>
                </c:pt>
                <c:pt idx="45">
                  <c:v>56</c:v>
                </c:pt>
                <c:pt idx="46">
                  <c:v>57</c:v>
                </c:pt>
                <c:pt idx="47">
                  <c:v>58</c:v>
                </c:pt>
                <c:pt idx="48">
                  <c:v>59</c:v>
                </c:pt>
                <c:pt idx="49">
                  <c:v>60</c:v>
                </c:pt>
                <c:pt idx="50">
                  <c:v>61</c:v>
                </c:pt>
                <c:pt idx="51">
                  <c:v>62</c:v>
                </c:pt>
                <c:pt idx="52">
                  <c:v>63</c:v>
                </c:pt>
                <c:pt idx="53">
                  <c:v>64</c:v>
                </c:pt>
                <c:pt idx="54">
                  <c:v>65</c:v>
                </c:pt>
                <c:pt idx="55">
                  <c:v>66</c:v>
                </c:pt>
                <c:pt idx="56">
                  <c:v>67</c:v>
                </c:pt>
                <c:pt idx="57">
                  <c:v>68</c:v>
                </c:pt>
                <c:pt idx="58">
                  <c:v>69</c:v>
                </c:pt>
                <c:pt idx="59">
                  <c:v>70</c:v>
                </c:pt>
                <c:pt idx="60">
                  <c:v>71</c:v>
                </c:pt>
                <c:pt idx="61">
                  <c:v>72</c:v>
                </c:pt>
                <c:pt idx="62">
                  <c:v>73</c:v>
                </c:pt>
                <c:pt idx="63">
                  <c:v>74</c:v>
                </c:pt>
                <c:pt idx="64">
                  <c:v>75</c:v>
                </c:pt>
                <c:pt idx="65">
                  <c:v>76</c:v>
                </c:pt>
                <c:pt idx="66">
                  <c:v>77</c:v>
                </c:pt>
                <c:pt idx="67">
                  <c:v>78</c:v>
                </c:pt>
                <c:pt idx="68">
                  <c:v>79</c:v>
                </c:pt>
                <c:pt idx="69">
                  <c:v>80</c:v>
                </c:pt>
                <c:pt idx="70">
                  <c:v>81</c:v>
                </c:pt>
                <c:pt idx="71">
                  <c:v>82</c:v>
                </c:pt>
                <c:pt idx="72">
                  <c:v>83</c:v>
                </c:pt>
                <c:pt idx="73">
                  <c:v>84</c:v>
                </c:pt>
                <c:pt idx="74">
                  <c:v>85</c:v>
                </c:pt>
                <c:pt idx="75">
                  <c:v>86</c:v>
                </c:pt>
                <c:pt idx="76">
                  <c:v>87</c:v>
                </c:pt>
                <c:pt idx="77">
                  <c:v>88</c:v>
                </c:pt>
                <c:pt idx="78">
                  <c:v>89</c:v>
                </c:pt>
                <c:pt idx="79">
                  <c:v>90</c:v>
                </c:pt>
                <c:pt idx="80">
                  <c:v>91</c:v>
                </c:pt>
                <c:pt idx="81">
                  <c:v>92</c:v>
                </c:pt>
                <c:pt idx="82">
                  <c:v>93</c:v>
                </c:pt>
                <c:pt idx="83">
                  <c:v>94</c:v>
                </c:pt>
                <c:pt idx="84">
                  <c:v>95</c:v>
                </c:pt>
                <c:pt idx="85">
                  <c:v>96</c:v>
                </c:pt>
                <c:pt idx="86">
                  <c:v>97</c:v>
                </c:pt>
                <c:pt idx="87">
                  <c:v>98</c:v>
                </c:pt>
                <c:pt idx="88">
                  <c:v>99</c:v>
                </c:pt>
                <c:pt idx="89">
                  <c:v>100</c:v>
                </c:pt>
                <c:pt idx="90">
                  <c:v>101</c:v>
                </c:pt>
                <c:pt idx="91">
                  <c:v>102</c:v>
                </c:pt>
                <c:pt idx="92">
                  <c:v>103</c:v>
                </c:pt>
                <c:pt idx="93">
                  <c:v>104</c:v>
                </c:pt>
                <c:pt idx="94">
                  <c:v>105</c:v>
                </c:pt>
                <c:pt idx="95">
                  <c:v>106</c:v>
                </c:pt>
                <c:pt idx="96">
                  <c:v>107</c:v>
                </c:pt>
                <c:pt idx="97">
                  <c:v>108</c:v>
                </c:pt>
                <c:pt idx="98">
                  <c:v>109</c:v>
                </c:pt>
                <c:pt idx="99">
                  <c:v>110</c:v>
                </c:pt>
                <c:pt idx="100">
                  <c:v>111</c:v>
                </c:pt>
                <c:pt idx="101">
                  <c:v>112</c:v>
                </c:pt>
                <c:pt idx="102">
                  <c:v>113</c:v>
                </c:pt>
                <c:pt idx="103">
                  <c:v>114</c:v>
                </c:pt>
                <c:pt idx="104">
                  <c:v>115</c:v>
                </c:pt>
                <c:pt idx="105">
                  <c:v>116</c:v>
                </c:pt>
                <c:pt idx="106">
                  <c:v>117</c:v>
                </c:pt>
                <c:pt idx="107">
                  <c:v>118</c:v>
                </c:pt>
                <c:pt idx="108">
                  <c:v>119</c:v>
                </c:pt>
                <c:pt idx="109">
                  <c:v>120</c:v>
                </c:pt>
                <c:pt idx="110">
                  <c:v>121</c:v>
                </c:pt>
                <c:pt idx="111">
                  <c:v>122</c:v>
                </c:pt>
                <c:pt idx="112">
                  <c:v>123</c:v>
                </c:pt>
                <c:pt idx="113">
                  <c:v>124</c:v>
                </c:pt>
                <c:pt idx="114">
                  <c:v>125</c:v>
                </c:pt>
                <c:pt idx="115">
                  <c:v>126</c:v>
                </c:pt>
                <c:pt idx="116">
                  <c:v>127</c:v>
                </c:pt>
                <c:pt idx="117">
                  <c:v>128</c:v>
                </c:pt>
                <c:pt idx="118">
                  <c:v>129</c:v>
                </c:pt>
                <c:pt idx="119">
                  <c:v>130</c:v>
                </c:pt>
                <c:pt idx="120">
                  <c:v>131</c:v>
                </c:pt>
                <c:pt idx="121">
                  <c:v>132</c:v>
                </c:pt>
                <c:pt idx="122">
                  <c:v>133</c:v>
                </c:pt>
                <c:pt idx="123">
                  <c:v>134</c:v>
                </c:pt>
                <c:pt idx="124">
                  <c:v>135</c:v>
                </c:pt>
                <c:pt idx="125">
                  <c:v>136</c:v>
                </c:pt>
                <c:pt idx="126">
                  <c:v>137</c:v>
                </c:pt>
                <c:pt idx="127">
                  <c:v>138</c:v>
                </c:pt>
                <c:pt idx="128">
                  <c:v>139</c:v>
                </c:pt>
                <c:pt idx="129">
                  <c:v>140</c:v>
                </c:pt>
                <c:pt idx="130">
                  <c:v>141</c:v>
                </c:pt>
                <c:pt idx="131">
                  <c:v>142</c:v>
                </c:pt>
                <c:pt idx="132">
                  <c:v>143</c:v>
                </c:pt>
                <c:pt idx="133">
                  <c:v>144</c:v>
                </c:pt>
                <c:pt idx="134">
                  <c:v>145</c:v>
                </c:pt>
                <c:pt idx="135">
                  <c:v>146</c:v>
                </c:pt>
                <c:pt idx="136">
                  <c:v>147</c:v>
                </c:pt>
                <c:pt idx="137">
                  <c:v>148</c:v>
                </c:pt>
                <c:pt idx="138">
                  <c:v>149</c:v>
                </c:pt>
                <c:pt idx="139">
                  <c:v>150</c:v>
                </c:pt>
                <c:pt idx="140">
                  <c:v>151</c:v>
                </c:pt>
                <c:pt idx="141">
                  <c:v>152</c:v>
                </c:pt>
                <c:pt idx="142">
                  <c:v>153</c:v>
                </c:pt>
                <c:pt idx="143">
                  <c:v>154</c:v>
                </c:pt>
                <c:pt idx="144">
                  <c:v>155</c:v>
                </c:pt>
                <c:pt idx="145">
                  <c:v>156</c:v>
                </c:pt>
                <c:pt idx="146">
                  <c:v>157</c:v>
                </c:pt>
                <c:pt idx="147">
                  <c:v>158</c:v>
                </c:pt>
                <c:pt idx="148">
                  <c:v>159</c:v>
                </c:pt>
                <c:pt idx="149">
                  <c:v>160</c:v>
                </c:pt>
                <c:pt idx="150">
                  <c:v>161</c:v>
                </c:pt>
                <c:pt idx="151">
                  <c:v>162</c:v>
                </c:pt>
                <c:pt idx="152">
                  <c:v>163</c:v>
                </c:pt>
                <c:pt idx="153">
                  <c:v>164</c:v>
                </c:pt>
                <c:pt idx="154">
                  <c:v>165</c:v>
                </c:pt>
                <c:pt idx="155">
                  <c:v>166</c:v>
                </c:pt>
                <c:pt idx="156">
                  <c:v>167</c:v>
                </c:pt>
                <c:pt idx="157">
                  <c:v>168</c:v>
                </c:pt>
                <c:pt idx="158">
                  <c:v>169</c:v>
                </c:pt>
                <c:pt idx="159">
                  <c:v>170</c:v>
                </c:pt>
              </c:numCache>
            </c:numRef>
          </c:xVal>
          <c:yVal>
            <c:numRef>
              <c:f>'[Fvalue_153L_G-type_robust.xlsx]Sheet1'!$B$12:$B$171</c:f>
              <c:numCache>
                <c:formatCode>General</c:formatCode>
                <c:ptCount val="160"/>
                <c:pt idx="0">
                  <c:v>-0.435</c:v>
                </c:pt>
                <c:pt idx="1">
                  <c:v>-0.435</c:v>
                </c:pt>
                <c:pt idx="2">
                  <c:v>-0.40799999999999997</c:v>
                </c:pt>
                <c:pt idx="3">
                  <c:v>-0.42399999999999999</c:v>
                </c:pt>
                <c:pt idx="4">
                  <c:v>-0.439</c:v>
                </c:pt>
                <c:pt idx="5">
                  <c:v>-0.40600000000000003</c:v>
                </c:pt>
                <c:pt idx="6">
                  <c:v>-0.377</c:v>
                </c:pt>
                <c:pt idx="7">
                  <c:v>-0.377</c:v>
                </c:pt>
                <c:pt idx="8">
                  <c:v>-0.377</c:v>
                </c:pt>
                <c:pt idx="9">
                  <c:v>-0.33400000000000002</c:v>
                </c:pt>
                <c:pt idx="10">
                  <c:v>-0.33100000000000002</c:v>
                </c:pt>
                <c:pt idx="11">
                  <c:v>-0.32500000000000001</c:v>
                </c:pt>
                <c:pt idx="12">
                  <c:v>-0.26300000000000001</c:v>
                </c:pt>
                <c:pt idx="13">
                  <c:v>-0.26200000000000001</c:v>
                </c:pt>
                <c:pt idx="14">
                  <c:v>-0.23799999999999999</c:v>
                </c:pt>
                <c:pt idx="15">
                  <c:v>-0.186</c:v>
                </c:pt>
                <c:pt idx="16">
                  <c:v>-0.19700000000000001</c:v>
                </c:pt>
                <c:pt idx="17">
                  <c:v>-0.185</c:v>
                </c:pt>
                <c:pt idx="18">
                  <c:v>-0.20200000000000001</c:v>
                </c:pt>
                <c:pt idx="19">
                  <c:v>-0.219</c:v>
                </c:pt>
                <c:pt idx="20">
                  <c:v>-0.251</c:v>
                </c:pt>
                <c:pt idx="21">
                  <c:v>-0.26600000000000001</c:v>
                </c:pt>
                <c:pt idx="22">
                  <c:v>-0.24299999999999999</c:v>
                </c:pt>
                <c:pt idx="23">
                  <c:v>-0.215</c:v>
                </c:pt>
                <c:pt idx="24">
                  <c:v>-0.25</c:v>
                </c:pt>
                <c:pt idx="25">
                  <c:v>-0.27900000000000003</c:v>
                </c:pt>
                <c:pt idx="26">
                  <c:v>-0.26300000000000001</c:v>
                </c:pt>
                <c:pt idx="27">
                  <c:v>-0.29099999999999998</c:v>
                </c:pt>
                <c:pt idx="28">
                  <c:v>-0.252</c:v>
                </c:pt>
                <c:pt idx="29">
                  <c:v>-0.20300000000000001</c:v>
                </c:pt>
                <c:pt idx="30">
                  <c:v>-0.152</c:v>
                </c:pt>
                <c:pt idx="31">
                  <c:v>-0.13200000000000001</c:v>
                </c:pt>
                <c:pt idx="32">
                  <c:v>-0.106</c:v>
                </c:pt>
                <c:pt idx="33">
                  <c:v>-5.7000000000000002E-2</c:v>
                </c:pt>
                <c:pt idx="34">
                  <c:v>-1.9E-2</c:v>
                </c:pt>
                <c:pt idx="35">
                  <c:v>-1.9E-2</c:v>
                </c:pt>
                <c:pt idx="36">
                  <c:v>-1.2999999999999999E-2</c:v>
                </c:pt>
                <c:pt idx="37">
                  <c:v>-5.0000000000000001E-3</c:v>
                </c:pt>
                <c:pt idx="38">
                  <c:v>4.8000000000000001E-2</c:v>
                </c:pt>
                <c:pt idx="39">
                  <c:v>9.8000000000000004E-2</c:v>
                </c:pt>
                <c:pt idx="40">
                  <c:v>0.112</c:v>
                </c:pt>
                <c:pt idx="41">
                  <c:v>0.14599999999999999</c:v>
                </c:pt>
                <c:pt idx="42">
                  <c:v>0.159</c:v>
                </c:pt>
                <c:pt idx="43">
                  <c:v>0.154</c:v>
                </c:pt>
                <c:pt idx="44">
                  <c:v>0.189</c:v>
                </c:pt>
                <c:pt idx="45">
                  <c:v>0.25600000000000001</c:v>
                </c:pt>
                <c:pt idx="46">
                  <c:v>0.29899999999999999</c:v>
                </c:pt>
                <c:pt idx="47">
                  <c:v>0.373</c:v>
                </c:pt>
                <c:pt idx="48">
                  <c:v>0.40699999999999997</c:v>
                </c:pt>
                <c:pt idx="49">
                  <c:v>0.46200000000000002</c:v>
                </c:pt>
                <c:pt idx="50">
                  <c:v>0.46500000000000002</c:v>
                </c:pt>
                <c:pt idx="51">
                  <c:v>0.48499999999999999</c:v>
                </c:pt>
                <c:pt idx="52">
                  <c:v>0.46400000000000002</c:v>
                </c:pt>
                <c:pt idx="53">
                  <c:v>0.44400000000000001</c:v>
                </c:pt>
                <c:pt idx="54">
                  <c:v>0.49</c:v>
                </c:pt>
                <c:pt idx="55">
                  <c:v>0.45900000000000002</c:v>
                </c:pt>
                <c:pt idx="56">
                  <c:v>0.40400000000000003</c:v>
                </c:pt>
                <c:pt idx="57">
                  <c:v>0.36699999999999999</c:v>
                </c:pt>
                <c:pt idx="58">
                  <c:v>0.30299999999999999</c:v>
                </c:pt>
                <c:pt idx="59">
                  <c:v>0.30199999999999999</c:v>
                </c:pt>
                <c:pt idx="60">
                  <c:v>0.251</c:v>
                </c:pt>
                <c:pt idx="61">
                  <c:v>0.20100000000000001</c:v>
                </c:pt>
                <c:pt idx="62">
                  <c:v>0.14099999999999999</c:v>
                </c:pt>
                <c:pt idx="63">
                  <c:v>0.13500000000000001</c:v>
                </c:pt>
                <c:pt idx="64">
                  <c:v>0.128</c:v>
                </c:pt>
                <c:pt idx="65">
                  <c:v>0.14099999999999999</c:v>
                </c:pt>
                <c:pt idx="66">
                  <c:v>0.17199999999999999</c:v>
                </c:pt>
                <c:pt idx="67">
                  <c:v>0.16700000000000001</c:v>
                </c:pt>
                <c:pt idx="68">
                  <c:v>0.20599999999999999</c:v>
                </c:pt>
                <c:pt idx="69">
                  <c:v>0.18099999999999999</c:v>
                </c:pt>
                <c:pt idx="70">
                  <c:v>0.156</c:v>
                </c:pt>
                <c:pt idx="71">
                  <c:v>0.124</c:v>
                </c:pt>
                <c:pt idx="72">
                  <c:v>0.14199999999999999</c:v>
                </c:pt>
                <c:pt idx="73">
                  <c:v>0.13700000000000001</c:v>
                </c:pt>
                <c:pt idx="74">
                  <c:v>0.14499999999999999</c:v>
                </c:pt>
                <c:pt idx="75">
                  <c:v>0.128</c:v>
                </c:pt>
                <c:pt idx="76">
                  <c:v>0.158</c:v>
                </c:pt>
                <c:pt idx="77">
                  <c:v>0.159</c:v>
                </c:pt>
                <c:pt idx="78">
                  <c:v>0.13</c:v>
                </c:pt>
                <c:pt idx="79">
                  <c:v>8.6999999999999994E-2</c:v>
                </c:pt>
                <c:pt idx="80">
                  <c:v>0.13600000000000001</c:v>
                </c:pt>
                <c:pt idx="81">
                  <c:v>5.5E-2</c:v>
                </c:pt>
                <c:pt idx="82">
                  <c:v>3.7999999999999999E-2</c:v>
                </c:pt>
                <c:pt idx="83">
                  <c:v>3.2000000000000001E-2</c:v>
                </c:pt>
                <c:pt idx="84">
                  <c:v>3.1E-2</c:v>
                </c:pt>
                <c:pt idx="85">
                  <c:v>-0.03</c:v>
                </c:pt>
                <c:pt idx="86">
                  <c:v>-1.4999999999999999E-2</c:v>
                </c:pt>
                <c:pt idx="87">
                  <c:v>-8.1000000000000003E-2</c:v>
                </c:pt>
                <c:pt idx="88">
                  <c:v>-6.0999999999999999E-2</c:v>
                </c:pt>
                <c:pt idx="89">
                  <c:v>-1E-3</c:v>
                </c:pt>
                <c:pt idx="90">
                  <c:v>-1.6E-2</c:v>
                </c:pt>
                <c:pt idx="91">
                  <c:v>-8.0000000000000002E-3</c:v>
                </c:pt>
                <c:pt idx="92">
                  <c:v>4.8000000000000001E-2</c:v>
                </c:pt>
                <c:pt idx="93">
                  <c:v>9.5000000000000001E-2</c:v>
                </c:pt>
                <c:pt idx="94">
                  <c:v>0.152</c:v>
                </c:pt>
                <c:pt idx="95">
                  <c:v>0.16400000000000001</c:v>
                </c:pt>
                <c:pt idx="96">
                  <c:v>0.19400000000000001</c:v>
                </c:pt>
                <c:pt idx="97">
                  <c:v>0.21199999999999999</c:v>
                </c:pt>
                <c:pt idx="98">
                  <c:v>0.217</c:v>
                </c:pt>
                <c:pt idx="99">
                  <c:v>0.20499999999999999</c:v>
                </c:pt>
                <c:pt idx="100">
                  <c:v>0.24199999999999999</c:v>
                </c:pt>
                <c:pt idx="101">
                  <c:v>0.23899999999999999</c:v>
                </c:pt>
                <c:pt idx="102">
                  <c:v>0.216</c:v>
                </c:pt>
                <c:pt idx="103">
                  <c:v>0.23799999999999999</c:v>
                </c:pt>
                <c:pt idx="104">
                  <c:v>0.26800000000000002</c:v>
                </c:pt>
                <c:pt idx="105">
                  <c:v>0.27800000000000002</c:v>
                </c:pt>
                <c:pt idx="106">
                  <c:v>0.23899999999999999</c:v>
                </c:pt>
                <c:pt idx="107">
                  <c:v>0.246</c:v>
                </c:pt>
                <c:pt idx="108">
                  <c:v>0.19700000000000001</c:v>
                </c:pt>
                <c:pt idx="109">
                  <c:v>0.125</c:v>
                </c:pt>
                <c:pt idx="110">
                  <c:v>4.7E-2</c:v>
                </c:pt>
                <c:pt idx="111">
                  <c:v>1.2E-2</c:v>
                </c:pt>
                <c:pt idx="112">
                  <c:v>-2.7E-2</c:v>
                </c:pt>
                <c:pt idx="113">
                  <c:v>-6.0999999999999999E-2</c:v>
                </c:pt>
                <c:pt idx="114">
                  <c:v>-6.0999999999999999E-2</c:v>
                </c:pt>
                <c:pt idx="115">
                  <c:v>-0.11700000000000001</c:v>
                </c:pt>
                <c:pt idx="116">
                  <c:v>-0.18</c:v>
                </c:pt>
                <c:pt idx="117">
                  <c:v>-0.17699999999999999</c:v>
                </c:pt>
                <c:pt idx="118">
                  <c:v>-0.18099999999999999</c:v>
                </c:pt>
                <c:pt idx="119">
                  <c:v>-0.17199999999999999</c:v>
                </c:pt>
                <c:pt idx="120">
                  <c:v>-0.186</c:v>
                </c:pt>
                <c:pt idx="121">
                  <c:v>-0.16700000000000001</c:v>
                </c:pt>
                <c:pt idx="122">
                  <c:v>-0.216</c:v>
                </c:pt>
                <c:pt idx="123">
                  <c:v>-0.19700000000000001</c:v>
                </c:pt>
                <c:pt idx="124">
                  <c:v>-0.17699999999999999</c:v>
                </c:pt>
                <c:pt idx="125">
                  <c:v>-0.14699999999999999</c:v>
                </c:pt>
                <c:pt idx="126">
                  <c:v>-0.18</c:v>
                </c:pt>
                <c:pt idx="127">
                  <c:v>-0.13800000000000001</c:v>
                </c:pt>
                <c:pt idx="128">
                  <c:v>-0.112</c:v>
                </c:pt>
                <c:pt idx="129">
                  <c:v>-2.7E-2</c:v>
                </c:pt>
                <c:pt idx="130">
                  <c:v>-6.2E-2</c:v>
                </c:pt>
                <c:pt idx="131">
                  <c:v>-0.08</c:v>
                </c:pt>
                <c:pt idx="132">
                  <c:v>-7.3999999999999996E-2</c:v>
                </c:pt>
                <c:pt idx="133">
                  <c:v>-6.8000000000000005E-2</c:v>
                </c:pt>
                <c:pt idx="134">
                  <c:v>-0.06</c:v>
                </c:pt>
                <c:pt idx="135">
                  <c:v>-8.1000000000000003E-2</c:v>
                </c:pt>
                <c:pt idx="136">
                  <c:v>-7.0999999999999994E-2</c:v>
                </c:pt>
                <c:pt idx="137">
                  <c:v>-0.11600000000000001</c:v>
                </c:pt>
                <c:pt idx="138">
                  <c:v>-0.10299999999999999</c:v>
                </c:pt>
                <c:pt idx="139">
                  <c:v>-0.15</c:v>
                </c:pt>
                <c:pt idx="140">
                  <c:v>-0.14399999999999999</c:v>
                </c:pt>
                <c:pt idx="141">
                  <c:v>-0.155</c:v>
                </c:pt>
                <c:pt idx="142">
                  <c:v>-0.17599999999999999</c:v>
                </c:pt>
                <c:pt idx="143">
                  <c:v>-0.17</c:v>
                </c:pt>
                <c:pt idx="144">
                  <c:v>-0.22900000000000001</c:v>
                </c:pt>
                <c:pt idx="145">
                  <c:v>-0.26100000000000001</c:v>
                </c:pt>
                <c:pt idx="146">
                  <c:v>-0.30499999999999999</c:v>
                </c:pt>
                <c:pt idx="147">
                  <c:v>-0.307</c:v>
                </c:pt>
                <c:pt idx="148">
                  <c:v>-0.35099999999999998</c:v>
                </c:pt>
                <c:pt idx="149">
                  <c:v>-0.43</c:v>
                </c:pt>
                <c:pt idx="150">
                  <c:v>-0.44500000000000001</c:v>
                </c:pt>
                <c:pt idx="151">
                  <c:v>-0.48499999999999999</c:v>
                </c:pt>
                <c:pt idx="152">
                  <c:v>-0.51800000000000002</c:v>
                </c:pt>
                <c:pt idx="153">
                  <c:v>-0.57899999999999996</c:v>
                </c:pt>
                <c:pt idx="154">
                  <c:v>-0.60899999999999999</c:v>
                </c:pt>
                <c:pt idx="155">
                  <c:v>-0.57499999999999996</c:v>
                </c:pt>
                <c:pt idx="156">
                  <c:v>-0.505</c:v>
                </c:pt>
                <c:pt idx="157">
                  <c:v>-0.53400000000000003</c:v>
                </c:pt>
                <c:pt idx="158">
                  <c:v>-0.53900000000000003</c:v>
                </c:pt>
                <c:pt idx="159">
                  <c:v>-0.56399999999999995</c:v>
                </c:pt>
              </c:numCache>
            </c:numRef>
          </c:yVal>
          <c:smooth val="0"/>
          <c:extLst xmlns:c16r2="http://schemas.microsoft.com/office/drawing/2015/06/chart">
            <c:ext xmlns:c16="http://schemas.microsoft.com/office/drawing/2014/chart" uri="{C3380CC4-5D6E-409C-BE32-E72D297353CC}">
              <c16:uniqueId val="{00000000-585E-48C8-8AEE-FDE69F0816B4}"/>
            </c:ext>
          </c:extLst>
        </c:ser>
        <c:ser>
          <c:idx val="0"/>
          <c:order val="0"/>
          <c:tx>
            <c:strRef>
              <c:f>'[Fvalue_153L_G-type_robust.xlsx]Sheet1'!$I$1</c:f>
              <c:strCache>
                <c:ptCount val="1"/>
                <c:pt idx="0">
                  <c:v>conserved hydrophobic residue</c:v>
                </c:pt>
              </c:strCache>
            </c:strRef>
          </c:tx>
          <c:spPr>
            <a:ln w="47625">
              <a:noFill/>
            </a:ln>
            <a:effectLst/>
          </c:spPr>
          <c:marker>
            <c:symbol val="circle"/>
            <c:size val="6"/>
            <c:spPr>
              <a:solidFill>
                <a:srgbClr val="FF0000"/>
              </a:solidFill>
              <a:ln w="3175">
                <a:solidFill>
                  <a:srgbClr val="FF0000"/>
                </a:solidFill>
              </a:ln>
              <a:effectLst/>
            </c:spPr>
          </c:marker>
          <c:xVal>
            <c:numRef>
              <c:f>'[Fvalue_153L_G-type_robust.xlsx]Sheet1'!$I$2:$I$41</c:f>
              <c:numCache>
                <c:formatCode>General</c:formatCode>
                <c:ptCount val="40"/>
                <c:pt idx="1">
                  <c:v>11</c:v>
                </c:pt>
                <c:pt idx="2">
                  <c:v>16</c:v>
                </c:pt>
                <c:pt idx="3">
                  <c:v>37</c:v>
                </c:pt>
                <c:pt idx="4">
                  <c:v>38</c:v>
                </c:pt>
                <c:pt idx="5">
                  <c:v>45</c:v>
                </c:pt>
                <c:pt idx="6">
                  <c:v>52</c:v>
                </c:pt>
                <c:pt idx="7">
                  <c:v>55</c:v>
                </c:pt>
                <c:pt idx="8">
                  <c:v>61</c:v>
                </c:pt>
                <c:pt idx="9">
                  <c:v>65</c:v>
                </c:pt>
                <c:pt idx="10">
                  <c:v>66</c:v>
                </c:pt>
                <c:pt idx="11">
                  <c:v>67</c:v>
                </c:pt>
                <c:pt idx="12">
                  <c:v>69</c:v>
                </c:pt>
                <c:pt idx="13">
                  <c:v>70</c:v>
                </c:pt>
                <c:pt idx="14">
                  <c:v>80</c:v>
                </c:pt>
                <c:pt idx="15">
                  <c:v>84</c:v>
                </c:pt>
                <c:pt idx="16">
                  <c:v>91</c:v>
                </c:pt>
                <c:pt idx="17">
                  <c:v>93</c:v>
                </c:pt>
                <c:pt idx="18">
                  <c:v>94</c:v>
                </c:pt>
                <c:pt idx="19">
                  <c:v>96</c:v>
                </c:pt>
                <c:pt idx="20">
                  <c:v>107</c:v>
                </c:pt>
                <c:pt idx="21">
                  <c:v>113</c:v>
                </c:pt>
                <c:pt idx="22">
                  <c:v>119</c:v>
                </c:pt>
                <c:pt idx="23">
                  <c:v>120</c:v>
                </c:pt>
                <c:pt idx="24">
                  <c:v>124</c:v>
                </c:pt>
                <c:pt idx="25">
                  <c:v>127</c:v>
                </c:pt>
                <c:pt idx="26">
                  <c:v>134</c:v>
                </c:pt>
                <c:pt idx="27">
                  <c:v>140</c:v>
                </c:pt>
                <c:pt idx="28">
                  <c:v>144</c:v>
                </c:pt>
                <c:pt idx="29">
                  <c:v>146</c:v>
                </c:pt>
                <c:pt idx="30">
                  <c:v>147</c:v>
                </c:pt>
                <c:pt idx="31">
                  <c:v>154</c:v>
                </c:pt>
                <c:pt idx="32">
                  <c:v>160</c:v>
                </c:pt>
                <c:pt idx="33">
                  <c:v>169</c:v>
                </c:pt>
              </c:numCache>
            </c:numRef>
          </c:xVal>
          <c:yVal>
            <c:numRef>
              <c:f>'[Fvalue_153L_G-type_robust.xlsx]Sheet1'!$J$2:$J$41</c:f>
              <c:numCache>
                <c:formatCode>General</c:formatCode>
                <c:ptCount val="40"/>
                <c:pt idx="0">
                  <c:v>0</c:v>
                </c:pt>
                <c:pt idx="1">
                  <c:v>-0.435</c:v>
                </c:pt>
                <c:pt idx="2">
                  <c:v>-0.40600000000000003</c:v>
                </c:pt>
                <c:pt idx="3">
                  <c:v>-0.26300000000000001</c:v>
                </c:pt>
                <c:pt idx="4">
                  <c:v>-0.29099999999999998</c:v>
                </c:pt>
                <c:pt idx="5">
                  <c:v>-1.9E-2</c:v>
                </c:pt>
                <c:pt idx="6">
                  <c:v>0.14599999999999999</c:v>
                </c:pt>
                <c:pt idx="7">
                  <c:v>0.189</c:v>
                </c:pt>
                <c:pt idx="8">
                  <c:v>0.46500000000000002</c:v>
                </c:pt>
                <c:pt idx="9">
                  <c:v>0.49</c:v>
                </c:pt>
                <c:pt idx="10">
                  <c:v>0.45900000000000002</c:v>
                </c:pt>
                <c:pt idx="11">
                  <c:v>0.40400000000000003</c:v>
                </c:pt>
                <c:pt idx="12">
                  <c:v>0.30299999999999999</c:v>
                </c:pt>
                <c:pt idx="13">
                  <c:v>0.30199999999999999</c:v>
                </c:pt>
                <c:pt idx="14">
                  <c:v>0.18099999999999999</c:v>
                </c:pt>
                <c:pt idx="15">
                  <c:v>0.13700000000000001</c:v>
                </c:pt>
                <c:pt idx="16">
                  <c:v>0.13600000000000001</c:v>
                </c:pt>
                <c:pt idx="17">
                  <c:v>3.7999999999999999E-2</c:v>
                </c:pt>
                <c:pt idx="18">
                  <c:v>3.2000000000000001E-2</c:v>
                </c:pt>
                <c:pt idx="19">
                  <c:v>-0.03</c:v>
                </c:pt>
                <c:pt idx="20">
                  <c:v>0.19400000000000001</c:v>
                </c:pt>
                <c:pt idx="21">
                  <c:v>0.216</c:v>
                </c:pt>
                <c:pt idx="22">
                  <c:v>0.19700000000000001</c:v>
                </c:pt>
                <c:pt idx="23">
                  <c:v>0.125</c:v>
                </c:pt>
                <c:pt idx="24">
                  <c:v>-6.0999999999999999E-2</c:v>
                </c:pt>
                <c:pt idx="25">
                  <c:v>-0.18</c:v>
                </c:pt>
                <c:pt idx="26">
                  <c:v>-0.19700000000000001</c:v>
                </c:pt>
                <c:pt idx="27">
                  <c:v>-2.7E-2</c:v>
                </c:pt>
                <c:pt idx="28">
                  <c:v>-6.8000000000000005E-2</c:v>
                </c:pt>
                <c:pt idx="29">
                  <c:v>-8.1000000000000003E-2</c:v>
                </c:pt>
                <c:pt idx="30">
                  <c:v>-7.0999999999999994E-2</c:v>
                </c:pt>
                <c:pt idx="31">
                  <c:v>-0.17</c:v>
                </c:pt>
                <c:pt idx="32">
                  <c:v>-0.43</c:v>
                </c:pt>
                <c:pt idx="33">
                  <c:v>-0.53900000000000003</c:v>
                </c:pt>
                <c:pt idx="34">
                  <c:v>0</c:v>
                </c:pt>
                <c:pt idx="35">
                  <c:v>0</c:v>
                </c:pt>
                <c:pt idx="36">
                  <c:v>0</c:v>
                </c:pt>
                <c:pt idx="37">
                  <c:v>0</c:v>
                </c:pt>
                <c:pt idx="38">
                  <c:v>0</c:v>
                </c:pt>
                <c:pt idx="39">
                  <c:v>0</c:v>
                </c:pt>
              </c:numCache>
            </c:numRef>
          </c:yVal>
          <c:smooth val="0"/>
          <c:extLst xmlns:c16r2="http://schemas.microsoft.com/office/drawing/2015/06/chart">
            <c:ext xmlns:c16="http://schemas.microsoft.com/office/drawing/2014/chart" uri="{C3380CC4-5D6E-409C-BE32-E72D297353CC}">
              <c16:uniqueId val="{00000001-585E-48C8-8AEE-FDE69F0816B4}"/>
            </c:ext>
          </c:extLst>
        </c:ser>
        <c:dLbls>
          <c:showLegendKey val="0"/>
          <c:showVal val="0"/>
          <c:showCatName val="0"/>
          <c:showSerName val="0"/>
          <c:showPercent val="0"/>
          <c:showBubbleSize val="0"/>
        </c:dLbls>
        <c:axId val="133646016"/>
        <c:axId val="133646592"/>
      </c:scatterChart>
      <c:valAx>
        <c:axId val="133646016"/>
        <c:scaling>
          <c:orientation val="minMax"/>
          <c:max val="185"/>
          <c:min val="1"/>
        </c:scaling>
        <c:delete val="0"/>
        <c:axPos val="b"/>
        <c:numFmt formatCode="General" sourceLinked="1"/>
        <c:majorTickMark val="out"/>
        <c:minorTickMark val="none"/>
        <c:tickLblPos val="nextTo"/>
        <c:spPr>
          <a:ln w="19050">
            <a:solidFill>
              <a:schemeClr val="tx1"/>
            </a:solidFill>
          </a:ln>
        </c:spPr>
        <c:txPr>
          <a:bodyPr/>
          <a:lstStyle/>
          <a:p>
            <a:pPr>
              <a:defRPr lang="ja-JP" b="1"/>
            </a:pPr>
            <a:endParaRPr lang="en-US"/>
          </a:p>
        </c:txPr>
        <c:crossAx val="133646592"/>
        <c:crossesAt val="-0.8"/>
        <c:crossBetween val="midCat"/>
        <c:majorUnit val="20"/>
      </c:valAx>
      <c:valAx>
        <c:axId val="133646592"/>
        <c:scaling>
          <c:orientation val="minMax"/>
          <c:max val="0.60000000000000009"/>
          <c:min val="-0.8"/>
        </c:scaling>
        <c:delete val="0"/>
        <c:axPos val="l"/>
        <c:numFmt formatCode="General" sourceLinked="1"/>
        <c:majorTickMark val="out"/>
        <c:minorTickMark val="none"/>
        <c:tickLblPos val="nextTo"/>
        <c:spPr>
          <a:ln w="19050">
            <a:solidFill>
              <a:schemeClr val="tx1"/>
            </a:solidFill>
          </a:ln>
        </c:spPr>
        <c:txPr>
          <a:bodyPr/>
          <a:lstStyle/>
          <a:p>
            <a:pPr>
              <a:defRPr lang="ja-JP" b="1"/>
            </a:pPr>
            <a:endParaRPr lang="en-US"/>
          </a:p>
        </c:txPr>
        <c:crossAx val="133646016"/>
        <c:crosses val="autoZero"/>
        <c:crossBetween val="midCat"/>
        <c:majorUnit val="0.2"/>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0394411260546203"/>
          <c:y val="3.8757082546383735E-2"/>
          <c:w val="0.92976767676767669"/>
          <c:h val="0.93818809523809521"/>
        </c:manualLayout>
      </c:layout>
      <c:scatterChart>
        <c:scatterStyle val="lineMarker"/>
        <c:varyColors val="0"/>
        <c:ser>
          <c:idx val="1"/>
          <c:order val="1"/>
          <c:tx>
            <c:strRef>
              <c:f>'[Fvalue_1AM7_lambda-type_robust.xlsx]Sheet1'!$A$1</c:f>
              <c:strCache>
                <c:ptCount val="1"/>
                <c:pt idx="0">
                  <c:v>F-value</c:v>
                </c:pt>
              </c:strCache>
            </c:strRef>
          </c:tx>
          <c:spPr>
            <a:ln w="19050" cmpd="sng">
              <a:solidFill>
                <a:schemeClr val="tx1"/>
              </a:solidFill>
            </a:ln>
            <a:effectLst/>
          </c:spPr>
          <c:marker>
            <c:symbol val="none"/>
          </c:marker>
          <c:xVal>
            <c:numRef>
              <c:f>'[Fvalue_1AM7_lambda-type_robust.xlsx]Sheet1'!$A$10:$A$142</c:f>
              <c:numCache>
                <c:formatCode>General</c:formatCode>
                <c:ptCount val="133"/>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c:v>
                </c:pt>
                <c:pt idx="45">
                  <c:v>54</c:v>
                </c:pt>
                <c:pt idx="46">
                  <c:v>55</c:v>
                </c:pt>
                <c:pt idx="47">
                  <c:v>56</c:v>
                </c:pt>
                <c:pt idx="48">
                  <c:v>57</c:v>
                </c:pt>
                <c:pt idx="49">
                  <c:v>58</c:v>
                </c:pt>
                <c:pt idx="50">
                  <c:v>59</c:v>
                </c:pt>
                <c:pt idx="51">
                  <c:v>60</c:v>
                </c:pt>
                <c:pt idx="52">
                  <c:v>61</c:v>
                </c:pt>
                <c:pt idx="53">
                  <c:v>62</c:v>
                </c:pt>
                <c:pt idx="54">
                  <c:v>63</c:v>
                </c:pt>
                <c:pt idx="55">
                  <c:v>64</c:v>
                </c:pt>
                <c:pt idx="56">
                  <c:v>65</c:v>
                </c:pt>
                <c:pt idx="57">
                  <c:v>66</c:v>
                </c:pt>
                <c:pt idx="58">
                  <c:v>67</c:v>
                </c:pt>
                <c:pt idx="59">
                  <c:v>68</c:v>
                </c:pt>
                <c:pt idx="60">
                  <c:v>69</c:v>
                </c:pt>
                <c:pt idx="61">
                  <c:v>70</c:v>
                </c:pt>
                <c:pt idx="62">
                  <c:v>71</c:v>
                </c:pt>
                <c:pt idx="63">
                  <c:v>72</c:v>
                </c:pt>
                <c:pt idx="64">
                  <c:v>73</c:v>
                </c:pt>
                <c:pt idx="65">
                  <c:v>74</c:v>
                </c:pt>
                <c:pt idx="66">
                  <c:v>75</c:v>
                </c:pt>
                <c:pt idx="67">
                  <c:v>76</c:v>
                </c:pt>
                <c:pt idx="68">
                  <c:v>77</c:v>
                </c:pt>
                <c:pt idx="69">
                  <c:v>78</c:v>
                </c:pt>
                <c:pt idx="70">
                  <c:v>79</c:v>
                </c:pt>
                <c:pt idx="71">
                  <c:v>80</c:v>
                </c:pt>
                <c:pt idx="72">
                  <c:v>81</c:v>
                </c:pt>
                <c:pt idx="73">
                  <c:v>82</c:v>
                </c:pt>
                <c:pt idx="74">
                  <c:v>83</c:v>
                </c:pt>
                <c:pt idx="75">
                  <c:v>84</c:v>
                </c:pt>
                <c:pt idx="76">
                  <c:v>85</c:v>
                </c:pt>
                <c:pt idx="77">
                  <c:v>86</c:v>
                </c:pt>
                <c:pt idx="78">
                  <c:v>87</c:v>
                </c:pt>
                <c:pt idx="79">
                  <c:v>88</c:v>
                </c:pt>
                <c:pt idx="80">
                  <c:v>89</c:v>
                </c:pt>
                <c:pt idx="81">
                  <c:v>90</c:v>
                </c:pt>
                <c:pt idx="82">
                  <c:v>91</c:v>
                </c:pt>
                <c:pt idx="83">
                  <c:v>92</c:v>
                </c:pt>
                <c:pt idx="84">
                  <c:v>93</c:v>
                </c:pt>
                <c:pt idx="85">
                  <c:v>94</c:v>
                </c:pt>
                <c:pt idx="86">
                  <c:v>95</c:v>
                </c:pt>
                <c:pt idx="87">
                  <c:v>96</c:v>
                </c:pt>
                <c:pt idx="88">
                  <c:v>97</c:v>
                </c:pt>
                <c:pt idx="89">
                  <c:v>98</c:v>
                </c:pt>
                <c:pt idx="90">
                  <c:v>99</c:v>
                </c:pt>
                <c:pt idx="91">
                  <c:v>100</c:v>
                </c:pt>
                <c:pt idx="92">
                  <c:v>101</c:v>
                </c:pt>
                <c:pt idx="93">
                  <c:v>102</c:v>
                </c:pt>
                <c:pt idx="94">
                  <c:v>103</c:v>
                </c:pt>
                <c:pt idx="95">
                  <c:v>104</c:v>
                </c:pt>
                <c:pt idx="96">
                  <c:v>105</c:v>
                </c:pt>
                <c:pt idx="97">
                  <c:v>106</c:v>
                </c:pt>
                <c:pt idx="98">
                  <c:v>107</c:v>
                </c:pt>
                <c:pt idx="99">
                  <c:v>108</c:v>
                </c:pt>
                <c:pt idx="100">
                  <c:v>109</c:v>
                </c:pt>
                <c:pt idx="101">
                  <c:v>110</c:v>
                </c:pt>
                <c:pt idx="102">
                  <c:v>111</c:v>
                </c:pt>
                <c:pt idx="103">
                  <c:v>112</c:v>
                </c:pt>
                <c:pt idx="104">
                  <c:v>113</c:v>
                </c:pt>
                <c:pt idx="105">
                  <c:v>114</c:v>
                </c:pt>
                <c:pt idx="106">
                  <c:v>115</c:v>
                </c:pt>
                <c:pt idx="107">
                  <c:v>116</c:v>
                </c:pt>
                <c:pt idx="108">
                  <c:v>117</c:v>
                </c:pt>
                <c:pt idx="109">
                  <c:v>118</c:v>
                </c:pt>
                <c:pt idx="110">
                  <c:v>119</c:v>
                </c:pt>
                <c:pt idx="111">
                  <c:v>120</c:v>
                </c:pt>
                <c:pt idx="112">
                  <c:v>121</c:v>
                </c:pt>
                <c:pt idx="113">
                  <c:v>122</c:v>
                </c:pt>
                <c:pt idx="114">
                  <c:v>123</c:v>
                </c:pt>
                <c:pt idx="115">
                  <c:v>124</c:v>
                </c:pt>
                <c:pt idx="116">
                  <c:v>125</c:v>
                </c:pt>
                <c:pt idx="117">
                  <c:v>126</c:v>
                </c:pt>
                <c:pt idx="118">
                  <c:v>127</c:v>
                </c:pt>
                <c:pt idx="119">
                  <c:v>128</c:v>
                </c:pt>
                <c:pt idx="120">
                  <c:v>129</c:v>
                </c:pt>
                <c:pt idx="121">
                  <c:v>130</c:v>
                </c:pt>
                <c:pt idx="122">
                  <c:v>131</c:v>
                </c:pt>
                <c:pt idx="123">
                  <c:v>132</c:v>
                </c:pt>
                <c:pt idx="124">
                  <c:v>133</c:v>
                </c:pt>
                <c:pt idx="125">
                  <c:v>134</c:v>
                </c:pt>
                <c:pt idx="126">
                  <c:v>135</c:v>
                </c:pt>
                <c:pt idx="127">
                  <c:v>136</c:v>
                </c:pt>
                <c:pt idx="128">
                  <c:v>137</c:v>
                </c:pt>
                <c:pt idx="129">
                  <c:v>138</c:v>
                </c:pt>
                <c:pt idx="130">
                  <c:v>139</c:v>
                </c:pt>
                <c:pt idx="131">
                  <c:v>140</c:v>
                </c:pt>
                <c:pt idx="132">
                  <c:v>141</c:v>
                </c:pt>
              </c:numCache>
            </c:numRef>
          </c:xVal>
          <c:yVal>
            <c:numRef>
              <c:f>'[Fvalue_1AM7_lambda-type_robust.xlsx]Sheet1'!$B$10:$B$142</c:f>
              <c:numCache>
                <c:formatCode>General</c:formatCode>
                <c:ptCount val="133"/>
                <c:pt idx="0">
                  <c:v>-0.66200000000000003</c:v>
                </c:pt>
                <c:pt idx="1">
                  <c:v>-0.64300000000000002</c:v>
                </c:pt>
                <c:pt idx="2">
                  <c:v>-0.624</c:v>
                </c:pt>
                <c:pt idx="3">
                  <c:v>-0.63400000000000001</c:v>
                </c:pt>
                <c:pt idx="4">
                  <c:v>-0.63900000000000001</c:v>
                </c:pt>
                <c:pt idx="5">
                  <c:v>-0.60399999999999998</c:v>
                </c:pt>
                <c:pt idx="6">
                  <c:v>-0.57999999999999996</c:v>
                </c:pt>
                <c:pt idx="7">
                  <c:v>-0.60199999999999998</c:v>
                </c:pt>
                <c:pt idx="8">
                  <c:v>-0.57399999999999995</c:v>
                </c:pt>
                <c:pt idx="9">
                  <c:v>-0.55300000000000005</c:v>
                </c:pt>
                <c:pt idx="10">
                  <c:v>-0.53300000000000003</c:v>
                </c:pt>
                <c:pt idx="11">
                  <c:v>-0.499</c:v>
                </c:pt>
                <c:pt idx="12">
                  <c:v>-0.442</c:v>
                </c:pt>
                <c:pt idx="13">
                  <c:v>-0.45</c:v>
                </c:pt>
                <c:pt idx="14">
                  <c:v>-0.44</c:v>
                </c:pt>
                <c:pt idx="15">
                  <c:v>-0.42199999999999999</c:v>
                </c:pt>
                <c:pt idx="16">
                  <c:v>-0.39400000000000002</c:v>
                </c:pt>
                <c:pt idx="17">
                  <c:v>-0.32400000000000001</c:v>
                </c:pt>
                <c:pt idx="18">
                  <c:v>-0.27100000000000002</c:v>
                </c:pt>
                <c:pt idx="19">
                  <c:v>-0.254</c:v>
                </c:pt>
                <c:pt idx="20">
                  <c:v>-0.161</c:v>
                </c:pt>
                <c:pt idx="21">
                  <c:v>-9.8000000000000004E-2</c:v>
                </c:pt>
                <c:pt idx="22">
                  <c:v>-5.0999999999999997E-2</c:v>
                </c:pt>
                <c:pt idx="23">
                  <c:v>6.8000000000000005E-2</c:v>
                </c:pt>
                <c:pt idx="24">
                  <c:v>0.113</c:v>
                </c:pt>
                <c:pt idx="25">
                  <c:v>0.125</c:v>
                </c:pt>
                <c:pt idx="26">
                  <c:v>0.125</c:v>
                </c:pt>
                <c:pt idx="27">
                  <c:v>0.17299999999999999</c:v>
                </c:pt>
                <c:pt idx="28">
                  <c:v>0.20100000000000001</c:v>
                </c:pt>
                <c:pt idx="29">
                  <c:v>0.13700000000000001</c:v>
                </c:pt>
                <c:pt idx="30">
                  <c:v>8.7999999999999995E-2</c:v>
                </c:pt>
                <c:pt idx="31">
                  <c:v>8.1000000000000003E-2</c:v>
                </c:pt>
                <c:pt idx="32">
                  <c:v>0.112</c:v>
                </c:pt>
                <c:pt idx="33">
                  <c:v>5.8000000000000003E-2</c:v>
                </c:pt>
                <c:pt idx="34">
                  <c:v>4.2999999999999997E-2</c:v>
                </c:pt>
                <c:pt idx="35">
                  <c:v>-2.1000000000000001E-2</c:v>
                </c:pt>
                <c:pt idx="36">
                  <c:v>-5.5E-2</c:v>
                </c:pt>
                <c:pt idx="37">
                  <c:v>-6.7000000000000004E-2</c:v>
                </c:pt>
                <c:pt idx="38">
                  <c:v>-0.08</c:v>
                </c:pt>
                <c:pt idx="39">
                  <c:v>-7.3999999999999996E-2</c:v>
                </c:pt>
                <c:pt idx="40">
                  <c:v>0</c:v>
                </c:pt>
                <c:pt idx="41">
                  <c:v>3.0000000000000001E-3</c:v>
                </c:pt>
                <c:pt idx="42">
                  <c:v>2.7E-2</c:v>
                </c:pt>
                <c:pt idx="43">
                  <c:v>2E-3</c:v>
                </c:pt>
                <c:pt idx="44">
                  <c:v>1.7999999999999999E-2</c:v>
                </c:pt>
                <c:pt idx="45">
                  <c:v>-5.0000000000000001E-3</c:v>
                </c:pt>
                <c:pt idx="46">
                  <c:v>-3.0000000000000001E-3</c:v>
                </c:pt>
                <c:pt idx="47">
                  <c:v>-4.1000000000000002E-2</c:v>
                </c:pt>
                <c:pt idx="48">
                  <c:v>-8.0000000000000002E-3</c:v>
                </c:pt>
                <c:pt idx="49">
                  <c:v>-8.0000000000000002E-3</c:v>
                </c:pt>
                <c:pt idx="50">
                  <c:v>-7.0000000000000001E-3</c:v>
                </c:pt>
                <c:pt idx="51">
                  <c:v>2.8000000000000001E-2</c:v>
                </c:pt>
                <c:pt idx="52">
                  <c:v>6.3E-2</c:v>
                </c:pt>
                <c:pt idx="53">
                  <c:v>6.5000000000000002E-2</c:v>
                </c:pt>
                <c:pt idx="54">
                  <c:v>0.153</c:v>
                </c:pt>
                <c:pt idx="55">
                  <c:v>0.16200000000000001</c:v>
                </c:pt>
                <c:pt idx="56">
                  <c:v>0.17599999999999999</c:v>
                </c:pt>
                <c:pt idx="57">
                  <c:v>0.22900000000000001</c:v>
                </c:pt>
                <c:pt idx="58">
                  <c:v>0.248</c:v>
                </c:pt>
                <c:pt idx="59">
                  <c:v>0.23499999999999999</c:v>
                </c:pt>
                <c:pt idx="60">
                  <c:v>0.22600000000000001</c:v>
                </c:pt>
                <c:pt idx="61">
                  <c:v>0.185</c:v>
                </c:pt>
                <c:pt idx="62">
                  <c:v>0.13</c:v>
                </c:pt>
                <c:pt idx="63">
                  <c:v>0.14099999999999999</c:v>
                </c:pt>
                <c:pt idx="64">
                  <c:v>0.14699999999999999</c:v>
                </c:pt>
                <c:pt idx="65">
                  <c:v>0.127</c:v>
                </c:pt>
                <c:pt idx="66">
                  <c:v>8.5000000000000006E-2</c:v>
                </c:pt>
                <c:pt idx="67">
                  <c:v>9.8000000000000004E-2</c:v>
                </c:pt>
                <c:pt idx="68">
                  <c:v>6.5000000000000002E-2</c:v>
                </c:pt>
                <c:pt idx="69">
                  <c:v>5.8000000000000003E-2</c:v>
                </c:pt>
                <c:pt idx="70">
                  <c:v>4.2000000000000003E-2</c:v>
                </c:pt>
                <c:pt idx="71">
                  <c:v>0.03</c:v>
                </c:pt>
                <c:pt idx="72">
                  <c:v>-2.1999999999999999E-2</c:v>
                </c:pt>
                <c:pt idx="73">
                  <c:v>-3.1E-2</c:v>
                </c:pt>
                <c:pt idx="74">
                  <c:v>-5.3999999999999999E-2</c:v>
                </c:pt>
                <c:pt idx="75">
                  <c:v>-8.5000000000000006E-2</c:v>
                </c:pt>
                <c:pt idx="76">
                  <c:v>-2.7E-2</c:v>
                </c:pt>
                <c:pt idx="77">
                  <c:v>-2.1000000000000001E-2</c:v>
                </c:pt>
                <c:pt idx="78">
                  <c:v>-2.1999999999999999E-2</c:v>
                </c:pt>
                <c:pt idx="79">
                  <c:v>2.5000000000000001E-2</c:v>
                </c:pt>
                <c:pt idx="80">
                  <c:v>0.09</c:v>
                </c:pt>
                <c:pt idx="81">
                  <c:v>0.14899999999999999</c:v>
                </c:pt>
                <c:pt idx="82">
                  <c:v>0.215</c:v>
                </c:pt>
                <c:pt idx="83">
                  <c:v>0.24299999999999999</c:v>
                </c:pt>
                <c:pt idx="84">
                  <c:v>0.247</c:v>
                </c:pt>
                <c:pt idx="85">
                  <c:v>0.254</c:v>
                </c:pt>
                <c:pt idx="86">
                  <c:v>0.25800000000000001</c:v>
                </c:pt>
                <c:pt idx="87">
                  <c:v>0.214</c:v>
                </c:pt>
                <c:pt idx="88">
                  <c:v>0.183</c:v>
                </c:pt>
                <c:pt idx="89">
                  <c:v>0.14599999999999999</c:v>
                </c:pt>
                <c:pt idx="90">
                  <c:v>0.16800000000000001</c:v>
                </c:pt>
                <c:pt idx="91">
                  <c:v>0.14799999999999999</c:v>
                </c:pt>
                <c:pt idx="92">
                  <c:v>0.182</c:v>
                </c:pt>
                <c:pt idx="93">
                  <c:v>0.22900000000000001</c:v>
                </c:pt>
                <c:pt idx="94">
                  <c:v>0.26300000000000001</c:v>
                </c:pt>
                <c:pt idx="95">
                  <c:v>0.253</c:v>
                </c:pt>
                <c:pt idx="96">
                  <c:v>0.214</c:v>
                </c:pt>
                <c:pt idx="97">
                  <c:v>0.185</c:v>
                </c:pt>
                <c:pt idx="98">
                  <c:v>0.19600000000000001</c:v>
                </c:pt>
                <c:pt idx="99">
                  <c:v>0.24399999999999999</c:v>
                </c:pt>
                <c:pt idx="100">
                  <c:v>0.25800000000000001</c:v>
                </c:pt>
                <c:pt idx="101">
                  <c:v>0.251</c:v>
                </c:pt>
                <c:pt idx="102">
                  <c:v>0.19900000000000001</c:v>
                </c:pt>
                <c:pt idx="103">
                  <c:v>0.20100000000000001</c:v>
                </c:pt>
                <c:pt idx="104">
                  <c:v>0.19</c:v>
                </c:pt>
                <c:pt idx="105">
                  <c:v>0.252</c:v>
                </c:pt>
                <c:pt idx="106">
                  <c:v>0.19800000000000001</c:v>
                </c:pt>
                <c:pt idx="107">
                  <c:v>0.23100000000000001</c:v>
                </c:pt>
                <c:pt idx="108">
                  <c:v>0.224</c:v>
                </c:pt>
                <c:pt idx="109">
                  <c:v>0.24199999999999999</c:v>
                </c:pt>
                <c:pt idx="110">
                  <c:v>0.20799999999999999</c:v>
                </c:pt>
                <c:pt idx="111">
                  <c:v>0.16900000000000001</c:v>
                </c:pt>
                <c:pt idx="112">
                  <c:v>0.121</c:v>
                </c:pt>
                <c:pt idx="113">
                  <c:v>8.3000000000000004E-2</c:v>
                </c:pt>
                <c:pt idx="114">
                  <c:v>3.1E-2</c:v>
                </c:pt>
                <c:pt idx="115">
                  <c:v>4.0000000000000001E-3</c:v>
                </c:pt>
                <c:pt idx="116">
                  <c:v>-2.8000000000000001E-2</c:v>
                </c:pt>
                <c:pt idx="117">
                  <c:v>-4.2999999999999997E-2</c:v>
                </c:pt>
                <c:pt idx="118">
                  <c:v>-9.0999999999999998E-2</c:v>
                </c:pt>
                <c:pt idx="119">
                  <c:v>-0.158</c:v>
                </c:pt>
                <c:pt idx="120">
                  <c:v>-0.17100000000000001</c:v>
                </c:pt>
                <c:pt idx="121">
                  <c:v>-0.223</c:v>
                </c:pt>
                <c:pt idx="122">
                  <c:v>-0.309</c:v>
                </c:pt>
                <c:pt idx="123">
                  <c:v>-0.34399999999999997</c:v>
                </c:pt>
                <c:pt idx="124">
                  <c:v>-0.41199999999999998</c:v>
                </c:pt>
                <c:pt idx="125">
                  <c:v>-0.45700000000000002</c:v>
                </c:pt>
                <c:pt idx="126">
                  <c:v>-0.49399999999999999</c:v>
                </c:pt>
                <c:pt idx="127">
                  <c:v>-0.50800000000000001</c:v>
                </c:pt>
                <c:pt idx="128">
                  <c:v>-0.55300000000000005</c:v>
                </c:pt>
                <c:pt idx="129">
                  <c:v>-0.56200000000000006</c:v>
                </c:pt>
                <c:pt idx="130">
                  <c:v>-0.58399999999999996</c:v>
                </c:pt>
                <c:pt idx="131">
                  <c:v>-0.56999999999999995</c:v>
                </c:pt>
                <c:pt idx="132">
                  <c:v>-0.59599999999999997</c:v>
                </c:pt>
              </c:numCache>
            </c:numRef>
          </c:yVal>
          <c:smooth val="0"/>
          <c:extLst xmlns:c16r2="http://schemas.microsoft.com/office/drawing/2015/06/chart">
            <c:ext xmlns:c16="http://schemas.microsoft.com/office/drawing/2014/chart" uri="{C3380CC4-5D6E-409C-BE32-E72D297353CC}">
              <c16:uniqueId val="{00000000-BA9F-4B90-9C79-42DC3A50433B}"/>
            </c:ext>
          </c:extLst>
        </c:ser>
        <c:ser>
          <c:idx val="5"/>
          <c:order val="2"/>
          <c:tx>
            <c:strRef>
              <c:f>'[Fvalue_1AM7_lambda-type_robust.xlsx]Sheet1'!$I$1</c:f>
              <c:strCache>
                <c:ptCount val="1"/>
                <c:pt idx="0">
                  <c:v>conserved hydrophobic residue</c:v>
                </c:pt>
              </c:strCache>
            </c:strRef>
          </c:tx>
          <c:spPr>
            <a:ln w="47625">
              <a:noFill/>
            </a:ln>
            <a:effectLst/>
          </c:spPr>
          <c:marker>
            <c:symbol val="circle"/>
            <c:size val="6"/>
            <c:spPr>
              <a:solidFill>
                <a:srgbClr val="FF0000"/>
              </a:solidFill>
              <a:ln w="3175">
                <a:solidFill>
                  <a:srgbClr val="FF0000"/>
                </a:solidFill>
              </a:ln>
              <a:effectLst/>
            </c:spPr>
          </c:marker>
          <c:xVal>
            <c:numRef>
              <c:f>'[Fvalue_1AM7_lambda-type_robust.xlsx]Sheet1'!$I$2:$I$42</c:f>
              <c:numCache>
                <c:formatCode>General</c:formatCode>
                <c:ptCount val="41"/>
                <c:pt idx="0">
                  <c:v>10</c:v>
                </c:pt>
                <c:pt idx="1">
                  <c:v>11</c:v>
                </c:pt>
                <c:pt idx="2">
                  <c:v>12</c:v>
                </c:pt>
                <c:pt idx="3">
                  <c:v>14</c:v>
                </c:pt>
                <c:pt idx="4">
                  <c:v>15</c:v>
                </c:pt>
                <c:pt idx="5">
                  <c:v>17</c:v>
                </c:pt>
                <c:pt idx="6">
                  <c:v>33</c:v>
                </c:pt>
                <c:pt idx="7">
                  <c:v>36</c:v>
                </c:pt>
                <c:pt idx="8">
                  <c:v>37</c:v>
                </c:pt>
                <c:pt idx="9">
                  <c:v>42</c:v>
                </c:pt>
                <c:pt idx="10">
                  <c:v>45</c:v>
                </c:pt>
                <c:pt idx="11">
                  <c:v>63</c:v>
                </c:pt>
                <c:pt idx="12">
                  <c:v>67</c:v>
                </c:pt>
                <c:pt idx="13">
                  <c:v>70</c:v>
                </c:pt>
                <c:pt idx="14">
                  <c:v>74</c:v>
                </c:pt>
                <c:pt idx="15">
                  <c:v>77</c:v>
                </c:pt>
                <c:pt idx="16">
                  <c:v>81</c:v>
                </c:pt>
                <c:pt idx="17">
                  <c:v>83</c:v>
                </c:pt>
                <c:pt idx="18">
                  <c:v>86</c:v>
                </c:pt>
                <c:pt idx="19">
                  <c:v>94</c:v>
                </c:pt>
                <c:pt idx="20">
                  <c:v>95</c:v>
                </c:pt>
                <c:pt idx="21">
                  <c:v>96</c:v>
                </c:pt>
                <c:pt idx="22">
                  <c:v>99</c:v>
                </c:pt>
                <c:pt idx="23">
                  <c:v>104</c:v>
                </c:pt>
                <c:pt idx="24">
                  <c:v>105</c:v>
                </c:pt>
                <c:pt idx="25">
                  <c:v>108</c:v>
                </c:pt>
                <c:pt idx="26">
                  <c:v>113</c:v>
                </c:pt>
                <c:pt idx="27">
                  <c:v>116</c:v>
                </c:pt>
                <c:pt idx="28">
                  <c:v>117</c:v>
                </c:pt>
                <c:pt idx="30">
                  <c:v>124</c:v>
                </c:pt>
                <c:pt idx="31">
                  <c:v>125</c:v>
                </c:pt>
                <c:pt idx="32">
                  <c:v>127</c:v>
                </c:pt>
                <c:pt idx="33">
                  <c:v>132</c:v>
                </c:pt>
              </c:numCache>
            </c:numRef>
          </c:xVal>
          <c:yVal>
            <c:numRef>
              <c:f>'[Fvalue_1AM7_lambda-type_robust.xlsx]Sheet1'!$J$2:$J$42</c:f>
              <c:numCache>
                <c:formatCode>General</c:formatCode>
                <c:ptCount val="41"/>
                <c:pt idx="0">
                  <c:v>-0.64300000000000002</c:v>
                </c:pt>
                <c:pt idx="1">
                  <c:v>-0.624</c:v>
                </c:pt>
                <c:pt idx="2">
                  <c:v>-0.63400000000000001</c:v>
                </c:pt>
                <c:pt idx="3">
                  <c:v>-0.60399999999999998</c:v>
                </c:pt>
                <c:pt idx="4">
                  <c:v>-0.57999999999999996</c:v>
                </c:pt>
                <c:pt idx="5">
                  <c:v>-0.57399999999999995</c:v>
                </c:pt>
                <c:pt idx="6">
                  <c:v>0.113</c:v>
                </c:pt>
                <c:pt idx="7">
                  <c:v>0.17299999999999999</c:v>
                </c:pt>
                <c:pt idx="8">
                  <c:v>0.20100000000000001</c:v>
                </c:pt>
                <c:pt idx="9">
                  <c:v>5.8000000000000003E-2</c:v>
                </c:pt>
                <c:pt idx="10">
                  <c:v>-5.5E-2</c:v>
                </c:pt>
                <c:pt idx="11">
                  <c:v>0.153</c:v>
                </c:pt>
                <c:pt idx="12">
                  <c:v>0.248</c:v>
                </c:pt>
                <c:pt idx="13">
                  <c:v>0.185</c:v>
                </c:pt>
                <c:pt idx="14">
                  <c:v>0.127</c:v>
                </c:pt>
                <c:pt idx="15">
                  <c:v>6.5000000000000002E-2</c:v>
                </c:pt>
                <c:pt idx="16">
                  <c:v>-2.1999999999999999E-2</c:v>
                </c:pt>
                <c:pt idx="17">
                  <c:v>-5.3999999999999999E-2</c:v>
                </c:pt>
                <c:pt idx="18">
                  <c:v>-2.1000000000000001E-2</c:v>
                </c:pt>
                <c:pt idx="19">
                  <c:v>0.254</c:v>
                </c:pt>
                <c:pt idx="20">
                  <c:v>0.25800000000000001</c:v>
                </c:pt>
                <c:pt idx="21">
                  <c:v>0.214</c:v>
                </c:pt>
                <c:pt idx="22">
                  <c:v>0.16800000000000001</c:v>
                </c:pt>
                <c:pt idx="23">
                  <c:v>0.253</c:v>
                </c:pt>
                <c:pt idx="24">
                  <c:v>0.214</c:v>
                </c:pt>
                <c:pt idx="25">
                  <c:v>0.24399999999999999</c:v>
                </c:pt>
                <c:pt idx="26">
                  <c:v>0.19</c:v>
                </c:pt>
                <c:pt idx="27">
                  <c:v>0.23100000000000001</c:v>
                </c:pt>
                <c:pt idx="28">
                  <c:v>0.224</c:v>
                </c:pt>
                <c:pt idx="30">
                  <c:v>4.0000000000000001E-3</c:v>
                </c:pt>
                <c:pt idx="31">
                  <c:v>-2.8000000000000001E-2</c:v>
                </c:pt>
                <c:pt idx="32">
                  <c:v>-9.0999999999999998E-2</c:v>
                </c:pt>
                <c:pt idx="33">
                  <c:v>-0.34399999999999997</c:v>
                </c:pt>
                <c:pt idx="34">
                  <c:v>0</c:v>
                </c:pt>
                <c:pt idx="35">
                  <c:v>0</c:v>
                </c:pt>
                <c:pt idx="36">
                  <c:v>0</c:v>
                </c:pt>
                <c:pt idx="37">
                  <c:v>0</c:v>
                </c:pt>
                <c:pt idx="38">
                  <c:v>0</c:v>
                </c:pt>
                <c:pt idx="39">
                  <c:v>0</c:v>
                </c:pt>
                <c:pt idx="40">
                  <c:v>0</c:v>
                </c:pt>
              </c:numCache>
            </c:numRef>
          </c:yVal>
          <c:smooth val="0"/>
          <c:extLst xmlns:c16r2="http://schemas.microsoft.com/office/drawing/2015/06/chart">
            <c:ext xmlns:c16="http://schemas.microsoft.com/office/drawing/2014/chart" uri="{C3380CC4-5D6E-409C-BE32-E72D297353CC}">
              <c16:uniqueId val="{00000001-BA9F-4B90-9C79-42DC3A50433B}"/>
            </c:ext>
          </c:extLst>
        </c:ser>
        <c:ser>
          <c:idx val="0"/>
          <c:order val="0"/>
          <c:spPr>
            <a:ln w="38100" cap="sq" cmpd="sng">
              <a:solidFill>
                <a:srgbClr val="660066"/>
              </a:solidFill>
              <a:bevel/>
            </a:ln>
          </c:spPr>
          <c:marker>
            <c:symbol val="none"/>
          </c:marker>
          <c:xVal>
            <c:numRef>
              <c:f>'[Fvalue_1AM7_lambda-type_robust.xlsx]Sheet1'!$G$20:$G$45</c:f>
              <c:numCache>
                <c:formatCode>General</c:formatCode>
                <c:ptCount val="26"/>
              </c:numCache>
            </c:numRef>
          </c:xVal>
          <c:yVal>
            <c:numRef>
              <c:f>'[Fvalue_1AM7_lambda-type_robust.xlsx]Sheet1'!$H$20:$H$45</c:f>
              <c:numCache>
                <c:formatCode>General</c:formatCode>
                <c:ptCount val="26"/>
                <c:pt idx="0">
                  <c:v>-0.1</c:v>
                </c:pt>
                <c:pt idx="1">
                  <c:v>-0.1</c:v>
                </c:pt>
                <c:pt idx="3">
                  <c:v>-0.1</c:v>
                </c:pt>
                <c:pt idx="4">
                  <c:v>-0.1</c:v>
                </c:pt>
                <c:pt idx="6">
                  <c:v>-0.1</c:v>
                </c:pt>
                <c:pt idx="7">
                  <c:v>-0.1</c:v>
                </c:pt>
                <c:pt idx="9">
                  <c:v>-0.1</c:v>
                </c:pt>
                <c:pt idx="10">
                  <c:v>-0.1</c:v>
                </c:pt>
                <c:pt idx="12">
                  <c:v>-0.1</c:v>
                </c:pt>
                <c:pt idx="13">
                  <c:v>-0.1</c:v>
                </c:pt>
                <c:pt idx="15">
                  <c:v>-0.1</c:v>
                </c:pt>
                <c:pt idx="16">
                  <c:v>-0.1</c:v>
                </c:pt>
                <c:pt idx="18">
                  <c:v>-0.1</c:v>
                </c:pt>
                <c:pt idx="19">
                  <c:v>-0.1</c:v>
                </c:pt>
                <c:pt idx="21">
                  <c:v>-0.1</c:v>
                </c:pt>
                <c:pt idx="22">
                  <c:v>-0.1</c:v>
                </c:pt>
                <c:pt idx="24">
                  <c:v>-0.1</c:v>
                </c:pt>
                <c:pt idx="25">
                  <c:v>-0.1</c:v>
                </c:pt>
              </c:numCache>
            </c:numRef>
          </c:yVal>
          <c:smooth val="0"/>
          <c:extLst xmlns:c16r2="http://schemas.microsoft.com/office/drawing/2015/06/chart">
            <c:ext xmlns:c16="http://schemas.microsoft.com/office/drawing/2014/chart" uri="{C3380CC4-5D6E-409C-BE32-E72D297353CC}">
              <c16:uniqueId val="{00000002-BA9F-4B90-9C79-42DC3A50433B}"/>
            </c:ext>
          </c:extLst>
        </c:ser>
        <c:dLbls>
          <c:showLegendKey val="0"/>
          <c:showVal val="0"/>
          <c:showCatName val="0"/>
          <c:showSerName val="0"/>
          <c:showPercent val="0"/>
          <c:showBubbleSize val="0"/>
        </c:dLbls>
        <c:axId val="133651776"/>
        <c:axId val="86704128"/>
      </c:scatterChart>
      <c:valAx>
        <c:axId val="133651776"/>
        <c:scaling>
          <c:orientation val="minMax"/>
          <c:max val="155"/>
          <c:min val="1"/>
        </c:scaling>
        <c:delete val="0"/>
        <c:axPos val="b"/>
        <c:numFmt formatCode="General" sourceLinked="1"/>
        <c:majorTickMark val="out"/>
        <c:minorTickMark val="none"/>
        <c:tickLblPos val="nextTo"/>
        <c:spPr>
          <a:ln w="19050">
            <a:solidFill>
              <a:schemeClr val="tx1"/>
            </a:solidFill>
          </a:ln>
        </c:spPr>
        <c:txPr>
          <a:bodyPr/>
          <a:lstStyle/>
          <a:p>
            <a:pPr>
              <a:defRPr lang="ja-JP" sz="1800" b="1"/>
            </a:pPr>
            <a:endParaRPr lang="en-US"/>
          </a:p>
        </c:txPr>
        <c:crossAx val="86704128"/>
        <c:crossesAt val="-0.8"/>
        <c:crossBetween val="midCat"/>
        <c:majorUnit val="20"/>
      </c:valAx>
      <c:valAx>
        <c:axId val="86704128"/>
        <c:scaling>
          <c:orientation val="minMax"/>
          <c:max val="0.60000000000000009"/>
          <c:min val="-0.8"/>
        </c:scaling>
        <c:delete val="0"/>
        <c:axPos val="l"/>
        <c:numFmt formatCode="General" sourceLinked="1"/>
        <c:majorTickMark val="out"/>
        <c:minorTickMark val="none"/>
        <c:tickLblPos val="nextTo"/>
        <c:spPr>
          <a:ln w="19050">
            <a:solidFill>
              <a:schemeClr val="tx1"/>
            </a:solidFill>
          </a:ln>
        </c:spPr>
        <c:txPr>
          <a:bodyPr/>
          <a:lstStyle/>
          <a:p>
            <a:pPr>
              <a:defRPr lang="ja-JP" sz="1800" b="1"/>
            </a:pPr>
            <a:endParaRPr lang="en-US"/>
          </a:p>
        </c:txPr>
        <c:crossAx val="133651776"/>
        <c:crosses val="autoZero"/>
        <c:crossBetween val="midCat"/>
        <c:majorUnit val="0.2"/>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5" Type="http://schemas.openxmlformats.org/officeDocument/2006/relationships/image" Target="../media/image14.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 Id="rId4" Type="http://schemas.openxmlformats.org/officeDocument/2006/relationships/image" Target="../media/image18.wmf"/></Relationships>
</file>

<file path=ppt/drawings/drawing1.xml><?xml version="1.0" encoding="utf-8"?>
<c:userShapes xmlns:c="http://schemas.openxmlformats.org/drawingml/2006/chart">
  <cdr:relSizeAnchor xmlns:cdr="http://schemas.openxmlformats.org/drawingml/2006/chartDrawing">
    <cdr:from>
      <cdr:x>0.72847</cdr:x>
      <cdr:y>0.27053</cdr:y>
    </cdr:from>
    <cdr:to>
      <cdr:x>0.72847</cdr:x>
      <cdr:y>0.33776</cdr:y>
    </cdr:to>
    <cdr:cxnSp macro="">
      <cdr:nvCxnSpPr>
        <cdr:cNvPr id="4" name="直線矢印コネクタ 3"/>
        <cdr:cNvCxnSpPr/>
      </cdr:nvCxnSpPr>
      <cdr:spPr>
        <a:xfrm xmlns:a="http://schemas.openxmlformats.org/drawingml/2006/main">
          <a:off x="4421466" y="869223"/>
          <a:ext cx="0" cy="216024"/>
        </a:xfrm>
        <a:prstGeom xmlns:a="http://schemas.openxmlformats.org/drawingml/2006/main" prst="straightConnector1">
          <a:avLst/>
        </a:prstGeom>
        <a:ln xmlns:a="http://schemas.openxmlformats.org/drawingml/2006/main" w="19050">
          <a:solidFill>
            <a:srgbClr val="000066"/>
          </a:solidFill>
          <a:tailEnd type="stealth" w="sm"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0.7491</cdr:x>
      <cdr:y>0.27538</cdr:y>
    </cdr:from>
    <cdr:to>
      <cdr:x>0.7491</cdr:x>
      <cdr:y>0.34261</cdr:y>
    </cdr:to>
    <cdr:cxnSp macro="">
      <cdr:nvCxnSpPr>
        <cdr:cNvPr id="5" name="直線矢印コネクタ 4"/>
        <cdr:cNvCxnSpPr/>
      </cdr:nvCxnSpPr>
      <cdr:spPr>
        <a:xfrm xmlns:a="http://schemas.openxmlformats.org/drawingml/2006/main">
          <a:off x="4546645" y="884818"/>
          <a:ext cx="0" cy="216024"/>
        </a:xfrm>
        <a:prstGeom xmlns:a="http://schemas.openxmlformats.org/drawingml/2006/main" prst="straightConnector1">
          <a:avLst/>
        </a:prstGeom>
        <a:ln xmlns:a="http://schemas.openxmlformats.org/drawingml/2006/main" w="19050">
          <a:solidFill>
            <a:srgbClr val="000066"/>
          </a:solidFill>
          <a:tailEnd type="stealth" w="sm"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0.81713</cdr:x>
      <cdr:y>0.17848</cdr:y>
    </cdr:from>
    <cdr:to>
      <cdr:x>0.81713</cdr:x>
      <cdr:y>0.24572</cdr:y>
    </cdr:to>
    <cdr:cxnSp macro="">
      <cdr:nvCxnSpPr>
        <cdr:cNvPr id="6" name="直線矢印コネクタ 5"/>
        <cdr:cNvCxnSpPr/>
      </cdr:nvCxnSpPr>
      <cdr:spPr>
        <a:xfrm xmlns:a="http://schemas.openxmlformats.org/drawingml/2006/main">
          <a:off x="4959583" y="573480"/>
          <a:ext cx="0" cy="216024"/>
        </a:xfrm>
        <a:prstGeom xmlns:a="http://schemas.openxmlformats.org/drawingml/2006/main" prst="straightConnector1">
          <a:avLst/>
        </a:prstGeom>
        <a:ln xmlns:a="http://schemas.openxmlformats.org/drawingml/2006/main" w="19050">
          <a:solidFill>
            <a:srgbClr val="000066"/>
          </a:solidFill>
          <a:tailEnd type="stealth" w="sm"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0.63559</cdr:x>
      <cdr:y>0.85879</cdr:y>
    </cdr:from>
    <cdr:to>
      <cdr:x>0.6923</cdr:x>
      <cdr:y>0.85879</cdr:y>
    </cdr:to>
    <cdr:cxnSp macro="">
      <cdr:nvCxnSpPr>
        <cdr:cNvPr id="2" name="直線コネクタ 1"/>
        <cdr:cNvCxnSpPr/>
      </cdr:nvCxnSpPr>
      <cdr:spPr>
        <a:xfrm xmlns:a="http://schemas.openxmlformats.org/drawingml/2006/main">
          <a:off x="3615613" y="3034697"/>
          <a:ext cx="322652" cy="0"/>
        </a:xfrm>
        <a:prstGeom xmlns:a="http://schemas.openxmlformats.org/drawingml/2006/main" prst="line">
          <a:avLst/>
        </a:prstGeom>
        <a:ln xmlns:a="http://schemas.openxmlformats.org/drawingml/2006/main" w="762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0.70422</cdr:x>
      <cdr:y>0.85879</cdr:y>
    </cdr:from>
    <cdr:to>
      <cdr:x>0.96203</cdr:x>
      <cdr:y>0.85879</cdr:y>
    </cdr:to>
    <cdr:cxnSp macro="">
      <cdr:nvCxnSpPr>
        <cdr:cNvPr id="5" name="直線コネクタ 4"/>
        <cdr:cNvCxnSpPr/>
      </cdr:nvCxnSpPr>
      <cdr:spPr>
        <a:xfrm xmlns:a="http://schemas.openxmlformats.org/drawingml/2006/main">
          <a:off x="4006031" y="3034697"/>
          <a:ext cx="1466576" cy="0"/>
        </a:xfrm>
        <a:prstGeom xmlns:a="http://schemas.openxmlformats.org/drawingml/2006/main" prst="line">
          <a:avLst/>
        </a:prstGeom>
        <a:ln xmlns:a="http://schemas.openxmlformats.org/drawingml/2006/main" w="76200">
          <a:solidFill>
            <a:srgbClr val="FF0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15373" y="0"/>
            <a:ext cx="2918831" cy="493474"/>
          </a:xfrm>
          <a:prstGeom prst="rect">
            <a:avLst/>
          </a:prstGeom>
        </p:spPr>
        <p:txBody>
          <a:bodyPr vert="horz" lIns="91440" tIns="45720" rIns="91440" bIns="45720" rtlCol="0"/>
          <a:lstStyle>
            <a:lvl1pPr algn="r">
              <a:defRPr sz="1200"/>
            </a:lvl1pPr>
          </a:lstStyle>
          <a:p>
            <a:fld id="{14A09715-B454-4FB2-BCC8-3C8B0C24CD82}" type="datetimeFigureOut">
              <a:rPr kumimoji="1" lang="ja-JP" altLang="en-US" smtClean="0"/>
              <a:pPr/>
              <a:t>2016/9/9</a:t>
            </a:fld>
            <a:endParaRPr kumimoji="1" lang="ja-JP" altLang="en-US"/>
          </a:p>
        </p:txBody>
      </p:sp>
      <p:sp>
        <p:nvSpPr>
          <p:cNvPr id="4" name="フッター プレースホルダ 3"/>
          <p:cNvSpPr>
            <a:spLocks noGrp="1"/>
          </p:cNvSpPr>
          <p:nvPr>
            <p:ph type="ftr" sz="quarter" idx="2"/>
          </p:nvPr>
        </p:nvSpPr>
        <p:spPr>
          <a:xfrm>
            <a:off x="0" y="9374301"/>
            <a:ext cx="2918831" cy="493474"/>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15373" y="9374301"/>
            <a:ext cx="2918831" cy="493474"/>
          </a:xfrm>
          <a:prstGeom prst="rect">
            <a:avLst/>
          </a:prstGeom>
        </p:spPr>
        <p:txBody>
          <a:bodyPr vert="horz" lIns="91440" tIns="45720" rIns="91440" bIns="45720" rtlCol="0" anchor="b"/>
          <a:lstStyle>
            <a:lvl1pPr algn="r">
              <a:defRPr sz="1200"/>
            </a:lvl1pPr>
          </a:lstStyle>
          <a:p>
            <a:fld id="{2A7288FE-6C54-49FD-A4C4-4C19515929EC}" type="slidenum">
              <a:rPr kumimoji="1" lang="ja-JP" altLang="en-US" smtClean="0"/>
              <a:pPr/>
              <a:t>‹#›</a:t>
            </a:fld>
            <a:endParaRPr kumimoji="1" lang="ja-JP" altLang="en-US"/>
          </a:p>
        </p:txBody>
      </p:sp>
    </p:spTree>
    <p:extLst>
      <p:ext uri="{BB962C8B-B14F-4D97-AF65-F5344CB8AC3E}">
        <p14:creationId xmlns:p14="http://schemas.microsoft.com/office/powerpoint/2010/main" val="20331936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474"/>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15373" y="0"/>
            <a:ext cx="2918831" cy="493474"/>
          </a:xfrm>
          <a:prstGeom prst="rect">
            <a:avLst/>
          </a:prstGeom>
        </p:spPr>
        <p:txBody>
          <a:bodyPr vert="horz" lIns="91440" tIns="45720" rIns="91440" bIns="45720" rtlCol="0"/>
          <a:lstStyle>
            <a:lvl1pPr algn="r">
              <a:defRPr sz="1200"/>
            </a:lvl1pPr>
          </a:lstStyle>
          <a:p>
            <a:fld id="{22FABDA2-184C-4A4F-A8C5-AFEE79523E62}" type="datetimeFigureOut">
              <a:rPr kumimoji="1" lang="ja-JP" altLang="en-US" smtClean="0"/>
              <a:pPr/>
              <a:t>2016/9/9</a:t>
            </a:fld>
            <a:endParaRPr kumimoji="1" lang="ja-JP" altLang="en-US"/>
          </a:p>
        </p:txBody>
      </p:sp>
      <p:sp>
        <p:nvSpPr>
          <p:cNvPr id="4" name="スライド イメージ プレースホルダ 3"/>
          <p:cNvSpPr>
            <a:spLocks noGrp="1" noRot="1" noChangeAspect="1"/>
          </p:cNvSpPr>
          <p:nvPr>
            <p:ph type="sldImg" idx="2"/>
          </p:nvPr>
        </p:nvSpPr>
        <p:spPr>
          <a:xfrm>
            <a:off x="900113" y="739775"/>
            <a:ext cx="4935537" cy="370205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3577" y="4688007"/>
            <a:ext cx="5388610" cy="4441270"/>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374301"/>
            <a:ext cx="2918831" cy="493474"/>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15373" y="9374301"/>
            <a:ext cx="2918831" cy="493474"/>
          </a:xfrm>
          <a:prstGeom prst="rect">
            <a:avLst/>
          </a:prstGeom>
        </p:spPr>
        <p:txBody>
          <a:bodyPr vert="horz" lIns="91440" tIns="45720" rIns="91440" bIns="45720" rtlCol="0" anchor="b"/>
          <a:lstStyle>
            <a:lvl1pPr algn="r">
              <a:defRPr sz="1200"/>
            </a:lvl1pPr>
          </a:lstStyle>
          <a:p>
            <a:fld id="{95C19652-F34E-47AD-9B72-7D2859823458}" type="slidenum">
              <a:rPr kumimoji="1" lang="ja-JP" altLang="en-US" smtClean="0"/>
              <a:pPr/>
              <a:t>‹#›</a:t>
            </a:fld>
            <a:endParaRPr kumimoji="1" lang="ja-JP" altLang="en-US"/>
          </a:p>
        </p:txBody>
      </p:sp>
    </p:spTree>
    <p:extLst>
      <p:ext uri="{BB962C8B-B14F-4D97-AF65-F5344CB8AC3E}">
        <p14:creationId xmlns:p14="http://schemas.microsoft.com/office/powerpoint/2010/main" val="338729222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5C19652-F34E-47AD-9B72-7D2859823458}" type="slidenum">
              <a:rPr kumimoji="1" lang="ja-JP" altLang="en-US" smtClean="0"/>
              <a:pPr/>
              <a:t>2</a:t>
            </a:fld>
            <a:endParaRPr kumimoji="1"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a:t>
            </a:fld>
            <a:endParaRPr kumimoji="1" lang="ja-JP" altLang="en-US"/>
          </a:p>
        </p:txBody>
      </p:sp>
    </p:spTree>
    <p:extLst>
      <p:ext uri="{BB962C8B-B14F-4D97-AF65-F5344CB8AC3E}">
        <p14:creationId xmlns:p14="http://schemas.microsoft.com/office/powerpoint/2010/main" val="2568743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4</a:t>
            </a:fld>
            <a:endParaRPr kumimoji="1" lang="ja-JP" altLang="en-US"/>
          </a:p>
        </p:txBody>
      </p:sp>
    </p:spTree>
    <p:extLst>
      <p:ext uri="{BB962C8B-B14F-4D97-AF65-F5344CB8AC3E}">
        <p14:creationId xmlns:p14="http://schemas.microsoft.com/office/powerpoint/2010/main" val="1258451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0’25”</a:t>
            </a:r>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5</a:t>
            </a:fld>
            <a:endParaRPr kumimoji="1" lang="ja-JP" altLang="en-US"/>
          </a:p>
        </p:txBody>
      </p:sp>
    </p:spTree>
    <p:extLst>
      <p:ext uri="{BB962C8B-B14F-4D97-AF65-F5344CB8AC3E}">
        <p14:creationId xmlns:p14="http://schemas.microsoft.com/office/powerpoint/2010/main" val="2062690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6</a:t>
            </a:fld>
            <a:endParaRPr kumimoji="1" lang="ja-JP" altLang="en-US"/>
          </a:p>
        </p:txBody>
      </p:sp>
    </p:spTree>
    <p:extLst>
      <p:ext uri="{BB962C8B-B14F-4D97-AF65-F5344CB8AC3E}">
        <p14:creationId xmlns:p14="http://schemas.microsoft.com/office/powerpoint/2010/main" val="1467491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7</a:t>
            </a:fld>
            <a:endParaRPr kumimoji="1" lang="ja-JP" altLang="en-US"/>
          </a:p>
        </p:txBody>
      </p:sp>
    </p:spTree>
    <p:extLst>
      <p:ext uri="{BB962C8B-B14F-4D97-AF65-F5344CB8AC3E}">
        <p14:creationId xmlns:p14="http://schemas.microsoft.com/office/powerpoint/2010/main" val="2722482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8</a:t>
            </a:fld>
            <a:endParaRPr kumimoji="1" lang="ja-JP" altLang="en-US"/>
          </a:p>
        </p:txBody>
      </p:sp>
    </p:spTree>
    <p:extLst>
      <p:ext uri="{BB962C8B-B14F-4D97-AF65-F5344CB8AC3E}">
        <p14:creationId xmlns:p14="http://schemas.microsoft.com/office/powerpoint/2010/main" val="2035247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0CA7BF-CA94-4AE0-B780-CA458254117C}" type="slidenum">
              <a:rPr lang="ja-JP" altLang="en-US"/>
              <a:pPr/>
              <a:t>9</a:t>
            </a:fld>
            <a:endParaRPr lang="en-US" altLang="ja-JP"/>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ja-JP" altLang="ja-JP"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1F2E74-B95D-453B-8587-2B42D24CAAD9}" type="slidenum">
              <a:rPr lang="ja-JP" altLang="en-US"/>
              <a:pPr/>
              <a:t>10</a:t>
            </a:fld>
            <a:endParaRPr lang="en-US" altLang="ja-JP"/>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p:txBody>
          <a:bodyPr/>
          <a:lstStyle/>
          <a:p>
            <a:endParaRPr lang="en-US" altLang="ja-JP"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11</a:t>
            </a:fld>
            <a:endParaRPr kumimoji="1" lang="ja-JP" altLang="en-US"/>
          </a:p>
        </p:txBody>
      </p:sp>
    </p:spTree>
    <p:extLst>
      <p:ext uri="{BB962C8B-B14F-4D97-AF65-F5344CB8AC3E}">
        <p14:creationId xmlns:p14="http://schemas.microsoft.com/office/powerpoint/2010/main" val="1996369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12</a:t>
            </a:fld>
            <a:endParaRPr kumimoji="1" lang="ja-JP" altLang="en-US"/>
          </a:p>
        </p:txBody>
      </p:sp>
    </p:spTree>
    <p:extLst>
      <p:ext uri="{BB962C8B-B14F-4D97-AF65-F5344CB8AC3E}">
        <p14:creationId xmlns:p14="http://schemas.microsoft.com/office/powerpoint/2010/main" val="604399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0’15”</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We divide</a:t>
            </a:r>
            <a:r>
              <a:rPr kumimoji="1" lang="en-US" altLang="ja-JP" baseline="0" dirty="0" smtClean="0"/>
              <a:t> an ADM into two parts a horizontal line like this way and calculate the density of plots to the whole trapezoidal area, </a:t>
            </a:r>
            <a:r>
              <a:rPr kumimoji="1" lang="en-US" altLang="ja-JP" baseline="0" dirty="0" err="1" smtClean="0"/>
              <a:t>rhoH</a:t>
            </a:r>
            <a:r>
              <a:rPr kumimoji="1" lang="en-US" altLang="ja-JP" baseline="0" dirty="0" smtClean="0"/>
              <a:t> wave, and triangle area, </a:t>
            </a:r>
            <a:r>
              <a:rPr kumimoji="1" lang="en-US" altLang="ja-JP" baseline="0" dirty="0" err="1" smtClean="0"/>
              <a:t>rhoH</a:t>
            </a:r>
            <a:r>
              <a:rPr kumimoji="1" lang="en-US" altLang="ja-JP" baseline="0" dirty="0" smtClean="0"/>
              <a:t>, and calculate </a:t>
            </a:r>
            <a:r>
              <a:rPr kumimoji="1" lang="en-US" altLang="ja-JP" baseline="0" dirty="0" err="1" smtClean="0"/>
              <a:t>deltarhoH</a:t>
            </a:r>
            <a:r>
              <a:rPr kumimoji="1" lang="en-US" altLang="ja-JP" baseline="0" dirty="0" smtClean="0"/>
              <a:t>.</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13</a:t>
            </a:fld>
            <a:endParaRPr kumimoji="1" lang="ja-JP" altLang="en-US"/>
          </a:p>
        </p:txBody>
      </p:sp>
    </p:spTree>
    <p:extLst>
      <p:ext uri="{BB962C8B-B14F-4D97-AF65-F5344CB8AC3E}">
        <p14:creationId xmlns:p14="http://schemas.microsoft.com/office/powerpoint/2010/main" val="394359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14</a:t>
            </a:fld>
            <a:endParaRPr kumimoji="1" lang="ja-JP" altLang="en-US"/>
          </a:p>
        </p:txBody>
      </p:sp>
    </p:spTree>
    <p:extLst>
      <p:ext uri="{BB962C8B-B14F-4D97-AF65-F5344CB8AC3E}">
        <p14:creationId xmlns:p14="http://schemas.microsoft.com/office/powerpoint/2010/main" val="868969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0’20”</a:t>
            </a:r>
          </a:p>
          <a:p>
            <a:r>
              <a:rPr kumimoji="1" lang="en-US" altLang="ja-JP" dirty="0" smtClean="0"/>
              <a:t>As</a:t>
            </a:r>
            <a:r>
              <a:rPr kumimoji="1" lang="en-US" altLang="ja-JP" baseline="0" dirty="0" smtClean="0"/>
              <a:t> already mentioned, w</a:t>
            </a:r>
            <a:r>
              <a:rPr kumimoji="1" lang="en-US" altLang="ja-JP" dirty="0" smtClean="0"/>
              <a:t>e make the</a:t>
            </a:r>
            <a:r>
              <a:rPr kumimoji="1" lang="en-US" altLang="ja-JP" baseline="0" dirty="0" smtClean="0"/>
              <a:t> search of homologues or orthologues by BLAST and make the multiple sequence alignment.</a:t>
            </a:r>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15</a:t>
            </a:fld>
            <a:endParaRPr kumimoji="1" lang="ja-JP" altLang="en-US"/>
          </a:p>
        </p:txBody>
      </p:sp>
    </p:spTree>
    <p:extLst>
      <p:ext uri="{BB962C8B-B14F-4D97-AF65-F5344CB8AC3E}">
        <p14:creationId xmlns:p14="http://schemas.microsoft.com/office/powerpoint/2010/main" val="3665496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a:t>
            </a:r>
          </a:p>
          <a:p>
            <a:r>
              <a:rPr kumimoji="1" lang="en-US" altLang="ja-JP" dirty="0" smtClean="0"/>
              <a:t>Then, we predict compact regions</a:t>
            </a:r>
            <a:r>
              <a:rPr kumimoji="1" lang="en-US" altLang="ja-JP" baseline="0" dirty="0" smtClean="0"/>
              <a:t> within each searched protein sequence by ADM.</a:t>
            </a:r>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16</a:t>
            </a:fld>
            <a:endParaRPr kumimoji="1" lang="ja-JP" altLang="en-US"/>
          </a:p>
        </p:txBody>
      </p:sp>
    </p:spTree>
    <p:extLst>
      <p:ext uri="{BB962C8B-B14F-4D97-AF65-F5344CB8AC3E}">
        <p14:creationId xmlns:p14="http://schemas.microsoft.com/office/powerpoint/2010/main" val="3266617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17</a:t>
            </a:fld>
            <a:endParaRPr kumimoji="1" lang="ja-JP" altLang="en-US"/>
          </a:p>
        </p:txBody>
      </p:sp>
    </p:spTree>
    <p:extLst>
      <p:ext uri="{BB962C8B-B14F-4D97-AF65-F5344CB8AC3E}">
        <p14:creationId xmlns:p14="http://schemas.microsoft.com/office/powerpoint/2010/main" val="891199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5C19652-F34E-47AD-9B72-7D2859823458}" type="slidenum">
              <a:rPr kumimoji="1" lang="ja-JP" altLang="en-US" smtClean="0"/>
              <a:pPr/>
              <a:t>18</a:t>
            </a:fld>
            <a:endParaRPr kumimoji="1" lang="ja-JP"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fld id="{95C19652-F34E-47AD-9B72-7D2859823458}" type="slidenum">
              <a:rPr kumimoji="1" lang="ja-JP" altLang="en-US" smtClean="0"/>
              <a:pPr/>
              <a:t>19</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20</a:t>
            </a:fld>
            <a:endParaRPr kumimoji="1" lang="ja-JP" altLang="en-US"/>
          </a:p>
        </p:txBody>
      </p:sp>
    </p:spTree>
    <p:extLst>
      <p:ext uri="{BB962C8B-B14F-4D97-AF65-F5344CB8AC3E}">
        <p14:creationId xmlns:p14="http://schemas.microsoft.com/office/powerpoint/2010/main" val="549465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21</a:t>
            </a:fld>
            <a:endParaRPr kumimoji="1" lang="ja-JP" altLang="en-US"/>
          </a:p>
        </p:txBody>
      </p:sp>
    </p:spTree>
    <p:extLst>
      <p:ext uri="{BB962C8B-B14F-4D97-AF65-F5344CB8AC3E}">
        <p14:creationId xmlns:p14="http://schemas.microsoft.com/office/powerpoint/2010/main" val="2727258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0’10”</a:t>
            </a:r>
          </a:p>
          <a:p>
            <a:r>
              <a:rPr kumimoji="1" lang="en-US" altLang="ja-JP" dirty="0" smtClean="0"/>
              <a:t>We</a:t>
            </a:r>
            <a:r>
              <a:rPr kumimoji="1" lang="en-US" altLang="ja-JP" baseline="0" dirty="0" smtClean="0"/>
              <a:t> are applying the present techniques to various protein families, and today I focus on the lysozyme-like fold proteins.</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22</a:t>
            </a:fld>
            <a:endParaRPr kumimoji="1" lang="ja-JP" altLang="en-US"/>
          </a:p>
        </p:txBody>
      </p:sp>
    </p:spTree>
    <p:extLst>
      <p:ext uri="{BB962C8B-B14F-4D97-AF65-F5344CB8AC3E}">
        <p14:creationId xmlns:p14="http://schemas.microsoft.com/office/powerpoint/2010/main" val="1882533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24</a:t>
            </a:fld>
            <a:endParaRPr kumimoji="1" lang="ja-JP" altLang="en-US"/>
          </a:p>
        </p:txBody>
      </p:sp>
    </p:spTree>
    <p:extLst>
      <p:ext uri="{BB962C8B-B14F-4D97-AF65-F5344CB8AC3E}">
        <p14:creationId xmlns:p14="http://schemas.microsoft.com/office/powerpoint/2010/main" val="36234518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25</a:t>
            </a:fld>
            <a:endParaRPr kumimoji="1" lang="ja-JP" altLang="en-US"/>
          </a:p>
        </p:txBody>
      </p:sp>
    </p:spTree>
    <p:extLst>
      <p:ext uri="{BB962C8B-B14F-4D97-AF65-F5344CB8AC3E}">
        <p14:creationId xmlns:p14="http://schemas.microsoft.com/office/powerpoint/2010/main" val="314150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26</a:t>
            </a:fld>
            <a:endParaRPr kumimoji="1" lang="ja-JP" altLang="en-US"/>
          </a:p>
        </p:txBody>
      </p:sp>
    </p:spTree>
    <p:extLst>
      <p:ext uri="{BB962C8B-B14F-4D97-AF65-F5344CB8AC3E}">
        <p14:creationId xmlns:p14="http://schemas.microsoft.com/office/powerpoint/2010/main" val="25177820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27</a:t>
            </a:fld>
            <a:endParaRPr kumimoji="1" lang="ja-JP" altLang="en-US"/>
          </a:p>
        </p:txBody>
      </p:sp>
    </p:spTree>
    <p:extLst>
      <p:ext uri="{BB962C8B-B14F-4D97-AF65-F5344CB8AC3E}">
        <p14:creationId xmlns:p14="http://schemas.microsoft.com/office/powerpoint/2010/main" val="1442608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28</a:t>
            </a:fld>
            <a:endParaRPr kumimoji="1" lang="ja-JP" altLang="en-US"/>
          </a:p>
        </p:txBody>
      </p:sp>
    </p:spTree>
    <p:extLst>
      <p:ext uri="{BB962C8B-B14F-4D97-AF65-F5344CB8AC3E}">
        <p14:creationId xmlns:p14="http://schemas.microsoft.com/office/powerpoint/2010/main" val="4783933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29</a:t>
            </a:fld>
            <a:endParaRPr kumimoji="1" lang="ja-JP" altLang="en-US"/>
          </a:p>
        </p:txBody>
      </p:sp>
    </p:spTree>
    <p:extLst>
      <p:ext uri="{BB962C8B-B14F-4D97-AF65-F5344CB8AC3E}">
        <p14:creationId xmlns:p14="http://schemas.microsoft.com/office/powerpoint/2010/main" val="16830868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30</a:t>
            </a:fld>
            <a:endParaRPr kumimoji="1" lang="ja-JP" altLang="en-US"/>
          </a:p>
        </p:txBody>
      </p:sp>
    </p:spTree>
    <p:extLst>
      <p:ext uri="{BB962C8B-B14F-4D97-AF65-F5344CB8AC3E}">
        <p14:creationId xmlns:p14="http://schemas.microsoft.com/office/powerpoint/2010/main" val="36205622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31</a:t>
            </a:fld>
            <a:endParaRPr kumimoji="1" lang="ja-JP" altLang="en-US"/>
          </a:p>
        </p:txBody>
      </p:sp>
    </p:spTree>
    <p:extLst>
      <p:ext uri="{BB962C8B-B14F-4D97-AF65-F5344CB8AC3E}">
        <p14:creationId xmlns:p14="http://schemas.microsoft.com/office/powerpoint/2010/main" val="1145335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32</a:t>
            </a:fld>
            <a:endParaRPr kumimoji="1" lang="ja-JP" altLang="en-US"/>
          </a:p>
        </p:txBody>
      </p:sp>
    </p:spTree>
    <p:extLst>
      <p:ext uri="{BB962C8B-B14F-4D97-AF65-F5344CB8AC3E}">
        <p14:creationId xmlns:p14="http://schemas.microsoft.com/office/powerpoint/2010/main" val="24692444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33</a:t>
            </a:fld>
            <a:endParaRPr kumimoji="1" lang="ja-JP" altLang="en-US"/>
          </a:p>
        </p:txBody>
      </p:sp>
    </p:spTree>
    <p:extLst>
      <p:ext uri="{BB962C8B-B14F-4D97-AF65-F5344CB8AC3E}">
        <p14:creationId xmlns:p14="http://schemas.microsoft.com/office/powerpoint/2010/main" val="31410810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34</a:t>
            </a:fld>
            <a:endParaRPr kumimoji="1" lang="ja-JP" altLang="en-US"/>
          </a:p>
        </p:txBody>
      </p:sp>
    </p:spTree>
    <p:extLst>
      <p:ext uri="{BB962C8B-B14F-4D97-AF65-F5344CB8AC3E}">
        <p14:creationId xmlns:p14="http://schemas.microsoft.com/office/powerpoint/2010/main" val="2349516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35</a:t>
            </a:fld>
            <a:endParaRPr kumimoji="1" lang="ja-JP" altLang="en-US"/>
          </a:p>
        </p:txBody>
      </p:sp>
    </p:spTree>
    <p:extLst>
      <p:ext uri="{BB962C8B-B14F-4D97-AF65-F5344CB8AC3E}">
        <p14:creationId xmlns:p14="http://schemas.microsoft.com/office/powerpoint/2010/main" val="38100987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0’35”</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slide shows the results of ADMs for</a:t>
            </a:r>
            <a:r>
              <a:rPr kumimoji="1" lang="en-US" altLang="ja-JP" baseline="0" dirty="0" smtClean="0"/>
              <a:t> </a:t>
            </a:r>
            <a:r>
              <a:rPr kumimoji="1" lang="en-US" altLang="ja-JP" baseline="0" dirty="0" err="1" smtClean="0"/>
              <a:t>rambda</a:t>
            </a:r>
            <a:r>
              <a:rPr kumimoji="1" lang="en-US" altLang="ja-JP" dirty="0" smtClean="0"/>
              <a:t>-type lysozyme, </a:t>
            </a:r>
            <a:r>
              <a:rPr kumimoji="1" lang="en-US" altLang="ja-JP" dirty="0" err="1" smtClean="0"/>
              <a:t>rambda</a:t>
            </a:r>
            <a:r>
              <a:rPr kumimoji="1" lang="en-US" altLang="ja-JP" dirty="0" smtClean="0"/>
              <a:t>-phage</a:t>
            </a:r>
            <a:r>
              <a:rPr kumimoji="1" lang="en-US" altLang="ja-JP" baseline="0" dirty="0" smtClean="0"/>
              <a:t> </a:t>
            </a:r>
            <a:r>
              <a:rPr kumimoji="1" lang="en-US" altLang="ja-JP" dirty="0" smtClean="0"/>
              <a:t>lysozyme and its homologs in the multiple alignment.</a:t>
            </a:r>
            <a:r>
              <a:rPr kumimoji="1" lang="en-US" altLang="ja-JP" baseline="0" dirty="0" smtClean="0"/>
              <a:t> This protein is somewhat exceptional. That is, evolutionary conserved region are here and here and these region indicate the common folding units but these regions do not include the common topology units. Thus, the folding units in this protein may different from others but still we can find the common feature with others.</a:t>
            </a:r>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36</a:t>
            </a:fld>
            <a:endParaRPr kumimoji="1" lang="ja-JP" altLang="en-US"/>
          </a:p>
        </p:txBody>
      </p:sp>
    </p:spTree>
    <p:extLst>
      <p:ext uri="{BB962C8B-B14F-4D97-AF65-F5344CB8AC3E}">
        <p14:creationId xmlns:p14="http://schemas.microsoft.com/office/powerpoint/2010/main" val="13651287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0’25</a:t>
            </a:r>
            <a:r>
              <a:rPr kumimoji="1" lang="ja-JP" altLang="en-US" dirty="0" smtClean="0"/>
              <a:t>“</a:t>
            </a:r>
            <a:endParaRPr kumimoji="1" lang="en-US" altLang="ja-JP" dirty="0" smtClean="0"/>
          </a:p>
          <a:p>
            <a:r>
              <a:rPr kumimoji="1" lang="en-US" altLang="ja-JP" baseline="0" dirty="0" smtClean="0"/>
              <a:t>In goose lysozyme, the ratio of the number of conserved hydrophobic residues within the predicted compact regions to all of them is 49.1% and on the other hand, the ratio of the sequence length of total compact regions to the whole sequence is 44.8%. Again, that means that the conserved hydrophobic residues tend to exist in the compact regions.</a:t>
            </a:r>
            <a:endParaRPr kumimoji="1" lang="ja-JP" altLang="en-US"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37</a:t>
            </a:fld>
            <a:endParaRPr kumimoji="1" lang="ja-JP" altLang="en-US"/>
          </a:p>
        </p:txBody>
      </p:sp>
    </p:spTree>
    <p:extLst>
      <p:ext uri="{BB962C8B-B14F-4D97-AF65-F5344CB8AC3E}">
        <p14:creationId xmlns:p14="http://schemas.microsoft.com/office/powerpoint/2010/main" val="2122495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38</a:t>
            </a:fld>
            <a:endParaRPr kumimoji="1" lang="ja-JP" altLang="en-US"/>
          </a:p>
        </p:txBody>
      </p:sp>
    </p:spTree>
    <p:extLst>
      <p:ext uri="{BB962C8B-B14F-4D97-AF65-F5344CB8AC3E}">
        <p14:creationId xmlns:p14="http://schemas.microsoft.com/office/powerpoint/2010/main" val="42495563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39</a:t>
            </a:fld>
            <a:endParaRPr kumimoji="1" lang="ja-JP" altLang="en-US"/>
          </a:p>
        </p:txBody>
      </p:sp>
    </p:spTree>
    <p:extLst>
      <p:ext uri="{BB962C8B-B14F-4D97-AF65-F5344CB8AC3E}">
        <p14:creationId xmlns:p14="http://schemas.microsoft.com/office/powerpoint/2010/main" val="26862286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40</a:t>
            </a:fld>
            <a:endParaRPr kumimoji="1" lang="ja-JP" altLang="en-US"/>
          </a:p>
        </p:txBody>
      </p:sp>
    </p:spTree>
    <p:extLst>
      <p:ext uri="{BB962C8B-B14F-4D97-AF65-F5344CB8AC3E}">
        <p14:creationId xmlns:p14="http://schemas.microsoft.com/office/powerpoint/2010/main" val="18903284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41</a:t>
            </a:fld>
            <a:endParaRPr kumimoji="1" lang="ja-JP" altLang="en-US"/>
          </a:p>
        </p:txBody>
      </p:sp>
    </p:spTree>
    <p:extLst>
      <p:ext uri="{BB962C8B-B14F-4D97-AF65-F5344CB8AC3E}">
        <p14:creationId xmlns:p14="http://schemas.microsoft.com/office/powerpoint/2010/main" val="38480779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en-US" altLang="ja-JP" dirty="0" smtClean="0"/>
          </a:p>
        </p:txBody>
      </p:sp>
      <p:sp>
        <p:nvSpPr>
          <p:cNvPr id="4" name="スライド番号プレースホルダ 3"/>
          <p:cNvSpPr>
            <a:spLocks noGrp="1"/>
          </p:cNvSpPr>
          <p:nvPr>
            <p:ph type="sldNum" sz="quarter" idx="10"/>
          </p:nvPr>
        </p:nvSpPr>
        <p:spPr/>
        <p:txBody>
          <a:bodyPr/>
          <a:lstStyle/>
          <a:p>
            <a:fld id="{95C19652-F34E-47AD-9B72-7D2859823458}" type="slidenum">
              <a:rPr kumimoji="1" lang="ja-JP" altLang="en-US" smtClean="0"/>
              <a:pPr/>
              <a:t>42</a:t>
            </a:fld>
            <a:endParaRPr kumimoji="1" lang="ja-JP"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p:txBody>
      </p:sp>
      <p:sp>
        <p:nvSpPr>
          <p:cNvPr id="4" name="スライド番号プレースホルダ 3"/>
          <p:cNvSpPr>
            <a:spLocks noGrp="1"/>
          </p:cNvSpPr>
          <p:nvPr>
            <p:ph type="sldNum" sz="quarter" idx="10"/>
          </p:nvPr>
        </p:nvSpPr>
        <p:spPr/>
        <p:txBody>
          <a:bodyPr/>
          <a:lstStyle/>
          <a:p>
            <a:fld id="{95C19652-F34E-47AD-9B72-7D2859823458}" type="slidenum">
              <a:rPr kumimoji="1" lang="ja-JP" altLang="en-US" smtClean="0"/>
              <a:pPr/>
              <a:t>43</a:t>
            </a:fld>
            <a:endParaRPr kumimoji="1" lang="ja-JP"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5C19652-F34E-47AD-9B72-7D2859823458}" type="slidenum">
              <a:rPr kumimoji="1" lang="ja-JP" altLang="en-US" smtClean="0"/>
              <a:pPr/>
              <a:t>44</a:t>
            </a:fld>
            <a:endParaRPr kumimoji="1" lang="ja-JP" altLang="en-US"/>
          </a:p>
        </p:txBody>
      </p:sp>
    </p:spTree>
    <p:extLst>
      <p:ext uri="{BB962C8B-B14F-4D97-AF65-F5344CB8AC3E}">
        <p14:creationId xmlns:p14="http://schemas.microsoft.com/office/powerpoint/2010/main" val="62180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pPr/>
              <a:t>2016/9/9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FFCC"/>
            </a:gs>
            <a:gs pos="50000">
              <a:srgbClr val="CCFFCC"/>
            </a:gs>
            <a:gs pos="100000">
              <a:schemeClr val="accent1">
                <a:tint val="23500"/>
                <a:satMod val="160000"/>
              </a:schemeClr>
            </a:gs>
          </a:gsLst>
          <a:lin ang="13500000" scaled="1"/>
          <a:tileRect/>
        </a:gradFill>
        <a:effectLst/>
      </p:bgPr>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pPr/>
              <a:t>2016/9/9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notesSlide" Target="../notesSlides/notesSlide11.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12.xml"/><Relationship Id="rId7"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5.wmf"/><Relationship Id="rId5" Type="http://schemas.openxmlformats.org/officeDocument/2006/relationships/oleObject" Target="../embeddings/oleObject2.bin"/><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14.wmf"/><Relationship Id="rId3" Type="http://schemas.openxmlformats.org/officeDocument/2006/relationships/notesSlide" Target="../notesSlides/notesSlide17.xml"/><Relationship Id="rId7" Type="http://schemas.openxmlformats.org/officeDocument/2006/relationships/image" Target="../media/image11.wmf"/><Relationship Id="rId12"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4.bin"/><Relationship Id="rId11" Type="http://schemas.openxmlformats.org/officeDocument/2006/relationships/image" Target="../media/image13.wmf"/><Relationship Id="rId5" Type="http://schemas.openxmlformats.org/officeDocument/2006/relationships/image" Target="../media/image10.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12.w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10.bin"/><Relationship Id="rId3" Type="http://schemas.openxmlformats.org/officeDocument/2006/relationships/notesSlide" Target="../notesSlides/notesSlide19.xml"/><Relationship Id="rId7" Type="http://schemas.openxmlformats.org/officeDocument/2006/relationships/image" Target="../media/image16.wmf"/><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9.bin"/><Relationship Id="rId11" Type="http://schemas.openxmlformats.org/officeDocument/2006/relationships/image" Target="../media/image18.wmf"/><Relationship Id="rId5" Type="http://schemas.openxmlformats.org/officeDocument/2006/relationships/image" Target="../media/image15.wmf"/><Relationship Id="rId10" Type="http://schemas.openxmlformats.org/officeDocument/2006/relationships/oleObject" Target="../embeddings/oleObject11.bin"/><Relationship Id="rId4" Type="http://schemas.openxmlformats.org/officeDocument/2006/relationships/oleObject" Target="../embeddings/oleObject8.bin"/><Relationship Id="rId9" Type="http://schemas.openxmlformats.org/officeDocument/2006/relationships/image" Target="../media/image17.w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20013;&#23798;/3b0k.dsv" TargetMode="External"/><Relationship Id="rId5" Type="http://schemas.openxmlformats.org/officeDocument/2006/relationships/hyperlink" Target="&#20013;&#23798;/2vb1.dsv" TargetMode="Externa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image" Target="../media/image29.emf"/><Relationship Id="rId4" Type="http://schemas.openxmlformats.org/officeDocument/2006/relationships/image" Target="../media/image28.emf"/></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hyperlink" Target="&#20013;&#23798;/All%20intro.dsv" TargetMode="External"/><Relationship Id="rId10" Type="http://schemas.openxmlformats.org/officeDocument/2006/relationships/image" Target="../media/image40.png"/><Relationship Id="rId4" Type="http://schemas.openxmlformats.org/officeDocument/2006/relationships/image" Target="../media/image35.png"/><Relationship Id="rId9"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1.emf"/><Relationship Id="rId7"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42.emf"/><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4.emf"/><Relationship Id="rId7"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emf"/><Relationship Id="rId4" Type="http://schemas.openxmlformats.org/officeDocument/2006/relationships/chart" Target="../charts/chart5.xml"/></Relationships>
</file>

<file path=ppt/slides/_rels/slide33.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7.emf"/><Relationship Id="rId7"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emf"/><Relationship Id="rId4" Type="http://schemas.openxmlformats.org/officeDocument/2006/relationships/chart" Target="../charts/chart7.xml"/></Relationships>
</file>

<file path=ppt/slides/_rels/slide3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0.emf"/><Relationship Id="rId7"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chart" Target="../charts/chart9.xml"/><Relationship Id="rId4" Type="http://schemas.openxmlformats.org/officeDocument/2006/relationships/image" Target="../media/image51.emf"/></Relationships>
</file>

<file path=ppt/slides/_rels/slide37.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54.emf"/><Relationship Id="rId5" Type="http://schemas.openxmlformats.org/officeDocument/2006/relationships/chart" Target="../charts/chart11.xml"/><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chart" Target="../charts/chart12.xml"/><Relationship Id="rId5" Type="http://schemas.openxmlformats.org/officeDocument/2006/relationships/image" Target="../media/image56.emf"/><Relationship Id="rId4" Type="http://schemas.openxmlformats.org/officeDocument/2006/relationships/image" Target="../media/image55.png"/></Relationships>
</file>

<file path=ppt/slides/_rels/slide4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emf"/><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60.emf"/><Relationship Id="rId5" Type="http://schemas.openxmlformats.org/officeDocument/2006/relationships/image" Target="../media/image59.png"/><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18" Type="http://schemas.openxmlformats.org/officeDocument/2006/relationships/image" Target="../media/image76.png"/><Relationship Id="rId3" Type="http://schemas.openxmlformats.org/officeDocument/2006/relationships/image" Target="../media/image61.png"/><Relationship Id="rId21" Type="http://schemas.openxmlformats.org/officeDocument/2006/relationships/image" Target="../media/image79.png"/><Relationship Id="rId7" Type="http://schemas.openxmlformats.org/officeDocument/2006/relationships/image" Target="../media/image65.png"/><Relationship Id="rId12" Type="http://schemas.openxmlformats.org/officeDocument/2006/relationships/image" Target="../media/image70.png"/><Relationship Id="rId17" Type="http://schemas.openxmlformats.org/officeDocument/2006/relationships/image" Target="../media/image75.png"/><Relationship Id="rId2" Type="http://schemas.openxmlformats.org/officeDocument/2006/relationships/notesSlide" Target="../notesSlides/notesSlide41.xml"/><Relationship Id="rId16" Type="http://schemas.openxmlformats.org/officeDocument/2006/relationships/image" Target="../media/image74.png"/><Relationship Id="rId20"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5" Type="http://schemas.openxmlformats.org/officeDocument/2006/relationships/image" Target="../media/image73.png"/><Relationship Id="rId10" Type="http://schemas.openxmlformats.org/officeDocument/2006/relationships/image" Target="../media/image68.png"/><Relationship Id="rId19" Type="http://schemas.openxmlformats.org/officeDocument/2006/relationships/image" Target="../media/image77.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8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46.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2533" y="2060848"/>
            <a:ext cx="7560840" cy="2800767"/>
          </a:xfrm>
          <a:prstGeom prst="rect">
            <a:avLst/>
          </a:prstGeom>
        </p:spPr>
        <p:txBody>
          <a:bodyPr wrap="square">
            <a:spAutoFit/>
          </a:bodyPr>
          <a:lstStyle/>
          <a:p>
            <a:pPr algn="ctr"/>
            <a:r>
              <a:rPr lang="en-IN" sz="4000" b="1" dirty="0"/>
              <a:t>6</a:t>
            </a:r>
            <a:r>
              <a:rPr lang="en-IN" sz="4000" b="1" baseline="30000" dirty="0"/>
              <a:t>th</a:t>
            </a:r>
            <a:r>
              <a:rPr lang="en-IN" sz="4000" b="1" dirty="0"/>
              <a:t> International Conference on </a:t>
            </a:r>
          </a:p>
          <a:p>
            <a:pPr algn="ctr"/>
            <a:r>
              <a:rPr lang="en-IN" sz="4000" b="1" dirty="0"/>
              <a:t>Structural Biology</a:t>
            </a:r>
          </a:p>
          <a:p>
            <a:pPr algn="ctr"/>
            <a:endParaRPr lang="en-IN" sz="3200" dirty="0"/>
          </a:p>
          <a:p>
            <a:pPr algn="ctr"/>
            <a:r>
              <a:rPr lang="en-IN" sz="3200" dirty="0"/>
              <a:t>August 22-23, 2016</a:t>
            </a:r>
          </a:p>
          <a:p>
            <a:pPr algn="ctr"/>
            <a:r>
              <a:rPr lang="en-IN" sz="3200" dirty="0"/>
              <a:t>New Orleans, USA</a:t>
            </a:r>
            <a:endParaRPr lang="en-IN" sz="3200" dirty="0"/>
          </a:p>
        </p:txBody>
      </p:sp>
      <p:pic>
        <p:nvPicPr>
          <p:cNvPr id="81922" name="Picture 2" descr="C:\Users\structuralbiology\Desktop\conference_series_log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126" y="652313"/>
            <a:ext cx="3080777" cy="534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2371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332656"/>
            <a:ext cx="9144000" cy="6555641"/>
          </a:xfrm>
          <a:prstGeom prst="rect">
            <a:avLst/>
          </a:prstGeom>
          <a:noFill/>
        </p:spPr>
        <p:txBody>
          <a:bodyPr wrap="square" rtlCol="0">
            <a:spAutoFit/>
          </a:bodyPr>
          <a:lstStyle/>
          <a:p>
            <a:pPr algn="ctr"/>
            <a:r>
              <a:rPr lang="en-US" altLang="ja-JP" sz="4400" dirty="0" smtClean="0">
                <a:solidFill>
                  <a:srgbClr val="002060"/>
                </a:solidFill>
                <a:latin typeface="Arial Unicode MS" pitchFamily="50" charset="-128"/>
                <a:ea typeface="Arial Unicode MS" pitchFamily="50" charset="-128"/>
                <a:cs typeface="Arial Unicode MS" pitchFamily="50" charset="-128"/>
              </a:rPr>
              <a:t>Decoding amino acid sequences of proteins to predict location of folding nucleation sites</a:t>
            </a:r>
            <a:endParaRPr lang="ja-JP" altLang="ja-JP" sz="4400" dirty="0" smtClean="0">
              <a:solidFill>
                <a:srgbClr val="002060"/>
              </a:solidFill>
              <a:latin typeface="Arial Unicode MS" pitchFamily="50" charset="-128"/>
              <a:ea typeface="Arial Unicode MS" pitchFamily="50" charset="-128"/>
              <a:cs typeface="Arial Unicode MS" pitchFamily="50" charset="-128"/>
            </a:endParaRPr>
          </a:p>
          <a:p>
            <a:pPr algn="ctr"/>
            <a:endParaRPr lang="en-US" altLang="ja-JP" sz="3600" dirty="0" smtClean="0">
              <a:solidFill>
                <a:srgbClr val="000066"/>
              </a:solidFill>
              <a:latin typeface="Arial" pitchFamily="34" charset="0"/>
              <a:cs typeface="Arial" pitchFamily="34" charset="0"/>
            </a:endParaRPr>
          </a:p>
          <a:p>
            <a:pPr algn="ctr"/>
            <a:endParaRPr lang="en-US" altLang="ja-JP" sz="3600" dirty="0" smtClean="0">
              <a:solidFill>
                <a:srgbClr val="000066"/>
              </a:solidFill>
              <a:latin typeface="Arial" pitchFamily="34" charset="0"/>
              <a:cs typeface="Arial" pitchFamily="34" charset="0"/>
            </a:endParaRPr>
          </a:p>
          <a:p>
            <a:pPr algn="ctr"/>
            <a:endParaRPr lang="ja-JP" altLang="ja-JP" sz="3600" dirty="0" smtClean="0">
              <a:solidFill>
                <a:srgbClr val="000066"/>
              </a:solidFill>
              <a:latin typeface="Arial" pitchFamily="34" charset="0"/>
              <a:cs typeface="Arial" pitchFamily="34" charset="0"/>
            </a:endParaRPr>
          </a:p>
          <a:p>
            <a:pPr algn="ctr"/>
            <a:r>
              <a:rPr lang="en-US" altLang="ja-JP" sz="3600" dirty="0" smtClean="0">
                <a:solidFill>
                  <a:srgbClr val="000066"/>
                </a:solidFill>
                <a:latin typeface="Arial Unicode MS" pitchFamily="50" charset="-128"/>
                <a:ea typeface="Arial Unicode MS" pitchFamily="50" charset="-128"/>
                <a:cs typeface="Arial Unicode MS" pitchFamily="50" charset="-128"/>
              </a:rPr>
              <a:t>Takeshi Kikuchi, </a:t>
            </a:r>
          </a:p>
          <a:p>
            <a:pPr algn="ctr"/>
            <a:r>
              <a:rPr lang="en-US" altLang="ja-JP" sz="3600" dirty="0" smtClean="0">
                <a:solidFill>
                  <a:srgbClr val="000066"/>
                </a:solidFill>
                <a:latin typeface="Arial Unicode MS" pitchFamily="50" charset="-128"/>
                <a:ea typeface="Arial Unicode MS" pitchFamily="50" charset="-128"/>
                <a:cs typeface="Arial Unicode MS" pitchFamily="50" charset="-128"/>
              </a:rPr>
              <a:t>Department of Bioinformatics</a:t>
            </a:r>
            <a:endParaRPr lang="ja-JP" altLang="ja-JP" sz="3600" dirty="0" smtClean="0">
              <a:solidFill>
                <a:srgbClr val="000066"/>
              </a:solidFill>
              <a:latin typeface="Arial Unicode MS" pitchFamily="50" charset="-128"/>
              <a:ea typeface="Arial Unicode MS" pitchFamily="50" charset="-128"/>
              <a:cs typeface="Arial Unicode MS" pitchFamily="50" charset="-128"/>
            </a:endParaRPr>
          </a:p>
          <a:p>
            <a:pPr algn="ctr"/>
            <a:r>
              <a:rPr lang="en-US" altLang="ja-JP" sz="3600" dirty="0" smtClean="0">
                <a:solidFill>
                  <a:srgbClr val="000066"/>
                </a:solidFill>
                <a:latin typeface="Arial Unicode MS" pitchFamily="50" charset="-128"/>
                <a:ea typeface="Arial Unicode MS" pitchFamily="50" charset="-128"/>
                <a:cs typeface="Arial Unicode MS" pitchFamily="50" charset="-128"/>
              </a:rPr>
              <a:t>College of Life </a:t>
            </a:r>
            <a:r>
              <a:rPr lang="en-US" altLang="ja-JP" sz="3600" dirty="0" smtClean="0">
                <a:solidFill>
                  <a:srgbClr val="000066"/>
                </a:solidFill>
                <a:latin typeface="Arial" pitchFamily="34" charset="0"/>
                <a:cs typeface="Arial" pitchFamily="34" charset="0"/>
              </a:rPr>
              <a:t>Sciences</a:t>
            </a:r>
          </a:p>
          <a:p>
            <a:pPr algn="ctr"/>
            <a:r>
              <a:rPr lang="en-US" altLang="ja-JP" sz="3600" dirty="0" err="1" smtClean="0">
                <a:solidFill>
                  <a:srgbClr val="000066"/>
                </a:solidFill>
                <a:latin typeface="Arial" pitchFamily="34" charset="0"/>
                <a:cs typeface="Arial" pitchFamily="34" charset="0"/>
              </a:rPr>
              <a:t>Ritsumeikan</a:t>
            </a:r>
            <a:r>
              <a:rPr lang="en-US" altLang="ja-JP" sz="3600" dirty="0" smtClean="0">
                <a:solidFill>
                  <a:srgbClr val="000066"/>
                </a:solidFill>
                <a:latin typeface="Arial" pitchFamily="34" charset="0"/>
                <a:cs typeface="Arial" pitchFamily="34" charset="0"/>
              </a:rPr>
              <a:t> University</a:t>
            </a:r>
            <a:endParaRPr lang="ja-JP" altLang="ja-JP" sz="3600" dirty="0" smtClean="0">
              <a:solidFill>
                <a:srgbClr val="000066"/>
              </a:solidFill>
              <a:latin typeface="Arial" pitchFamily="34" charset="0"/>
              <a:cs typeface="Arial" pitchFamily="34" charset="0"/>
            </a:endParaRPr>
          </a:p>
          <a:p>
            <a:pPr algn="ctr"/>
            <a:endParaRPr kumimoji="1" lang="ja-JP" altLang="en-US" sz="3600" dirty="0">
              <a:solidFill>
                <a:srgbClr val="000066"/>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0" y="404664"/>
            <a:ext cx="9144000" cy="5761577"/>
          </a:xfrm>
          <a:prstGeom prst="rect">
            <a:avLst/>
          </a:prstGeom>
          <a:noFill/>
        </p:spPr>
        <p:txBody>
          <a:bodyPr wrap="square" rtlCol="0">
            <a:spAutoFit/>
          </a:bodyPr>
          <a:lstStyle/>
          <a:p>
            <a:pPr>
              <a:lnSpc>
                <a:spcPct val="120000"/>
              </a:lnSpc>
            </a:pPr>
            <a:r>
              <a:rPr lang="en-US" altLang="ja-JP" sz="2400" b="1" dirty="0">
                <a:solidFill>
                  <a:srgbClr val="000066"/>
                </a:solidFill>
                <a:latin typeface=" Arial"/>
              </a:rPr>
              <a:t>Elucidation how a protein folds to its native : </a:t>
            </a:r>
          </a:p>
          <a:p>
            <a:pPr>
              <a:lnSpc>
                <a:spcPct val="120000"/>
              </a:lnSpc>
            </a:pPr>
            <a:r>
              <a:rPr lang="en-US" altLang="ja-JP" sz="2400" b="1" dirty="0" smtClean="0">
                <a:solidFill>
                  <a:srgbClr val="000066"/>
                </a:solidFill>
                <a:latin typeface=" Arial"/>
              </a:rPr>
              <a:t>            Significant </a:t>
            </a:r>
            <a:r>
              <a:rPr lang="en-US" altLang="ja-JP" sz="2400" b="1" dirty="0">
                <a:solidFill>
                  <a:srgbClr val="000066"/>
                </a:solidFill>
                <a:latin typeface=" Arial"/>
              </a:rPr>
              <a:t>problem in molecular biophysics and </a:t>
            </a:r>
            <a:r>
              <a:rPr lang="en-US" altLang="ja-JP" sz="2400" b="1" dirty="0" smtClean="0">
                <a:solidFill>
                  <a:srgbClr val="000066"/>
                </a:solidFill>
                <a:latin typeface=" Arial"/>
              </a:rPr>
              <a:t>molecular    </a:t>
            </a:r>
          </a:p>
          <a:p>
            <a:pPr>
              <a:lnSpc>
                <a:spcPct val="120000"/>
              </a:lnSpc>
            </a:pPr>
            <a:r>
              <a:rPr lang="en-US" altLang="ja-JP" sz="2400" b="1" dirty="0">
                <a:solidFill>
                  <a:srgbClr val="000066"/>
                </a:solidFill>
                <a:latin typeface=" Arial"/>
              </a:rPr>
              <a:t> </a:t>
            </a:r>
            <a:r>
              <a:rPr lang="en-US" altLang="ja-JP" sz="2400" b="1" dirty="0" smtClean="0">
                <a:solidFill>
                  <a:srgbClr val="000066"/>
                </a:solidFill>
                <a:latin typeface=" Arial"/>
              </a:rPr>
              <a:t>           bioinformatics</a:t>
            </a:r>
            <a:endParaRPr lang="en-US" altLang="ja-JP" sz="2400" b="1" dirty="0">
              <a:solidFill>
                <a:srgbClr val="000066"/>
              </a:solidFill>
              <a:latin typeface=" Arial"/>
            </a:endParaRPr>
          </a:p>
          <a:p>
            <a:endParaRPr lang="en-US" altLang="ja-JP" sz="2400" b="1" dirty="0">
              <a:solidFill>
                <a:srgbClr val="000066"/>
              </a:solidFill>
              <a:latin typeface=" Arial"/>
              <a:ea typeface="Arial Unicode MS" pitchFamily="50" charset="-128"/>
              <a:cs typeface="Arial Unicode MS" pitchFamily="50" charset="-128"/>
            </a:endParaRPr>
          </a:p>
          <a:p>
            <a:r>
              <a:rPr lang="en-US" altLang="ja-JP" sz="2400" b="1" dirty="0" smtClean="0">
                <a:solidFill>
                  <a:srgbClr val="000066"/>
                </a:solidFill>
                <a:latin typeface=" Arial"/>
                <a:ea typeface="Arial Unicode MS" pitchFamily="50" charset="-128"/>
                <a:cs typeface="Arial Unicode MS" pitchFamily="50" charset="-128"/>
              </a:rPr>
              <a:t>Folding Initiation Site (Folding Nucleus): </a:t>
            </a:r>
          </a:p>
          <a:p>
            <a:r>
              <a:rPr lang="en-US" altLang="ja-JP" sz="2400" b="1" dirty="0">
                <a:solidFill>
                  <a:srgbClr val="000066"/>
                </a:solidFill>
                <a:latin typeface=" Arial"/>
                <a:ea typeface="Arial Unicode MS" pitchFamily="50" charset="-128"/>
                <a:cs typeface="Arial Unicode MS" pitchFamily="50" charset="-128"/>
              </a:rPr>
              <a:t> </a:t>
            </a:r>
            <a:r>
              <a:rPr lang="en-US" altLang="ja-JP" sz="2400" b="1" dirty="0" smtClean="0">
                <a:solidFill>
                  <a:srgbClr val="000066"/>
                </a:solidFill>
                <a:latin typeface=" Arial"/>
                <a:ea typeface="Arial Unicode MS" pitchFamily="50" charset="-128"/>
                <a:cs typeface="Arial Unicode MS" pitchFamily="50" charset="-128"/>
              </a:rPr>
              <a:t>          Element in protein sequence which leads to further folding </a:t>
            </a:r>
          </a:p>
          <a:p>
            <a:r>
              <a:rPr lang="en-US" altLang="ja-JP" sz="2400" b="1" dirty="0" smtClean="0">
                <a:solidFill>
                  <a:srgbClr val="000066"/>
                </a:solidFill>
                <a:latin typeface=" Arial"/>
                <a:ea typeface="Arial Unicode MS" pitchFamily="50" charset="-128"/>
                <a:cs typeface="Arial Unicode MS" pitchFamily="50" charset="-128"/>
              </a:rPr>
              <a:t>           pathway</a:t>
            </a:r>
          </a:p>
          <a:p>
            <a:r>
              <a:rPr lang="en-US" altLang="ja-JP" sz="2400" b="1" dirty="0" smtClean="0">
                <a:solidFill>
                  <a:srgbClr val="000066"/>
                </a:solidFill>
                <a:latin typeface=" Arial"/>
                <a:ea typeface="Arial Unicode MS" pitchFamily="50" charset="-128"/>
                <a:cs typeface="Arial Unicode MS" pitchFamily="50" charset="-128"/>
              </a:rPr>
              <a:t>                                                </a:t>
            </a:r>
          </a:p>
          <a:p>
            <a:r>
              <a:rPr lang="en-US" altLang="ja-JP" sz="2400" b="1" dirty="0" smtClean="0">
                <a:solidFill>
                  <a:srgbClr val="000066"/>
                </a:solidFill>
                <a:latin typeface=" Arial"/>
                <a:ea typeface="Arial Unicode MS" pitchFamily="50" charset="-128"/>
                <a:cs typeface="Arial Unicode MS" pitchFamily="50" charset="-128"/>
              </a:rPr>
              <a:t>Its 3D structure </a:t>
            </a:r>
            <a:r>
              <a:rPr lang="ja-JP" altLang="en-US" sz="2400" b="1" dirty="0" smtClean="0">
                <a:solidFill>
                  <a:srgbClr val="000066"/>
                </a:solidFill>
                <a:latin typeface=" Arial"/>
                <a:ea typeface="Arial Unicode MS" pitchFamily="50" charset="-128"/>
                <a:cs typeface="Arial Unicode MS" pitchFamily="50" charset="-128"/>
              </a:rPr>
              <a:t>→ </a:t>
            </a:r>
            <a:r>
              <a:rPr lang="en-US" altLang="ja-JP" sz="2400" b="1" dirty="0" smtClean="0">
                <a:solidFill>
                  <a:srgbClr val="000066"/>
                </a:solidFill>
                <a:latin typeface=" Arial"/>
                <a:ea typeface="Arial Unicode MS" pitchFamily="50" charset="-128"/>
                <a:cs typeface="Arial Unicode MS" pitchFamily="50" charset="-128"/>
              </a:rPr>
              <a:t>protein architecture element for evolution?</a:t>
            </a:r>
          </a:p>
          <a:p>
            <a:endParaRPr lang="en-US" altLang="ja-JP" sz="2400" b="1" dirty="0" smtClean="0">
              <a:solidFill>
                <a:srgbClr val="000066"/>
              </a:solidFill>
              <a:latin typeface=" Arial"/>
              <a:ea typeface="Arial Unicode MS" pitchFamily="50" charset="-128"/>
              <a:cs typeface="Arial Unicode MS" pitchFamily="50" charset="-128"/>
            </a:endParaRPr>
          </a:p>
          <a:p>
            <a:r>
              <a:rPr lang="en-US" altLang="ja-JP" sz="2400" b="1" dirty="0" smtClean="0">
                <a:solidFill>
                  <a:srgbClr val="000066"/>
                </a:solidFill>
                <a:latin typeface=" Arial"/>
                <a:ea typeface="Arial Unicode MS" pitchFamily="50" charset="-128"/>
                <a:cs typeface="Arial Unicode MS" pitchFamily="50" charset="-128"/>
              </a:rPr>
              <a:t>Question: How is it encoded on the protein sequence?</a:t>
            </a:r>
          </a:p>
          <a:p>
            <a:endParaRPr lang="en-US" altLang="ja-JP" b="1" dirty="0" smtClean="0">
              <a:latin typeface=" Arial"/>
            </a:endParaRPr>
          </a:p>
          <a:p>
            <a:r>
              <a:rPr lang="en-US" altLang="ja-JP" sz="2400" b="1" dirty="0" smtClean="0">
                <a:solidFill>
                  <a:srgbClr val="000066"/>
                </a:solidFill>
                <a:latin typeface=" Arial"/>
                <a:ea typeface="Arial Unicode MS" pitchFamily="50" charset="-128"/>
                <a:cs typeface="Arial Unicode MS" pitchFamily="50" charset="-128"/>
              </a:rPr>
              <a:t>Purpose of the present study: </a:t>
            </a:r>
          </a:p>
          <a:p>
            <a:r>
              <a:rPr lang="en-US" altLang="ja-JP" sz="2400" b="1" dirty="0" smtClean="0">
                <a:solidFill>
                  <a:srgbClr val="000066"/>
                </a:solidFill>
                <a:latin typeface=" Arial"/>
                <a:ea typeface="Arial Unicode MS" pitchFamily="50" charset="-128"/>
                <a:cs typeface="Arial Unicode MS" pitchFamily="50" charset="-128"/>
              </a:rPr>
              <a:t>Seek a possible way to decode the amino acid sequence of a protein to extract the information on its folding initiation site;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28"/>
          <p:cNvSpPr txBox="1">
            <a:spLocks noChangeArrowheads="1"/>
          </p:cNvSpPr>
          <p:nvPr/>
        </p:nvSpPr>
        <p:spPr bwMode="auto">
          <a:xfrm>
            <a:off x="2987824" y="2420888"/>
            <a:ext cx="2411760" cy="1717393"/>
          </a:xfrm>
          <a:prstGeom prst="rect">
            <a:avLst/>
          </a:prstGeom>
          <a:noFill/>
          <a:ln w="9525">
            <a:noFill/>
            <a:miter lim="800000"/>
            <a:headEnd/>
            <a:tailEnd/>
          </a:ln>
          <a:effectLst/>
        </p:spPr>
        <p:txBody>
          <a:bodyPr wrap="square">
            <a:spAutoFit/>
          </a:bodyPr>
          <a:lstStyle/>
          <a:p>
            <a:pPr marL="514350" indent="-514350">
              <a:lnSpc>
                <a:spcPct val="120000"/>
              </a:lnSpc>
            </a:pPr>
            <a:r>
              <a:rPr lang="en-US" altLang="ja-JP" sz="4400" u="sng" dirty="0" smtClean="0">
                <a:solidFill>
                  <a:srgbClr val="000066"/>
                </a:solidFill>
                <a:latin typeface="Arial" pitchFamily="34" charset="0"/>
              </a:rPr>
              <a:t>Methods</a:t>
            </a:r>
          </a:p>
          <a:p>
            <a:pPr marL="514350" indent="-514350">
              <a:lnSpc>
                <a:spcPct val="120000"/>
              </a:lnSpc>
            </a:pPr>
            <a:endParaRPr lang="en-US" altLang="ja-JP" sz="4400" dirty="0" smtClean="0">
              <a:solidFill>
                <a:srgbClr val="000066"/>
              </a:solidFill>
              <a:latin typeface="Arial" pitchFamily="34"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2"/>
          <p:cNvSpPr txBox="1">
            <a:spLocks/>
          </p:cNvSpPr>
          <p:nvPr/>
        </p:nvSpPr>
        <p:spPr>
          <a:xfrm>
            <a:off x="-82322" y="260648"/>
            <a:ext cx="8856984" cy="1772816"/>
          </a:xfrm>
          <a:prstGeom prst="rect">
            <a:avLst/>
          </a:prstGeom>
        </p:spPr>
        <p:txBody>
          <a:bodyPr>
            <a:normAutofit fontScale="92500" lnSpcReduction="20000"/>
          </a:bodyPr>
          <a:lstStyle/>
          <a:p>
            <a:pPr marL="514350" indent="-514350">
              <a:lnSpc>
                <a:spcPct val="120000"/>
              </a:lnSpc>
              <a:buAutoNum type="arabicPeriod"/>
            </a:pPr>
            <a:r>
              <a:rPr lang="en-US" altLang="ja-JP" sz="2800" dirty="0" smtClean="0">
                <a:solidFill>
                  <a:srgbClr val="000066"/>
                </a:solidFill>
                <a:latin typeface="Arial" pitchFamily="34" charset="0"/>
              </a:rPr>
              <a:t>Evolutionary analysis with phylogenetic tree</a:t>
            </a:r>
          </a:p>
          <a:p>
            <a:pPr>
              <a:lnSpc>
                <a:spcPct val="120000"/>
              </a:lnSpc>
            </a:pPr>
            <a:r>
              <a:rPr lang="ja-JP" altLang="en-US" sz="2800" dirty="0" smtClean="0">
                <a:solidFill>
                  <a:srgbClr val="000066"/>
                </a:solidFill>
                <a:latin typeface="Arial" pitchFamily="34" charset="0"/>
              </a:rPr>
              <a:t>　　　</a:t>
            </a:r>
            <a:r>
              <a:rPr lang="en-US" altLang="ja-JP" sz="2800" dirty="0" smtClean="0">
                <a:solidFill>
                  <a:srgbClr val="000066"/>
                </a:solidFill>
                <a:latin typeface="Arial" pitchFamily="34" charset="0"/>
              </a:rPr>
              <a:t>(</a:t>
            </a:r>
            <a:r>
              <a:rPr lang="en-US" altLang="ja-JP" sz="2800" dirty="0">
                <a:solidFill>
                  <a:srgbClr val="000066"/>
                </a:solidFill>
                <a:latin typeface="Arial" pitchFamily="34" charset="0"/>
              </a:rPr>
              <a:t>Dr. Yosuke Kawai</a:t>
            </a:r>
            <a:r>
              <a:rPr lang="en-US" altLang="ja-JP" sz="2800" dirty="0" smtClean="0">
                <a:solidFill>
                  <a:srgbClr val="000066"/>
                </a:solidFill>
                <a:latin typeface="Arial" pitchFamily="34" charset="0"/>
              </a:rPr>
              <a:t>)</a:t>
            </a:r>
          </a:p>
          <a:p>
            <a:pPr>
              <a:lnSpc>
                <a:spcPct val="120000"/>
              </a:lnSpc>
            </a:pPr>
            <a:r>
              <a:rPr lang="en-US" altLang="ja-JP" sz="2800" dirty="0" smtClean="0">
                <a:solidFill>
                  <a:srgbClr val="000066"/>
                </a:solidFill>
                <a:latin typeface="Arial" pitchFamily="34" charset="0"/>
              </a:rPr>
              <a:t>    Identifying conserved (hydrophobic) residues of the  </a:t>
            </a:r>
          </a:p>
          <a:p>
            <a:pPr>
              <a:lnSpc>
                <a:spcPct val="120000"/>
              </a:lnSpc>
            </a:pPr>
            <a:r>
              <a:rPr lang="en-US" altLang="ja-JP" sz="2800" dirty="0" smtClean="0">
                <a:solidFill>
                  <a:srgbClr val="000066"/>
                </a:solidFill>
                <a:latin typeface="Arial" pitchFamily="34" charset="0"/>
              </a:rPr>
              <a:t>    homologues of the sequence</a:t>
            </a:r>
          </a:p>
        </p:txBody>
      </p:sp>
      <p:sp>
        <p:nvSpPr>
          <p:cNvPr id="3" name="テキスト ボックス 2"/>
          <p:cNvSpPr txBox="1"/>
          <p:nvPr/>
        </p:nvSpPr>
        <p:spPr>
          <a:xfrm>
            <a:off x="107504" y="5944924"/>
            <a:ext cx="9036496" cy="584775"/>
          </a:xfrm>
          <a:prstGeom prst="rect">
            <a:avLst/>
          </a:prstGeom>
          <a:noFill/>
        </p:spPr>
        <p:txBody>
          <a:bodyPr wrap="square" rtlCol="0">
            <a:spAutoFit/>
          </a:bodyPr>
          <a:lstStyle/>
          <a:p>
            <a:r>
              <a:rPr lang="de-DE" altLang="ja-JP" sz="16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*Altschul SF, </a:t>
            </a:r>
            <a:r>
              <a:rPr lang="de-DE" altLang="ja-JP" sz="16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Gish W, Miller W, Myers EW, Lipman </a:t>
            </a:r>
            <a:r>
              <a:rPr lang="de-DE" altLang="ja-JP" sz="16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DJ, </a:t>
            </a:r>
            <a:r>
              <a:rPr lang="nl-NL" altLang="ja-JP" sz="1600" dirty="0" smtClean="0">
                <a:solidFill>
                  <a:srgbClr val="000066"/>
                </a:solidFill>
                <a:latin typeface="Arial Unicode MS" pitchFamily="50" charset="-128"/>
                <a:ea typeface="Arial Unicode MS" pitchFamily="50" charset="-128"/>
                <a:cs typeface="Arial Unicode MS" pitchFamily="50" charset="-128"/>
              </a:rPr>
              <a:t>J Mol Biol(1990)</a:t>
            </a:r>
            <a:r>
              <a:rPr lang="nl-NL" altLang="ja-JP" sz="1600" b="1" dirty="0" smtClean="0">
                <a:solidFill>
                  <a:srgbClr val="000066"/>
                </a:solidFill>
                <a:latin typeface="Arial Unicode MS" pitchFamily="50" charset="-128"/>
                <a:ea typeface="Arial Unicode MS" pitchFamily="50" charset="-128"/>
                <a:cs typeface="Arial Unicode MS" pitchFamily="50" charset="-128"/>
              </a:rPr>
              <a:t>215</a:t>
            </a:r>
            <a:r>
              <a:rPr lang="nl-NL" altLang="ja-JP" sz="1600" dirty="0" smtClean="0">
                <a:solidFill>
                  <a:srgbClr val="000066"/>
                </a:solidFill>
                <a:latin typeface="Arial Unicode MS" pitchFamily="50" charset="-128"/>
                <a:ea typeface="Arial Unicode MS" pitchFamily="50" charset="-128"/>
                <a:cs typeface="Arial Unicode MS" pitchFamily="50" charset="-128"/>
              </a:rPr>
              <a:t>:403.</a:t>
            </a:r>
            <a:endParaRPr lang="en-US" altLang="ja-JP" sz="1600" dirty="0" smtClean="0">
              <a:solidFill>
                <a:srgbClr val="000066"/>
              </a:solidFill>
              <a:latin typeface="Arial Unicode MS" pitchFamily="50" charset="-128"/>
              <a:ea typeface="Arial Unicode MS" pitchFamily="50" charset="-128"/>
              <a:cs typeface="Arial Unicode MS" pitchFamily="50" charset="-128"/>
            </a:endParaRPr>
          </a:p>
          <a:p>
            <a:r>
              <a:rPr lang="en-US" altLang="ja-JP" sz="1600" dirty="0" smtClean="0">
                <a:solidFill>
                  <a:srgbClr val="000066"/>
                </a:solidFill>
                <a:latin typeface="Arial Unicode MS" pitchFamily="50" charset="-128"/>
                <a:ea typeface="Arial Unicode MS" pitchFamily="50" charset="-128"/>
                <a:cs typeface="Arial Unicode MS" pitchFamily="50" charset="-128"/>
              </a:rPr>
              <a:t>**</a:t>
            </a:r>
            <a:r>
              <a:rPr lang="en-US" altLang="ja-JP" sz="1600" dirty="0" err="1" smtClean="0">
                <a:solidFill>
                  <a:srgbClr val="000066"/>
                </a:solidFill>
                <a:latin typeface="Arial Unicode MS" pitchFamily="50" charset="-128"/>
                <a:ea typeface="Arial Unicode MS" pitchFamily="50" charset="-128"/>
                <a:cs typeface="Arial Unicode MS" pitchFamily="50" charset="-128"/>
              </a:rPr>
              <a:t>Suzek</a:t>
            </a:r>
            <a:r>
              <a:rPr lang="en-US" altLang="ja-JP" sz="1600" dirty="0" smtClean="0">
                <a:solidFill>
                  <a:srgbClr val="000066"/>
                </a:solidFill>
                <a:latin typeface="Arial Unicode MS" pitchFamily="50" charset="-128"/>
                <a:ea typeface="Arial Unicode MS" pitchFamily="50" charset="-128"/>
                <a:cs typeface="Arial Unicode MS" pitchFamily="50" charset="-128"/>
              </a:rPr>
              <a:t> BE, Huang H, </a:t>
            </a:r>
            <a:r>
              <a:rPr lang="en-US" altLang="ja-JP" sz="1600" dirty="0" err="1" smtClean="0">
                <a:solidFill>
                  <a:srgbClr val="000066"/>
                </a:solidFill>
                <a:latin typeface="Arial Unicode MS" pitchFamily="50" charset="-128"/>
                <a:ea typeface="Arial Unicode MS" pitchFamily="50" charset="-128"/>
                <a:cs typeface="Arial Unicode MS" pitchFamily="50" charset="-128"/>
              </a:rPr>
              <a:t>McGarvey</a:t>
            </a:r>
            <a:r>
              <a:rPr lang="en-US" altLang="ja-JP" sz="1600" dirty="0" smtClean="0">
                <a:solidFill>
                  <a:srgbClr val="000066"/>
                </a:solidFill>
                <a:latin typeface="Arial Unicode MS" pitchFamily="50" charset="-128"/>
                <a:ea typeface="Arial Unicode MS" pitchFamily="50" charset="-128"/>
                <a:cs typeface="Arial Unicode MS" pitchFamily="50" charset="-128"/>
              </a:rPr>
              <a:t> P, </a:t>
            </a:r>
            <a:r>
              <a:rPr lang="en-US" altLang="ja-JP" sz="1600" dirty="0" err="1" smtClean="0">
                <a:solidFill>
                  <a:srgbClr val="000066"/>
                </a:solidFill>
                <a:latin typeface="Arial Unicode MS" pitchFamily="50" charset="-128"/>
                <a:ea typeface="Arial Unicode MS" pitchFamily="50" charset="-128"/>
                <a:cs typeface="Arial Unicode MS" pitchFamily="50" charset="-128"/>
              </a:rPr>
              <a:t>Mazumder</a:t>
            </a:r>
            <a:r>
              <a:rPr lang="en-US" altLang="ja-JP" sz="1600" dirty="0" smtClean="0">
                <a:solidFill>
                  <a:srgbClr val="000066"/>
                </a:solidFill>
                <a:latin typeface="Arial Unicode MS" pitchFamily="50" charset="-128"/>
                <a:ea typeface="Arial Unicode MS" pitchFamily="50" charset="-128"/>
                <a:cs typeface="Arial Unicode MS" pitchFamily="50" charset="-128"/>
              </a:rPr>
              <a:t> R, Wu CH, Bioinformatics(2007) </a:t>
            </a:r>
            <a:r>
              <a:rPr lang="en-US" altLang="ja-JP" sz="1600" b="1" dirty="0" smtClean="0">
                <a:solidFill>
                  <a:srgbClr val="000066"/>
                </a:solidFill>
                <a:latin typeface="Arial Unicode MS" pitchFamily="50" charset="-128"/>
                <a:ea typeface="Arial Unicode MS" pitchFamily="50" charset="-128"/>
                <a:cs typeface="Arial Unicode MS" pitchFamily="50" charset="-128"/>
              </a:rPr>
              <a:t>23</a:t>
            </a:r>
            <a:r>
              <a:rPr lang="en-US" altLang="ja-JP" sz="1600" dirty="0" smtClean="0">
                <a:solidFill>
                  <a:srgbClr val="000066"/>
                </a:solidFill>
                <a:latin typeface="Arial Unicode MS" pitchFamily="50" charset="-128"/>
                <a:ea typeface="Arial Unicode MS" pitchFamily="50" charset="-128"/>
                <a:cs typeface="Arial Unicode MS" pitchFamily="50" charset="-128"/>
              </a:rPr>
              <a:t>:1282.</a:t>
            </a:r>
            <a:endParaRPr kumimoji="1" lang="ja-JP" altLang="en-US" sz="1600" dirty="0">
              <a:solidFill>
                <a:srgbClr val="000066"/>
              </a:solidFill>
              <a:latin typeface="Arial Unicode MS" pitchFamily="50" charset="-128"/>
              <a:ea typeface="Arial Unicode MS" pitchFamily="50" charset="-128"/>
              <a:cs typeface="Arial Unicode MS" pitchFamily="50" charset="-128"/>
            </a:endParaRPr>
          </a:p>
        </p:txBody>
      </p:sp>
      <p:sp>
        <p:nvSpPr>
          <p:cNvPr id="4" name="テキスト ボックス 3"/>
          <p:cNvSpPr txBox="1"/>
          <p:nvPr/>
        </p:nvSpPr>
        <p:spPr>
          <a:xfrm>
            <a:off x="467544" y="2492896"/>
            <a:ext cx="7757252" cy="2591479"/>
          </a:xfrm>
          <a:prstGeom prst="rect">
            <a:avLst/>
          </a:prstGeom>
          <a:noFill/>
        </p:spPr>
        <p:txBody>
          <a:bodyPr wrap="none" rtlCol="0">
            <a:spAutoFit/>
          </a:bodyPr>
          <a:lstStyle/>
          <a:p>
            <a:pPr lvl="0">
              <a:spcBef>
                <a:spcPct val="20000"/>
              </a:spcBef>
              <a:defRPr/>
            </a:pPr>
            <a:r>
              <a:rPr lang="en-US" altLang="ja-JP" sz="2800" dirty="0">
                <a:solidFill>
                  <a:srgbClr val="000066"/>
                </a:solidFill>
                <a:latin typeface="Arial Unicode MS" pitchFamily="50" charset="-128"/>
                <a:ea typeface="Arial Unicode MS" pitchFamily="50" charset="-128"/>
                <a:cs typeface="Arial Unicode MS" pitchFamily="50" charset="-128"/>
              </a:rPr>
              <a:t>(1) Collection of homologues </a:t>
            </a:r>
          </a:p>
          <a:p>
            <a:pPr lvl="0">
              <a:spcBef>
                <a:spcPct val="20000"/>
              </a:spcBef>
              <a:defRPr/>
            </a:pPr>
            <a:r>
              <a:rPr lang="en-US" altLang="ja-JP" sz="2800" dirty="0">
                <a:solidFill>
                  <a:srgbClr val="000066"/>
                </a:solidFill>
                <a:latin typeface="Arial Unicode MS" pitchFamily="50" charset="-128"/>
                <a:ea typeface="Arial Unicode MS" pitchFamily="50" charset="-128"/>
                <a:cs typeface="Arial Unicode MS" pitchFamily="50" charset="-128"/>
              </a:rPr>
              <a:t>        BLAST</a:t>
            </a:r>
            <a:endParaRPr lang="en-US" altLang="ja-JP" sz="2800" baseline="30000" dirty="0">
              <a:solidFill>
                <a:srgbClr val="000066"/>
              </a:solidFill>
              <a:latin typeface="Arial Unicode MS" pitchFamily="50" charset="-128"/>
              <a:ea typeface="Arial Unicode MS" pitchFamily="50" charset="-128"/>
              <a:cs typeface="Arial Unicode MS" pitchFamily="50" charset="-128"/>
            </a:endParaRPr>
          </a:p>
          <a:p>
            <a:pPr marL="1143000" lvl="2" indent="-228600">
              <a:spcBef>
                <a:spcPct val="20000"/>
              </a:spcBef>
              <a:buFont typeface="Arial" pitchFamily="34" charset="0"/>
              <a:buChar char="•"/>
              <a:defRPr/>
            </a:pPr>
            <a:r>
              <a:rPr lang="en-US" altLang="ja-JP" sz="2800" dirty="0">
                <a:solidFill>
                  <a:srgbClr val="000066"/>
                </a:solidFill>
                <a:latin typeface="Arial Unicode MS" pitchFamily="50" charset="-128"/>
                <a:ea typeface="Arial Unicode MS" pitchFamily="50" charset="-128"/>
                <a:cs typeface="Arial Unicode MS" pitchFamily="50" charset="-128"/>
              </a:rPr>
              <a:t>Database: </a:t>
            </a:r>
            <a:r>
              <a:rPr lang="en-US" altLang="ja-JP" sz="2800" u="sng" dirty="0">
                <a:solidFill>
                  <a:srgbClr val="000066"/>
                </a:solidFill>
                <a:latin typeface="Arial Unicode MS" pitchFamily="50" charset="-128"/>
                <a:ea typeface="Arial Unicode MS" pitchFamily="50" charset="-128"/>
                <a:cs typeface="Arial Unicode MS" pitchFamily="50" charset="-128"/>
              </a:rPr>
              <a:t>Non-redundant set of </a:t>
            </a:r>
            <a:r>
              <a:rPr lang="en-US" altLang="ja-JP" sz="2800" u="sng" dirty="0" err="1" smtClean="0">
                <a:solidFill>
                  <a:srgbClr val="000066"/>
                </a:solidFill>
                <a:latin typeface="Arial Unicode MS" pitchFamily="50" charset="-128"/>
                <a:ea typeface="Arial Unicode MS" pitchFamily="50" charset="-128"/>
                <a:cs typeface="Arial Unicode MS" pitchFamily="50" charset="-128"/>
              </a:rPr>
              <a:t>UniProt</a:t>
            </a:r>
            <a:endParaRPr lang="en-US" altLang="ja-JP" sz="2800" u="sng" dirty="0" smtClean="0">
              <a:solidFill>
                <a:srgbClr val="000066"/>
              </a:solidFill>
              <a:latin typeface="Arial Unicode MS" pitchFamily="50" charset="-128"/>
              <a:ea typeface="Arial Unicode MS" pitchFamily="50" charset="-128"/>
              <a:cs typeface="Arial Unicode MS" pitchFamily="50" charset="-128"/>
            </a:endParaRPr>
          </a:p>
          <a:p>
            <a:pPr lvl="2">
              <a:spcBef>
                <a:spcPct val="20000"/>
              </a:spcBef>
              <a:defRPr/>
            </a:pPr>
            <a:r>
              <a:rPr lang="ja-JP" altLang="en-US"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a:t>
            </a:r>
            <a:r>
              <a:rPr lang="en-US" altLang="ja-JP" sz="2800" dirty="0">
                <a:solidFill>
                  <a:srgbClr val="000066"/>
                </a:solidFill>
                <a:latin typeface="Arial Unicode MS" pitchFamily="50" charset="-128"/>
                <a:ea typeface="Arial Unicode MS" pitchFamily="50" charset="-128"/>
                <a:cs typeface="Arial Unicode MS" pitchFamily="50" charset="-128"/>
              </a:rPr>
              <a:t>(http://www.uniprot.org/)</a:t>
            </a:r>
            <a:endParaRPr lang="en-US" altLang="ja-JP" sz="2800" baseline="30000" dirty="0">
              <a:solidFill>
                <a:srgbClr val="000066"/>
              </a:solidFill>
              <a:latin typeface="Arial Unicode MS" pitchFamily="50" charset="-128"/>
              <a:ea typeface="Arial Unicode MS" pitchFamily="50" charset="-128"/>
              <a:cs typeface="Arial Unicode MS" pitchFamily="50" charset="-128"/>
            </a:endParaRPr>
          </a:p>
          <a:p>
            <a:pPr marL="1143000" lvl="2" indent="-228600">
              <a:spcBef>
                <a:spcPct val="20000"/>
              </a:spcBef>
              <a:buFont typeface="Arial" pitchFamily="34" charset="0"/>
              <a:buChar char="•"/>
              <a:defRPr/>
            </a:pPr>
            <a:r>
              <a:rPr lang="en-US" altLang="ja-JP" sz="2800" u="sng" dirty="0">
                <a:solidFill>
                  <a:srgbClr val="000066"/>
                </a:solidFill>
                <a:latin typeface="Arial Unicode MS" pitchFamily="50" charset="-128"/>
                <a:ea typeface="Arial Unicode MS" pitchFamily="50" charset="-128"/>
                <a:cs typeface="Arial Unicode MS" pitchFamily="50" charset="-128"/>
              </a:rPr>
              <a:t>e-value&lt; </a:t>
            </a:r>
            <a:r>
              <a:rPr lang="en-US" altLang="ja-JP" sz="2800" u="sng" dirty="0" smtClean="0">
                <a:solidFill>
                  <a:srgbClr val="000066"/>
                </a:solidFill>
                <a:latin typeface="Arial Unicode MS" pitchFamily="50" charset="-128"/>
                <a:ea typeface="Arial Unicode MS" pitchFamily="50" charset="-128"/>
                <a:cs typeface="Arial Unicode MS" pitchFamily="50" charset="-128"/>
              </a:rPr>
              <a:t>0.01</a:t>
            </a:r>
            <a:endParaRPr lang="en-US" altLang="ja-JP" sz="2800" u="sng" dirty="0">
              <a:solidFill>
                <a:srgbClr val="000066"/>
              </a:solidFill>
              <a:latin typeface="Arial Unicode MS" pitchFamily="50" charset="-128"/>
              <a:ea typeface="Arial Unicode MS" pitchFamily="50" charset="-128"/>
              <a:cs typeface="Arial Unicode MS" pitchFamily="50" charset="-12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0" y="15197"/>
            <a:ext cx="9144000" cy="5262979"/>
          </a:xfrm>
          <a:prstGeom prst="rect">
            <a:avLst/>
          </a:prstGeom>
          <a:noFill/>
        </p:spPr>
        <p:txBody>
          <a:bodyPr wrap="square" rtlCol="0">
            <a:spAutoFit/>
          </a:bodyPr>
          <a:lstStyle/>
          <a:p>
            <a:r>
              <a:rPr lang="en-US" altLang="ja-JP" sz="2800" dirty="0" smtClean="0">
                <a:solidFill>
                  <a:srgbClr val="000066"/>
                </a:solidFill>
                <a:latin typeface="Arial Unicode MS" pitchFamily="50" charset="-128"/>
                <a:ea typeface="Arial Unicode MS" pitchFamily="50" charset="-128"/>
                <a:cs typeface="Arial Unicode MS" pitchFamily="50" charset="-128"/>
              </a:rPr>
              <a:t>(2) Multiple Sequence Alignment and Phylogenetic Tree</a:t>
            </a:r>
          </a:p>
          <a:p>
            <a:r>
              <a:rPr lang="ja-JP" altLang="en-US" sz="2800" dirty="0" smtClean="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Fast Fourier Transformation (MAFFT)</a:t>
            </a:r>
            <a:r>
              <a:rPr lang="en-US" altLang="ja-JP" sz="2800" baseline="30000" dirty="0" smtClean="0">
                <a:solidFill>
                  <a:srgbClr val="000066"/>
                </a:solidFill>
                <a:latin typeface="Arial Unicode MS" pitchFamily="50" charset="-128"/>
                <a:ea typeface="Arial Unicode MS" pitchFamily="50" charset="-128"/>
                <a:cs typeface="Arial Unicode MS" pitchFamily="50" charset="-128"/>
              </a:rPr>
              <a:t>*</a:t>
            </a:r>
            <a:r>
              <a:rPr lang="en-US" altLang="ja-JP"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with </a:t>
            </a:r>
          </a:p>
          <a:p>
            <a:r>
              <a:rPr lang="en-US" altLang="ja-JP"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Neighbor-Joining</a:t>
            </a:r>
            <a:r>
              <a:rPr lang="ja-JP" altLang="en-US"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method</a:t>
            </a:r>
          </a:p>
          <a:p>
            <a:endParaRPr lang="en-US" altLang="ja-JP" sz="2800" dirty="0" smtClean="0">
              <a:solidFill>
                <a:srgbClr val="000066"/>
              </a:solidFill>
              <a:latin typeface="Arial Unicode MS" pitchFamily="50" charset="-128"/>
              <a:ea typeface="Arial Unicode MS" pitchFamily="50" charset="-128"/>
              <a:cs typeface="Arial Unicode MS" pitchFamily="50" charset="-128"/>
            </a:endParaRPr>
          </a:p>
          <a:p>
            <a:r>
              <a:rPr lang="en-US" altLang="ja-JP" sz="2800" dirty="0" smtClean="0">
                <a:solidFill>
                  <a:srgbClr val="000066"/>
                </a:solidFill>
                <a:latin typeface="Arial Unicode MS" pitchFamily="50" charset="-128"/>
                <a:ea typeface="Arial Unicode MS" pitchFamily="50" charset="-128"/>
                <a:cs typeface="Arial Unicode MS" pitchFamily="50" charset="-128"/>
              </a:rPr>
              <a:t>   </a:t>
            </a:r>
            <a:r>
              <a:rPr lang="ja-JP" altLang="en-US" sz="2800" dirty="0" smtClean="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Phylogenetic Analysis by Maximum Likelihood </a:t>
            </a:r>
          </a:p>
          <a:p>
            <a:r>
              <a:rPr lang="en-US" altLang="ja-JP"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software package  (PAML4.0</a:t>
            </a:r>
            <a:r>
              <a:rPr lang="en-US" altLang="ja-JP" sz="2800" baseline="30000" dirty="0" smtClean="0">
                <a:solidFill>
                  <a:srgbClr val="000066"/>
                </a:solidFill>
                <a:latin typeface="Arial Unicode MS" pitchFamily="50" charset="-128"/>
                <a:ea typeface="Arial Unicode MS" pitchFamily="50" charset="-128"/>
                <a:cs typeface="Arial Unicode MS" pitchFamily="50" charset="-128"/>
              </a:rPr>
              <a:t>)**</a:t>
            </a:r>
          </a:p>
          <a:p>
            <a:endParaRPr lang="en-US" altLang="ja-JP" sz="2800" dirty="0" smtClean="0">
              <a:solidFill>
                <a:srgbClr val="000066"/>
              </a:solidFill>
              <a:latin typeface="Arial Unicode MS" pitchFamily="50" charset="-128"/>
              <a:ea typeface="Arial Unicode MS" pitchFamily="50" charset="-128"/>
              <a:cs typeface="Arial Unicode MS" pitchFamily="50" charset="-128"/>
            </a:endParaRPr>
          </a:p>
          <a:p>
            <a:r>
              <a:rPr lang="en-US" altLang="ja-JP" sz="2800" dirty="0" smtClean="0">
                <a:solidFill>
                  <a:srgbClr val="000066"/>
                </a:solidFill>
                <a:latin typeface="Arial Unicode MS" pitchFamily="50" charset="-128"/>
                <a:ea typeface="Arial Unicode MS" pitchFamily="50" charset="-128"/>
                <a:cs typeface="Arial Unicode MS" pitchFamily="50" charset="-128"/>
              </a:rPr>
              <a:t>    </a:t>
            </a:r>
            <a:r>
              <a:rPr lang="ja-JP" altLang="en-US" sz="2800" dirty="0" smtClean="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Substitution Matrix: JTT </a:t>
            </a:r>
            <a:r>
              <a:rPr lang="en-US" altLang="ja-JP" sz="2800" dirty="0" err="1" smtClean="0">
                <a:solidFill>
                  <a:srgbClr val="000066"/>
                </a:solidFill>
                <a:latin typeface="Arial Unicode MS" pitchFamily="50" charset="-128"/>
                <a:ea typeface="Arial Unicode MS" pitchFamily="50" charset="-128"/>
                <a:cs typeface="Arial Unicode MS" pitchFamily="50" charset="-128"/>
              </a:rPr>
              <a:t>matirices</a:t>
            </a:r>
            <a:r>
              <a:rPr lang="en-US" altLang="ja-JP" sz="2800" baseline="30000" dirty="0" smtClean="0">
                <a:solidFill>
                  <a:srgbClr val="000066"/>
                </a:solidFill>
                <a:latin typeface="Arial Unicode MS" pitchFamily="50" charset="-128"/>
                <a:ea typeface="Arial Unicode MS" pitchFamily="50" charset="-128"/>
                <a:cs typeface="Arial Unicode MS" pitchFamily="50" charset="-128"/>
              </a:rPr>
              <a:t>***</a:t>
            </a:r>
            <a:r>
              <a:rPr lang="en-US" altLang="ja-JP" sz="2800" dirty="0" smtClean="0">
                <a:solidFill>
                  <a:srgbClr val="000066"/>
                </a:solidFill>
                <a:latin typeface="Arial Unicode MS" pitchFamily="50" charset="-128"/>
                <a:ea typeface="Arial Unicode MS" pitchFamily="50" charset="-128"/>
                <a:cs typeface="Arial Unicode MS" pitchFamily="50" charset="-128"/>
              </a:rPr>
              <a:t> (</a:t>
            </a:r>
            <a:r>
              <a:rPr lang="en-US" altLang="ja-JP" sz="2800" dirty="0" err="1" smtClean="0">
                <a:solidFill>
                  <a:srgbClr val="000066"/>
                </a:solidFill>
                <a:latin typeface="Arial Unicode MS" pitchFamily="50" charset="-128"/>
                <a:ea typeface="Arial Unicode MS" pitchFamily="50" charset="-128"/>
                <a:cs typeface="Arial Unicode MS" pitchFamily="50" charset="-128"/>
              </a:rPr>
              <a:t>SeaView</a:t>
            </a:r>
            <a:r>
              <a:rPr lang="en-US" altLang="ja-JP" sz="2800" dirty="0" smtClean="0">
                <a:solidFill>
                  <a:srgbClr val="000066"/>
                </a:solidFill>
                <a:latin typeface="Arial Unicode MS" pitchFamily="50" charset="-128"/>
                <a:ea typeface="Arial Unicode MS" pitchFamily="50" charset="-128"/>
                <a:cs typeface="Arial Unicode MS" pitchFamily="50" charset="-128"/>
              </a:rPr>
              <a:t>)</a:t>
            </a:r>
          </a:p>
          <a:p>
            <a:r>
              <a:rPr lang="en-US" altLang="ja-JP" sz="2800" dirty="0" smtClean="0">
                <a:solidFill>
                  <a:srgbClr val="000066"/>
                </a:solidFill>
                <a:latin typeface="Arial Unicode MS" pitchFamily="50" charset="-128"/>
                <a:ea typeface="Arial Unicode MS" pitchFamily="50" charset="-128"/>
                <a:cs typeface="Arial Unicode MS" pitchFamily="50" charset="-128"/>
              </a:rPr>
              <a:t>    </a:t>
            </a:r>
            <a:r>
              <a:rPr lang="ja-JP" altLang="en-US" sz="2800" dirty="0" smtClean="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with Poisson distribution for the substitution model</a:t>
            </a:r>
          </a:p>
          <a:p>
            <a:endParaRPr kumimoji="1" lang="en-US" altLang="ja-JP" sz="2800" dirty="0" smtClean="0">
              <a:solidFill>
                <a:srgbClr val="000066"/>
              </a:solidFill>
              <a:latin typeface="Arial Unicode MS" pitchFamily="50" charset="-128"/>
              <a:ea typeface="Arial Unicode MS" pitchFamily="50" charset="-128"/>
              <a:cs typeface="Arial Unicode MS" pitchFamily="50" charset="-128"/>
            </a:endParaRPr>
          </a:p>
          <a:p>
            <a:r>
              <a:rPr lang="en-US" altLang="ja-JP" sz="2800" dirty="0" smtClean="0">
                <a:solidFill>
                  <a:srgbClr val="000066"/>
                </a:solidFill>
                <a:latin typeface="Arial Unicode MS" pitchFamily="50" charset="-128"/>
                <a:ea typeface="Arial Unicode MS" pitchFamily="50" charset="-128"/>
                <a:cs typeface="Arial Unicode MS" pitchFamily="50" charset="-128"/>
              </a:rPr>
              <a:t>    </a:t>
            </a:r>
            <a:r>
              <a:rPr lang="ja-JP" altLang="en-US" sz="2800" dirty="0" smtClean="0">
                <a:solidFill>
                  <a:srgbClr val="000066"/>
                </a:solidFill>
                <a:latin typeface="Arial Unicode MS" pitchFamily="50" charset="-128"/>
                <a:ea typeface="Arial Unicode MS" pitchFamily="50" charset="-128"/>
                <a:cs typeface="Arial Unicode MS" pitchFamily="50" charset="-128"/>
              </a:rPr>
              <a:t>　→ </a:t>
            </a:r>
            <a:r>
              <a:rPr lang="en-US" altLang="ja-JP" sz="2800" dirty="0" smtClean="0">
                <a:solidFill>
                  <a:srgbClr val="000066"/>
                </a:solidFill>
                <a:latin typeface="Arial Unicode MS" pitchFamily="50" charset="-128"/>
                <a:ea typeface="Arial Unicode MS" pitchFamily="50" charset="-128"/>
                <a:cs typeface="Arial Unicode MS" pitchFamily="50" charset="-128"/>
              </a:rPr>
              <a:t>Investigate Conservation of Hydrophobic </a:t>
            </a:r>
          </a:p>
          <a:p>
            <a:r>
              <a:rPr lang="en-US" altLang="ja-JP"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residues: </a:t>
            </a:r>
            <a:r>
              <a:rPr lang="en-US" altLang="ja-JP" sz="2800" dirty="0" smtClean="0">
                <a:solidFill>
                  <a:srgbClr val="000066"/>
                </a:solidFill>
              </a:rPr>
              <a:t>A, M, W, L, F, V, I, and Y</a:t>
            </a:r>
          </a:p>
        </p:txBody>
      </p:sp>
      <p:sp>
        <p:nvSpPr>
          <p:cNvPr id="3" name="テキスト ボックス 2"/>
          <p:cNvSpPr txBox="1"/>
          <p:nvPr/>
        </p:nvSpPr>
        <p:spPr>
          <a:xfrm>
            <a:off x="467544" y="5706622"/>
            <a:ext cx="8676456" cy="1169551"/>
          </a:xfrm>
          <a:prstGeom prst="rect">
            <a:avLst/>
          </a:prstGeom>
          <a:noFill/>
        </p:spPr>
        <p:txBody>
          <a:bodyPr wrap="square" rtlCol="0">
            <a:spAutoFit/>
          </a:bodyPr>
          <a:lstStyle/>
          <a:p>
            <a:r>
              <a:rPr lang="en-US" altLang="ja-JP" sz="1400" b="1" baseline="300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Katoh</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K,  Misawa K, Kuma K and Miyata T, </a:t>
            </a:r>
          </a:p>
          <a:p>
            <a:r>
              <a:rPr lang="en-US" altLang="ja-JP" sz="14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Nucleic </a:t>
            </a:r>
            <a:r>
              <a:rPr lang="en-US" altLang="ja-JP" sz="14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Acid Res., 2002 </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Nucleic </a:t>
            </a:r>
            <a:r>
              <a:rPr lang="en-US" altLang="ja-JP" sz="14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Acids Res. </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30, 3059-3066, 2002.</a:t>
            </a:r>
          </a:p>
          <a:p>
            <a:r>
              <a:rPr lang="en-US" altLang="ja-JP" sz="1400" b="1" baseline="300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Saitou N,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Nei</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M, Mol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Biol</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Evol</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4, 406–425, 1987.</a:t>
            </a:r>
          </a:p>
          <a:p>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Yang Z: PAML 4, Mol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Biol</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Evol</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24, 1586–1591, 2007.</a:t>
            </a:r>
          </a:p>
          <a:p>
            <a:r>
              <a:rPr lang="en-US" altLang="ja-JP" sz="1400" b="1" baseline="300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Jones DT, Taylor WR, Thornton JM,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Comput</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Appl</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b="1" dirty="0" err="1"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Biosci</a:t>
            </a:r>
            <a:r>
              <a:rPr lang="en-US" altLang="ja-JP" sz="1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8, 275–282, 1992.</a:t>
            </a:r>
            <a:endParaRPr kumimoji="1" lang="ja-JP" altLang="en-US" sz="14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6756" y="188640"/>
            <a:ext cx="9150755" cy="3108543"/>
          </a:xfrm>
          <a:prstGeom prst="rect">
            <a:avLst/>
          </a:prstGeom>
          <a:noFill/>
        </p:spPr>
        <p:txBody>
          <a:bodyPr wrap="square" rtlCol="0">
            <a:spAutoFit/>
          </a:bodyPr>
          <a:lstStyle/>
          <a:p>
            <a:r>
              <a:rPr lang="en-US" altLang="ja-JP" sz="2800" dirty="0" smtClean="0">
                <a:solidFill>
                  <a:srgbClr val="000066"/>
                </a:solidFill>
                <a:latin typeface="Arial Unicode MS" pitchFamily="50" charset="-128"/>
                <a:ea typeface="Arial Unicode MS" pitchFamily="50" charset="-128"/>
                <a:cs typeface="Arial Unicode MS" pitchFamily="50" charset="-128"/>
              </a:rPr>
              <a:t>(3) Analysis of Inter-residue Contacts In Native </a:t>
            </a:r>
          </a:p>
          <a:p>
            <a:r>
              <a:rPr lang="en-US" altLang="ja-JP"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Structure</a:t>
            </a:r>
          </a:p>
          <a:p>
            <a:endParaRPr lang="en-US" altLang="ja-JP" sz="2800" dirty="0" smtClean="0">
              <a:solidFill>
                <a:srgbClr val="000066"/>
              </a:solidFill>
              <a:latin typeface="Arial Unicode MS" pitchFamily="50" charset="-128"/>
              <a:ea typeface="Arial Unicode MS" pitchFamily="50" charset="-128"/>
              <a:cs typeface="Arial Unicode MS" pitchFamily="50" charset="-128"/>
            </a:endParaRPr>
          </a:p>
          <a:p>
            <a:r>
              <a:rPr lang="en-US" altLang="ja-JP" sz="2800" dirty="0" smtClean="0">
                <a:solidFill>
                  <a:srgbClr val="000066"/>
                </a:solidFill>
                <a:latin typeface="Arial Unicode MS" pitchFamily="50" charset="-128"/>
                <a:ea typeface="Arial Unicode MS" pitchFamily="50" charset="-128"/>
                <a:cs typeface="Arial Unicode MS" pitchFamily="50" charset="-128"/>
              </a:rPr>
              <a:t>      Definition of inter-residue contacts:</a:t>
            </a:r>
            <a:endParaRPr lang="en-US" altLang="ja-JP" sz="2800" dirty="0">
              <a:solidFill>
                <a:srgbClr val="000066"/>
              </a:solidFill>
              <a:latin typeface="Arial Unicode MS" pitchFamily="50" charset="-128"/>
              <a:ea typeface="Arial Unicode MS" pitchFamily="50" charset="-128"/>
              <a:cs typeface="Arial Unicode MS" pitchFamily="50" charset="-128"/>
            </a:endParaRPr>
          </a:p>
          <a:p>
            <a:r>
              <a:rPr lang="ja-JP" altLang="en-US" sz="2800" dirty="0" smtClean="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Two residues are forming a contact when a heavy </a:t>
            </a:r>
          </a:p>
          <a:p>
            <a:r>
              <a:rPr lang="en-US" altLang="ja-JP"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atom in a residue closes to a heavy atom in another </a:t>
            </a:r>
          </a:p>
          <a:p>
            <a:r>
              <a:rPr lang="en-US" altLang="ja-JP" sz="2800" dirty="0">
                <a:solidFill>
                  <a:srgbClr val="000066"/>
                </a:solidFill>
                <a:latin typeface="Arial Unicode MS" pitchFamily="50" charset="-128"/>
                <a:ea typeface="Arial Unicode MS" pitchFamily="50" charset="-128"/>
                <a:cs typeface="Arial Unicode MS" pitchFamily="50" charset="-128"/>
              </a:rPr>
              <a:t> </a:t>
            </a:r>
            <a:r>
              <a:rPr lang="en-US" altLang="ja-JP" sz="2800" dirty="0" smtClean="0">
                <a:solidFill>
                  <a:srgbClr val="000066"/>
                </a:solidFill>
                <a:latin typeface="Arial Unicode MS" pitchFamily="50" charset="-128"/>
                <a:ea typeface="Arial Unicode MS" pitchFamily="50" charset="-128"/>
                <a:cs typeface="Arial Unicode MS" pitchFamily="50" charset="-128"/>
              </a:rPr>
              <a:t>       residue within 5Å.</a:t>
            </a:r>
          </a:p>
        </p:txBody>
      </p:sp>
      <p:pic>
        <p:nvPicPr>
          <p:cNvPr id="79874" name="Picture 2"/>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051720" y="3587940"/>
            <a:ext cx="2664296" cy="32499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直線矢印コネクタ 3"/>
          <p:cNvCxnSpPr/>
          <p:nvPr/>
        </p:nvCxnSpPr>
        <p:spPr>
          <a:xfrm>
            <a:off x="3023828" y="5013176"/>
            <a:ext cx="900100" cy="576064"/>
          </a:xfrm>
          <a:prstGeom prst="straightConnector1">
            <a:avLst/>
          </a:prstGeom>
          <a:ln w="28575">
            <a:solidFill>
              <a:srgbClr val="000066"/>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3473878" y="4839543"/>
            <a:ext cx="825867" cy="461665"/>
          </a:xfrm>
          <a:prstGeom prst="rect">
            <a:avLst/>
          </a:prstGeom>
          <a:noFill/>
        </p:spPr>
        <p:txBody>
          <a:bodyPr wrap="none" rtlCol="0">
            <a:spAutoFit/>
          </a:bodyPr>
          <a:lstStyle/>
          <a:p>
            <a:r>
              <a:rPr lang="en-US" altLang="ja-JP" sz="24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t>
            </a:r>
            <a:r>
              <a:rPr lang="ja-JP" altLang="en-US" sz="24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en-US" altLang="ja-JP" sz="24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5Å</a:t>
            </a:r>
            <a:endParaRPr kumimoji="1" lang="ja-JP" altLang="en-US" sz="24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33050848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8287" y="476672"/>
            <a:ext cx="9144000" cy="3108543"/>
          </a:xfrm>
          <a:prstGeom prst="rect">
            <a:avLst/>
          </a:prstGeom>
          <a:noFill/>
        </p:spPr>
        <p:txBody>
          <a:bodyPr wrap="square" rtlCol="0">
            <a:spAutoFit/>
          </a:bodyPr>
          <a:lstStyle/>
          <a:p>
            <a:pPr marL="514350" indent="-514350">
              <a:buAutoNum type="arabicPeriod" startAt="2"/>
            </a:pPr>
            <a:r>
              <a:rPr lang="en-US" altLang="ja-JP" sz="2800" dirty="0" smtClean="0">
                <a:solidFill>
                  <a:srgbClr val="000066"/>
                </a:solidFill>
                <a:latin typeface="Arial" pitchFamily="34" charset="0"/>
              </a:rPr>
              <a:t>Analyses based on the inter-residue average distance statistics</a:t>
            </a:r>
          </a:p>
          <a:p>
            <a:pPr algn="ctr"/>
            <a:endParaRPr kumimoji="1" lang="en-US" altLang="ja-JP" sz="2800" dirty="0" smtClean="0">
              <a:solidFill>
                <a:srgbClr val="000066"/>
              </a:solidFill>
              <a:latin typeface="Arial Unicode MS" pitchFamily="50" charset="-128"/>
              <a:ea typeface="Arial Unicode MS" pitchFamily="50" charset="-128"/>
              <a:cs typeface="Arial Unicode MS" pitchFamily="50" charset="-128"/>
            </a:endParaRPr>
          </a:p>
          <a:p>
            <a:pPr algn="ctr"/>
            <a:endParaRPr lang="en-US" altLang="ja-JP" sz="2800" dirty="0" smtClean="0">
              <a:solidFill>
                <a:srgbClr val="000066"/>
              </a:solidFill>
              <a:latin typeface="Arial Unicode MS" pitchFamily="50" charset="-128"/>
              <a:ea typeface="Arial Unicode MS" pitchFamily="50" charset="-128"/>
              <a:cs typeface="Arial Unicode MS" pitchFamily="50" charset="-128"/>
            </a:endParaRPr>
          </a:p>
          <a:p>
            <a:r>
              <a:rPr kumimoji="1" lang="ja-JP" altLang="en-US" sz="2800" dirty="0" smtClean="0">
                <a:solidFill>
                  <a:srgbClr val="000066"/>
                </a:solidFill>
                <a:latin typeface="Arial Unicode MS" pitchFamily="50" charset="-128"/>
                <a:ea typeface="Arial Unicode MS" pitchFamily="50" charset="-128"/>
                <a:cs typeface="Arial Unicode MS" pitchFamily="50" charset="-128"/>
              </a:rPr>
              <a:t>　　</a:t>
            </a:r>
            <a:r>
              <a:rPr kumimoji="1" lang="en-US" altLang="ja-JP" sz="2800" dirty="0" smtClean="0">
                <a:solidFill>
                  <a:srgbClr val="000066"/>
                </a:solidFill>
                <a:latin typeface="Arial Unicode MS" pitchFamily="50" charset="-128"/>
                <a:ea typeface="Arial Unicode MS" pitchFamily="50" charset="-128"/>
                <a:cs typeface="Arial Unicode MS" pitchFamily="50" charset="-128"/>
              </a:rPr>
              <a:t>Prediction technique to locate </a:t>
            </a:r>
            <a:r>
              <a:rPr lang="en-US" altLang="ja-JP" sz="2800" dirty="0" smtClean="0">
                <a:solidFill>
                  <a:srgbClr val="000066"/>
                </a:solidFill>
                <a:latin typeface="Arial Unicode MS" pitchFamily="50" charset="-128"/>
                <a:ea typeface="Arial Unicode MS" pitchFamily="50" charset="-128"/>
                <a:cs typeface="Arial Unicode MS" pitchFamily="50" charset="-128"/>
              </a:rPr>
              <a:t>c</a:t>
            </a:r>
            <a:r>
              <a:rPr kumimoji="1" lang="en-US" altLang="ja-JP" sz="2800" dirty="0" smtClean="0">
                <a:solidFill>
                  <a:srgbClr val="000066"/>
                </a:solidFill>
                <a:latin typeface="Arial Unicode MS" pitchFamily="50" charset="-128"/>
                <a:ea typeface="Arial Unicode MS" pitchFamily="50" charset="-128"/>
                <a:cs typeface="Arial Unicode MS" pitchFamily="50" charset="-128"/>
              </a:rPr>
              <a:t>ompact regions in </a:t>
            </a:r>
          </a:p>
          <a:p>
            <a:r>
              <a:rPr lang="ja-JP" altLang="en-US" sz="2800" dirty="0">
                <a:solidFill>
                  <a:srgbClr val="000066"/>
                </a:solidFill>
                <a:latin typeface="Arial Unicode MS" pitchFamily="50" charset="-128"/>
                <a:ea typeface="Arial Unicode MS" pitchFamily="50" charset="-128"/>
                <a:cs typeface="Arial Unicode MS" pitchFamily="50" charset="-128"/>
              </a:rPr>
              <a:t>　</a:t>
            </a:r>
            <a:r>
              <a:rPr lang="ja-JP" altLang="en-US" sz="2800" dirty="0" smtClean="0">
                <a:solidFill>
                  <a:srgbClr val="000066"/>
                </a:solidFill>
                <a:latin typeface="Arial Unicode MS" pitchFamily="50" charset="-128"/>
                <a:ea typeface="Arial Unicode MS" pitchFamily="50" charset="-128"/>
                <a:cs typeface="Arial Unicode MS" pitchFamily="50" charset="-128"/>
              </a:rPr>
              <a:t>　</a:t>
            </a:r>
            <a:r>
              <a:rPr kumimoji="1" lang="en-US" altLang="ja-JP" sz="2800" dirty="0" smtClean="0">
                <a:solidFill>
                  <a:srgbClr val="000066"/>
                </a:solidFill>
                <a:latin typeface="Arial Unicode MS" pitchFamily="50" charset="-128"/>
                <a:ea typeface="Arial Unicode MS" pitchFamily="50" charset="-128"/>
                <a:cs typeface="Arial Unicode MS" pitchFamily="50" charset="-128"/>
              </a:rPr>
              <a:t>a protein </a:t>
            </a:r>
            <a:r>
              <a:rPr lang="en-US" altLang="ja-JP" sz="2800" dirty="0" smtClean="0">
                <a:solidFill>
                  <a:srgbClr val="000066"/>
                </a:solidFill>
                <a:latin typeface="Arial Unicode MS" pitchFamily="50" charset="-128"/>
                <a:ea typeface="Arial Unicode MS" pitchFamily="50" charset="-128"/>
                <a:cs typeface="Arial Unicode MS" pitchFamily="50" charset="-128"/>
              </a:rPr>
              <a:t>sequence </a:t>
            </a:r>
            <a:r>
              <a:rPr kumimoji="1" lang="en-US" altLang="ja-JP" sz="2800" dirty="0" smtClean="0">
                <a:solidFill>
                  <a:srgbClr val="000066"/>
                </a:solidFill>
                <a:latin typeface="Arial Unicode MS" pitchFamily="50" charset="-128"/>
                <a:ea typeface="Arial Unicode MS" pitchFamily="50" charset="-128"/>
                <a:cs typeface="Arial Unicode MS" pitchFamily="50" charset="-128"/>
              </a:rPr>
              <a:t>with a contact map based on </a:t>
            </a:r>
          </a:p>
          <a:p>
            <a:r>
              <a:rPr lang="ja-JP" altLang="en-US" sz="2800" dirty="0">
                <a:solidFill>
                  <a:srgbClr val="000066"/>
                </a:solidFill>
                <a:latin typeface="Arial Unicode MS" pitchFamily="50" charset="-128"/>
                <a:ea typeface="Arial Unicode MS" pitchFamily="50" charset="-128"/>
                <a:cs typeface="Arial Unicode MS" pitchFamily="50" charset="-128"/>
              </a:rPr>
              <a:t>　</a:t>
            </a:r>
            <a:r>
              <a:rPr lang="ja-JP" altLang="en-US" sz="2800" dirty="0" smtClean="0">
                <a:solidFill>
                  <a:srgbClr val="000066"/>
                </a:solidFill>
                <a:latin typeface="Arial Unicode MS" pitchFamily="50" charset="-128"/>
                <a:ea typeface="Arial Unicode MS" pitchFamily="50" charset="-128"/>
                <a:cs typeface="Arial Unicode MS" pitchFamily="50" charset="-128"/>
              </a:rPr>
              <a:t>　</a:t>
            </a:r>
            <a:r>
              <a:rPr kumimoji="1" lang="en-US" altLang="ja-JP" sz="2800" dirty="0" smtClean="0">
                <a:solidFill>
                  <a:srgbClr val="000066"/>
                </a:solidFill>
                <a:latin typeface="Arial Unicode MS" pitchFamily="50" charset="-128"/>
                <a:ea typeface="Arial Unicode MS" pitchFamily="50" charset="-128"/>
                <a:cs typeface="Arial Unicode MS" pitchFamily="50" charset="-128"/>
              </a:rPr>
              <a:t>the inter-residue average distance statistics </a:t>
            </a:r>
            <a:endParaRPr kumimoji="1" lang="ja-JP" altLang="en-US" sz="2800" dirty="0">
              <a:solidFill>
                <a:srgbClr val="000066"/>
              </a:solidFill>
              <a:latin typeface="Arial Unicode MS" pitchFamily="50" charset="-128"/>
              <a:ea typeface="Arial Unicode MS" pitchFamily="50" charset="-128"/>
              <a:cs typeface="Arial Unicode MS" pitchFamily="50" charset="-128"/>
            </a:endParaRPr>
          </a:p>
        </p:txBody>
      </p:sp>
      <p:sp>
        <p:nvSpPr>
          <p:cNvPr id="3" name="テキスト ボックス 2"/>
          <p:cNvSpPr txBox="1"/>
          <p:nvPr/>
        </p:nvSpPr>
        <p:spPr>
          <a:xfrm>
            <a:off x="0" y="5795076"/>
            <a:ext cx="9144000" cy="1077218"/>
          </a:xfrm>
          <a:prstGeom prst="rect">
            <a:avLst/>
          </a:prstGeom>
          <a:noFill/>
        </p:spPr>
        <p:txBody>
          <a:bodyPr wrap="square" rtlCol="0">
            <a:spAutoFit/>
          </a:bodyPr>
          <a:lstStyle/>
          <a:p>
            <a:r>
              <a:rPr lang="en-US" altLang="ja-JP" sz="1600" b="1" dirty="0" smtClean="0">
                <a:solidFill>
                  <a:srgbClr val="000066"/>
                </a:solidFill>
                <a:latin typeface="Arial Unicode MS" pitchFamily="50" charset="-128"/>
                <a:ea typeface="Arial Unicode MS" pitchFamily="50" charset="-128"/>
                <a:cs typeface="Arial Unicode MS" pitchFamily="50" charset="-128"/>
              </a:rPr>
              <a:t>T. Kikuchi, G. </a:t>
            </a:r>
            <a:r>
              <a:rPr lang="en-US" altLang="ja-JP" sz="1600" b="1" dirty="0" err="1" smtClean="0">
                <a:solidFill>
                  <a:srgbClr val="000066"/>
                </a:solidFill>
                <a:latin typeface="Arial Unicode MS" pitchFamily="50" charset="-128"/>
                <a:ea typeface="Arial Unicode MS" pitchFamily="50" charset="-128"/>
                <a:cs typeface="Arial Unicode MS" pitchFamily="50" charset="-128"/>
              </a:rPr>
              <a:t>Némethy</a:t>
            </a:r>
            <a:r>
              <a:rPr lang="en-US" altLang="ja-JP" sz="1600" b="1" dirty="0" smtClean="0">
                <a:solidFill>
                  <a:srgbClr val="000066"/>
                </a:solidFill>
                <a:latin typeface="Arial Unicode MS" pitchFamily="50" charset="-128"/>
                <a:ea typeface="Arial Unicode MS" pitchFamily="50" charset="-128"/>
                <a:cs typeface="Arial Unicode MS" pitchFamily="50" charset="-128"/>
              </a:rPr>
              <a:t>, H. A. </a:t>
            </a:r>
            <a:r>
              <a:rPr lang="en-US" altLang="ja-JP" sz="1600" b="1" dirty="0" err="1" smtClean="0">
                <a:solidFill>
                  <a:srgbClr val="000066"/>
                </a:solidFill>
                <a:latin typeface="Arial Unicode MS" pitchFamily="50" charset="-128"/>
                <a:ea typeface="Arial Unicode MS" pitchFamily="50" charset="-128"/>
                <a:cs typeface="Arial Unicode MS" pitchFamily="50" charset="-128"/>
              </a:rPr>
              <a:t>Scheraga</a:t>
            </a:r>
            <a:r>
              <a:rPr lang="en-US" altLang="ja-JP" sz="1600" b="1" dirty="0" smtClean="0">
                <a:solidFill>
                  <a:srgbClr val="000066"/>
                </a:solidFill>
                <a:latin typeface="Arial Unicode MS" pitchFamily="50" charset="-128"/>
                <a:ea typeface="Arial Unicode MS" pitchFamily="50" charset="-128"/>
                <a:cs typeface="Arial Unicode MS" pitchFamily="50" charset="-128"/>
              </a:rPr>
              <a:t>, J. Protein Chem., 7, 427 – 471, 1988.</a:t>
            </a:r>
          </a:p>
          <a:p>
            <a:r>
              <a:rPr lang="en-US" altLang="ja-JP" sz="1600" b="1" dirty="0" smtClean="0">
                <a:solidFill>
                  <a:srgbClr val="000066"/>
                </a:solidFill>
                <a:latin typeface="Arial Unicode MS" pitchFamily="50" charset="-128"/>
                <a:ea typeface="Arial Unicode MS" pitchFamily="50" charset="-128"/>
                <a:cs typeface="Arial Unicode MS" pitchFamily="50" charset="-128"/>
              </a:rPr>
              <a:t>Takeshi Kikuch</a:t>
            </a:r>
            <a:r>
              <a:rPr lang="en-US" altLang="ja-JP" sz="1600" b="1" u="sng" dirty="0" smtClean="0">
                <a:solidFill>
                  <a:srgbClr val="000066"/>
                </a:solidFill>
                <a:latin typeface="Arial Unicode MS" pitchFamily="50" charset="-128"/>
                <a:ea typeface="Arial Unicode MS" pitchFamily="50" charset="-128"/>
                <a:cs typeface="Arial Unicode MS" pitchFamily="50" charset="-128"/>
              </a:rPr>
              <a:t>i</a:t>
            </a:r>
            <a:r>
              <a:rPr lang="en-US" altLang="ja-JP" sz="1600" b="1" dirty="0" smtClean="0">
                <a:solidFill>
                  <a:srgbClr val="000066"/>
                </a:solidFill>
                <a:latin typeface="Arial Unicode MS" pitchFamily="50" charset="-128"/>
                <a:ea typeface="Arial Unicode MS" pitchFamily="50" charset="-128"/>
                <a:cs typeface="Arial Unicode MS" pitchFamily="50" charset="-128"/>
              </a:rPr>
              <a:t> In “Protein Folding”, Eric C. Walters (Ed.), Nova Science Publishers Inc., New York 2010.</a:t>
            </a:r>
            <a:endParaRPr lang="ja-JP" altLang="ja-JP" sz="1600" b="1" dirty="0" smtClean="0">
              <a:solidFill>
                <a:srgbClr val="000066"/>
              </a:solidFill>
              <a:latin typeface="Arial Unicode MS" pitchFamily="50" charset="-128"/>
              <a:ea typeface="Arial Unicode MS" pitchFamily="50" charset="-128"/>
              <a:cs typeface="Arial Unicode MS" pitchFamily="50" charset="-128"/>
            </a:endParaRPr>
          </a:p>
          <a:p>
            <a:endParaRPr kumimoji="1" lang="ja-JP" altLang="en-US" sz="1600" b="1" dirty="0">
              <a:solidFill>
                <a:srgbClr val="000066"/>
              </a:solidFill>
              <a:latin typeface="Arial Unicode MS" pitchFamily="50" charset="-128"/>
              <a:ea typeface="Arial Unicode MS" pitchFamily="50" charset="-128"/>
              <a:cs typeface="Arial Unicode MS" pitchFamily="50" charset="-12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5"/>
          <p:cNvSpPr txBox="1">
            <a:spLocks noChangeArrowheads="1"/>
          </p:cNvSpPr>
          <p:nvPr/>
        </p:nvSpPr>
        <p:spPr bwMode="auto">
          <a:xfrm>
            <a:off x="119063" y="288925"/>
            <a:ext cx="8763000" cy="561885"/>
          </a:xfrm>
          <a:prstGeom prst="rect">
            <a:avLst/>
          </a:prstGeom>
          <a:noFill/>
          <a:ln w="9525">
            <a:noFill/>
            <a:miter lim="800000"/>
            <a:headEnd/>
            <a:tailEnd/>
          </a:ln>
          <a:effectLst/>
        </p:spPr>
        <p:txBody>
          <a:bodyPr>
            <a:spAutoFit/>
          </a:bodyPr>
          <a:lstStyle/>
          <a:p>
            <a:pPr marL="457200" indent="-457200">
              <a:lnSpc>
                <a:spcPct val="120000"/>
              </a:lnSpc>
            </a:pPr>
            <a:r>
              <a:rPr lang="en-US" altLang="ja-JP" sz="2800" b="1" u="sng" dirty="0">
                <a:solidFill>
                  <a:srgbClr val="000066"/>
                </a:solidFill>
                <a:latin typeface="Arial" charset="0"/>
              </a:rPr>
              <a:t>Calculations of </a:t>
            </a:r>
            <a:r>
              <a:rPr lang="en-US" altLang="ja-JP" sz="2800" b="1" u="sng" dirty="0" smtClean="0">
                <a:solidFill>
                  <a:srgbClr val="000066"/>
                </a:solidFill>
                <a:latin typeface="Arial" charset="0"/>
              </a:rPr>
              <a:t>Inter-residue </a:t>
            </a:r>
            <a:r>
              <a:rPr lang="en-US" altLang="ja-JP" sz="2800" b="1" u="sng" dirty="0">
                <a:solidFill>
                  <a:srgbClr val="000066"/>
                </a:solidFill>
                <a:latin typeface="Arial" charset="0"/>
              </a:rPr>
              <a:t>Average Distances</a:t>
            </a:r>
            <a:endParaRPr lang="ja-JP" altLang="ja-JP" sz="2800" b="1" dirty="0">
              <a:solidFill>
                <a:srgbClr val="000066"/>
              </a:solidFill>
              <a:latin typeface="Arial" charset="0"/>
            </a:endParaRPr>
          </a:p>
        </p:txBody>
      </p:sp>
      <p:grpSp>
        <p:nvGrpSpPr>
          <p:cNvPr id="2" name="Group 29"/>
          <p:cNvGrpSpPr>
            <a:grpSpLocks/>
          </p:cNvGrpSpPr>
          <p:nvPr/>
        </p:nvGrpSpPr>
        <p:grpSpPr bwMode="auto">
          <a:xfrm>
            <a:off x="381000" y="2819400"/>
            <a:ext cx="7545388" cy="2243138"/>
            <a:chOff x="240" y="1246"/>
            <a:chExt cx="4753" cy="1413"/>
          </a:xfrm>
        </p:grpSpPr>
        <p:sp>
          <p:nvSpPr>
            <p:cNvPr id="6161" name="Line 17"/>
            <p:cNvSpPr>
              <a:spLocks noChangeShapeType="1"/>
            </p:cNvSpPr>
            <p:nvPr/>
          </p:nvSpPr>
          <p:spPr bwMode="auto">
            <a:xfrm>
              <a:off x="240" y="2016"/>
              <a:ext cx="2832" cy="0"/>
            </a:xfrm>
            <a:prstGeom prst="line">
              <a:avLst/>
            </a:prstGeom>
            <a:noFill/>
            <a:ln w="28575">
              <a:solidFill>
                <a:srgbClr val="3333FF"/>
              </a:solidFill>
              <a:round/>
              <a:headEnd/>
              <a:tailEnd/>
            </a:ln>
            <a:effectLst/>
          </p:spPr>
          <p:txBody>
            <a:bodyPr/>
            <a:lstStyle/>
            <a:p>
              <a:endParaRPr lang="ja-JP" altLang="en-US"/>
            </a:p>
          </p:txBody>
        </p:sp>
        <p:sp>
          <p:nvSpPr>
            <p:cNvPr id="6162" name="Text Box 18"/>
            <p:cNvSpPr txBox="1">
              <a:spLocks noChangeArrowheads="1"/>
            </p:cNvSpPr>
            <p:nvPr/>
          </p:nvSpPr>
          <p:spPr bwMode="auto">
            <a:xfrm>
              <a:off x="864" y="2400"/>
              <a:ext cx="1734" cy="250"/>
            </a:xfrm>
            <a:prstGeom prst="rect">
              <a:avLst/>
            </a:prstGeom>
            <a:noFill/>
            <a:ln w="9525">
              <a:noFill/>
              <a:miter lim="800000"/>
              <a:headEnd/>
              <a:tailEnd/>
            </a:ln>
            <a:effectLst/>
          </p:spPr>
          <p:txBody>
            <a:bodyPr wrap="none">
              <a:spAutoFit/>
            </a:bodyPr>
            <a:lstStyle/>
            <a:p>
              <a:r>
                <a:rPr lang="en-US" altLang="ja-JP" sz="2000" b="1">
                  <a:solidFill>
                    <a:srgbClr val="000066"/>
                  </a:solidFill>
                  <a:latin typeface="Arial" charset="0"/>
                </a:rPr>
                <a:t>amino acid sequence</a:t>
              </a:r>
            </a:p>
          </p:txBody>
        </p:sp>
        <p:sp>
          <p:nvSpPr>
            <p:cNvPr id="6164" name="Arc 20"/>
            <p:cNvSpPr>
              <a:spLocks/>
            </p:cNvSpPr>
            <p:nvPr/>
          </p:nvSpPr>
          <p:spPr bwMode="auto">
            <a:xfrm>
              <a:off x="864" y="1392"/>
              <a:ext cx="1632" cy="624"/>
            </a:xfrm>
            <a:custGeom>
              <a:avLst/>
              <a:gdLst>
                <a:gd name="G0" fmla="+- 21594 0 0"/>
                <a:gd name="G1" fmla="+- 21600 0 0"/>
                <a:gd name="G2" fmla="+- 21600 0 0"/>
                <a:gd name="T0" fmla="*/ 0 w 43194"/>
                <a:gd name="T1" fmla="*/ 21101 h 21600"/>
                <a:gd name="T2" fmla="*/ 43194 w 43194"/>
                <a:gd name="T3" fmla="*/ 21600 h 21600"/>
                <a:gd name="T4" fmla="*/ 21594 w 43194"/>
                <a:gd name="T5" fmla="*/ 21600 h 21600"/>
              </a:gdLst>
              <a:ahLst/>
              <a:cxnLst>
                <a:cxn ang="0">
                  <a:pos x="T0" y="T1"/>
                </a:cxn>
                <a:cxn ang="0">
                  <a:pos x="T2" y="T3"/>
                </a:cxn>
                <a:cxn ang="0">
                  <a:pos x="T4" y="T5"/>
                </a:cxn>
              </a:cxnLst>
              <a:rect l="0" t="0" r="r" b="b"/>
              <a:pathLst>
                <a:path w="43194" h="21600" fill="none" extrusionOk="0">
                  <a:moveTo>
                    <a:pt x="-1" y="21100"/>
                  </a:moveTo>
                  <a:cubicBezTo>
                    <a:pt x="270" y="9369"/>
                    <a:pt x="9859" y="-1"/>
                    <a:pt x="21594" y="0"/>
                  </a:cubicBezTo>
                  <a:cubicBezTo>
                    <a:pt x="33523" y="0"/>
                    <a:pt x="43194" y="9670"/>
                    <a:pt x="43194" y="21600"/>
                  </a:cubicBezTo>
                </a:path>
                <a:path w="43194" h="21600" stroke="0" extrusionOk="0">
                  <a:moveTo>
                    <a:pt x="-1" y="21100"/>
                  </a:moveTo>
                  <a:cubicBezTo>
                    <a:pt x="270" y="9369"/>
                    <a:pt x="9859" y="-1"/>
                    <a:pt x="21594" y="0"/>
                  </a:cubicBezTo>
                  <a:cubicBezTo>
                    <a:pt x="33523" y="0"/>
                    <a:pt x="43194" y="9670"/>
                    <a:pt x="43194" y="21600"/>
                  </a:cubicBezTo>
                  <a:lnTo>
                    <a:pt x="21594" y="21600"/>
                  </a:lnTo>
                  <a:close/>
                </a:path>
              </a:pathLst>
            </a:custGeom>
            <a:noFill/>
            <a:ln w="28575">
              <a:solidFill>
                <a:schemeClr val="tx1"/>
              </a:solidFill>
              <a:prstDash val="dash"/>
              <a:round/>
              <a:headEnd/>
              <a:tailEnd/>
            </a:ln>
            <a:effectLst/>
          </p:spPr>
          <p:txBody>
            <a:bodyPr wrap="none" anchor="ctr"/>
            <a:lstStyle/>
            <a:p>
              <a:endParaRPr lang="ja-JP" altLang="en-US"/>
            </a:p>
          </p:txBody>
        </p:sp>
        <p:sp>
          <p:nvSpPr>
            <p:cNvPr id="6166" name="Text Box 22"/>
            <p:cNvSpPr txBox="1">
              <a:spLocks noChangeArrowheads="1"/>
            </p:cNvSpPr>
            <p:nvPr/>
          </p:nvSpPr>
          <p:spPr bwMode="auto">
            <a:xfrm>
              <a:off x="768" y="2016"/>
              <a:ext cx="169" cy="288"/>
            </a:xfrm>
            <a:prstGeom prst="rect">
              <a:avLst/>
            </a:prstGeom>
            <a:noFill/>
            <a:ln w="9525">
              <a:noFill/>
              <a:miter lim="800000"/>
              <a:headEnd/>
              <a:tailEnd/>
            </a:ln>
            <a:effectLst/>
          </p:spPr>
          <p:txBody>
            <a:bodyPr wrap="none">
              <a:spAutoFit/>
            </a:bodyPr>
            <a:lstStyle/>
            <a:p>
              <a:r>
                <a:rPr lang="en-US" altLang="ja-JP" b="1">
                  <a:solidFill>
                    <a:srgbClr val="000066"/>
                  </a:solidFill>
                </a:rPr>
                <a:t>i</a:t>
              </a:r>
            </a:p>
          </p:txBody>
        </p:sp>
        <p:sp>
          <p:nvSpPr>
            <p:cNvPr id="6167" name="Text Box 23"/>
            <p:cNvSpPr txBox="1">
              <a:spLocks noChangeArrowheads="1"/>
            </p:cNvSpPr>
            <p:nvPr/>
          </p:nvSpPr>
          <p:spPr bwMode="auto">
            <a:xfrm>
              <a:off x="2400" y="2016"/>
              <a:ext cx="180" cy="288"/>
            </a:xfrm>
            <a:prstGeom prst="rect">
              <a:avLst/>
            </a:prstGeom>
            <a:noFill/>
            <a:ln w="9525">
              <a:noFill/>
              <a:miter lim="800000"/>
              <a:headEnd/>
              <a:tailEnd/>
            </a:ln>
            <a:effectLst/>
          </p:spPr>
          <p:txBody>
            <a:bodyPr wrap="none">
              <a:spAutoFit/>
            </a:bodyPr>
            <a:lstStyle/>
            <a:p>
              <a:r>
                <a:rPr lang="en-US" altLang="ja-JP" b="1">
                  <a:solidFill>
                    <a:srgbClr val="000066"/>
                  </a:solidFill>
                </a:rPr>
                <a:t>j</a:t>
              </a:r>
            </a:p>
          </p:txBody>
        </p:sp>
        <p:sp>
          <p:nvSpPr>
            <p:cNvPr id="6168" name="Text Box 24"/>
            <p:cNvSpPr txBox="1">
              <a:spLocks noChangeArrowheads="1"/>
            </p:cNvSpPr>
            <p:nvPr/>
          </p:nvSpPr>
          <p:spPr bwMode="auto">
            <a:xfrm>
              <a:off x="2208" y="1246"/>
              <a:ext cx="1096" cy="231"/>
            </a:xfrm>
            <a:prstGeom prst="rect">
              <a:avLst/>
            </a:prstGeom>
            <a:noFill/>
            <a:ln w="9525">
              <a:noFill/>
              <a:miter lim="800000"/>
              <a:headEnd/>
              <a:tailEnd/>
            </a:ln>
            <a:effectLst/>
          </p:spPr>
          <p:txBody>
            <a:bodyPr wrap="none">
              <a:spAutoFit/>
            </a:bodyPr>
            <a:lstStyle/>
            <a:p>
              <a:r>
                <a:rPr lang="en-US" altLang="ja-JP" sz="1800" b="1">
                  <a:solidFill>
                    <a:srgbClr val="000066"/>
                  </a:solidFill>
                  <a:latin typeface="Arial" charset="0"/>
                </a:rPr>
                <a:t>Range: k = </a:t>
              </a:r>
              <a:r>
                <a:rPr lang="ja-JP" altLang="en-US" sz="1800" b="1">
                  <a:solidFill>
                    <a:srgbClr val="000066"/>
                  </a:solidFill>
                  <a:latin typeface="Arial" charset="0"/>
                </a:rPr>
                <a:t>|</a:t>
              </a:r>
              <a:r>
                <a:rPr lang="en-US" altLang="ja-JP" sz="1800" b="1">
                  <a:solidFill>
                    <a:srgbClr val="000066"/>
                  </a:solidFill>
                  <a:latin typeface="Arial" charset="0"/>
                </a:rPr>
                <a:t>i-j|</a:t>
              </a:r>
            </a:p>
          </p:txBody>
        </p:sp>
        <p:sp>
          <p:nvSpPr>
            <p:cNvPr id="6169" name="Text Box 25"/>
            <p:cNvSpPr txBox="1">
              <a:spLocks noChangeArrowheads="1"/>
            </p:cNvSpPr>
            <p:nvPr/>
          </p:nvSpPr>
          <p:spPr bwMode="auto">
            <a:xfrm>
              <a:off x="3216" y="1728"/>
              <a:ext cx="1777" cy="931"/>
            </a:xfrm>
            <a:prstGeom prst="rect">
              <a:avLst/>
            </a:prstGeom>
            <a:noFill/>
            <a:ln w="9525">
              <a:noFill/>
              <a:miter lim="800000"/>
              <a:headEnd/>
              <a:tailEnd/>
            </a:ln>
            <a:effectLst/>
          </p:spPr>
          <p:txBody>
            <a:bodyPr wrap="none">
              <a:spAutoFit/>
            </a:bodyPr>
            <a:lstStyle/>
            <a:p>
              <a:r>
                <a:rPr lang="en-US" altLang="ja-JP" b="1" dirty="0">
                  <a:solidFill>
                    <a:srgbClr val="000066"/>
                  </a:solidFill>
                  <a:latin typeface="Arial" charset="0"/>
                </a:rPr>
                <a:t>Range: M = 1 if </a:t>
              </a:r>
              <a:r>
                <a:rPr lang="en-US" altLang="ja-JP" b="1" dirty="0">
                  <a:solidFill>
                    <a:srgbClr val="000066"/>
                  </a:solidFill>
                  <a:latin typeface="Arial" charset="0"/>
                  <a:ea typeface="ＭＳ 明朝" pitchFamily="17" charset="-128"/>
                </a:rPr>
                <a:t>1≤k≤8</a:t>
              </a:r>
            </a:p>
            <a:p>
              <a:r>
                <a:rPr lang="en-US" altLang="ja-JP" b="1" dirty="0">
                  <a:solidFill>
                    <a:srgbClr val="000066"/>
                  </a:solidFill>
                  <a:latin typeface="Arial" charset="0"/>
                  <a:ea typeface="ＭＳ 明朝" pitchFamily="17" charset="-128"/>
                </a:rPr>
                <a:t>             </a:t>
              </a:r>
              <a:r>
                <a:rPr lang="en-US" altLang="ja-JP" b="1" dirty="0" smtClean="0">
                  <a:solidFill>
                    <a:srgbClr val="000066"/>
                  </a:solidFill>
                  <a:latin typeface="Arial" charset="0"/>
                  <a:ea typeface="ＭＳ 明朝" pitchFamily="17" charset="-128"/>
                </a:rPr>
                <a:t> M </a:t>
              </a:r>
              <a:r>
                <a:rPr lang="en-US" altLang="ja-JP" b="1" dirty="0">
                  <a:solidFill>
                    <a:srgbClr val="000066"/>
                  </a:solidFill>
                  <a:latin typeface="Arial" charset="0"/>
                  <a:ea typeface="ＭＳ 明朝" pitchFamily="17" charset="-128"/>
                </a:rPr>
                <a:t>= 2</a:t>
              </a:r>
              <a:r>
                <a:rPr lang="en-US" altLang="ja-JP" b="1" dirty="0">
                  <a:solidFill>
                    <a:srgbClr val="000066"/>
                  </a:solidFill>
                  <a:latin typeface="Arial" charset="0"/>
                </a:rPr>
                <a:t> if </a:t>
              </a:r>
              <a:r>
                <a:rPr lang="en-US" altLang="ja-JP" b="1" dirty="0">
                  <a:solidFill>
                    <a:srgbClr val="000066"/>
                  </a:solidFill>
                  <a:latin typeface="Arial" charset="0"/>
                  <a:ea typeface="ＭＳ 明朝" pitchFamily="17" charset="-128"/>
                </a:rPr>
                <a:t>9≤k≤20</a:t>
              </a:r>
            </a:p>
            <a:p>
              <a:r>
                <a:rPr lang="en-US" altLang="ja-JP" b="1" dirty="0">
                  <a:solidFill>
                    <a:srgbClr val="000066"/>
                  </a:solidFill>
                  <a:latin typeface="Arial" charset="0"/>
                  <a:ea typeface="ＭＳ 明朝" pitchFamily="17" charset="-128"/>
                </a:rPr>
                <a:t>　　　  </a:t>
              </a:r>
              <a:r>
                <a:rPr lang="en-US" altLang="ja-JP" b="1" dirty="0" smtClean="0">
                  <a:solidFill>
                    <a:srgbClr val="000066"/>
                  </a:solidFill>
                  <a:latin typeface="Arial" charset="0"/>
                  <a:ea typeface="ＭＳ 明朝" pitchFamily="17" charset="-128"/>
                </a:rPr>
                <a:t> M </a:t>
              </a:r>
              <a:r>
                <a:rPr lang="en-US" altLang="ja-JP" b="1" dirty="0">
                  <a:solidFill>
                    <a:srgbClr val="000066"/>
                  </a:solidFill>
                  <a:latin typeface="Arial" charset="0"/>
                  <a:ea typeface="ＭＳ 明朝" pitchFamily="17" charset="-128"/>
                </a:rPr>
                <a:t>= 3</a:t>
              </a:r>
              <a:r>
                <a:rPr lang="en-US" altLang="ja-JP" b="1" dirty="0">
                  <a:solidFill>
                    <a:srgbClr val="000066"/>
                  </a:solidFill>
                  <a:latin typeface="Arial" charset="0"/>
                </a:rPr>
                <a:t> if </a:t>
              </a:r>
              <a:r>
                <a:rPr lang="en-US" altLang="ja-JP" b="1" dirty="0">
                  <a:solidFill>
                    <a:srgbClr val="000066"/>
                  </a:solidFill>
                  <a:latin typeface="Arial" charset="0"/>
                  <a:ea typeface="ＭＳ 明朝" pitchFamily="17" charset="-128"/>
                </a:rPr>
                <a:t>21≤k≤30</a:t>
              </a:r>
            </a:p>
            <a:p>
              <a:r>
                <a:rPr lang="en-US" altLang="ja-JP" b="1" dirty="0">
                  <a:solidFill>
                    <a:srgbClr val="000066"/>
                  </a:solidFill>
                  <a:latin typeface="Arial" charset="0"/>
                  <a:ea typeface="ＭＳ 明朝" pitchFamily="17" charset="-128"/>
                </a:rPr>
                <a:t>             </a:t>
              </a:r>
              <a:r>
                <a:rPr lang="en-US" altLang="ja-JP" b="1" dirty="0" smtClean="0">
                  <a:solidFill>
                    <a:srgbClr val="000066"/>
                  </a:solidFill>
                  <a:latin typeface="Arial" charset="0"/>
                  <a:ea typeface="ＭＳ 明朝" pitchFamily="17" charset="-128"/>
                </a:rPr>
                <a:t> M </a:t>
              </a:r>
              <a:r>
                <a:rPr lang="en-US" altLang="ja-JP" b="1" dirty="0">
                  <a:solidFill>
                    <a:srgbClr val="000066"/>
                  </a:solidFill>
                  <a:latin typeface="Arial" charset="0"/>
                  <a:ea typeface="ＭＳ 明朝" pitchFamily="17" charset="-128"/>
                </a:rPr>
                <a:t>= 4 </a:t>
              </a:r>
              <a:r>
                <a:rPr lang="en-US" altLang="ja-JP" b="1" dirty="0">
                  <a:solidFill>
                    <a:srgbClr val="000066"/>
                  </a:solidFill>
                  <a:latin typeface="Arial" charset="0"/>
                </a:rPr>
                <a:t>if </a:t>
              </a:r>
              <a:r>
                <a:rPr lang="en-US" altLang="ja-JP" b="1" dirty="0">
                  <a:solidFill>
                    <a:srgbClr val="000066"/>
                  </a:solidFill>
                  <a:latin typeface="Arial" charset="0"/>
                  <a:ea typeface="ＭＳ 明朝" pitchFamily="17" charset="-128"/>
                </a:rPr>
                <a:t>31≤k≤40</a:t>
              </a:r>
            </a:p>
            <a:p>
              <a:r>
                <a:rPr lang="en-US" altLang="ja-JP" b="1" dirty="0">
                  <a:solidFill>
                    <a:srgbClr val="000066"/>
                  </a:solidFill>
                  <a:latin typeface="Arial" charset="0"/>
                  <a:ea typeface="ＭＳ 明朝" pitchFamily="17" charset="-128"/>
                </a:rPr>
                <a:t>             　･･････</a:t>
              </a:r>
            </a:p>
          </p:txBody>
        </p:sp>
      </p:grpSp>
      <p:sp>
        <p:nvSpPr>
          <p:cNvPr id="6170" name="Text Box 26"/>
          <p:cNvSpPr txBox="1">
            <a:spLocks noChangeArrowheads="1"/>
          </p:cNvSpPr>
          <p:nvPr/>
        </p:nvSpPr>
        <p:spPr bwMode="auto">
          <a:xfrm>
            <a:off x="261938" y="5624513"/>
            <a:ext cx="8882062" cy="968375"/>
          </a:xfrm>
          <a:prstGeom prst="rect">
            <a:avLst/>
          </a:prstGeom>
          <a:noFill/>
          <a:ln w="9525">
            <a:noFill/>
            <a:miter lim="800000"/>
            <a:headEnd/>
            <a:tailEnd/>
          </a:ln>
          <a:effectLst/>
        </p:spPr>
        <p:txBody>
          <a:bodyPr>
            <a:spAutoFit/>
          </a:bodyPr>
          <a:lstStyle/>
          <a:p>
            <a:pPr>
              <a:lnSpc>
                <a:spcPct val="120000"/>
              </a:lnSpc>
            </a:pPr>
            <a:r>
              <a:rPr lang="en-US" altLang="ja-JP" b="1">
                <a:solidFill>
                  <a:srgbClr val="000066"/>
                </a:solidFill>
                <a:latin typeface="Arial" charset="0"/>
              </a:rPr>
              <a:t>Average Distance of Amino Acid Types A and B in the Range M: d(A, B, M)</a:t>
            </a:r>
          </a:p>
        </p:txBody>
      </p:sp>
      <p:sp>
        <p:nvSpPr>
          <p:cNvPr id="6171" name="Text Box 27"/>
          <p:cNvSpPr txBox="1">
            <a:spLocks noChangeArrowheads="1"/>
          </p:cNvSpPr>
          <p:nvPr/>
        </p:nvSpPr>
        <p:spPr bwMode="auto">
          <a:xfrm>
            <a:off x="304800" y="2184400"/>
            <a:ext cx="3144838" cy="457200"/>
          </a:xfrm>
          <a:prstGeom prst="rect">
            <a:avLst/>
          </a:prstGeom>
          <a:noFill/>
          <a:ln w="9525">
            <a:noFill/>
            <a:miter lim="800000"/>
            <a:headEnd/>
            <a:tailEnd/>
          </a:ln>
          <a:effectLst/>
        </p:spPr>
        <p:txBody>
          <a:bodyPr wrap="none">
            <a:spAutoFit/>
          </a:bodyPr>
          <a:lstStyle/>
          <a:p>
            <a:r>
              <a:rPr lang="en-US" altLang="ja-JP" b="1" u="sng">
                <a:solidFill>
                  <a:srgbClr val="000066"/>
                </a:solidFill>
                <a:latin typeface="Arial" charset="0"/>
              </a:rPr>
              <a:t>Definition of Ranges</a:t>
            </a:r>
            <a:endParaRPr lang="ja-JP" altLang="en-US" b="1" u="sng">
              <a:solidFill>
                <a:srgbClr val="000066"/>
              </a:solidFill>
              <a:latin typeface="Arial" charset="0"/>
            </a:endParaRPr>
          </a:p>
        </p:txBody>
      </p:sp>
      <p:sp>
        <p:nvSpPr>
          <p:cNvPr id="6172" name="Text Box 28"/>
          <p:cNvSpPr txBox="1">
            <a:spLocks noChangeArrowheads="1"/>
          </p:cNvSpPr>
          <p:nvPr/>
        </p:nvSpPr>
        <p:spPr bwMode="auto">
          <a:xfrm>
            <a:off x="215900" y="977900"/>
            <a:ext cx="8474075" cy="895350"/>
          </a:xfrm>
          <a:prstGeom prst="rect">
            <a:avLst/>
          </a:prstGeom>
          <a:noFill/>
          <a:ln w="9525">
            <a:noFill/>
            <a:miter lim="800000"/>
            <a:headEnd/>
            <a:tailEnd/>
          </a:ln>
          <a:effectLst/>
        </p:spPr>
        <p:txBody>
          <a:bodyPr>
            <a:spAutoFit/>
          </a:bodyPr>
          <a:lstStyle/>
          <a:p>
            <a:pPr>
              <a:lnSpc>
                <a:spcPct val="120000"/>
              </a:lnSpc>
            </a:pPr>
            <a:r>
              <a:rPr lang="en-US" altLang="ja-JP" sz="2200" b="1">
                <a:solidFill>
                  <a:srgbClr val="000066"/>
                </a:solidFill>
                <a:latin typeface="Arial" charset="0"/>
              </a:rPr>
              <a:t>Average distances for every residue pairs in each range are calculated using the proteins with known 3D structures.</a:t>
            </a:r>
            <a:endParaRPr lang="ja-JP" altLang="en-US" sz="220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7" name="Text Box 11"/>
          <p:cNvSpPr txBox="1">
            <a:spLocks noChangeArrowheads="1"/>
          </p:cNvSpPr>
          <p:nvPr/>
        </p:nvSpPr>
        <p:spPr bwMode="auto">
          <a:xfrm>
            <a:off x="47625" y="144463"/>
            <a:ext cx="8763000" cy="1630362"/>
          </a:xfrm>
          <a:prstGeom prst="rect">
            <a:avLst/>
          </a:prstGeom>
          <a:noFill/>
          <a:ln w="9525">
            <a:noFill/>
            <a:miter lim="800000"/>
            <a:headEnd/>
            <a:tailEnd/>
          </a:ln>
          <a:effectLst/>
        </p:spPr>
        <p:txBody>
          <a:bodyPr>
            <a:spAutoFit/>
          </a:bodyPr>
          <a:lstStyle/>
          <a:p>
            <a:pPr>
              <a:lnSpc>
                <a:spcPct val="120000"/>
              </a:lnSpc>
            </a:pPr>
            <a:r>
              <a:rPr lang="en-US" altLang="ja-JP" sz="2800" b="1" u="sng" dirty="0">
                <a:solidFill>
                  <a:srgbClr val="000066"/>
                </a:solidFill>
                <a:latin typeface="Arial" charset="0"/>
              </a:rPr>
              <a:t>Construction of a Predicted Contact Map based on  Average Distances</a:t>
            </a:r>
            <a:r>
              <a:rPr lang="en-US" altLang="ja-JP" sz="2800" b="1" dirty="0">
                <a:solidFill>
                  <a:srgbClr val="000066"/>
                </a:solidFill>
                <a:latin typeface="Arial" charset="0"/>
              </a:rPr>
              <a:t> </a:t>
            </a:r>
            <a:r>
              <a:rPr lang="en-US" altLang="ja-JP" sz="2800" b="1" dirty="0" smtClean="0">
                <a:solidFill>
                  <a:srgbClr val="000066"/>
                </a:solidFill>
                <a:latin typeface="Arial" charset="0"/>
              </a:rPr>
              <a:t>: Average Distance Map (ADM)</a:t>
            </a:r>
            <a:endParaRPr lang="en-US" altLang="ja-JP" sz="2800" b="1" dirty="0">
              <a:solidFill>
                <a:srgbClr val="000066"/>
              </a:solidFill>
              <a:latin typeface="Arial" charset="0"/>
            </a:endParaRPr>
          </a:p>
          <a:p>
            <a:pPr>
              <a:lnSpc>
                <a:spcPct val="120000"/>
              </a:lnSpc>
            </a:pPr>
            <a:endParaRPr lang="ja-JP" altLang="ja-JP" sz="2800" b="1" dirty="0">
              <a:solidFill>
                <a:srgbClr val="000066"/>
              </a:solidFill>
              <a:latin typeface="Arial" charset="0"/>
            </a:endParaRPr>
          </a:p>
        </p:txBody>
      </p:sp>
      <p:sp>
        <p:nvSpPr>
          <p:cNvPr id="14344" name="Text Box 8"/>
          <p:cNvSpPr txBox="1">
            <a:spLocks noChangeArrowheads="1"/>
          </p:cNvSpPr>
          <p:nvPr/>
        </p:nvSpPr>
        <p:spPr bwMode="auto">
          <a:xfrm>
            <a:off x="1714500" y="5334000"/>
            <a:ext cx="268288" cy="457200"/>
          </a:xfrm>
          <a:prstGeom prst="rect">
            <a:avLst/>
          </a:prstGeom>
          <a:noFill/>
          <a:ln w="9525">
            <a:noFill/>
            <a:miter lim="800000"/>
            <a:headEnd/>
            <a:tailEnd/>
          </a:ln>
          <a:effectLst/>
        </p:spPr>
        <p:txBody>
          <a:bodyPr wrap="none">
            <a:spAutoFit/>
          </a:bodyPr>
          <a:lstStyle/>
          <a:p>
            <a:r>
              <a:rPr lang="en-US" altLang="ja-JP"/>
              <a:t>j</a:t>
            </a:r>
          </a:p>
        </p:txBody>
      </p:sp>
      <p:sp>
        <p:nvSpPr>
          <p:cNvPr id="14340" name="AutoShape 4"/>
          <p:cNvSpPr>
            <a:spLocks noChangeArrowheads="1"/>
          </p:cNvSpPr>
          <p:nvPr/>
        </p:nvSpPr>
        <p:spPr bwMode="auto">
          <a:xfrm>
            <a:off x="1104900" y="2590800"/>
            <a:ext cx="2743200" cy="2667000"/>
          </a:xfrm>
          <a:prstGeom prst="rtTriangle">
            <a:avLst/>
          </a:prstGeom>
          <a:noFill/>
          <a:ln w="9525">
            <a:solidFill>
              <a:schemeClr val="tx1"/>
            </a:solidFill>
            <a:miter lim="800000"/>
            <a:headEnd/>
            <a:tailEnd/>
          </a:ln>
          <a:effectLst/>
        </p:spPr>
        <p:txBody>
          <a:bodyPr wrap="none" anchor="ctr"/>
          <a:lstStyle/>
          <a:p>
            <a:endParaRPr lang="ja-JP" altLang="en-US"/>
          </a:p>
        </p:txBody>
      </p:sp>
      <p:sp>
        <p:nvSpPr>
          <p:cNvPr id="14341" name="Line 5"/>
          <p:cNvSpPr>
            <a:spLocks noChangeShapeType="1"/>
          </p:cNvSpPr>
          <p:nvPr/>
        </p:nvSpPr>
        <p:spPr bwMode="auto">
          <a:xfrm>
            <a:off x="1104900" y="4191000"/>
            <a:ext cx="762000" cy="0"/>
          </a:xfrm>
          <a:prstGeom prst="line">
            <a:avLst/>
          </a:prstGeom>
          <a:noFill/>
          <a:ln w="9525">
            <a:solidFill>
              <a:schemeClr val="tx1"/>
            </a:solidFill>
            <a:prstDash val="dash"/>
            <a:round/>
            <a:headEnd/>
            <a:tailEnd/>
          </a:ln>
          <a:effectLst/>
        </p:spPr>
        <p:txBody>
          <a:bodyPr/>
          <a:lstStyle/>
          <a:p>
            <a:endParaRPr lang="ja-JP" altLang="en-US"/>
          </a:p>
        </p:txBody>
      </p:sp>
      <p:sp>
        <p:nvSpPr>
          <p:cNvPr id="14342" name="Line 6"/>
          <p:cNvSpPr>
            <a:spLocks noChangeShapeType="1"/>
          </p:cNvSpPr>
          <p:nvPr/>
        </p:nvSpPr>
        <p:spPr bwMode="auto">
          <a:xfrm>
            <a:off x="1866900" y="4191000"/>
            <a:ext cx="0" cy="1066800"/>
          </a:xfrm>
          <a:prstGeom prst="line">
            <a:avLst/>
          </a:prstGeom>
          <a:noFill/>
          <a:ln w="9525">
            <a:solidFill>
              <a:schemeClr val="tx1"/>
            </a:solidFill>
            <a:prstDash val="dash"/>
            <a:round/>
            <a:headEnd/>
            <a:tailEnd/>
          </a:ln>
          <a:effectLst/>
        </p:spPr>
        <p:txBody>
          <a:bodyPr/>
          <a:lstStyle/>
          <a:p>
            <a:endParaRPr lang="ja-JP" altLang="en-US"/>
          </a:p>
        </p:txBody>
      </p:sp>
      <p:sp>
        <p:nvSpPr>
          <p:cNvPr id="14343" name="Text Box 7"/>
          <p:cNvSpPr txBox="1">
            <a:spLocks noChangeArrowheads="1"/>
          </p:cNvSpPr>
          <p:nvPr/>
        </p:nvSpPr>
        <p:spPr bwMode="auto">
          <a:xfrm>
            <a:off x="838200" y="3957638"/>
            <a:ext cx="268288" cy="457200"/>
          </a:xfrm>
          <a:prstGeom prst="rect">
            <a:avLst/>
          </a:prstGeom>
          <a:noFill/>
          <a:ln w="9525">
            <a:noFill/>
            <a:miter lim="800000"/>
            <a:headEnd/>
            <a:tailEnd/>
          </a:ln>
          <a:effectLst/>
        </p:spPr>
        <p:txBody>
          <a:bodyPr wrap="none">
            <a:spAutoFit/>
          </a:bodyPr>
          <a:lstStyle/>
          <a:p>
            <a:r>
              <a:rPr lang="en-US" altLang="ja-JP"/>
              <a:t>i</a:t>
            </a:r>
          </a:p>
        </p:txBody>
      </p:sp>
      <p:grpSp>
        <p:nvGrpSpPr>
          <p:cNvPr id="2" name="Group 23"/>
          <p:cNvGrpSpPr>
            <a:grpSpLocks/>
          </p:cNvGrpSpPr>
          <p:nvPr/>
        </p:nvGrpSpPr>
        <p:grpSpPr bwMode="auto">
          <a:xfrm>
            <a:off x="1706563" y="2667000"/>
            <a:ext cx="5942012" cy="1668463"/>
            <a:chOff x="1075" y="1680"/>
            <a:chExt cx="3743" cy="1051"/>
          </a:xfrm>
        </p:grpSpPr>
        <p:sp>
          <p:nvSpPr>
            <p:cNvPr id="14345" name="Text Box 9"/>
            <p:cNvSpPr txBox="1">
              <a:spLocks noChangeArrowheads="1"/>
            </p:cNvSpPr>
            <p:nvPr/>
          </p:nvSpPr>
          <p:spPr bwMode="auto">
            <a:xfrm>
              <a:off x="1075" y="2539"/>
              <a:ext cx="228" cy="192"/>
            </a:xfrm>
            <a:prstGeom prst="rect">
              <a:avLst/>
            </a:prstGeom>
            <a:noFill/>
            <a:ln w="9525">
              <a:noFill/>
              <a:miter lim="800000"/>
              <a:headEnd/>
              <a:tailEnd/>
            </a:ln>
            <a:effectLst/>
          </p:spPr>
          <p:txBody>
            <a:bodyPr wrap="none">
              <a:spAutoFit/>
            </a:bodyPr>
            <a:lstStyle/>
            <a:p>
              <a:r>
                <a:rPr lang="ja-JP" altLang="en-US" sz="1400" b="1"/>
                <a:t>×</a:t>
              </a:r>
            </a:p>
          </p:txBody>
        </p:sp>
        <p:sp>
          <p:nvSpPr>
            <p:cNvPr id="14346" name="Freeform 10"/>
            <p:cNvSpPr>
              <a:spLocks/>
            </p:cNvSpPr>
            <p:nvPr/>
          </p:nvSpPr>
          <p:spPr bwMode="auto">
            <a:xfrm>
              <a:off x="1216" y="1920"/>
              <a:ext cx="1088" cy="704"/>
            </a:xfrm>
            <a:custGeom>
              <a:avLst/>
              <a:gdLst/>
              <a:ahLst/>
              <a:cxnLst>
                <a:cxn ang="0">
                  <a:pos x="864" y="0"/>
                </a:cxn>
                <a:cxn ang="0">
                  <a:pos x="480" y="384"/>
                </a:cxn>
                <a:cxn ang="0">
                  <a:pos x="528" y="192"/>
                </a:cxn>
                <a:cxn ang="0">
                  <a:pos x="0" y="624"/>
                </a:cxn>
              </a:cxnLst>
              <a:rect l="0" t="0" r="r" b="b"/>
              <a:pathLst>
                <a:path w="864" h="624">
                  <a:moveTo>
                    <a:pt x="864" y="0"/>
                  </a:moveTo>
                  <a:cubicBezTo>
                    <a:pt x="700" y="176"/>
                    <a:pt x="536" y="352"/>
                    <a:pt x="480" y="384"/>
                  </a:cubicBezTo>
                  <a:cubicBezTo>
                    <a:pt x="424" y="416"/>
                    <a:pt x="608" y="152"/>
                    <a:pt x="528" y="192"/>
                  </a:cubicBezTo>
                  <a:cubicBezTo>
                    <a:pt x="448" y="232"/>
                    <a:pt x="224" y="428"/>
                    <a:pt x="0" y="624"/>
                  </a:cubicBezTo>
                </a:path>
              </a:pathLst>
            </a:custGeom>
            <a:noFill/>
            <a:ln w="9525">
              <a:solidFill>
                <a:schemeClr val="tx1"/>
              </a:solidFill>
              <a:round/>
              <a:headEnd type="none" w="med" len="med"/>
              <a:tailEnd type="arrow" w="med" len="med"/>
            </a:ln>
            <a:effectLst/>
          </p:spPr>
          <p:txBody>
            <a:bodyPr/>
            <a:lstStyle/>
            <a:p>
              <a:endParaRPr lang="ja-JP" altLang="en-US"/>
            </a:p>
          </p:txBody>
        </p:sp>
        <p:sp>
          <p:nvSpPr>
            <p:cNvPr id="14349" name="Text Box 13"/>
            <p:cNvSpPr txBox="1">
              <a:spLocks noChangeArrowheads="1"/>
            </p:cNvSpPr>
            <p:nvPr/>
          </p:nvSpPr>
          <p:spPr bwMode="auto">
            <a:xfrm>
              <a:off x="2256" y="1680"/>
              <a:ext cx="2562" cy="250"/>
            </a:xfrm>
            <a:prstGeom prst="rect">
              <a:avLst/>
            </a:prstGeom>
            <a:noFill/>
            <a:ln w="9525">
              <a:noFill/>
              <a:miter lim="800000"/>
              <a:headEnd/>
              <a:tailEnd/>
            </a:ln>
            <a:effectLst/>
          </p:spPr>
          <p:txBody>
            <a:bodyPr wrap="none">
              <a:spAutoFit/>
            </a:bodyPr>
            <a:lstStyle/>
            <a:p>
              <a:r>
                <a:rPr lang="en-US" altLang="ja-JP" sz="2000" b="1">
                  <a:solidFill>
                    <a:srgbClr val="000066"/>
                  </a:solidFill>
                  <a:latin typeface="Arial" charset="0"/>
                </a:rPr>
                <a:t>Contact when </a:t>
              </a:r>
              <a:r>
                <a:rPr lang="en-US" altLang="ja-JP" sz="2000" b="1">
                  <a:solidFill>
                    <a:srgbClr val="000066"/>
                  </a:solidFill>
                  <a:latin typeface="Arial" charset="0"/>
                  <a:ea typeface="ＭＳ 明朝" pitchFamily="17" charset="-128"/>
                </a:rPr>
                <a:t>d(A, B, M) ≤ d</a:t>
              </a:r>
              <a:r>
                <a:rPr lang="en-US" altLang="ja-JP" sz="2000" b="1" baseline="-30000">
                  <a:solidFill>
                    <a:srgbClr val="000066"/>
                  </a:solidFill>
                  <a:latin typeface="Arial" charset="0"/>
                  <a:ea typeface="ＭＳ 明朝" pitchFamily="17" charset="-128"/>
                </a:rPr>
                <a:t>c</a:t>
              </a:r>
              <a:r>
                <a:rPr lang="en-US" altLang="ja-JP" sz="2000" b="1">
                  <a:solidFill>
                    <a:srgbClr val="000066"/>
                  </a:solidFill>
                  <a:latin typeface="Arial" charset="0"/>
                  <a:ea typeface="ＭＳ 明朝" pitchFamily="17" charset="-128"/>
                </a:rPr>
                <a:t>(M)</a:t>
              </a:r>
              <a:r>
                <a:rPr lang="en-US" altLang="ja-JP" sz="2000" b="1">
                  <a:latin typeface="Arial" charset="0"/>
                </a:rPr>
                <a:t> </a:t>
              </a:r>
            </a:p>
          </p:txBody>
        </p:sp>
      </p:grpSp>
      <p:sp>
        <p:nvSpPr>
          <p:cNvPr id="14351" name="Text Box 15"/>
          <p:cNvSpPr txBox="1">
            <a:spLocks noChangeArrowheads="1"/>
          </p:cNvSpPr>
          <p:nvPr/>
        </p:nvSpPr>
        <p:spPr bwMode="auto">
          <a:xfrm>
            <a:off x="4433888" y="3090863"/>
            <a:ext cx="4446587" cy="3025775"/>
          </a:xfrm>
          <a:prstGeom prst="rect">
            <a:avLst/>
          </a:prstGeom>
          <a:noFill/>
          <a:ln w="12700">
            <a:solidFill>
              <a:srgbClr val="9900FF"/>
            </a:solidFill>
            <a:miter lim="800000"/>
            <a:headEnd/>
            <a:tailEnd/>
          </a:ln>
          <a:effectLst/>
        </p:spPr>
        <p:txBody>
          <a:bodyPr>
            <a:spAutoFit/>
          </a:bodyPr>
          <a:lstStyle/>
          <a:p>
            <a:pPr>
              <a:lnSpc>
                <a:spcPct val="120000"/>
              </a:lnSpc>
            </a:pPr>
            <a:r>
              <a:rPr lang="en-US" altLang="ja-JP" sz="2000" b="1" dirty="0">
                <a:solidFill>
                  <a:srgbClr val="000066"/>
                </a:solidFill>
                <a:latin typeface="Arial" charset="0"/>
                <a:ea typeface="ＭＳ 明朝" pitchFamily="17" charset="-128"/>
              </a:rPr>
              <a:t>d</a:t>
            </a:r>
            <a:r>
              <a:rPr lang="en-US" altLang="ja-JP" sz="2000" b="1" baseline="-30000" dirty="0">
                <a:solidFill>
                  <a:srgbClr val="000066"/>
                </a:solidFill>
                <a:latin typeface="Arial" charset="0"/>
                <a:ea typeface="ＭＳ 明朝" pitchFamily="17" charset="-128"/>
              </a:rPr>
              <a:t>c</a:t>
            </a:r>
            <a:r>
              <a:rPr lang="en-US" altLang="ja-JP" sz="2000" b="1" dirty="0">
                <a:solidFill>
                  <a:srgbClr val="000066"/>
                </a:solidFill>
                <a:latin typeface="Arial" charset="0"/>
                <a:ea typeface="ＭＳ 明朝" pitchFamily="17" charset="-128"/>
              </a:rPr>
              <a:t>(M) determines the # of residue pairs with the short average distances  in the range M to be plotted on a map . </a:t>
            </a:r>
          </a:p>
          <a:p>
            <a:pPr>
              <a:lnSpc>
                <a:spcPct val="120000"/>
              </a:lnSpc>
            </a:pPr>
            <a:endParaRPr lang="ja-JP" altLang="en-US" sz="2000" b="1" dirty="0">
              <a:solidFill>
                <a:srgbClr val="000066"/>
              </a:solidFill>
              <a:latin typeface="Arial" charset="0"/>
              <a:ea typeface="ＭＳ 明朝" pitchFamily="17" charset="-128"/>
            </a:endParaRPr>
          </a:p>
          <a:p>
            <a:pPr>
              <a:lnSpc>
                <a:spcPct val="120000"/>
              </a:lnSpc>
            </a:pPr>
            <a:r>
              <a:rPr lang="en-US" altLang="ja-JP" sz="2000" b="1" dirty="0">
                <a:solidFill>
                  <a:srgbClr val="000066"/>
                </a:solidFill>
                <a:latin typeface="Arial" charset="0"/>
                <a:ea typeface="ＭＳ 明朝" pitchFamily="17" charset="-128"/>
              </a:rPr>
              <a:t>d</a:t>
            </a:r>
            <a:r>
              <a:rPr lang="en-US" altLang="ja-JP" sz="2000" b="1" baseline="-30000" dirty="0">
                <a:solidFill>
                  <a:srgbClr val="000066"/>
                </a:solidFill>
                <a:latin typeface="Arial" charset="0"/>
                <a:ea typeface="ＭＳ 明朝" pitchFamily="17" charset="-128"/>
              </a:rPr>
              <a:t>c</a:t>
            </a:r>
            <a:r>
              <a:rPr lang="en-US" altLang="ja-JP" sz="2000" b="1" dirty="0">
                <a:solidFill>
                  <a:srgbClr val="000066"/>
                </a:solidFill>
                <a:latin typeface="Arial" charset="0"/>
                <a:ea typeface="ＭＳ 明朝" pitchFamily="17" charset="-128"/>
              </a:rPr>
              <a:t>(M) is adjusted in order that the predicted map gives a predicted contact density</a:t>
            </a:r>
            <a:r>
              <a:rPr lang="en-US" altLang="ja-JP" sz="2000" b="1" dirty="0" smtClean="0">
                <a:solidFill>
                  <a:srgbClr val="000066"/>
                </a:solidFill>
                <a:latin typeface="Arial" charset="0"/>
                <a:ea typeface="ＭＳ 明朝" pitchFamily="17" charset="-128"/>
              </a:rPr>
              <a:t>.</a:t>
            </a:r>
            <a:endParaRPr lang="en-US" altLang="ja-JP" sz="2000" b="1" dirty="0">
              <a:solidFill>
                <a:srgbClr val="000066"/>
              </a:solidFill>
              <a:latin typeface="Arial" charset="0"/>
              <a:ea typeface="ＭＳ 明朝" pitchFamily="17" charset="-128"/>
            </a:endParaRPr>
          </a:p>
        </p:txBody>
      </p:sp>
      <p:sp>
        <p:nvSpPr>
          <p:cNvPr id="14356" name="Text Box 20"/>
          <p:cNvSpPr txBox="1">
            <a:spLocks noChangeArrowheads="1"/>
          </p:cNvSpPr>
          <p:nvPr/>
        </p:nvSpPr>
        <p:spPr bwMode="auto">
          <a:xfrm>
            <a:off x="457200" y="1447800"/>
            <a:ext cx="5797550" cy="1006475"/>
          </a:xfrm>
          <a:prstGeom prst="rect">
            <a:avLst/>
          </a:prstGeom>
          <a:noFill/>
          <a:ln w="9525">
            <a:noFill/>
            <a:miter lim="800000"/>
            <a:headEnd/>
            <a:tailEnd/>
          </a:ln>
          <a:effectLst/>
        </p:spPr>
        <p:txBody>
          <a:bodyPr wrap="none">
            <a:spAutoFit/>
          </a:bodyPr>
          <a:lstStyle/>
          <a:p>
            <a:r>
              <a:rPr lang="en-US" altLang="ja-JP" sz="2000" b="1">
                <a:solidFill>
                  <a:srgbClr val="000066"/>
                </a:solidFill>
                <a:latin typeface="Arial" charset="0"/>
                <a:ea typeface="ＭＳ 明朝" pitchFamily="17" charset="-128"/>
              </a:rPr>
              <a:t>d(A, B, M): Average Distance between Residue</a:t>
            </a:r>
          </a:p>
          <a:p>
            <a:r>
              <a:rPr lang="en-US" altLang="ja-JP" sz="2000" b="1">
                <a:solidFill>
                  <a:srgbClr val="000066"/>
                </a:solidFill>
                <a:latin typeface="Arial" charset="0"/>
                <a:ea typeface="ＭＳ 明朝" pitchFamily="17" charset="-128"/>
              </a:rPr>
              <a:t>                   types A and B in the Range M</a:t>
            </a:r>
          </a:p>
          <a:p>
            <a:r>
              <a:rPr lang="en-US" altLang="ja-JP" sz="2000" b="1">
                <a:solidFill>
                  <a:srgbClr val="000066"/>
                </a:solidFill>
                <a:latin typeface="Arial" charset="0"/>
                <a:ea typeface="ＭＳ 明朝" pitchFamily="17" charset="-128"/>
              </a:rPr>
              <a:t>d</a:t>
            </a:r>
            <a:r>
              <a:rPr lang="en-US" altLang="ja-JP" sz="2000" b="1" baseline="-30000">
                <a:solidFill>
                  <a:srgbClr val="000066"/>
                </a:solidFill>
                <a:latin typeface="Arial" charset="0"/>
                <a:ea typeface="ＭＳ 明朝" pitchFamily="17" charset="-128"/>
              </a:rPr>
              <a:t>c</a:t>
            </a:r>
            <a:r>
              <a:rPr lang="en-US" altLang="ja-JP" sz="2000" b="1">
                <a:solidFill>
                  <a:srgbClr val="000066"/>
                </a:solidFill>
                <a:latin typeface="Arial" charset="0"/>
                <a:ea typeface="ＭＳ 明朝" pitchFamily="17" charset="-128"/>
              </a:rPr>
              <a:t>(M)</a:t>
            </a:r>
            <a:r>
              <a:rPr lang="en-US" altLang="ja-JP" sz="2000" b="1">
                <a:latin typeface="Arial" charset="0"/>
              </a:rPr>
              <a:t> </a:t>
            </a:r>
            <a:r>
              <a:rPr lang="en-US" altLang="ja-JP" sz="2000" b="1">
                <a:solidFill>
                  <a:schemeClr val="hlink"/>
                </a:solidFill>
                <a:latin typeface="Arial" charset="0"/>
              </a:rPr>
              <a:t>:Cutoff Distance of the Range M</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27"/>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0"/>
            <a:ext cx="6624736" cy="643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正方形/長方形 1"/>
          <p:cNvSpPr/>
          <p:nvPr/>
        </p:nvSpPr>
        <p:spPr>
          <a:xfrm>
            <a:off x="3635896" y="404664"/>
            <a:ext cx="5169492" cy="561885"/>
          </a:xfrm>
          <a:prstGeom prst="rect">
            <a:avLst/>
          </a:prstGeom>
        </p:spPr>
        <p:txBody>
          <a:bodyPr wrap="none">
            <a:spAutoFit/>
          </a:bodyPr>
          <a:lstStyle/>
          <a:p>
            <a:pPr>
              <a:lnSpc>
                <a:spcPct val="120000"/>
              </a:lnSpc>
            </a:pPr>
            <a:r>
              <a:rPr lang="en-US" altLang="ja-JP" sz="2800" b="1" dirty="0">
                <a:solidFill>
                  <a:srgbClr val="000066"/>
                </a:solidFill>
                <a:latin typeface="Arial" charset="0"/>
              </a:rPr>
              <a:t>Average Distance Map (ADM)</a:t>
            </a:r>
          </a:p>
        </p:txBody>
      </p:sp>
    </p:spTree>
    <p:extLst>
      <p:ext uri="{BB962C8B-B14F-4D97-AF65-F5344CB8AC3E}">
        <p14:creationId xmlns:p14="http://schemas.microsoft.com/office/powerpoint/2010/main" val="726791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27"/>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0"/>
            <a:ext cx="6624736" cy="643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a:off x="2106795" y="1522925"/>
            <a:ext cx="0" cy="3888432"/>
          </a:xfrm>
          <a:prstGeom prst="line">
            <a:avLst/>
          </a:prstGeom>
          <a:ln w="76200">
            <a:solidFill>
              <a:srgbClr val="FF0000"/>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3" name="オブジェクト 2"/>
          <p:cNvGraphicFramePr>
            <a:graphicFrameLocks noChangeAspect="1"/>
          </p:cNvGraphicFramePr>
          <p:nvPr>
            <p:extLst>
              <p:ext uri="{D42A27DB-BD31-4B8C-83A1-F6EECF244321}">
                <p14:modId xmlns:p14="http://schemas.microsoft.com/office/powerpoint/2010/main" val="2442197099"/>
              </p:ext>
            </p:extLst>
          </p:nvPr>
        </p:nvGraphicFramePr>
        <p:xfrm>
          <a:off x="2601468" y="548680"/>
          <a:ext cx="3341105" cy="826839"/>
        </p:xfrm>
        <a:graphic>
          <a:graphicData uri="http://schemas.openxmlformats.org/presentationml/2006/ole">
            <mc:AlternateContent xmlns:mc="http://schemas.openxmlformats.org/markup-compatibility/2006">
              <mc:Choice xmlns:v="urn:schemas-microsoft-com:vml" Requires="v">
                <p:oleObj spid="_x0000_s79934" name="数式" r:id="rId5" imgW="927100" imgH="228600" progId="Equation.3">
                  <p:embed/>
                </p:oleObj>
              </mc:Choice>
              <mc:Fallback>
                <p:oleObj name="数式" r:id="rId5" imgW="927100" imgH="228600" progId="Equation.3">
                  <p:embed/>
                  <p:pic>
                    <p:nvPicPr>
                      <p:cNvPr id="0"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01468" y="548680"/>
                        <a:ext cx="3341105" cy="826839"/>
                      </a:xfrm>
                      <a:prstGeom prst="rect">
                        <a:avLst/>
                      </a:prstGeom>
                      <a:noFill/>
                      <a:ln>
                        <a:noFill/>
                      </a:ln>
                    </p:spPr>
                  </p:pic>
                </p:oleObj>
              </mc:Fallback>
            </mc:AlternateContent>
          </a:graphicData>
        </a:graphic>
      </p:graphicFrame>
      <mc:AlternateContent xmlns:mc="http://schemas.openxmlformats.org/markup-compatibility/2006" xmlns:a14="http://schemas.microsoft.com/office/drawing/2010/main">
        <mc:Choice Requires="a14">
          <p:sp>
            <p:nvSpPr>
              <p:cNvPr id="9" name="正方形/長方形 8"/>
              <p:cNvSpPr/>
              <p:nvPr/>
            </p:nvSpPr>
            <p:spPr>
              <a:xfrm>
                <a:off x="1223806" y="2887687"/>
                <a:ext cx="644103" cy="579454"/>
              </a:xfrm>
              <a:prstGeom prst="rect">
                <a:avLst/>
              </a:prstGeom>
              <a:solidFill>
                <a:schemeClr val="bg1"/>
              </a:solid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ja-JP" altLang="ja-JP" sz="2800" b="1" i="1" smtClean="0">
                              <a:solidFill>
                                <a:srgbClr val="FF0000"/>
                              </a:solidFill>
                              <a:latin typeface="Cambria Math"/>
                            </a:rPr>
                          </m:ctrlPr>
                        </m:accPr>
                        <m:e>
                          <m:sSup>
                            <m:sSupPr>
                              <m:ctrlPr>
                                <a:rPr lang="ja-JP" altLang="ja-JP" sz="2800" b="1" i="1">
                                  <a:solidFill>
                                    <a:srgbClr val="FF0000"/>
                                  </a:solidFill>
                                  <a:latin typeface="Cambria Math"/>
                                </a:rPr>
                              </m:ctrlPr>
                            </m:sSupPr>
                            <m:e>
                              <m:r>
                                <a:rPr lang="en-US" altLang="ja-JP" sz="2800" b="1" i="1">
                                  <a:solidFill>
                                    <a:srgbClr val="FF0000"/>
                                  </a:solidFill>
                                  <a:latin typeface="Cambria Math"/>
                                </a:rPr>
                                <m:t>𝝆</m:t>
                              </m:r>
                            </m:e>
                            <m:sup>
                              <m:r>
                                <a:rPr lang="en-US" altLang="ja-JP" sz="2800" b="1" i="1">
                                  <a:solidFill>
                                    <a:srgbClr val="FF0000"/>
                                  </a:solidFill>
                                  <a:latin typeface="Cambria Math"/>
                                </a:rPr>
                                <m:t>𝑯</m:t>
                              </m:r>
                            </m:sup>
                          </m:sSup>
                        </m:e>
                      </m:acc>
                    </m:oMath>
                  </m:oMathPara>
                </a14:m>
                <a:endParaRPr lang="ja-JP" altLang="ja-JP" sz="2800" b="1" dirty="0">
                  <a:solidFill>
                    <a:srgbClr val="FF0000"/>
                  </a:solidFill>
                </a:endParaRPr>
              </a:p>
            </p:txBody>
          </p:sp>
        </mc:Choice>
        <mc:Fallback xmlns="">
          <p:sp>
            <p:nvSpPr>
              <p:cNvPr id="9" name="正方形/長方形 8"/>
              <p:cNvSpPr>
                <a:spLocks noRot="1" noChangeAspect="1" noMove="1" noResize="1" noEditPoints="1" noAdjustHandles="1" noChangeArrowheads="1" noChangeShapeType="1" noTextEdit="1"/>
              </p:cNvSpPr>
              <p:nvPr/>
            </p:nvSpPr>
            <p:spPr>
              <a:xfrm>
                <a:off x="1223806" y="2887687"/>
                <a:ext cx="644103" cy="579454"/>
              </a:xfrm>
              <a:prstGeom prst="rect">
                <a:avLst/>
              </a:prstGeom>
              <a:blipFill rotWithShape="1">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正方形/長方形 9"/>
              <p:cNvSpPr/>
              <p:nvPr/>
            </p:nvSpPr>
            <p:spPr>
              <a:xfrm>
                <a:off x="2601468" y="3861048"/>
                <a:ext cx="710900" cy="530915"/>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ja-JP" altLang="ja-JP" sz="2800" b="1" i="1" smtClean="0">
                              <a:solidFill>
                                <a:srgbClr val="FF0000"/>
                              </a:solidFill>
                              <a:latin typeface="Cambria Math"/>
                            </a:rPr>
                          </m:ctrlPr>
                        </m:sSupPr>
                        <m:e>
                          <m:r>
                            <a:rPr lang="en-US" altLang="ja-JP" sz="2800" b="1" i="1">
                              <a:solidFill>
                                <a:srgbClr val="FF0000"/>
                              </a:solidFill>
                              <a:latin typeface="Cambria Math"/>
                            </a:rPr>
                            <m:t>𝝆</m:t>
                          </m:r>
                        </m:e>
                        <m:sup>
                          <m:r>
                            <a:rPr lang="en-US" altLang="ja-JP" sz="2800" b="1" i="1">
                              <a:solidFill>
                                <a:srgbClr val="FF0000"/>
                              </a:solidFill>
                              <a:latin typeface="Cambria Math"/>
                            </a:rPr>
                            <m:t>𝑯</m:t>
                          </m:r>
                        </m:sup>
                      </m:sSup>
                    </m:oMath>
                  </m:oMathPara>
                </a14:m>
                <a:endParaRPr lang="ja-JP" altLang="ja-JP" sz="2800" b="1" dirty="0">
                  <a:solidFill>
                    <a:srgbClr val="FF0000"/>
                  </a:solidFill>
                </a:endParaRPr>
              </a:p>
            </p:txBody>
          </p:sp>
        </mc:Choice>
        <mc:Fallback xmlns="">
          <p:sp>
            <p:nvSpPr>
              <p:cNvPr id="10" name="正方形/長方形 9"/>
              <p:cNvSpPr>
                <a:spLocks noRot="1" noChangeAspect="1" noMove="1" noResize="1" noEditPoints="1" noAdjustHandles="1" noChangeArrowheads="1" noChangeShapeType="1" noTextEdit="1"/>
              </p:cNvSpPr>
              <p:nvPr/>
            </p:nvSpPr>
            <p:spPr>
              <a:xfrm>
                <a:off x="2601468" y="3861048"/>
                <a:ext cx="710900" cy="530915"/>
              </a:xfrm>
              <a:prstGeom prst="rect">
                <a:avLst/>
              </a:prstGeom>
              <a:blipFill rotWithShape="1">
                <a:blip r:embed="rId8"/>
                <a:stretch>
                  <a:fillRect/>
                </a:stretch>
              </a:blipFill>
            </p:spPr>
            <p:txBody>
              <a:bodyPr/>
              <a:lstStyle/>
              <a:p>
                <a:r>
                  <a:rPr lang="ja-JP" altLang="en-US">
                    <a:noFill/>
                  </a:rPr>
                  <a:t> </a:t>
                </a:r>
              </a:p>
            </p:txBody>
          </p:sp>
        </mc:Fallback>
      </mc:AlternateContent>
      <p:sp>
        <p:nvSpPr>
          <p:cNvPr id="5" name="テキスト ボックス 4"/>
          <p:cNvSpPr txBox="1"/>
          <p:nvPr/>
        </p:nvSpPr>
        <p:spPr>
          <a:xfrm>
            <a:off x="3347723" y="1757680"/>
            <a:ext cx="5607625" cy="461665"/>
          </a:xfrm>
          <a:prstGeom prst="rect">
            <a:avLst/>
          </a:prstGeom>
          <a:noFill/>
        </p:spPr>
        <p:txBody>
          <a:bodyPr wrap="none" rtlCol="0">
            <a:spAutoFit/>
          </a:bodyPr>
          <a:lstStyle/>
          <a:p>
            <a:r>
              <a:rPr lang="en-US" altLang="ja-JP" sz="2400" dirty="0" smtClean="0">
                <a:solidFill>
                  <a:srgbClr val="000066"/>
                </a:solidFill>
                <a:latin typeface="Symbol" panose="05050102010706020507" pitchFamily="18" charset="2"/>
                <a:ea typeface="Arial Unicode MS" panose="020B0604020202020204" pitchFamily="50" charset="-128"/>
                <a:cs typeface="Arial Unicode MS" panose="020B0604020202020204" pitchFamily="50" charset="-128"/>
              </a:rPr>
              <a:t>r</a:t>
            </a:r>
            <a:r>
              <a:rPr lang="en-US" altLang="ja-JP" sz="24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density of plot within a specific region</a:t>
            </a:r>
            <a:endParaRPr kumimoji="1" lang="en-US" altLang="ja-JP" sz="24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1560446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27"/>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0"/>
            <a:ext cx="6624736" cy="643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線コネクタ 3"/>
          <p:cNvCxnSpPr/>
          <p:nvPr/>
        </p:nvCxnSpPr>
        <p:spPr>
          <a:xfrm flipV="1">
            <a:off x="1009576" y="3556000"/>
            <a:ext cx="3088291" cy="9128"/>
          </a:xfrm>
          <a:prstGeom prst="line">
            <a:avLst/>
          </a:prstGeom>
          <a:ln w="76200">
            <a:solidFill>
              <a:srgbClr val="FF0000"/>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オブジェクト 4"/>
          <p:cNvGraphicFramePr>
            <a:graphicFrameLocks noChangeAspect="1"/>
          </p:cNvGraphicFramePr>
          <p:nvPr>
            <p:extLst>
              <p:ext uri="{D42A27DB-BD31-4B8C-83A1-F6EECF244321}">
                <p14:modId xmlns:p14="http://schemas.microsoft.com/office/powerpoint/2010/main" val="1255566334"/>
              </p:ext>
            </p:extLst>
          </p:nvPr>
        </p:nvGraphicFramePr>
        <p:xfrm>
          <a:off x="3312368" y="1124744"/>
          <a:ext cx="2922405" cy="765253"/>
        </p:xfrm>
        <a:graphic>
          <a:graphicData uri="http://schemas.openxmlformats.org/presentationml/2006/ole">
            <mc:AlternateContent xmlns:mc="http://schemas.openxmlformats.org/markup-compatibility/2006">
              <mc:Choice xmlns:v="urn:schemas-microsoft-com:vml" Requires="v">
                <p:oleObj spid="_x0000_s80957" name="数式" r:id="rId5" imgW="876300" imgH="228600" progId="Equation.3">
                  <p:embed/>
                </p:oleObj>
              </mc:Choice>
              <mc:Fallback>
                <p:oleObj name="数式" r:id="rId5" imgW="876300" imgH="228600" progId="Equation.3">
                  <p:embed/>
                  <p:pic>
                    <p:nvPicPr>
                      <p:cNvPr id="0" name="Object 6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2368" y="1124744"/>
                        <a:ext cx="2922405" cy="765253"/>
                      </a:xfrm>
                      <a:prstGeom prst="rect">
                        <a:avLst/>
                      </a:prstGeom>
                      <a:noFill/>
                      <a:ln>
                        <a:noFill/>
                      </a:ln>
                    </p:spPr>
                  </p:pic>
                </p:oleObj>
              </mc:Fallback>
            </mc:AlternateContent>
          </a:graphicData>
        </a:graphic>
      </p:graphicFrame>
      <mc:AlternateContent xmlns:mc="http://schemas.openxmlformats.org/markup-compatibility/2006" xmlns:a14="http://schemas.microsoft.com/office/drawing/2010/main">
        <mc:Choice Requires="a14">
          <p:sp>
            <p:nvSpPr>
              <p:cNvPr id="6" name="正方形/長方形 5"/>
              <p:cNvSpPr/>
              <p:nvPr/>
            </p:nvSpPr>
            <p:spPr>
              <a:xfrm>
                <a:off x="1475656" y="2276872"/>
                <a:ext cx="674031" cy="579454"/>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ja-JP" altLang="ja-JP" sz="2800" b="1" i="1" smtClean="0">
                              <a:solidFill>
                                <a:srgbClr val="FF0000"/>
                              </a:solidFill>
                              <a:latin typeface="Cambria Math"/>
                            </a:rPr>
                          </m:ctrlPr>
                        </m:accPr>
                        <m:e>
                          <m:sSup>
                            <m:sSupPr>
                              <m:ctrlPr>
                                <a:rPr lang="ja-JP" altLang="ja-JP" sz="2800" b="1" i="1">
                                  <a:solidFill>
                                    <a:srgbClr val="FF0000"/>
                                  </a:solidFill>
                                  <a:latin typeface="Cambria Math"/>
                                </a:rPr>
                              </m:ctrlPr>
                            </m:sSupPr>
                            <m:e>
                              <m:r>
                                <a:rPr lang="en-US" altLang="ja-JP" sz="2800" b="1" i="1">
                                  <a:solidFill>
                                    <a:srgbClr val="FF0000"/>
                                  </a:solidFill>
                                  <a:latin typeface="Cambria Math"/>
                                </a:rPr>
                                <m:t>𝝆</m:t>
                              </m:r>
                            </m:e>
                            <m:sup>
                              <m:r>
                                <a:rPr lang="en-US" altLang="ja-JP" sz="2800" b="1" i="1">
                                  <a:solidFill>
                                    <a:srgbClr val="FF0000"/>
                                  </a:solidFill>
                                  <a:latin typeface="Cambria Math"/>
                                </a:rPr>
                                <m:t>𝑽</m:t>
                              </m:r>
                            </m:sup>
                          </m:sSup>
                        </m:e>
                      </m:acc>
                    </m:oMath>
                  </m:oMathPara>
                </a14:m>
                <a:endParaRPr lang="ja-JP" altLang="ja-JP" sz="2800" b="1" dirty="0">
                  <a:solidFill>
                    <a:srgbClr val="FF0000"/>
                  </a:solidFill>
                </a:endParaRPr>
              </a:p>
            </p:txBody>
          </p:sp>
        </mc:Choice>
        <mc:Fallback xmlns="">
          <p:sp>
            <p:nvSpPr>
              <p:cNvPr id="6" name="正方形/長方形 5"/>
              <p:cNvSpPr>
                <a:spLocks noRot="1" noChangeAspect="1" noMove="1" noResize="1" noEditPoints="1" noAdjustHandles="1" noChangeArrowheads="1" noChangeShapeType="1" noTextEdit="1"/>
              </p:cNvSpPr>
              <p:nvPr/>
            </p:nvSpPr>
            <p:spPr>
              <a:xfrm>
                <a:off x="1475656" y="2276872"/>
                <a:ext cx="674031" cy="579454"/>
              </a:xfrm>
              <a:prstGeom prst="rect">
                <a:avLst/>
              </a:prstGeom>
              <a:blipFill rotWithShape="1">
                <a:blip r:embed="rId7"/>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 name="正方形/長方形 6"/>
              <p:cNvSpPr/>
              <p:nvPr/>
            </p:nvSpPr>
            <p:spPr>
              <a:xfrm>
                <a:off x="2975352" y="4149080"/>
                <a:ext cx="674031" cy="530915"/>
              </a:xfrm>
              <a:prstGeom prst="rect">
                <a:avLst/>
              </a:prstGeom>
              <a:solidFill>
                <a:schemeClr val="bg1"/>
              </a:solidFill>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ja-JP" altLang="ja-JP" sz="2800" b="1" i="1" smtClean="0">
                              <a:solidFill>
                                <a:srgbClr val="FF0000"/>
                              </a:solidFill>
                              <a:latin typeface="Cambria Math"/>
                            </a:rPr>
                          </m:ctrlPr>
                        </m:sSupPr>
                        <m:e>
                          <m:r>
                            <a:rPr lang="en-US" altLang="ja-JP" sz="2800" b="1" i="1">
                              <a:solidFill>
                                <a:srgbClr val="FF0000"/>
                              </a:solidFill>
                              <a:latin typeface="Cambria Math"/>
                            </a:rPr>
                            <m:t>𝝆</m:t>
                          </m:r>
                        </m:e>
                        <m:sup>
                          <m:r>
                            <a:rPr lang="en-US" altLang="ja-JP" sz="2800" b="1" i="1">
                              <a:solidFill>
                                <a:srgbClr val="FF0000"/>
                              </a:solidFill>
                              <a:latin typeface="Cambria Math"/>
                            </a:rPr>
                            <m:t>𝑽</m:t>
                          </m:r>
                        </m:sup>
                      </m:sSup>
                    </m:oMath>
                  </m:oMathPara>
                </a14:m>
                <a:endParaRPr lang="ja-JP" altLang="ja-JP" sz="2800" b="1" dirty="0">
                  <a:solidFill>
                    <a:srgbClr val="FF0000"/>
                  </a:solidFill>
                </a:endParaRPr>
              </a:p>
            </p:txBody>
          </p:sp>
        </mc:Choice>
        <mc:Fallback xmlns="">
          <p:sp>
            <p:nvSpPr>
              <p:cNvPr id="7" name="正方形/長方形 6"/>
              <p:cNvSpPr>
                <a:spLocks noRot="1" noChangeAspect="1" noMove="1" noResize="1" noEditPoints="1" noAdjustHandles="1" noChangeArrowheads="1" noChangeShapeType="1" noTextEdit="1"/>
              </p:cNvSpPr>
              <p:nvPr/>
            </p:nvSpPr>
            <p:spPr>
              <a:xfrm>
                <a:off x="2975352" y="4149080"/>
                <a:ext cx="674031" cy="530915"/>
              </a:xfrm>
              <a:prstGeom prst="rect">
                <a:avLst/>
              </a:prstGeom>
              <a:blipFill rotWithShape="1">
                <a:blip r:embed="rId8"/>
                <a:stretch>
                  <a:fillRect/>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10440903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27"/>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0"/>
            <a:ext cx="6624736" cy="643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直線コネクタ 2"/>
          <p:cNvCxnSpPr/>
          <p:nvPr/>
        </p:nvCxnSpPr>
        <p:spPr>
          <a:xfrm>
            <a:off x="2106795" y="1522925"/>
            <a:ext cx="0" cy="3888432"/>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 name="直線コネクタ 3"/>
          <p:cNvCxnSpPr/>
          <p:nvPr/>
        </p:nvCxnSpPr>
        <p:spPr>
          <a:xfrm flipV="1">
            <a:off x="1009576" y="3556000"/>
            <a:ext cx="3088291" cy="9128"/>
          </a:xfrm>
          <a:prstGeom prst="line">
            <a:avLst/>
          </a:prstGeom>
          <a:ln w="571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8" name="直角三角形 7"/>
          <p:cNvSpPr/>
          <p:nvPr/>
        </p:nvSpPr>
        <p:spPr>
          <a:xfrm>
            <a:off x="2106795" y="1522926"/>
            <a:ext cx="1889141" cy="2042598"/>
          </a:xfrm>
          <a:prstGeom prst="rtTriangle">
            <a:avLst/>
          </a:prstGeom>
          <a:solidFill>
            <a:srgbClr val="FF99FF">
              <a:alpha val="40000"/>
            </a:srgbClr>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93911" y="6396335"/>
            <a:ext cx="6551794" cy="461665"/>
          </a:xfrm>
          <a:prstGeom prst="rect">
            <a:avLst/>
          </a:prstGeom>
          <a:noFill/>
        </p:spPr>
        <p:txBody>
          <a:bodyPr wrap="none" rtlCol="0">
            <a:spAutoFit/>
          </a:bodyPr>
          <a:lstStyle/>
          <a:p>
            <a:r>
              <a:rPr lang="el-GR" altLang="ja-JP" sz="2400" b="1" dirty="0" smtClean="0">
                <a:latin typeface="Arial Unicode MS" panose="020B0604020202020204" pitchFamily="50" charset="-128"/>
                <a:ea typeface="Arial Unicode MS" panose="020B0604020202020204" pitchFamily="50" charset="-128"/>
                <a:cs typeface="Arial Unicode MS" panose="020B0604020202020204" pitchFamily="50" charset="-128"/>
              </a:rPr>
              <a:t>η</a:t>
            </a:r>
            <a:r>
              <a:rPr lang="ja-JP" altLang="en-US" sz="24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2400" b="1" dirty="0" smtClean="0">
                <a:latin typeface="Arial Unicode MS" panose="020B0604020202020204" pitchFamily="50" charset="-128"/>
                <a:ea typeface="Arial Unicode MS" panose="020B0604020202020204" pitchFamily="50" charset="-128"/>
                <a:cs typeface="Arial Unicode MS" panose="020B0604020202020204" pitchFamily="50" charset="-128"/>
              </a:rPr>
              <a:t>index of compactness of the predicted area</a:t>
            </a:r>
            <a:endParaRPr kumimoji="1" lang="ja-JP" altLang="en-US" sz="24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mc:AlternateContent xmlns:mc="http://schemas.openxmlformats.org/markup-compatibility/2006" xmlns:a14="http://schemas.microsoft.com/office/drawing/2010/main">
        <mc:Choice Requires="a14">
          <p:sp>
            <p:nvSpPr>
              <p:cNvPr id="12" name="正方形/長方形 11"/>
              <p:cNvSpPr/>
              <p:nvPr/>
            </p:nvSpPr>
            <p:spPr>
              <a:xfrm>
                <a:off x="2746728" y="620493"/>
                <a:ext cx="2702278" cy="53091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ja-JP" sz="2800" b="1" i="1">
                          <a:latin typeface="Cambria Math"/>
                        </a:rPr>
                        <m:t>𝛈</m:t>
                      </m:r>
                      <m:r>
                        <a:rPr lang="en-US" altLang="ja-JP" sz="2800" b="1">
                          <a:latin typeface="Cambria Math"/>
                        </a:rPr>
                        <m:t>=</m:t>
                      </m:r>
                      <m:r>
                        <a:rPr lang="en-US" altLang="ja-JP" sz="2800" b="1" i="1">
                          <a:latin typeface="Cambria Math"/>
                        </a:rPr>
                        <m:t>𝚫</m:t>
                      </m:r>
                      <m:sSup>
                        <m:sSupPr>
                          <m:ctrlPr>
                            <a:rPr lang="ja-JP" altLang="ja-JP" sz="2800" b="1" i="1">
                              <a:latin typeface="Cambria Math"/>
                            </a:rPr>
                          </m:ctrlPr>
                        </m:sSupPr>
                        <m:e>
                          <m:r>
                            <a:rPr lang="en-US" altLang="ja-JP" sz="2800" b="1" i="1">
                              <a:latin typeface="Cambria Math"/>
                            </a:rPr>
                            <m:t>𝝆</m:t>
                          </m:r>
                        </m:e>
                        <m:sup>
                          <m:r>
                            <a:rPr lang="en-US" altLang="ja-JP" sz="2800" b="1" i="1">
                              <a:latin typeface="Cambria Math"/>
                            </a:rPr>
                            <m:t>𝑯</m:t>
                          </m:r>
                        </m:sup>
                      </m:sSup>
                      <m:r>
                        <a:rPr lang="en-US" altLang="ja-JP" sz="2800" b="1" i="1">
                          <a:latin typeface="Cambria Math"/>
                        </a:rPr>
                        <m:t>+</m:t>
                      </m:r>
                      <m:r>
                        <a:rPr lang="en-US" altLang="ja-JP" sz="2800" b="1" i="1">
                          <a:latin typeface="Cambria Math"/>
                        </a:rPr>
                        <m:t>𝚫</m:t>
                      </m:r>
                      <m:sSup>
                        <m:sSupPr>
                          <m:ctrlPr>
                            <a:rPr lang="ja-JP" altLang="ja-JP" sz="2800" b="1" i="1">
                              <a:latin typeface="Cambria Math"/>
                            </a:rPr>
                          </m:ctrlPr>
                        </m:sSupPr>
                        <m:e>
                          <m:r>
                            <a:rPr lang="en-US" altLang="ja-JP" sz="2800" b="1" i="1">
                              <a:latin typeface="Cambria Math"/>
                            </a:rPr>
                            <m:t>𝝆</m:t>
                          </m:r>
                        </m:e>
                        <m:sup>
                          <m:r>
                            <a:rPr lang="en-US" altLang="ja-JP" sz="2800" b="1" i="1">
                              <a:latin typeface="Cambria Math"/>
                            </a:rPr>
                            <m:t>𝑽</m:t>
                          </m:r>
                        </m:sup>
                      </m:sSup>
                    </m:oMath>
                  </m:oMathPara>
                </a14:m>
                <a:endParaRPr lang="ja-JP" altLang="ja-JP" sz="2800" b="1" dirty="0"/>
              </a:p>
            </p:txBody>
          </p:sp>
        </mc:Choice>
        <mc:Fallback xmlns="">
          <p:sp>
            <p:nvSpPr>
              <p:cNvPr id="12" name="正方形/長方形 11"/>
              <p:cNvSpPr>
                <a:spLocks noRot="1" noChangeAspect="1" noMove="1" noResize="1" noEditPoints="1" noAdjustHandles="1" noChangeArrowheads="1" noChangeShapeType="1" noTextEdit="1"/>
              </p:cNvSpPr>
              <p:nvPr/>
            </p:nvSpPr>
            <p:spPr>
              <a:xfrm>
                <a:off x="2746728" y="620493"/>
                <a:ext cx="2702278" cy="530915"/>
              </a:xfrm>
              <a:prstGeom prst="rect">
                <a:avLst/>
              </a:prstGeom>
              <a:blipFill rotWithShape="1">
                <a:blip r:embed="rId4"/>
                <a:stretch>
                  <a:fillRect/>
                </a:stretch>
              </a:blipFill>
            </p:spPr>
            <p:txBody>
              <a:bodyPr/>
              <a:lstStyle/>
              <a:p>
                <a:r>
                  <a:rPr lang="ja-JP" altLang="en-US">
                    <a:noFill/>
                  </a:rPr>
                  <a:t> </a:t>
                </a:r>
              </a:p>
            </p:txBody>
          </p:sp>
        </mc:Fallback>
      </mc:AlternateContent>
      <p:sp>
        <p:nvSpPr>
          <p:cNvPr id="5" name="右中かっこ 4"/>
          <p:cNvSpPr/>
          <p:nvPr/>
        </p:nvSpPr>
        <p:spPr>
          <a:xfrm rot="19009871">
            <a:off x="3143777" y="948553"/>
            <a:ext cx="340655" cy="289178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6" name="フリーフォーム 5"/>
          <p:cNvSpPr/>
          <p:nvPr/>
        </p:nvSpPr>
        <p:spPr>
          <a:xfrm>
            <a:off x="2353733" y="1066800"/>
            <a:ext cx="508000" cy="1066801"/>
          </a:xfrm>
          <a:custGeom>
            <a:avLst/>
            <a:gdLst>
              <a:gd name="connsiteX0" fmla="*/ 660400 w 660400"/>
              <a:gd name="connsiteY0" fmla="*/ 0 h 982133"/>
              <a:gd name="connsiteX1" fmla="*/ 304800 w 660400"/>
              <a:gd name="connsiteY1" fmla="*/ 321733 h 982133"/>
              <a:gd name="connsiteX2" fmla="*/ 592667 w 660400"/>
              <a:gd name="connsiteY2" fmla="*/ 270933 h 982133"/>
              <a:gd name="connsiteX3" fmla="*/ 0 w 660400"/>
              <a:gd name="connsiteY3" fmla="*/ 982133 h 982133"/>
            </a:gdLst>
            <a:ahLst/>
            <a:cxnLst>
              <a:cxn ang="0">
                <a:pos x="connsiteX0" y="connsiteY0"/>
              </a:cxn>
              <a:cxn ang="0">
                <a:pos x="connsiteX1" y="connsiteY1"/>
              </a:cxn>
              <a:cxn ang="0">
                <a:pos x="connsiteX2" y="connsiteY2"/>
              </a:cxn>
              <a:cxn ang="0">
                <a:pos x="connsiteX3" y="connsiteY3"/>
              </a:cxn>
            </a:cxnLst>
            <a:rect l="l" t="t" r="r" b="b"/>
            <a:pathLst>
              <a:path w="660400" h="982133">
                <a:moveTo>
                  <a:pt x="660400" y="0"/>
                </a:moveTo>
                <a:cubicBezTo>
                  <a:pt x="488244" y="138289"/>
                  <a:pt x="316089" y="276578"/>
                  <a:pt x="304800" y="321733"/>
                </a:cubicBezTo>
                <a:cubicBezTo>
                  <a:pt x="293511" y="366889"/>
                  <a:pt x="643467" y="160866"/>
                  <a:pt x="592667" y="270933"/>
                </a:cubicBezTo>
                <a:cubicBezTo>
                  <a:pt x="541867" y="381000"/>
                  <a:pt x="270933" y="681566"/>
                  <a:pt x="0" y="982133"/>
                </a:cubicBezTo>
              </a:path>
            </a:pathLst>
          </a:custGeom>
          <a:noFill/>
          <a:ln>
            <a:solidFill>
              <a:srgbClr val="FF0000"/>
            </a:solidFill>
            <a:tailEnd type="stealth"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491880" y="1999736"/>
            <a:ext cx="3677610" cy="461665"/>
          </a:xfrm>
          <a:prstGeom prst="rect">
            <a:avLst/>
          </a:prstGeom>
          <a:noFill/>
        </p:spPr>
        <p:txBody>
          <a:bodyPr wrap="none" rtlCol="0">
            <a:spAutoFit/>
          </a:bodyPr>
          <a:lstStyle/>
          <a:p>
            <a:r>
              <a:rPr kumimoji="1" lang="en-US" altLang="ja-JP" sz="24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predicted compact region</a:t>
            </a:r>
            <a:endParaRPr kumimoji="1" lang="ja-JP" altLang="en-US" sz="24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412774346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2"/>
          <p:cNvSpPr txBox="1">
            <a:spLocks/>
          </p:cNvSpPr>
          <p:nvPr/>
        </p:nvSpPr>
        <p:spPr>
          <a:xfrm>
            <a:off x="179512" y="476672"/>
            <a:ext cx="7897688" cy="5904656"/>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800" b="1" i="0" u="none" strike="noStrike" kern="1200" cap="none" spc="0" normalizeH="0" baseline="0" noProof="0" dirty="0" smtClean="0">
                <a:ln>
                  <a:noFill/>
                </a:ln>
                <a:solidFill>
                  <a:schemeClr val="tx1"/>
                </a:solidFill>
                <a:effectLst/>
                <a:uLnTx/>
                <a:uFillTx/>
                <a:latin typeface="+mn-lt"/>
                <a:ea typeface="+mn-ea"/>
                <a:cs typeface="+mn-cs"/>
              </a:rPr>
              <a:t>ADM Analysis for Homologues</a:t>
            </a:r>
            <a:endParaRPr kumimoji="1" lang="ja-JP" altLang="en-US" sz="2800" b="1" i="0" u="none" strike="noStrike" kern="1200" cap="none" spc="0" normalizeH="0" baseline="0" noProof="0" dirty="0" smtClean="0">
              <a:ln>
                <a:noFill/>
              </a:ln>
              <a:solidFill>
                <a:schemeClr val="tx1"/>
              </a:solidFill>
              <a:effectLst/>
              <a:uLnTx/>
              <a:uFillTx/>
              <a:latin typeface="+mn-lt"/>
              <a:ea typeface="+mn-ea"/>
              <a:cs typeface="+mn-cs"/>
            </a:endParaRP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00"/>
                </a:solidFill>
                <a:effectLst/>
                <a:uLnTx/>
                <a:uFillTx/>
                <a:latin typeface="+mn-lt"/>
                <a:ea typeface="+mn-ea"/>
                <a:cs typeface="+mn-cs"/>
              </a:rPr>
              <a:t>Multiple</a:t>
            </a:r>
            <a:r>
              <a:rPr kumimoji="1" lang="en-US" altLang="ja-JP" sz="2400" b="0" i="0" u="none" strike="noStrike" kern="1200" cap="none" spc="0" normalizeH="0" noProof="0" dirty="0" smtClean="0">
                <a:ln>
                  <a:noFill/>
                </a:ln>
                <a:solidFill>
                  <a:srgbClr val="000000"/>
                </a:solidFill>
                <a:effectLst/>
                <a:uLnTx/>
                <a:uFillTx/>
                <a:latin typeface="+mn-lt"/>
                <a:ea typeface="+mn-ea"/>
                <a:cs typeface="+mn-cs"/>
              </a:rPr>
              <a:t> Sequence Alignment</a:t>
            </a:r>
            <a:endParaRPr kumimoji="1" lang="en-US" altLang="ja-JP" sz="2400" b="0" i="0" u="none" strike="noStrike" kern="1200" cap="none" spc="0" normalizeH="0" baseline="0" noProof="0" dirty="0" smtClean="0">
              <a:ln>
                <a:noFill/>
              </a:ln>
              <a:solidFill>
                <a:srgbClr val="000000"/>
              </a:solidFill>
              <a:effectLst/>
              <a:uLnTx/>
              <a:uFillTx/>
              <a:latin typeface="+mn-lt"/>
              <a:ea typeface="+mn-ea"/>
              <a:cs typeface="+mn-cs"/>
            </a:endParaRPr>
          </a:p>
        </p:txBody>
      </p:sp>
      <p:pic>
        <p:nvPicPr>
          <p:cNvPr id="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4412" y="3212976"/>
            <a:ext cx="5364000" cy="2316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2"/>
          <p:cNvSpPr txBox="1">
            <a:spLocks/>
          </p:cNvSpPr>
          <p:nvPr/>
        </p:nvSpPr>
        <p:spPr>
          <a:xfrm>
            <a:off x="179512" y="476672"/>
            <a:ext cx="7897688" cy="5904656"/>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800" b="1" i="0" u="none" strike="noStrike" kern="1200" cap="none" spc="0" normalizeH="0" baseline="0" noProof="0" dirty="0" smtClean="0">
                <a:ln>
                  <a:noFill/>
                </a:ln>
                <a:solidFill>
                  <a:schemeClr val="tx1"/>
                </a:solidFill>
                <a:effectLst/>
                <a:uLnTx/>
                <a:uFillTx/>
                <a:latin typeface="+mn-lt"/>
                <a:ea typeface="+mn-ea"/>
                <a:cs typeface="+mn-cs"/>
              </a:rPr>
              <a:t>ADM Analysis for Homologues</a:t>
            </a:r>
            <a:endParaRPr kumimoji="1" lang="ja-JP" altLang="en-US" sz="2800" b="1" i="0" u="none" strike="noStrike" kern="1200" cap="none" spc="0" normalizeH="0" baseline="0" noProof="0" dirty="0" smtClean="0">
              <a:ln>
                <a:noFill/>
              </a:ln>
              <a:solidFill>
                <a:schemeClr val="tx1"/>
              </a:solidFill>
              <a:effectLst/>
              <a:uLnTx/>
              <a:uFillTx/>
              <a:latin typeface="+mn-lt"/>
              <a:ea typeface="+mn-ea"/>
              <a:cs typeface="+mn-cs"/>
            </a:endParaRPr>
          </a:p>
          <a:p>
            <a:pPr marL="742950" lvl="1" indent="-285750">
              <a:spcBef>
                <a:spcPct val="20000"/>
              </a:spcBef>
              <a:buFont typeface="Arial" pitchFamily="34" charset="0"/>
              <a:buChar char="–"/>
              <a:defRPr/>
            </a:pPr>
            <a:r>
              <a:rPr lang="en-US" altLang="ja-JP" sz="2400" dirty="0">
                <a:solidFill>
                  <a:srgbClr val="000000"/>
                </a:solidFill>
              </a:rPr>
              <a:t>Multiple Sequence </a:t>
            </a:r>
            <a:r>
              <a:rPr lang="en-US" altLang="ja-JP" sz="2400" dirty="0" smtClean="0">
                <a:solidFill>
                  <a:srgbClr val="000000"/>
                </a:solidFill>
              </a:rPr>
              <a:t>Alignment</a:t>
            </a:r>
          </a:p>
          <a:p>
            <a:pPr marL="742950" lvl="1" indent="-285750">
              <a:spcBef>
                <a:spcPct val="20000"/>
              </a:spcBef>
              <a:buFont typeface="Arial" pitchFamily="34" charset="0"/>
              <a:buChar char="–"/>
              <a:defRPr/>
            </a:pPr>
            <a:r>
              <a:rPr kumimoji="1" lang="en-US" altLang="ja-JP" sz="2400" b="0" i="0" u="none" strike="noStrike" kern="1200" cap="none" spc="0" normalizeH="0" baseline="0" noProof="0" dirty="0" smtClean="0">
                <a:ln>
                  <a:noFill/>
                </a:ln>
                <a:solidFill>
                  <a:srgbClr val="000000"/>
                </a:solidFill>
                <a:effectLst/>
                <a:uLnTx/>
                <a:uFillTx/>
                <a:latin typeface="+mn-lt"/>
                <a:ea typeface="+mn-ea"/>
                <a:cs typeface="+mn-cs"/>
              </a:rPr>
              <a:t>ADM prediction</a:t>
            </a: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411480" marR="0" lvl="1"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1" lang="en-US" altLang="ja-JP" sz="2400" b="0" i="0" u="none" strike="noStrike" kern="1200" cap="none" spc="0" normalizeH="0" baseline="0" noProof="0" dirty="0" smtClean="0">
                <a:ln>
                  <a:noFill/>
                </a:ln>
                <a:solidFill>
                  <a:schemeClr val="tx1"/>
                </a:solidFill>
                <a:effectLst/>
                <a:uLnTx/>
                <a:uFillTx/>
                <a:latin typeface="+mn-lt"/>
                <a:ea typeface="+mn-ea"/>
                <a:cs typeface="+mn-cs"/>
              </a:rPr>
              <a:t>predicted folding units are marked in red.</a:t>
            </a:r>
            <a:endParaRPr kumimoji="1" lang="en-US" altLang="ja-JP"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3212976"/>
            <a:ext cx="5364088" cy="230314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4" name="Picture 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564" r="9045"/>
          <a:stretch/>
        </p:blipFill>
        <p:spPr bwMode="auto">
          <a:xfrm>
            <a:off x="6930702" y="2738938"/>
            <a:ext cx="1409700" cy="3251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95537" y="332656"/>
            <a:ext cx="8748463" cy="6247864"/>
          </a:xfrm>
          <a:prstGeom prst="rect">
            <a:avLst/>
          </a:prstGeom>
          <a:noFill/>
        </p:spPr>
        <p:txBody>
          <a:bodyPr wrap="square" rtlCol="0">
            <a:spAutoFit/>
          </a:bodyPr>
          <a:lstStyle/>
          <a:p>
            <a:r>
              <a:rPr lang="en-US" altLang="ja-JP" sz="2000" dirty="0" smtClean="0">
                <a:solidFill>
                  <a:srgbClr val="000066"/>
                </a:solidFill>
                <a:latin typeface="Arial Unicode MS" pitchFamily="50" charset="-128"/>
                <a:ea typeface="Arial Unicode MS" pitchFamily="50" charset="-128"/>
                <a:cs typeface="Arial Unicode MS" pitchFamily="50" charset="-128"/>
              </a:rPr>
              <a:t>Common folding unit</a:t>
            </a: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r>
              <a:rPr lang="en-US" altLang="ja-JP" sz="2000" dirty="0" smtClean="0">
                <a:solidFill>
                  <a:srgbClr val="000066"/>
                </a:solidFill>
                <a:latin typeface="Arial Unicode MS" pitchFamily="50" charset="-128"/>
                <a:ea typeface="Arial Unicode MS" pitchFamily="50" charset="-128"/>
                <a:cs typeface="Arial Unicode MS" pitchFamily="50" charset="-128"/>
              </a:rPr>
              <a:t>To represent the common folding segments, we calculate the percentage of residues that are members of the predicted folding segments for each site. The figure below is a histogram of the percentage of each site of the multiple alignment.</a:t>
            </a:r>
          </a:p>
          <a:p>
            <a:r>
              <a:rPr lang="en-US" altLang="ja-JP" sz="2000" dirty="0" smtClean="0">
                <a:solidFill>
                  <a:srgbClr val="000066"/>
                </a:solidFill>
                <a:latin typeface="Arial Unicode MS" pitchFamily="50" charset="-128"/>
                <a:ea typeface="Arial Unicode MS" pitchFamily="50" charset="-128"/>
                <a:cs typeface="Arial Unicode MS" pitchFamily="50" charset="-128"/>
              </a:rPr>
              <a:t>We regard the regions with high percentage  (&gt;70% denoted by a orange bar) as “robust (common)” folding units. </a:t>
            </a: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lang="en-US" altLang="ja-JP" sz="2000" dirty="0" smtClean="0">
              <a:solidFill>
                <a:srgbClr val="000066"/>
              </a:solidFill>
              <a:latin typeface="Arial Unicode MS" pitchFamily="50" charset="-128"/>
              <a:ea typeface="Arial Unicode MS" pitchFamily="50" charset="-128"/>
              <a:cs typeface="Arial Unicode MS" pitchFamily="50" charset="-128"/>
            </a:endParaRPr>
          </a:p>
          <a:p>
            <a:endParaRPr kumimoji="1" lang="ja-JP" altLang="en-US" sz="2000" dirty="0">
              <a:solidFill>
                <a:srgbClr val="000066"/>
              </a:solidFill>
            </a:endParaRPr>
          </a:p>
        </p:txBody>
      </p:sp>
      <p:pic>
        <p:nvPicPr>
          <p:cNvPr id="173058" name="Picture 2" descr="ADM_robust"/>
          <p:cNvPicPr>
            <a:picLocks noChangeAspect="1" noChangeArrowheads="1"/>
          </p:cNvPicPr>
          <p:nvPr/>
        </p:nvPicPr>
        <p:blipFill>
          <a:blip r:embed="rId3" cstate="print"/>
          <a:srcRect l="9894" t="12894" r="16431" b="27359"/>
          <a:stretch>
            <a:fillRect/>
          </a:stretch>
        </p:blipFill>
        <p:spPr bwMode="auto">
          <a:xfrm>
            <a:off x="395536" y="3140968"/>
            <a:ext cx="8396704" cy="32403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2"/>
          <p:cNvSpPr txBox="1">
            <a:spLocks noChangeArrowheads="1"/>
          </p:cNvSpPr>
          <p:nvPr/>
        </p:nvSpPr>
        <p:spPr bwMode="auto">
          <a:xfrm>
            <a:off x="152400" y="0"/>
            <a:ext cx="8763000" cy="1938992"/>
          </a:xfrm>
          <a:prstGeom prst="rect">
            <a:avLst/>
          </a:prstGeom>
          <a:noFill/>
          <a:ln w="9525">
            <a:noFill/>
            <a:miter lim="800000"/>
            <a:headEnd/>
            <a:tailEnd/>
          </a:ln>
          <a:effectLst/>
        </p:spPr>
        <p:txBody>
          <a:bodyPr>
            <a:spAutoFit/>
          </a:bodyPr>
          <a:lstStyle/>
          <a:p>
            <a:pPr>
              <a:lnSpc>
                <a:spcPct val="120000"/>
              </a:lnSpc>
            </a:pPr>
            <a:r>
              <a:rPr lang="en-US" altLang="ja-JP" sz="2000" b="1" dirty="0">
                <a:solidFill>
                  <a:srgbClr val="000066"/>
                </a:solidFill>
                <a:latin typeface="Arial" pitchFamily="34" charset="0"/>
              </a:rPr>
              <a:t>Inter C</a:t>
            </a:r>
            <a:r>
              <a:rPr lang="en-US" altLang="ja-JP" sz="2000" b="1" dirty="0">
                <a:solidFill>
                  <a:srgbClr val="000066"/>
                </a:solidFill>
                <a:latin typeface="Symbol" pitchFamily="18" charset="2"/>
              </a:rPr>
              <a:t>a</a:t>
            </a:r>
            <a:r>
              <a:rPr lang="en-US" altLang="ja-JP" sz="2000" b="1" dirty="0">
                <a:solidFill>
                  <a:srgbClr val="000066"/>
                </a:solidFill>
                <a:latin typeface="Arial" pitchFamily="34" charset="0"/>
              </a:rPr>
              <a:t> Atomic Potential Derived from the </a:t>
            </a:r>
            <a:r>
              <a:rPr lang="en-US" altLang="ja-JP" sz="2000" b="1" dirty="0" err="1">
                <a:solidFill>
                  <a:srgbClr val="000066"/>
                </a:solidFill>
                <a:latin typeface="Arial" pitchFamily="34" charset="0"/>
              </a:rPr>
              <a:t>Interresidue</a:t>
            </a:r>
            <a:r>
              <a:rPr lang="en-US" altLang="ja-JP" sz="2000" b="1" dirty="0">
                <a:solidFill>
                  <a:srgbClr val="000066"/>
                </a:solidFill>
                <a:latin typeface="Arial" pitchFamily="34" charset="0"/>
              </a:rPr>
              <a:t> Average Distance Statistics </a:t>
            </a:r>
            <a:endParaRPr lang="en-US" altLang="ja-JP" sz="2000" b="1" dirty="0" smtClean="0">
              <a:solidFill>
                <a:srgbClr val="000066"/>
              </a:solidFill>
              <a:latin typeface="Arial" pitchFamily="34" charset="0"/>
            </a:endParaRPr>
          </a:p>
          <a:p>
            <a:pPr>
              <a:lnSpc>
                <a:spcPct val="120000"/>
              </a:lnSpc>
            </a:pPr>
            <a:endParaRPr lang="en-US" altLang="ja-JP" sz="2000" b="1" dirty="0">
              <a:solidFill>
                <a:srgbClr val="000066"/>
              </a:solidFill>
              <a:latin typeface="Arial" pitchFamily="34" charset="0"/>
            </a:endParaRPr>
          </a:p>
          <a:p>
            <a:pPr>
              <a:lnSpc>
                <a:spcPct val="120000"/>
              </a:lnSpc>
            </a:pPr>
            <a:r>
              <a:rPr lang="en-US" altLang="ja-JP" sz="2000" b="1" dirty="0" smtClean="0">
                <a:solidFill>
                  <a:srgbClr val="000066"/>
                </a:solidFill>
                <a:latin typeface="Arial" pitchFamily="34" charset="0"/>
              </a:rPr>
              <a:t>Harmonic </a:t>
            </a:r>
            <a:r>
              <a:rPr lang="en-US" altLang="ja-JP" sz="2000" b="1" dirty="0">
                <a:solidFill>
                  <a:srgbClr val="000066"/>
                </a:solidFill>
                <a:latin typeface="Arial" pitchFamily="34" charset="0"/>
              </a:rPr>
              <a:t>Potential Which Reproduces the Average Distances and Their Standard Deviations</a:t>
            </a:r>
          </a:p>
        </p:txBody>
      </p:sp>
      <p:sp>
        <p:nvSpPr>
          <p:cNvPr id="43012" name="Rectangle 4"/>
          <p:cNvSpPr>
            <a:spLocks noChangeArrowheads="1"/>
          </p:cNvSpPr>
          <p:nvPr/>
        </p:nvSpPr>
        <p:spPr bwMode="auto">
          <a:xfrm>
            <a:off x="2895600" y="3124200"/>
            <a:ext cx="9144000" cy="0"/>
          </a:xfrm>
          <a:prstGeom prst="rect">
            <a:avLst/>
          </a:prstGeom>
          <a:noFill/>
          <a:ln w="9525">
            <a:noFill/>
            <a:miter lim="800000"/>
            <a:headEnd/>
            <a:tailEnd/>
          </a:ln>
          <a:effectLst/>
        </p:spPr>
        <p:txBody>
          <a:bodyPr>
            <a:spAutoFit/>
          </a:bodyPr>
          <a:lstStyle/>
          <a:p>
            <a:endParaRPr lang="ja-JP" altLang="en-US"/>
          </a:p>
        </p:txBody>
      </p:sp>
      <p:sp>
        <p:nvSpPr>
          <p:cNvPr id="43013" name="Text Box 5"/>
          <p:cNvSpPr txBox="1">
            <a:spLocks noChangeArrowheads="1"/>
          </p:cNvSpPr>
          <p:nvPr/>
        </p:nvSpPr>
        <p:spPr bwMode="auto">
          <a:xfrm>
            <a:off x="609600" y="3457564"/>
            <a:ext cx="8534400" cy="3597275"/>
          </a:xfrm>
          <a:prstGeom prst="rect">
            <a:avLst/>
          </a:prstGeom>
          <a:noFill/>
          <a:ln w="9525">
            <a:noFill/>
            <a:miter lim="800000"/>
            <a:headEnd/>
            <a:tailEnd/>
          </a:ln>
          <a:effectLst/>
        </p:spPr>
        <p:txBody>
          <a:bodyPr>
            <a:spAutoFit/>
          </a:bodyPr>
          <a:lstStyle/>
          <a:p>
            <a:pPr>
              <a:lnSpc>
                <a:spcPct val="120000"/>
              </a:lnSpc>
            </a:pPr>
            <a:r>
              <a:rPr lang="en-US" altLang="ja-JP" b="1" dirty="0">
                <a:solidFill>
                  <a:srgbClr val="000066"/>
                </a:solidFill>
                <a:latin typeface="Arial" pitchFamily="34" charset="0"/>
              </a:rPr>
              <a:t>Z: Partition Function</a:t>
            </a:r>
          </a:p>
          <a:p>
            <a:pPr>
              <a:lnSpc>
                <a:spcPct val="120000"/>
              </a:lnSpc>
            </a:pPr>
            <a:r>
              <a:rPr lang="en-US" altLang="ja-JP" b="1" dirty="0">
                <a:solidFill>
                  <a:srgbClr val="000066"/>
                </a:solidFill>
                <a:latin typeface="Arial" pitchFamily="34" charset="0"/>
              </a:rPr>
              <a:t>     : Distance between Residues A and B in the Range M</a:t>
            </a:r>
          </a:p>
          <a:p>
            <a:pPr>
              <a:lnSpc>
                <a:spcPct val="120000"/>
              </a:lnSpc>
            </a:pPr>
            <a:r>
              <a:rPr lang="en-US" altLang="ja-JP" b="1" dirty="0">
                <a:solidFill>
                  <a:srgbClr val="000066"/>
                </a:solidFill>
                <a:latin typeface="Arial" pitchFamily="34" charset="0"/>
              </a:rPr>
              <a:t>     : Average Distance between Residues A and B in the </a:t>
            </a:r>
          </a:p>
          <a:p>
            <a:pPr>
              <a:lnSpc>
                <a:spcPct val="120000"/>
              </a:lnSpc>
            </a:pPr>
            <a:r>
              <a:rPr lang="en-US" altLang="ja-JP" b="1" dirty="0">
                <a:solidFill>
                  <a:srgbClr val="000066"/>
                </a:solidFill>
                <a:latin typeface="Arial" pitchFamily="34" charset="0"/>
              </a:rPr>
              <a:t>       Range M</a:t>
            </a:r>
          </a:p>
          <a:p>
            <a:pPr>
              <a:lnSpc>
                <a:spcPct val="120000"/>
              </a:lnSpc>
            </a:pPr>
            <a:r>
              <a:rPr lang="en-US" altLang="ja-JP" b="1" dirty="0">
                <a:solidFill>
                  <a:srgbClr val="000066"/>
                </a:solidFill>
                <a:latin typeface="Arial" pitchFamily="34" charset="0"/>
              </a:rPr>
              <a:t>     : Standard Deviation of the Distance </a:t>
            </a:r>
            <a:r>
              <a:rPr lang="en-US" altLang="ja-JP" b="1" dirty="0" err="1">
                <a:solidFill>
                  <a:srgbClr val="000066"/>
                </a:solidFill>
                <a:latin typeface="Arial" pitchFamily="34" charset="0"/>
              </a:rPr>
              <a:t>Statistices</a:t>
            </a:r>
            <a:r>
              <a:rPr lang="en-US" altLang="ja-JP" b="1" dirty="0">
                <a:solidFill>
                  <a:srgbClr val="000066"/>
                </a:solidFill>
                <a:latin typeface="Arial" pitchFamily="34" charset="0"/>
              </a:rPr>
              <a:t> </a:t>
            </a:r>
          </a:p>
          <a:p>
            <a:pPr>
              <a:lnSpc>
                <a:spcPct val="120000"/>
              </a:lnSpc>
            </a:pPr>
            <a:r>
              <a:rPr lang="en-US" altLang="ja-JP" b="1" dirty="0">
                <a:solidFill>
                  <a:srgbClr val="000066"/>
                </a:solidFill>
                <a:latin typeface="Arial" pitchFamily="34" charset="0"/>
              </a:rPr>
              <a:t>        between Residues A and B in the Range M</a:t>
            </a:r>
          </a:p>
          <a:p>
            <a:pPr>
              <a:lnSpc>
                <a:spcPct val="120000"/>
              </a:lnSpc>
            </a:pPr>
            <a:r>
              <a:rPr lang="en-US" altLang="ja-JP" b="1" dirty="0">
                <a:solidFill>
                  <a:srgbClr val="000066"/>
                </a:solidFill>
                <a:latin typeface="Arial" pitchFamily="34" charset="0"/>
              </a:rPr>
              <a:t>     : Inter C</a:t>
            </a:r>
            <a:r>
              <a:rPr lang="en-US" altLang="ja-JP" b="1" dirty="0">
                <a:solidFill>
                  <a:srgbClr val="000066"/>
                </a:solidFill>
                <a:latin typeface="Symbol" pitchFamily="18" charset="2"/>
              </a:rPr>
              <a:t>a</a:t>
            </a:r>
            <a:r>
              <a:rPr lang="en-US" altLang="ja-JP" b="1" dirty="0">
                <a:solidFill>
                  <a:srgbClr val="000066"/>
                </a:solidFill>
                <a:latin typeface="Arial" pitchFamily="34" charset="0"/>
              </a:rPr>
              <a:t> Atomic Potential between Residues A and B </a:t>
            </a:r>
          </a:p>
          <a:p>
            <a:pPr>
              <a:lnSpc>
                <a:spcPct val="120000"/>
              </a:lnSpc>
            </a:pPr>
            <a:r>
              <a:rPr lang="en-US" altLang="ja-JP" b="1" dirty="0">
                <a:solidFill>
                  <a:srgbClr val="000066"/>
                </a:solidFill>
                <a:latin typeface="Arial" pitchFamily="34" charset="0"/>
              </a:rPr>
              <a:t>       in the Range M</a:t>
            </a:r>
          </a:p>
        </p:txBody>
      </p:sp>
      <p:sp>
        <p:nvSpPr>
          <p:cNvPr id="43015" name="Rectangle 7"/>
          <p:cNvSpPr>
            <a:spLocks noChangeArrowheads="1"/>
          </p:cNvSpPr>
          <p:nvPr/>
        </p:nvSpPr>
        <p:spPr bwMode="auto">
          <a:xfrm>
            <a:off x="2857500" y="3124200"/>
            <a:ext cx="9144000" cy="0"/>
          </a:xfrm>
          <a:prstGeom prst="rect">
            <a:avLst/>
          </a:prstGeom>
          <a:noFill/>
          <a:ln w="9525">
            <a:noFill/>
            <a:miter lim="800000"/>
            <a:headEnd/>
            <a:tailEnd/>
          </a:ln>
          <a:effectLst/>
        </p:spPr>
        <p:txBody>
          <a:bodyPr>
            <a:spAutoFit/>
          </a:bodyPr>
          <a:lstStyle/>
          <a:p>
            <a:endParaRPr lang="ja-JP" altLang="en-US"/>
          </a:p>
        </p:txBody>
      </p:sp>
      <p:graphicFrame>
        <p:nvGraphicFramePr>
          <p:cNvPr id="91136" name="Object 0"/>
          <p:cNvGraphicFramePr>
            <a:graphicFrameLocks noChangeAspect="1"/>
          </p:cNvGraphicFramePr>
          <p:nvPr/>
        </p:nvGraphicFramePr>
        <p:xfrm>
          <a:off x="152400" y="2214554"/>
          <a:ext cx="7199313" cy="1230313"/>
        </p:xfrm>
        <a:graphic>
          <a:graphicData uri="http://schemas.openxmlformats.org/presentationml/2006/ole">
            <mc:AlternateContent xmlns:mc="http://schemas.openxmlformats.org/markup-compatibility/2006">
              <mc:Choice xmlns:v="urn:schemas-microsoft-com:vml" Requires="v">
                <p:oleObj spid="_x0000_s78521" name="数式" r:id="rId4" imgW="3340100" imgH="571500" progId="Equation.3">
                  <p:embed/>
                </p:oleObj>
              </mc:Choice>
              <mc:Fallback>
                <p:oleObj name="数式" r:id="rId4" imgW="3340100" imgH="571500" progId="Equation.3">
                  <p:embed/>
                  <p:pic>
                    <p:nvPicPr>
                      <p:cNvPr id="0" name="Picture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2214554"/>
                        <a:ext cx="7199313" cy="1230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1137" name="Object 1"/>
          <p:cNvGraphicFramePr>
            <a:graphicFrameLocks noChangeAspect="1"/>
          </p:cNvGraphicFramePr>
          <p:nvPr/>
        </p:nvGraphicFramePr>
        <p:xfrm>
          <a:off x="642910" y="5457828"/>
          <a:ext cx="395262" cy="374087"/>
        </p:xfrm>
        <a:graphic>
          <a:graphicData uri="http://schemas.openxmlformats.org/presentationml/2006/ole">
            <mc:AlternateContent xmlns:mc="http://schemas.openxmlformats.org/markup-compatibility/2006">
              <mc:Choice xmlns:v="urn:schemas-microsoft-com:vml" Requires="v">
                <p:oleObj spid="_x0000_s78522" name="数式" r:id="rId6" imgW="241300" imgH="228600" progId="Equation.3">
                  <p:embed/>
                </p:oleObj>
              </mc:Choice>
              <mc:Fallback>
                <p:oleObj name="数式" r:id="rId6" imgW="241300" imgH="228600" progId="Equation.3">
                  <p:embed/>
                  <p:pic>
                    <p:nvPicPr>
                      <p:cNvPr id="0" name="Picture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2910" y="5457828"/>
                        <a:ext cx="395262" cy="374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1138" name="Object 2"/>
          <p:cNvGraphicFramePr>
            <a:graphicFrameLocks noChangeAspect="1"/>
          </p:cNvGraphicFramePr>
          <p:nvPr/>
        </p:nvGraphicFramePr>
        <p:xfrm>
          <a:off x="571472" y="3814754"/>
          <a:ext cx="436441" cy="357190"/>
        </p:xfrm>
        <a:graphic>
          <a:graphicData uri="http://schemas.openxmlformats.org/presentationml/2006/ole">
            <mc:AlternateContent xmlns:mc="http://schemas.openxmlformats.org/markup-compatibility/2006">
              <mc:Choice xmlns:v="urn:schemas-microsoft-com:vml" Requires="v">
                <p:oleObj spid="_x0000_s78523" name="数式" r:id="rId8" imgW="279400" imgH="228600" progId="Equation.3">
                  <p:embed/>
                </p:oleObj>
              </mc:Choice>
              <mc:Fallback>
                <p:oleObj name="数式" r:id="rId8" imgW="279400" imgH="228600" progId="Equation.3">
                  <p:embed/>
                  <p:pic>
                    <p:nvPicPr>
                      <p:cNvPr id="0" name="Picture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1472" y="3814754"/>
                        <a:ext cx="436441" cy="357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1139" name="Object 3"/>
          <p:cNvGraphicFramePr>
            <a:graphicFrameLocks noChangeAspect="1"/>
          </p:cNvGraphicFramePr>
          <p:nvPr/>
        </p:nvGraphicFramePr>
        <p:xfrm>
          <a:off x="571472" y="4171944"/>
          <a:ext cx="415899" cy="339863"/>
        </p:xfrm>
        <a:graphic>
          <a:graphicData uri="http://schemas.openxmlformats.org/presentationml/2006/ole">
            <mc:AlternateContent xmlns:mc="http://schemas.openxmlformats.org/markup-compatibility/2006">
              <mc:Choice xmlns:v="urn:schemas-microsoft-com:vml" Requires="v">
                <p:oleObj spid="_x0000_s78524" name="数式" r:id="rId10" imgW="279400" imgH="228600" progId="Equation.3">
                  <p:embed/>
                </p:oleObj>
              </mc:Choice>
              <mc:Fallback>
                <p:oleObj name="数式" r:id="rId10" imgW="279400" imgH="228600" progId="Equation.3">
                  <p:embed/>
                  <p:pic>
                    <p:nvPicPr>
                      <p:cNvPr id="0" name="Picture 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1472" y="4171944"/>
                        <a:ext cx="415899" cy="339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1140" name="Object 4"/>
          <p:cNvGraphicFramePr>
            <a:graphicFrameLocks noChangeAspect="1"/>
          </p:cNvGraphicFramePr>
          <p:nvPr/>
        </p:nvGraphicFramePr>
        <p:xfrm>
          <a:off x="642910" y="4814886"/>
          <a:ext cx="400237" cy="342912"/>
        </p:xfrm>
        <a:graphic>
          <a:graphicData uri="http://schemas.openxmlformats.org/presentationml/2006/ole">
            <mc:AlternateContent xmlns:mc="http://schemas.openxmlformats.org/markup-compatibility/2006">
              <mc:Choice xmlns:v="urn:schemas-microsoft-com:vml" Requires="v">
                <p:oleObj spid="_x0000_s78525" name="数式" r:id="rId12" imgW="266584" imgH="228501" progId="Equation.3">
                  <p:embed/>
                </p:oleObj>
              </mc:Choice>
              <mc:Fallback>
                <p:oleObj name="数式" r:id="rId12" imgW="266584" imgH="228501" progId="Equation.3">
                  <p:embed/>
                  <p:pic>
                    <p:nvPicPr>
                      <p:cNvPr id="0" name="Picture 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2910" y="4814886"/>
                        <a:ext cx="400237" cy="3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3"/>
          <p:cNvSpPr txBox="1">
            <a:spLocks noChangeArrowheads="1"/>
          </p:cNvSpPr>
          <p:nvPr/>
        </p:nvSpPr>
        <p:spPr bwMode="auto">
          <a:xfrm>
            <a:off x="0" y="0"/>
            <a:ext cx="8915400" cy="2092881"/>
          </a:xfrm>
          <a:prstGeom prst="rect">
            <a:avLst/>
          </a:prstGeom>
          <a:noFill/>
          <a:ln w="9525">
            <a:noFill/>
            <a:miter lim="800000"/>
            <a:headEnd/>
            <a:tailEnd/>
          </a:ln>
          <a:effectLst/>
        </p:spPr>
        <p:txBody>
          <a:bodyPr>
            <a:spAutoFit/>
          </a:bodyPr>
          <a:lstStyle/>
          <a:p>
            <a:pPr marL="457200" indent="-457200" algn="ctr"/>
            <a:r>
              <a:rPr lang="en-US" altLang="ja-JP" sz="2000" b="1" dirty="0">
                <a:solidFill>
                  <a:srgbClr val="000066"/>
                </a:solidFill>
                <a:latin typeface="Arial" pitchFamily="34" charset="0"/>
              </a:rPr>
              <a:t>Conformation Sampling of Random </a:t>
            </a:r>
            <a:r>
              <a:rPr lang="en-US" altLang="ja-JP" sz="2000" b="1" dirty="0" err="1">
                <a:solidFill>
                  <a:srgbClr val="000066"/>
                </a:solidFill>
                <a:latin typeface="Arial" pitchFamily="34" charset="0"/>
              </a:rPr>
              <a:t>Comformation</a:t>
            </a:r>
            <a:r>
              <a:rPr lang="en-US" altLang="ja-JP" sz="2000" b="1" dirty="0">
                <a:solidFill>
                  <a:srgbClr val="000066"/>
                </a:solidFill>
                <a:latin typeface="Arial" pitchFamily="34" charset="0"/>
              </a:rPr>
              <a:t> with the Present Potential</a:t>
            </a:r>
          </a:p>
          <a:p>
            <a:pPr marL="457200" indent="-457200" algn="ctr"/>
            <a:endParaRPr lang="en-US" altLang="ja-JP" b="1" dirty="0" smtClean="0">
              <a:solidFill>
                <a:srgbClr val="000066"/>
              </a:solidFill>
              <a:latin typeface="Arial" pitchFamily="34" charset="0"/>
            </a:endParaRPr>
          </a:p>
          <a:p>
            <a:pPr marL="457200" indent="-457200" algn="ctr"/>
            <a:endParaRPr lang="en-US" altLang="ja-JP" b="1" dirty="0" smtClean="0">
              <a:solidFill>
                <a:srgbClr val="000066"/>
              </a:solidFill>
              <a:latin typeface="Arial" pitchFamily="34" charset="0"/>
            </a:endParaRPr>
          </a:p>
          <a:p>
            <a:pPr marL="457200" indent="-457200" algn="ctr"/>
            <a:endParaRPr lang="en-US" altLang="ja-JP" b="1" dirty="0" smtClean="0">
              <a:solidFill>
                <a:srgbClr val="000066"/>
              </a:solidFill>
              <a:latin typeface="Arial" pitchFamily="34" charset="0"/>
            </a:endParaRPr>
          </a:p>
          <a:p>
            <a:pPr marL="457200" indent="-457200" algn="ctr"/>
            <a:endParaRPr lang="en-US" altLang="ja-JP" b="1" dirty="0">
              <a:solidFill>
                <a:srgbClr val="000066"/>
              </a:solidFill>
              <a:latin typeface="Arial" pitchFamily="34" charset="0"/>
            </a:endParaRPr>
          </a:p>
          <a:p>
            <a:pPr marL="457200" indent="-457200">
              <a:buFontTx/>
              <a:buAutoNum type="arabicPeriod"/>
            </a:pPr>
            <a:r>
              <a:rPr lang="en-US" altLang="ja-JP" b="1" dirty="0">
                <a:solidFill>
                  <a:srgbClr val="000066"/>
                </a:solidFill>
                <a:latin typeface="Arial" pitchFamily="34" charset="0"/>
              </a:rPr>
              <a:t>Protein Model -Beads Model- </a:t>
            </a:r>
          </a:p>
        </p:txBody>
      </p:sp>
      <p:grpSp>
        <p:nvGrpSpPr>
          <p:cNvPr id="2" name="Group 34"/>
          <p:cNvGrpSpPr>
            <a:grpSpLocks/>
          </p:cNvGrpSpPr>
          <p:nvPr/>
        </p:nvGrpSpPr>
        <p:grpSpPr bwMode="auto">
          <a:xfrm>
            <a:off x="785786" y="2143116"/>
            <a:ext cx="5816600" cy="2192338"/>
            <a:chOff x="720" y="1104"/>
            <a:chExt cx="3664" cy="1381"/>
          </a:xfrm>
        </p:grpSpPr>
        <p:grpSp>
          <p:nvGrpSpPr>
            <p:cNvPr id="3" name="Group 20"/>
            <p:cNvGrpSpPr>
              <a:grpSpLocks/>
            </p:cNvGrpSpPr>
            <p:nvPr/>
          </p:nvGrpSpPr>
          <p:grpSpPr bwMode="auto">
            <a:xfrm>
              <a:off x="720" y="1392"/>
              <a:ext cx="3664" cy="862"/>
              <a:chOff x="720" y="1236"/>
              <a:chExt cx="3664" cy="862"/>
            </a:xfrm>
          </p:grpSpPr>
          <p:sp>
            <p:nvSpPr>
              <p:cNvPr id="44049" name="Oval 17"/>
              <p:cNvSpPr>
                <a:spLocks noChangeArrowheads="1"/>
              </p:cNvSpPr>
              <p:nvPr/>
            </p:nvSpPr>
            <p:spPr bwMode="auto">
              <a:xfrm>
                <a:off x="3358" y="1940"/>
                <a:ext cx="144" cy="144"/>
              </a:xfrm>
              <a:prstGeom prst="ellipse">
                <a:avLst/>
              </a:prstGeom>
              <a:solidFill>
                <a:srgbClr val="00FFFF"/>
              </a:solidFill>
              <a:ln w="38100">
                <a:solidFill>
                  <a:srgbClr val="3333FF"/>
                </a:solidFill>
                <a:round/>
                <a:headEnd/>
                <a:tailEnd/>
              </a:ln>
              <a:effectLst/>
            </p:spPr>
            <p:txBody>
              <a:bodyPr wrap="none" anchor="ctr"/>
              <a:lstStyle/>
              <a:p>
                <a:endParaRPr lang="ja-JP" altLang="en-US"/>
              </a:p>
            </p:txBody>
          </p:sp>
          <p:sp>
            <p:nvSpPr>
              <p:cNvPr id="44047" name="Oval 15"/>
              <p:cNvSpPr>
                <a:spLocks noChangeArrowheads="1"/>
              </p:cNvSpPr>
              <p:nvPr/>
            </p:nvSpPr>
            <p:spPr bwMode="auto">
              <a:xfrm>
                <a:off x="3303" y="1236"/>
                <a:ext cx="144" cy="144"/>
              </a:xfrm>
              <a:prstGeom prst="ellipse">
                <a:avLst/>
              </a:prstGeom>
              <a:solidFill>
                <a:srgbClr val="00FFFF"/>
              </a:solidFill>
              <a:ln w="38100">
                <a:solidFill>
                  <a:srgbClr val="3333FF"/>
                </a:solidFill>
                <a:round/>
                <a:headEnd/>
                <a:tailEnd/>
              </a:ln>
              <a:effectLst/>
            </p:spPr>
            <p:txBody>
              <a:bodyPr wrap="none" anchor="ctr"/>
              <a:lstStyle/>
              <a:p>
                <a:endParaRPr lang="ja-JP" altLang="en-US"/>
              </a:p>
            </p:txBody>
          </p:sp>
          <p:sp>
            <p:nvSpPr>
              <p:cNvPr id="44044" name="Oval 12"/>
              <p:cNvSpPr>
                <a:spLocks noChangeArrowheads="1"/>
              </p:cNvSpPr>
              <p:nvPr/>
            </p:nvSpPr>
            <p:spPr bwMode="auto">
              <a:xfrm>
                <a:off x="2608" y="1410"/>
                <a:ext cx="144" cy="144"/>
              </a:xfrm>
              <a:prstGeom prst="ellipse">
                <a:avLst/>
              </a:prstGeom>
              <a:solidFill>
                <a:srgbClr val="00FFFF"/>
              </a:solidFill>
              <a:ln w="38100">
                <a:solidFill>
                  <a:srgbClr val="3333FF"/>
                </a:solidFill>
                <a:round/>
                <a:headEnd/>
                <a:tailEnd/>
              </a:ln>
              <a:effectLst/>
            </p:spPr>
            <p:txBody>
              <a:bodyPr wrap="none" anchor="ctr"/>
              <a:lstStyle/>
              <a:p>
                <a:endParaRPr lang="ja-JP" altLang="en-US"/>
              </a:p>
            </p:txBody>
          </p:sp>
          <p:sp>
            <p:nvSpPr>
              <p:cNvPr id="44042" name="Oval 10"/>
              <p:cNvSpPr>
                <a:spLocks noChangeArrowheads="1"/>
              </p:cNvSpPr>
              <p:nvPr/>
            </p:nvSpPr>
            <p:spPr bwMode="auto">
              <a:xfrm>
                <a:off x="2015" y="1786"/>
                <a:ext cx="144" cy="144"/>
              </a:xfrm>
              <a:prstGeom prst="ellipse">
                <a:avLst/>
              </a:prstGeom>
              <a:solidFill>
                <a:srgbClr val="00FFFF"/>
              </a:solidFill>
              <a:ln w="38100">
                <a:solidFill>
                  <a:srgbClr val="3333FF"/>
                </a:solidFill>
                <a:round/>
                <a:headEnd/>
                <a:tailEnd/>
              </a:ln>
              <a:effectLst/>
            </p:spPr>
            <p:txBody>
              <a:bodyPr wrap="none" anchor="ctr"/>
              <a:lstStyle/>
              <a:p>
                <a:endParaRPr lang="ja-JP" altLang="en-US"/>
              </a:p>
            </p:txBody>
          </p:sp>
          <p:sp>
            <p:nvSpPr>
              <p:cNvPr id="44036" name="Oval 4"/>
              <p:cNvSpPr>
                <a:spLocks noChangeArrowheads="1"/>
              </p:cNvSpPr>
              <p:nvPr/>
            </p:nvSpPr>
            <p:spPr bwMode="auto">
              <a:xfrm>
                <a:off x="720" y="1296"/>
                <a:ext cx="144" cy="144"/>
              </a:xfrm>
              <a:prstGeom prst="ellipse">
                <a:avLst/>
              </a:prstGeom>
              <a:solidFill>
                <a:srgbClr val="00FFFF"/>
              </a:solidFill>
              <a:ln w="38100">
                <a:solidFill>
                  <a:srgbClr val="3333FF"/>
                </a:solidFill>
                <a:round/>
                <a:headEnd/>
                <a:tailEnd/>
              </a:ln>
              <a:effectLst/>
            </p:spPr>
            <p:txBody>
              <a:bodyPr wrap="none" anchor="ctr"/>
              <a:lstStyle/>
              <a:p>
                <a:endParaRPr lang="ja-JP" altLang="en-US"/>
              </a:p>
            </p:txBody>
          </p:sp>
          <p:sp>
            <p:nvSpPr>
              <p:cNvPr id="44039" name="Line 7"/>
              <p:cNvSpPr>
                <a:spLocks noChangeShapeType="1"/>
              </p:cNvSpPr>
              <p:nvPr/>
            </p:nvSpPr>
            <p:spPr bwMode="auto">
              <a:xfrm>
                <a:off x="882" y="1373"/>
                <a:ext cx="624" cy="0"/>
              </a:xfrm>
              <a:prstGeom prst="line">
                <a:avLst/>
              </a:prstGeom>
              <a:noFill/>
              <a:ln w="76200">
                <a:solidFill>
                  <a:srgbClr val="3333FF"/>
                </a:solidFill>
                <a:round/>
                <a:headEnd/>
                <a:tailEnd/>
              </a:ln>
              <a:effectLst/>
            </p:spPr>
            <p:txBody>
              <a:bodyPr/>
              <a:lstStyle/>
              <a:p>
                <a:endParaRPr lang="ja-JP" altLang="en-US"/>
              </a:p>
            </p:txBody>
          </p:sp>
          <p:sp>
            <p:nvSpPr>
              <p:cNvPr id="44040" name="Oval 8"/>
              <p:cNvSpPr>
                <a:spLocks noChangeArrowheads="1"/>
              </p:cNvSpPr>
              <p:nvPr/>
            </p:nvSpPr>
            <p:spPr bwMode="auto">
              <a:xfrm>
                <a:off x="1511" y="1292"/>
                <a:ext cx="144" cy="144"/>
              </a:xfrm>
              <a:prstGeom prst="ellipse">
                <a:avLst/>
              </a:prstGeom>
              <a:solidFill>
                <a:srgbClr val="00FFFF"/>
              </a:solidFill>
              <a:ln w="38100">
                <a:solidFill>
                  <a:srgbClr val="3333FF"/>
                </a:solidFill>
                <a:round/>
                <a:headEnd/>
                <a:tailEnd/>
              </a:ln>
              <a:effectLst/>
            </p:spPr>
            <p:txBody>
              <a:bodyPr wrap="none" anchor="ctr"/>
              <a:lstStyle/>
              <a:p>
                <a:endParaRPr lang="ja-JP" altLang="en-US"/>
              </a:p>
            </p:txBody>
          </p:sp>
          <p:sp>
            <p:nvSpPr>
              <p:cNvPr id="44041" name="Line 9"/>
              <p:cNvSpPr>
                <a:spLocks noChangeShapeType="1"/>
              </p:cNvSpPr>
              <p:nvPr/>
            </p:nvSpPr>
            <p:spPr bwMode="auto">
              <a:xfrm>
                <a:off x="1650" y="1412"/>
                <a:ext cx="432" cy="432"/>
              </a:xfrm>
              <a:prstGeom prst="line">
                <a:avLst/>
              </a:prstGeom>
              <a:noFill/>
              <a:ln w="76200">
                <a:solidFill>
                  <a:srgbClr val="3333FF"/>
                </a:solidFill>
                <a:round/>
                <a:headEnd/>
                <a:tailEnd/>
              </a:ln>
              <a:effectLst/>
            </p:spPr>
            <p:txBody>
              <a:bodyPr/>
              <a:lstStyle/>
              <a:p>
                <a:endParaRPr lang="ja-JP" altLang="en-US"/>
              </a:p>
            </p:txBody>
          </p:sp>
          <p:sp>
            <p:nvSpPr>
              <p:cNvPr id="44043" name="Line 11"/>
              <p:cNvSpPr>
                <a:spLocks noChangeShapeType="1"/>
              </p:cNvSpPr>
              <p:nvPr/>
            </p:nvSpPr>
            <p:spPr bwMode="auto">
              <a:xfrm flipV="1">
                <a:off x="2160" y="1488"/>
                <a:ext cx="528" cy="336"/>
              </a:xfrm>
              <a:prstGeom prst="line">
                <a:avLst/>
              </a:prstGeom>
              <a:noFill/>
              <a:ln w="76200">
                <a:solidFill>
                  <a:srgbClr val="3333FF"/>
                </a:solidFill>
                <a:round/>
                <a:headEnd/>
                <a:tailEnd/>
              </a:ln>
              <a:effectLst/>
            </p:spPr>
            <p:txBody>
              <a:bodyPr/>
              <a:lstStyle/>
              <a:p>
                <a:endParaRPr lang="ja-JP" altLang="en-US"/>
              </a:p>
            </p:txBody>
          </p:sp>
          <p:sp>
            <p:nvSpPr>
              <p:cNvPr id="44046" name="Line 14"/>
              <p:cNvSpPr>
                <a:spLocks noChangeShapeType="1"/>
              </p:cNvSpPr>
              <p:nvPr/>
            </p:nvSpPr>
            <p:spPr bwMode="auto">
              <a:xfrm flipV="1">
                <a:off x="2756" y="1298"/>
                <a:ext cx="624" cy="162"/>
              </a:xfrm>
              <a:prstGeom prst="line">
                <a:avLst/>
              </a:prstGeom>
              <a:noFill/>
              <a:ln w="76200">
                <a:solidFill>
                  <a:srgbClr val="3333FF"/>
                </a:solidFill>
                <a:round/>
                <a:headEnd/>
                <a:tailEnd/>
              </a:ln>
              <a:effectLst/>
            </p:spPr>
            <p:txBody>
              <a:bodyPr/>
              <a:lstStyle/>
              <a:p>
                <a:endParaRPr lang="ja-JP" altLang="en-US"/>
              </a:p>
            </p:txBody>
          </p:sp>
          <p:sp>
            <p:nvSpPr>
              <p:cNvPr id="44048" name="Line 16"/>
              <p:cNvSpPr>
                <a:spLocks noChangeShapeType="1"/>
              </p:cNvSpPr>
              <p:nvPr/>
            </p:nvSpPr>
            <p:spPr bwMode="auto">
              <a:xfrm>
                <a:off x="3380" y="1392"/>
                <a:ext cx="48" cy="624"/>
              </a:xfrm>
              <a:prstGeom prst="line">
                <a:avLst/>
              </a:prstGeom>
              <a:noFill/>
              <a:ln w="76200">
                <a:solidFill>
                  <a:srgbClr val="3333FF"/>
                </a:solidFill>
                <a:round/>
                <a:headEnd/>
                <a:tailEnd/>
              </a:ln>
              <a:effectLst/>
            </p:spPr>
            <p:txBody>
              <a:bodyPr/>
              <a:lstStyle/>
              <a:p>
                <a:endParaRPr lang="ja-JP" altLang="en-US"/>
              </a:p>
            </p:txBody>
          </p:sp>
          <p:sp>
            <p:nvSpPr>
              <p:cNvPr id="44050" name="Line 18"/>
              <p:cNvSpPr>
                <a:spLocks noChangeShapeType="1"/>
              </p:cNvSpPr>
              <p:nvPr/>
            </p:nvSpPr>
            <p:spPr bwMode="auto">
              <a:xfrm>
                <a:off x="3504" y="2016"/>
                <a:ext cx="747" cy="5"/>
              </a:xfrm>
              <a:prstGeom prst="line">
                <a:avLst/>
              </a:prstGeom>
              <a:noFill/>
              <a:ln w="76200">
                <a:solidFill>
                  <a:srgbClr val="3333FF"/>
                </a:solidFill>
                <a:round/>
                <a:headEnd/>
                <a:tailEnd/>
              </a:ln>
              <a:effectLst/>
            </p:spPr>
            <p:txBody>
              <a:bodyPr/>
              <a:lstStyle/>
              <a:p>
                <a:endParaRPr lang="ja-JP" altLang="en-US"/>
              </a:p>
            </p:txBody>
          </p:sp>
          <p:sp>
            <p:nvSpPr>
              <p:cNvPr id="44051" name="Oval 19"/>
              <p:cNvSpPr>
                <a:spLocks noChangeArrowheads="1"/>
              </p:cNvSpPr>
              <p:nvPr/>
            </p:nvSpPr>
            <p:spPr bwMode="auto">
              <a:xfrm>
                <a:off x="4240" y="1954"/>
                <a:ext cx="144" cy="144"/>
              </a:xfrm>
              <a:prstGeom prst="ellipse">
                <a:avLst/>
              </a:prstGeom>
              <a:solidFill>
                <a:srgbClr val="00FFFF"/>
              </a:solidFill>
              <a:ln w="38100">
                <a:solidFill>
                  <a:srgbClr val="3333FF"/>
                </a:solidFill>
                <a:round/>
                <a:headEnd/>
                <a:tailEnd/>
              </a:ln>
              <a:effectLst/>
            </p:spPr>
            <p:txBody>
              <a:bodyPr wrap="none" anchor="ctr"/>
              <a:lstStyle/>
              <a:p>
                <a:endParaRPr lang="ja-JP" altLang="en-US"/>
              </a:p>
            </p:txBody>
          </p:sp>
        </p:grpSp>
        <p:sp>
          <p:nvSpPr>
            <p:cNvPr id="44053" name="Line 21"/>
            <p:cNvSpPr>
              <a:spLocks noChangeShapeType="1"/>
            </p:cNvSpPr>
            <p:nvPr/>
          </p:nvSpPr>
          <p:spPr bwMode="auto">
            <a:xfrm>
              <a:off x="816" y="1356"/>
              <a:ext cx="768" cy="0"/>
            </a:xfrm>
            <a:prstGeom prst="line">
              <a:avLst/>
            </a:prstGeom>
            <a:noFill/>
            <a:ln w="28575">
              <a:solidFill>
                <a:schemeClr val="tx1"/>
              </a:solidFill>
              <a:round/>
              <a:headEnd type="arrow" w="med" len="med"/>
              <a:tailEnd type="arrow" w="med" len="med"/>
            </a:ln>
            <a:effectLst/>
          </p:spPr>
          <p:txBody>
            <a:bodyPr/>
            <a:lstStyle/>
            <a:p>
              <a:endParaRPr lang="ja-JP" altLang="en-US"/>
            </a:p>
          </p:txBody>
        </p:sp>
        <p:sp>
          <p:nvSpPr>
            <p:cNvPr id="44054" name="Text Box 22"/>
            <p:cNvSpPr txBox="1">
              <a:spLocks noChangeArrowheads="1"/>
            </p:cNvSpPr>
            <p:nvPr/>
          </p:nvSpPr>
          <p:spPr bwMode="auto">
            <a:xfrm>
              <a:off x="960" y="1104"/>
              <a:ext cx="461" cy="231"/>
            </a:xfrm>
            <a:prstGeom prst="rect">
              <a:avLst/>
            </a:prstGeom>
            <a:noFill/>
            <a:ln w="9525">
              <a:noFill/>
              <a:miter lim="800000"/>
              <a:headEnd/>
              <a:tailEnd/>
            </a:ln>
            <a:effectLst/>
          </p:spPr>
          <p:txBody>
            <a:bodyPr wrap="none">
              <a:spAutoFit/>
            </a:bodyPr>
            <a:lstStyle/>
            <a:p>
              <a:r>
                <a:rPr lang="ja-JP" altLang="en-US" sz="1800" b="1">
                  <a:latin typeface="Arial" pitchFamily="34" charset="0"/>
                </a:rPr>
                <a:t>3.8Å</a:t>
              </a:r>
              <a:endParaRPr lang="ja-JP" altLang="ja-JP" sz="1800" b="1">
                <a:latin typeface="Arial" pitchFamily="34" charset="0"/>
              </a:endParaRPr>
            </a:p>
          </p:txBody>
        </p:sp>
        <p:sp>
          <p:nvSpPr>
            <p:cNvPr id="44058" name="Arc 26"/>
            <p:cNvSpPr>
              <a:spLocks/>
            </p:cNvSpPr>
            <p:nvPr/>
          </p:nvSpPr>
          <p:spPr bwMode="auto">
            <a:xfrm rot="1673055" flipH="1" flipV="1">
              <a:off x="1248" y="1575"/>
              <a:ext cx="507" cy="218"/>
            </a:xfrm>
            <a:custGeom>
              <a:avLst/>
              <a:gdLst>
                <a:gd name="G0" fmla="+- 21391 0 0"/>
                <a:gd name="G1" fmla="+- 21600 0 0"/>
                <a:gd name="G2" fmla="+- 21600 0 0"/>
                <a:gd name="T0" fmla="*/ 0 w 41889"/>
                <a:gd name="T1" fmla="*/ 18605 h 21600"/>
                <a:gd name="T2" fmla="*/ 41889 w 41889"/>
                <a:gd name="T3" fmla="*/ 14788 h 21600"/>
                <a:gd name="T4" fmla="*/ 21391 w 41889"/>
                <a:gd name="T5" fmla="*/ 21600 h 21600"/>
              </a:gdLst>
              <a:ahLst/>
              <a:cxnLst>
                <a:cxn ang="0">
                  <a:pos x="T0" y="T1"/>
                </a:cxn>
                <a:cxn ang="0">
                  <a:pos x="T2" y="T3"/>
                </a:cxn>
                <a:cxn ang="0">
                  <a:pos x="T4" y="T5"/>
                </a:cxn>
              </a:cxnLst>
              <a:rect l="0" t="0" r="r" b="b"/>
              <a:pathLst>
                <a:path w="41889" h="21600" fill="none" extrusionOk="0">
                  <a:moveTo>
                    <a:pt x="-1" y="18604"/>
                  </a:moveTo>
                  <a:cubicBezTo>
                    <a:pt x="1493" y="7936"/>
                    <a:pt x="10618" y="-1"/>
                    <a:pt x="21391" y="0"/>
                  </a:cubicBezTo>
                  <a:cubicBezTo>
                    <a:pt x="30695" y="0"/>
                    <a:pt x="38954" y="5958"/>
                    <a:pt x="41888" y="14788"/>
                  </a:cubicBezTo>
                </a:path>
                <a:path w="41889" h="21600" stroke="0" extrusionOk="0">
                  <a:moveTo>
                    <a:pt x="-1" y="18604"/>
                  </a:moveTo>
                  <a:cubicBezTo>
                    <a:pt x="1493" y="7936"/>
                    <a:pt x="10618" y="-1"/>
                    <a:pt x="21391" y="0"/>
                  </a:cubicBezTo>
                  <a:cubicBezTo>
                    <a:pt x="30695" y="0"/>
                    <a:pt x="38954" y="5958"/>
                    <a:pt x="41888" y="14788"/>
                  </a:cubicBezTo>
                  <a:lnTo>
                    <a:pt x="21391" y="21600"/>
                  </a:lnTo>
                  <a:close/>
                </a:path>
              </a:pathLst>
            </a:custGeom>
            <a:noFill/>
            <a:ln w="28575">
              <a:solidFill>
                <a:schemeClr val="tx1"/>
              </a:solidFill>
              <a:round/>
              <a:headEnd type="arrow" w="med" len="med"/>
              <a:tailEnd type="arrow" w="med" len="med"/>
            </a:ln>
            <a:effectLst/>
          </p:spPr>
          <p:txBody>
            <a:bodyPr wrap="none" anchor="ctr"/>
            <a:lstStyle/>
            <a:p>
              <a:endParaRPr lang="ja-JP" altLang="en-US"/>
            </a:p>
          </p:txBody>
        </p:sp>
        <p:sp>
          <p:nvSpPr>
            <p:cNvPr id="44059" name="Text Box 27"/>
            <p:cNvSpPr txBox="1">
              <a:spLocks noChangeArrowheads="1"/>
            </p:cNvSpPr>
            <p:nvPr/>
          </p:nvSpPr>
          <p:spPr bwMode="auto">
            <a:xfrm>
              <a:off x="3072" y="1104"/>
              <a:ext cx="202" cy="231"/>
            </a:xfrm>
            <a:prstGeom prst="rect">
              <a:avLst/>
            </a:prstGeom>
            <a:noFill/>
            <a:ln w="9525">
              <a:noFill/>
              <a:miter lim="800000"/>
              <a:headEnd/>
              <a:tailEnd/>
            </a:ln>
            <a:effectLst/>
          </p:spPr>
          <p:txBody>
            <a:bodyPr>
              <a:spAutoFit/>
            </a:bodyPr>
            <a:lstStyle/>
            <a:p>
              <a:r>
                <a:rPr lang="en-US" altLang="ja-JP" sz="1800" b="1">
                  <a:solidFill>
                    <a:srgbClr val="000066"/>
                  </a:solidFill>
                  <a:latin typeface="Symbol" pitchFamily="18" charset="2"/>
                </a:rPr>
                <a:t>f</a:t>
              </a:r>
            </a:p>
          </p:txBody>
        </p:sp>
        <p:sp>
          <p:nvSpPr>
            <p:cNvPr id="44060" name="Arc 28"/>
            <p:cNvSpPr>
              <a:spLocks/>
            </p:cNvSpPr>
            <p:nvPr/>
          </p:nvSpPr>
          <p:spPr bwMode="auto">
            <a:xfrm rot="4557196" flipV="1">
              <a:off x="2806" y="1467"/>
              <a:ext cx="480" cy="97"/>
            </a:xfrm>
            <a:custGeom>
              <a:avLst/>
              <a:gdLst>
                <a:gd name="G0" fmla="+- 21600 0 0"/>
                <a:gd name="G1" fmla="+- 21077 0 0"/>
                <a:gd name="G2" fmla="+- 21600 0 0"/>
                <a:gd name="T0" fmla="*/ 28039 w 43200"/>
                <a:gd name="T1" fmla="*/ 459 h 42677"/>
                <a:gd name="T2" fmla="*/ 16875 w 43200"/>
                <a:gd name="T3" fmla="*/ 0 h 42677"/>
                <a:gd name="T4" fmla="*/ 21600 w 43200"/>
                <a:gd name="T5" fmla="*/ 21077 h 42677"/>
              </a:gdLst>
              <a:ahLst/>
              <a:cxnLst>
                <a:cxn ang="0">
                  <a:pos x="T0" y="T1"/>
                </a:cxn>
                <a:cxn ang="0">
                  <a:pos x="T2" y="T3"/>
                </a:cxn>
                <a:cxn ang="0">
                  <a:pos x="T4" y="T5"/>
                </a:cxn>
              </a:cxnLst>
              <a:rect l="0" t="0" r="r" b="b"/>
              <a:pathLst>
                <a:path w="43200" h="42677" fill="none" extrusionOk="0">
                  <a:moveTo>
                    <a:pt x="28038" y="459"/>
                  </a:moveTo>
                  <a:cubicBezTo>
                    <a:pt x="37058" y="3275"/>
                    <a:pt x="43200" y="11628"/>
                    <a:pt x="43200" y="21077"/>
                  </a:cubicBezTo>
                  <a:cubicBezTo>
                    <a:pt x="43200" y="33006"/>
                    <a:pt x="33529" y="42677"/>
                    <a:pt x="21600" y="42677"/>
                  </a:cubicBezTo>
                  <a:cubicBezTo>
                    <a:pt x="9670" y="42677"/>
                    <a:pt x="0" y="33006"/>
                    <a:pt x="0" y="21077"/>
                  </a:cubicBezTo>
                  <a:cubicBezTo>
                    <a:pt x="-1" y="10968"/>
                    <a:pt x="7011" y="2211"/>
                    <a:pt x="16875" y="0"/>
                  </a:cubicBezTo>
                </a:path>
                <a:path w="43200" h="42677" stroke="0" extrusionOk="0">
                  <a:moveTo>
                    <a:pt x="28038" y="459"/>
                  </a:moveTo>
                  <a:cubicBezTo>
                    <a:pt x="37058" y="3275"/>
                    <a:pt x="43200" y="11628"/>
                    <a:pt x="43200" y="21077"/>
                  </a:cubicBezTo>
                  <a:cubicBezTo>
                    <a:pt x="43200" y="33006"/>
                    <a:pt x="33529" y="42677"/>
                    <a:pt x="21600" y="42677"/>
                  </a:cubicBezTo>
                  <a:cubicBezTo>
                    <a:pt x="9670" y="42677"/>
                    <a:pt x="0" y="33006"/>
                    <a:pt x="0" y="21077"/>
                  </a:cubicBezTo>
                  <a:cubicBezTo>
                    <a:pt x="-1" y="10968"/>
                    <a:pt x="7011" y="2211"/>
                    <a:pt x="16875" y="0"/>
                  </a:cubicBezTo>
                  <a:lnTo>
                    <a:pt x="21600" y="21077"/>
                  </a:lnTo>
                  <a:close/>
                </a:path>
              </a:pathLst>
            </a:custGeom>
            <a:noFill/>
            <a:ln w="28575">
              <a:solidFill>
                <a:schemeClr val="tx1"/>
              </a:solidFill>
              <a:round/>
              <a:headEnd type="arrow" w="sm" len="sm"/>
              <a:tailEnd type="arrow" w="sm" len="sm"/>
            </a:ln>
            <a:effectLst/>
          </p:spPr>
          <p:txBody>
            <a:bodyPr wrap="none" anchor="ctr"/>
            <a:lstStyle/>
            <a:p>
              <a:endParaRPr lang="ja-JP" altLang="en-US"/>
            </a:p>
          </p:txBody>
        </p:sp>
        <p:sp>
          <p:nvSpPr>
            <p:cNvPr id="44061" name="Arc 29"/>
            <p:cNvSpPr>
              <a:spLocks/>
            </p:cNvSpPr>
            <p:nvPr/>
          </p:nvSpPr>
          <p:spPr bwMode="auto">
            <a:xfrm rot="21472351" flipV="1">
              <a:off x="3174" y="1756"/>
              <a:ext cx="480" cy="97"/>
            </a:xfrm>
            <a:custGeom>
              <a:avLst/>
              <a:gdLst>
                <a:gd name="G0" fmla="+- 21600 0 0"/>
                <a:gd name="G1" fmla="+- 21077 0 0"/>
                <a:gd name="G2" fmla="+- 21600 0 0"/>
                <a:gd name="T0" fmla="*/ 28039 w 43200"/>
                <a:gd name="T1" fmla="*/ 459 h 42677"/>
                <a:gd name="T2" fmla="*/ 16875 w 43200"/>
                <a:gd name="T3" fmla="*/ 0 h 42677"/>
                <a:gd name="T4" fmla="*/ 21600 w 43200"/>
                <a:gd name="T5" fmla="*/ 21077 h 42677"/>
              </a:gdLst>
              <a:ahLst/>
              <a:cxnLst>
                <a:cxn ang="0">
                  <a:pos x="T0" y="T1"/>
                </a:cxn>
                <a:cxn ang="0">
                  <a:pos x="T2" y="T3"/>
                </a:cxn>
                <a:cxn ang="0">
                  <a:pos x="T4" y="T5"/>
                </a:cxn>
              </a:cxnLst>
              <a:rect l="0" t="0" r="r" b="b"/>
              <a:pathLst>
                <a:path w="43200" h="42677" fill="none" extrusionOk="0">
                  <a:moveTo>
                    <a:pt x="28038" y="459"/>
                  </a:moveTo>
                  <a:cubicBezTo>
                    <a:pt x="37058" y="3275"/>
                    <a:pt x="43200" y="11628"/>
                    <a:pt x="43200" y="21077"/>
                  </a:cubicBezTo>
                  <a:cubicBezTo>
                    <a:pt x="43200" y="33006"/>
                    <a:pt x="33529" y="42677"/>
                    <a:pt x="21600" y="42677"/>
                  </a:cubicBezTo>
                  <a:cubicBezTo>
                    <a:pt x="9670" y="42677"/>
                    <a:pt x="0" y="33006"/>
                    <a:pt x="0" y="21077"/>
                  </a:cubicBezTo>
                  <a:cubicBezTo>
                    <a:pt x="-1" y="10968"/>
                    <a:pt x="7011" y="2211"/>
                    <a:pt x="16875" y="0"/>
                  </a:cubicBezTo>
                </a:path>
                <a:path w="43200" h="42677" stroke="0" extrusionOk="0">
                  <a:moveTo>
                    <a:pt x="28038" y="459"/>
                  </a:moveTo>
                  <a:cubicBezTo>
                    <a:pt x="37058" y="3275"/>
                    <a:pt x="43200" y="11628"/>
                    <a:pt x="43200" y="21077"/>
                  </a:cubicBezTo>
                  <a:cubicBezTo>
                    <a:pt x="43200" y="33006"/>
                    <a:pt x="33529" y="42677"/>
                    <a:pt x="21600" y="42677"/>
                  </a:cubicBezTo>
                  <a:cubicBezTo>
                    <a:pt x="9670" y="42677"/>
                    <a:pt x="0" y="33006"/>
                    <a:pt x="0" y="21077"/>
                  </a:cubicBezTo>
                  <a:cubicBezTo>
                    <a:pt x="-1" y="10968"/>
                    <a:pt x="7011" y="2211"/>
                    <a:pt x="16875" y="0"/>
                  </a:cubicBezTo>
                  <a:lnTo>
                    <a:pt x="21600" y="21077"/>
                  </a:lnTo>
                  <a:close/>
                </a:path>
              </a:pathLst>
            </a:custGeom>
            <a:noFill/>
            <a:ln w="28575">
              <a:solidFill>
                <a:schemeClr val="tx1"/>
              </a:solidFill>
              <a:round/>
              <a:headEnd type="arrow" w="sm" len="sm"/>
              <a:tailEnd type="arrow" w="sm" len="sm"/>
            </a:ln>
            <a:effectLst/>
          </p:spPr>
          <p:txBody>
            <a:bodyPr wrap="none" anchor="ctr"/>
            <a:lstStyle/>
            <a:p>
              <a:endParaRPr lang="ja-JP" altLang="en-US"/>
            </a:p>
          </p:txBody>
        </p:sp>
        <p:sp>
          <p:nvSpPr>
            <p:cNvPr id="44062" name="Text Box 30"/>
            <p:cNvSpPr txBox="1">
              <a:spLocks noChangeArrowheads="1"/>
            </p:cNvSpPr>
            <p:nvPr/>
          </p:nvSpPr>
          <p:spPr bwMode="auto">
            <a:xfrm>
              <a:off x="3708" y="1657"/>
              <a:ext cx="202" cy="231"/>
            </a:xfrm>
            <a:prstGeom prst="rect">
              <a:avLst/>
            </a:prstGeom>
            <a:noFill/>
            <a:ln w="9525">
              <a:noFill/>
              <a:miter lim="800000"/>
              <a:headEnd/>
              <a:tailEnd/>
            </a:ln>
            <a:effectLst/>
          </p:spPr>
          <p:txBody>
            <a:bodyPr>
              <a:spAutoFit/>
            </a:bodyPr>
            <a:lstStyle/>
            <a:p>
              <a:r>
                <a:rPr lang="en-US" altLang="ja-JP" sz="1800" b="1">
                  <a:solidFill>
                    <a:srgbClr val="000066"/>
                  </a:solidFill>
                  <a:latin typeface="Symbol" pitchFamily="18" charset="2"/>
                </a:rPr>
                <a:t>f</a:t>
              </a:r>
            </a:p>
          </p:txBody>
        </p:sp>
        <p:sp>
          <p:nvSpPr>
            <p:cNvPr id="44063" name="Text Box 31"/>
            <p:cNvSpPr txBox="1">
              <a:spLocks noChangeArrowheads="1"/>
            </p:cNvSpPr>
            <p:nvPr/>
          </p:nvSpPr>
          <p:spPr bwMode="auto">
            <a:xfrm>
              <a:off x="1296" y="1776"/>
              <a:ext cx="202" cy="231"/>
            </a:xfrm>
            <a:prstGeom prst="rect">
              <a:avLst/>
            </a:prstGeom>
            <a:noFill/>
            <a:ln w="9525">
              <a:noFill/>
              <a:miter lim="800000"/>
              <a:headEnd/>
              <a:tailEnd/>
            </a:ln>
            <a:effectLst/>
          </p:spPr>
          <p:txBody>
            <a:bodyPr>
              <a:spAutoFit/>
            </a:bodyPr>
            <a:lstStyle/>
            <a:p>
              <a:r>
                <a:rPr lang="en-US" altLang="ja-JP" sz="1800" b="1">
                  <a:solidFill>
                    <a:srgbClr val="000066"/>
                  </a:solidFill>
                  <a:latin typeface="Symbol" pitchFamily="18" charset="2"/>
                </a:rPr>
                <a:t>q</a:t>
              </a:r>
            </a:p>
          </p:txBody>
        </p:sp>
        <p:sp>
          <p:nvSpPr>
            <p:cNvPr id="44064" name="Line 32"/>
            <p:cNvSpPr>
              <a:spLocks noChangeShapeType="1"/>
            </p:cNvSpPr>
            <p:nvPr/>
          </p:nvSpPr>
          <p:spPr bwMode="auto">
            <a:xfrm>
              <a:off x="2688" y="1728"/>
              <a:ext cx="96" cy="480"/>
            </a:xfrm>
            <a:prstGeom prst="line">
              <a:avLst/>
            </a:prstGeom>
            <a:noFill/>
            <a:ln w="28575">
              <a:solidFill>
                <a:schemeClr val="tx1"/>
              </a:solidFill>
              <a:round/>
              <a:headEnd/>
              <a:tailEnd type="triangle" w="med" len="med"/>
            </a:ln>
            <a:effectLst/>
          </p:spPr>
          <p:txBody>
            <a:bodyPr/>
            <a:lstStyle/>
            <a:p>
              <a:endParaRPr lang="ja-JP" altLang="en-US"/>
            </a:p>
          </p:txBody>
        </p:sp>
        <p:sp>
          <p:nvSpPr>
            <p:cNvPr id="44065" name="Text Box 33"/>
            <p:cNvSpPr txBox="1">
              <a:spLocks noChangeArrowheads="1"/>
            </p:cNvSpPr>
            <p:nvPr/>
          </p:nvSpPr>
          <p:spPr bwMode="auto">
            <a:xfrm>
              <a:off x="2544" y="2254"/>
              <a:ext cx="768" cy="231"/>
            </a:xfrm>
            <a:prstGeom prst="rect">
              <a:avLst/>
            </a:prstGeom>
            <a:noFill/>
            <a:ln w="9525">
              <a:noFill/>
              <a:miter lim="800000"/>
              <a:headEnd/>
              <a:tailEnd/>
            </a:ln>
            <a:effectLst/>
          </p:spPr>
          <p:txBody>
            <a:bodyPr>
              <a:spAutoFit/>
            </a:bodyPr>
            <a:lstStyle/>
            <a:p>
              <a:r>
                <a:rPr lang="en-US" altLang="ja-JP" sz="1800" b="1">
                  <a:solidFill>
                    <a:srgbClr val="000066"/>
                  </a:solidFill>
                  <a:latin typeface="Arial" pitchFamily="34" charset="0"/>
                </a:rPr>
                <a:t>C</a:t>
              </a:r>
              <a:r>
                <a:rPr lang="en-US" altLang="ja-JP" sz="1800" b="1">
                  <a:solidFill>
                    <a:srgbClr val="000066"/>
                  </a:solidFill>
                  <a:latin typeface="Symbol" pitchFamily="18" charset="2"/>
                </a:rPr>
                <a:t>a </a:t>
              </a:r>
              <a:r>
                <a:rPr lang="en-US" altLang="ja-JP" sz="1800" b="1">
                  <a:solidFill>
                    <a:srgbClr val="000066"/>
                  </a:solidFill>
                  <a:latin typeface="Arial" pitchFamily="34" charset="0"/>
                </a:rPr>
                <a:t>atom</a:t>
              </a:r>
            </a:p>
          </p:txBody>
        </p:sp>
      </p:grpSp>
      <p:sp>
        <p:nvSpPr>
          <p:cNvPr id="44067" name="Text Box 35"/>
          <p:cNvSpPr txBox="1">
            <a:spLocks noChangeArrowheads="1"/>
          </p:cNvSpPr>
          <p:nvPr/>
        </p:nvSpPr>
        <p:spPr bwMode="auto">
          <a:xfrm>
            <a:off x="0" y="4643446"/>
            <a:ext cx="7480300" cy="1406525"/>
          </a:xfrm>
          <a:prstGeom prst="rect">
            <a:avLst/>
          </a:prstGeom>
          <a:noFill/>
          <a:ln w="9525">
            <a:noFill/>
            <a:miter lim="800000"/>
            <a:headEnd/>
            <a:tailEnd/>
          </a:ln>
          <a:effectLst/>
        </p:spPr>
        <p:txBody>
          <a:bodyPr wrap="none">
            <a:spAutoFit/>
          </a:bodyPr>
          <a:lstStyle/>
          <a:p>
            <a:pPr>
              <a:lnSpc>
                <a:spcPct val="120000"/>
              </a:lnSpc>
            </a:pPr>
            <a:r>
              <a:rPr lang="ja-JP" altLang="en-US" b="1" dirty="0">
                <a:solidFill>
                  <a:srgbClr val="000066"/>
                </a:solidFill>
                <a:latin typeface="Arial" pitchFamily="34" charset="0"/>
              </a:rPr>
              <a:t>2. </a:t>
            </a:r>
            <a:r>
              <a:rPr lang="en-US" altLang="ja-JP" b="1" dirty="0">
                <a:solidFill>
                  <a:srgbClr val="000066"/>
                </a:solidFill>
                <a:latin typeface="Arial" pitchFamily="34" charset="0"/>
              </a:rPr>
              <a:t>Simulation </a:t>
            </a:r>
          </a:p>
          <a:p>
            <a:pPr>
              <a:lnSpc>
                <a:spcPct val="120000"/>
              </a:lnSpc>
            </a:pPr>
            <a:r>
              <a:rPr lang="en-US" altLang="ja-JP" b="1" dirty="0">
                <a:solidFill>
                  <a:srgbClr val="000066"/>
                </a:solidFill>
                <a:latin typeface="Arial" pitchFamily="34" charset="0"/>
              </a:rPr>
              <a:t>    Metropolis Monte Carlo</a:t>
            </a:r>
          </a:p>
          <a:p>
            <a:pPr>
              <a:lnSpc>
                <a:spcPct val="120000"/>
              </a:lnSpc>
            </a:pPr>
            <a:r>
              <a:rPr lang="en-US" altLang="ja-JP" b="1" dirty="0">
                <a:solidFill>
                  <a:srgbClr val="000066"/>
                </a:solidFill>
                <a:latin typeface="Arial" pitchFamily="34" charset="0"/>
              </a:rPr>
              <a:t>    60000 iterations with variation of </a:t>
            </a:r>
            <a:r>
              <a:rPr lang="en-US" altLang="ja-JP" b="1" dirty="0">
                <a:solidFill>
                  <a:srgbClr val="000066"/>
                </a:solidFill>
                <a:latin typeface="Symbol" pitchFamily="18" charset="2"/>
              </a:rPr>
              <a:t>q</a:t>
            </a:r>
            <a:r>
              <a:rPr lang="en-US" altLang="ja-JP" b="1" dirty="0">
                <a:solidFill>
                  <a:srgbClr val="000066"/>
                </a:solidFill>
                <a:latin typeface="Arial" pitchFamily="34" charset="0"/>
              </a:rPr>
              <a:t> and</a:t>
            </a:r>
            <a:r>
              <a:rPr lang="en-US" altLang="ja-JP" b="1" dirty="0">
                <a:solidFill>
                  <a:srgbClr val="000066"/>
                </a:solidFill>
                <a:latin typeface="Symbol" pitchFamily="18" charset="2"/>
              </a:rPr>
              <a:t> f</a:t>
            </a:r>
            <a:r>
              <a:rPr lang="en-US" altLang="ja-JP" b="1" dirty="0">
                <a:solidFill>
                  <a:srgbClr val="000066"/>
                </a:solidFill>
                <a:latin typeface="Arial" pitchFamily="34" charset="0"/>
              </a:rPr>
              <a:t> angles </a:t>
            </a:r>
          </a:p>
        </p:txBody>
      </p:sp>
      <p:sp>
        <p:nvSpPr>
          <p:cNvPr id="29" name="テキスト ボックス 28"/>
          <p:cNvSpPr txBox="1"/>
          <p:nvPr/>
        </p:nvSpPr>
        <p:spPr>
          <a:xfrm>
            <a:off x="4535488" y="908720"/>
            <a:ext cx="4608512" cy="369332"/>
          </a:xfrm>
          <a:prstGeom prst="rect">
            <a:avLst/>
          </a:prstGeom>
          <a:noFill/>
        </p:spPr>
        <p:txBody>
          <a:bodyPr wrap="square" rtlCol="0">
            <a:spAutoFit/>
          </a:bodyPr>
          <a:lstStyle/>
          <a:p>
            <a:r>
              <a:rPr lang="en-US" altLang="ja-JP" dirty="0" smtClean="0">
                <a:solidFill>
                  <a:srgbClr val="000066"/>
                </a:solidFill>
                <a:latin typeface="Arial Unicode MS" pitchFamily="50" charset="-128"/>
                <a:ea typeface="Arial Unicode MS" pitchFamily="50" charset="-128"/>
                <a:cs typeface="Arial Unicode MS" pitchFamily="50" charset="-128"/>
              </a:rPr>
              <a:t>Kikuchi T, Amino Acids, 35, 541–549, 2008.</a:t>
            </a:r>
            <a:endParaRPr kumimoji="1" lang="ja-JP" altLang="en-US" dirty="0">
              <a:solidFill>
                <a:srgbClr val="000066"/>
              </a:solidFill>
              <a:latin typeface="Arial Unicode MS" pitchFamily="50" charset="-128"/>
              <a:ea typeface="Arial Unicode MS" pitchFamily="50" charset="-128"/>
              <a:cs typeface="Arial Unicode MS" pitchFamily="50" charset="-128"/>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ext Box 3"/>
          <p:cNvSpPr txBox="1">
            <a:spLocks noChangeArrowheads="1"/>
          </p:cNvSpPr>
          <p:nvPr/>
        </p:nvSpPr>
        <p:spPr bwMode="auto">
          <a:xfrm>
            <a:off x="517525" y="96838"/>
            <a:ext cx="184150" cy="457200"/>
          </a:xfrm>
          <a:prstGeom prst="rect">
            <a:avLst/>
          </a:prstGeom>
          <a:noFill/>
          <a:ln w="9525">
            <a:noFill/>
            <a:miter lim="800000"/>
            <a:headEnd/>
            <a:tailEnd/>
          </a:ln>
          <a:effectLst/>
        </p:spPr>
        <p:txBody>
          <a:bodyPr wrap="none">
            <a:spAutoFit/>
          </a:bodyPr>
          <a:lstStyle/>
          <a:p>
            <a:endParaRPr lang="ja-JP" altLang="en-US"/>
          </a:p>
        </p:txBody>
      </p:sp>
      <p:sp>
        <p:nvSpPr>
          <p:cNvPr id="45060" name="Text Box 4"/>
          <p:cNvSpPr txBox="1">
            <a:spLocks noChangeArrowheads="1"/>
          </p:cNvSpPr>
          <p:nvPr/>
        </p:nvSpPr>
        <p:spPr bwMode="auto">
          <a:xfrm>
            <a:off x="288925" y="57150"/>
            <a:ext cx="6102350" cy="1844675"/>
          </a:xfrm>
          <a:prstGeom prst="rect">
            <a:avLst/>
          </a:prstGeom>
          <a:noFill/>
          <a:ln w="9525">
            <a:noFill/>
            <a:miter lim="800000"/>
            <a:headEnd/>
            <a:tailEnd/>
          </a:ln>
          <a:effectLst/>
        </p:spPr>
        <p:txBody>
          <a:bodyPr wrap="none">
            <a:spAutoFit/>
          </a:bodyPr>
          <a:lstStyle/>
          <a:p>
            <a:pPr>
              <a:lnSpc>
                <a:spcPct val="120000"/>
              </a:lnSpc>
            </a:pPr>
            <a:r>
              <a:rPr lang="ja-JP" altLang="en-US" b="1" dirty="0">
                <a:solidFill>
                  <a:srgbClr val="000066"/>
                </a:solidFill>
                <a:latin typeface="Arial" pitchFamily="34" charset="0"/>
              </a:rPr>
              <a:t>3. </a:t>
            </a:r>
            <a:r>
              <a:rPr lang="en-US" altLang="ja-JP" b="1" dirty="0">
                <a:solidFill>
                  <a:srgbClr val="000066"/>
                </a:solidFill>
                <a:latin typeface="Arial" pitchFamily="34" charset="0"/>
              </a:rPr>
              <a:t>Contact Frequency g(</a:t>
            </a:r>
            <a:r>
              <a:rPr lang="en-US" altLang="ja-JP" b="1" dirty="0" err="1">
                <a:solidFill>
                  <a:srgbClr val="000066"/>
                </a:solidFill>
                <a:latin typeface="Arial" pitchFamily="34" charset="0"/>
              </a:rPr>
              <a:t>i</a:t>
            </a:r>
            <a:r>
              <a:rPr lang="en-US" altLang="ja-JP" b="1" dirty="0">
                <a:solidFill>
                  <a:srgbClr val="000066"/>
                </a:solidFill>
                <a:latin typeface="Arial" pitchFamily="34" charset="0"/>
              </a:rPr>
              <a:t>, j)</a:t>
            </a:r>
          </a:p>
          <a:p>
            <a:pPr>
              <a:lnSpc>
                <a:spcPct val="120000"/>
              </a:lnSpc>
            </a:pPr>
            <a:r>
              <a:rPr lang="en-US" altLang="ja-JP" b="1" dirty="0">
                <a:solidFill>
                  <a:srgbClr val="000066"/>
                </a:solidFill>
                <a:latin typeface="Arial" pitchFamily="34" charset="0"/>
              </a:rPr>
              <a:t>    g(</a:t>
            </a:r>
            <a:r>
              <a:rPr lang="en-US" altLang="ja-JP" b="1" dirty="0" err="1">
                <a:solidFill>
                  <a:srgbClr val="000066"/>
                </a:solidFill>
                <a:latin typeface="Arial" pitchFamily="34" charset="0"/>
              </a:rPr>
              <a:t>i</a:t>
            </a:r>
            <a:r>
              <a:rPr lang="en-US" altLang="ja-JP" b="1" dirty="0">
                <a:solidFill>
                  <a:srgbClr val="000066"/>
                </a:solidFill>
                <a:latin typeface="Arial" pitchFamily="34" charset="0"/>
              </a:rPr>
              <a:t>, j): frequency of </a:t>
            </a:r>
            <a:r>
              <a:rPr lang="en-US" altLang="ja-JP" b="1" dirty="0" err="1">
                <a:solidFill>
                  <a:srgbClr val="000066"/>
                </a:solidFill>
                <a:latin typeface="Arial" pitchFamily="34" charset="0"/>
                <a:ea typeface="ＭＳ ゴシック" pitchFamily="49" charset="-128"/>
              </a:rPr>
              <a:t>R</a:t>
            </a:r>
            <a:r>
              <a:rPr lang="en-US" altLang="ja-JP" b="1" baseline="-25000" dirty="0" err="1">
                <a:solidFill>
                  <a:srgbClr val="000066"/>
                </a:solidFill>
                <a:latin typeface="Arial" pitchFamily="34" charset="0"/>
                <a:ea typeface="ＭＳ ゴシック" pitchFamily="49" charset="-128"/>
              </a:rPr>
              <a:t>ij</a:t>
            </a:r>
            <a:r>
              <a:rPr lang="en-US" altLang="ja-JP" b="1" dirty="0">
                <a:solidFill>
                  <a:srgbClr val="000066"/>
                </a:solidFill>
                <a:latin typeface="Arial" pitchFamily="34" charset="0"/>
                <a:ea typeface="ＭＳ ゴシック" pitchFamily="49" charset="-128"/>
              </a:rPr>
              <a:t> </a:t>
            </a:r>
            <a:r>
              <a:rPr lang="ja-JP" altLang="en-US" b="1" dirty="0">
                <a:solidFill>
                  <a:srgbClr val="000066"/>
                </a:solidFill>
                <a:latin typeface="Arial" pitchFamily="34" charset="0"/>
                <a:ea typeface="ＭＳ ゴシック" pitchFamily="49" charset="-128"/>
              </a:rPr>
              <a:t>≦ </a:t>
            </a:r>
            <a:r>
              <a:rPr lang="en-US" altLang="ja-JP" b="1" dirty="0" err="1">
                <a:solidFill>
                  <a:srgbClr val="000066"/>
                </a:solidFill>
                <a:latin typeface="Arial" pitchFamily="34" charset="0"/>
                <a:ea typeface="ＭＳ ゴシック" pitchFamily="49" charset="-128"/>
              </a:rPr>
              <a:t>Rcut</a:t>
            </a:r>
            <a:r>
              <a:rPr lang="en-US" altLang="ja-JP" b="1" dirty="0">
                <a:solidFill>
                  <a:srgbClr val="000066"/>
                </a:solidFill>
                <a:latin typeface="Arial" pitchFamily="34" charset="0"/>
                <a:ea typeface="ＭＳ ゴシック" pitchFamily="49" charset="-128"/>
              </a:rPr>
              <a:t> </a:t>
            </a:r>
          </a:p>
          <a:p>
            <a:pPr>
              <a:lnSpc>
                <a:spcPct val="120000"/>
              </a:lnSpc>
            </a:pPr>
            <a:r>
              <a:rPr lang="en-US" altLang="ja-JP" b="1" dirty="0">
                <a:solidFill>
                  <a:srgbClr val="000066"/>
                </a:solidFill>
                <a:latin typeface="Arial" pitchFamily="34" charset="0"/>
                <a:ea typeface="ＭＳ ゴシック" pitchFamily="49" charset="-128"/>
              </a:rPr>
              <a:t>     </a:t>
            </a:r>
            <a:r>
              <a:rPr lang="en-US" altLang="ja-JP" b="1" dirty="0" err="1">
                <a:solidFill>
                  <a:srgbClr val="000066"/>
                </a:solidFill>
                <a:latin typeface="Arial" pitchFamily="34" charset="0"/>
                <a:ea typeface="ＭＳ ゴシック" pitchFamily="49" charset="-128"/>
              </a:rPr>
              <a:t>R</a:t>
            </a:r>
            <a:r>
              <a:rPr lang="en-US" altLang="ja-JP" b="1" baseline="-25000" dirty="0" err="1">
                <a:solidFill>
                  <a:srgbClr val="000066"/>
                </a:solidFill>
                <a:latin typeface="Arial" pitchFamily="34" charset="0"/>
                <a:ea typeface="ＭＳ ゴシック" pitchFamily="49" charset="-128"/>
              </a:rPr>
              <a:t>ij</a:t>
            </a:r>
            <a:r>
              <a:rPr lang="en-US" altLang="ja-JP" b="1" dirty="0">
                <a:solidFill>
                  <a:srgbClr val="000066"/>
                </a:solidFill>
                <a:latin typeface="Arial" pitchFamily="34" charset="0"/>
                <a:ea typeface="ＭＳ ゴシック" pitchFamily="49" charset="-128"/>
              </a:rPr>
              <a:t>: Distance between Residues </a:t>
            </a:r>
            <a:r>
              <a:rPr lang="en-US" altLang="ja-JP" b="1" dirty="0" err="1">
                <a:solidFill>
                  <a:srgbClr val="000066"/>
                </a:solidFill>
                <a:latin typeface="Arial" pitchFamily="34" charset="0"/>
                <a:ea typeface="ＭＳ ゴシック" pitchFamily="49" charset="-128"/>
              </a:rPr>
              <a:t>i</a:t>
            </a:r>
            <a:r>
              <a:rPr lang="en-US" altLang="ja-JP" b="1" dirty="0">
                <a:solidFill>
                  <a:srgbClr val="000066"/>
                </a:solidFill>
                <a:latin typeface="Arial" pitchFamily="34" charset="0"/>
                <a:ea typeface="ＭＳ ゴシック" pitchFamily="49" charset="-128"/>
              </a:rPr>
              <a:t> and j</a:t>
            </a:r>
          </a:p>
          <a:p>
            <a:pPr>
              <a:lnSpc>
                <a:spcPct val="120000"/>
              </a:lnSpc>
            </a:pPr>
            <a:r>
              <a:rPr lang="en-US" altLang="ja-JP" b="1" baseline="-25000" dirty="0">
                <a:solidFill>
                  <a:srgbClr val="000066"/>
                </a:solidFill>
                <a:latin typeface="Arial" pitchFamily="34" charset="0"/>
                <a:ea typeface="ＭＳ ゴシック" pitchFamily="49" charset="-128"/>
              </a:rPr>
              <a:t>       </a:t>
            </a:r>
            <a:r>
              <a:rPr lang="en-US" altLang="ja-JP" b="1" dirty="0" err="1">
                <a:solidFill>
                  <a:srgbClr val="000066"/>
                </a:solidFill>
                <a:latin typeface="Arial" pitchFamily="34" charset="0"/>
                <a:ea typeface="ＭＳ ゴシック" pitchFamily="49" charset="-128"/>
              </a:rPr>
              <a:t>Rcut</a:t>
            </a:r>
            <a:r>
              <a:rPr lang="en-US" altLang="ja-JP" b="1" dirty="0">
                <a:solidFill>
                  <a:srgbClr val="000066"/>
                </a:solidFill>
                <a:latin typeface="Arial" pitchFamily="34" charset="0"/>
                <a:ea typeface="ＭＳ ゴシック" pitchFamily="49" charset="-128"/>
              </a:rPr>
              <a:t>: Cutoff Distance(= 10Å)</a:t>
            </a:r>
          </a:p>
        </p:txBody>
      </p:sp>
      <p:sp>
        <p:nvSpPr>
          <p:cNvPr id="45064" name="Rectangle 8"/>
          <p:cNvSpPr>
            <a:spLocks noChangeArrowheads="1"/>
          </p:cNvSpPr>
          <p:nvPr/>
        </p:nvSpPr>
        <p:spPr bwMode="auto">
          <a:xfrm>
            <a:off x="4057650" y="3067050"/>
            <a:ext cx="9144000" cy="0"/>
          </a:xfrm>
          <a:prstGeom prst="rect">
            <a:avLst/>
          </a:prstGeom>
          <a:noFill/>
          <a:ln w="9525">
            <a:noFill/>
            <a:miter lim="800000"/>
            <a:headEnd/>
            <a:tailEnd/>
          </a:ln>
          <a:effectLst/>
        </p:spPr>
        <p:txBody>
          <a:bodyPr>
            <a:spAutoFit/>
          </a:bodyPr>
          <a:lstStyle/>
          <a:p>
            <a:endParaRPr lang="ja-JP" altLang="en-US"/>
          </a:p>
        </p:txBody>
      </p:sp>
      <p:graphicFrame>
        <p:nvGraphicFramePr>
          <p:cNvPr id="92160" name="Object 0"/>
          <p:cNvGraphicFramePr>
            <a:graphicFrameLocks noChangeAspect="1"/>
          </p:cNvGraphicFramePr>
          <p:nvPr/>
        </p:nvGraphicFramePr>
        <p:xfrm>
          <a:off x="1371600" y="3886200"/>
          <a:ext cx="2286000" cy="1600200"/>
        </p:xfrm>
        <a:graphic>
          <a:graphicData uri="http://schemas.openxmlformats.org/presentationml/2006/ole">
            <mc:AlternateContent xmlns:mc="http://schemas.openxmlformats.org/markup-compatibility/2006">
              <mc:Choice xmlns:v="urn:schemas-microsoft-com:vml" Requires="v">
                <p:oleObj spid="_x0000_s79402" name="数式" r:id="rId4" imgW="1028254" imgH="723586" progId="Equation.3">
                  <p:embed/>
                </p:oleObj>
              </mc:Choice>
              <mc:Fallback>
                <p:oleObj name="数式" r:id="rId4" imgW="1028254" imgH="723586" progId="Equation.3">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3886200"/>
                        <a:ext cx="2286000"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68" name="Text Box 12"/>
          <p:cNvSpPr txBox="1">
            <a:spLocks noChangeArrowheads="1"/>
          </p:cNvSpPr>
          <p:nvPr/>
        </p:nvSpPr>
        <p:spPr bwMode="auto">
          <a:xfrm>
            <a:off x="381000" y="2203450"/>
            <a:ext cx="7789863" cy="530225"/>
          </a:xfrm>
          <a:prstGeom prst="rect">
            <a:avLst/>
          </a:prstGeom>
          <a:noFill/>
          <a:ln w="9525">
            <a:noFill/>
            <a:miter lim="800000"/>
            <a:headEnd/>
            <a:tailEnd/>
          </a:ln>
          <a:effectLst/>
        </p:spPr>
        <p:txBody>
          <a:bodyPr wrap="none">
            <a:spAutoFit/>
          </a:bodyPr>
          <a:lstStyle/>
          <a:p>
            <a:pPr>
              <a:lnSpc>
                <a:spcPct val="120000"/>
              </a:lnSpc>
            </a:pPr>
            <a:r>
              <a:rPr lang="ja-JP" altLang="ja-JP" b="1">
                <a:solidFill>
                  <a:srgbClr val="000066"/>
                </a:solidFill>
                <a:latin typeface="Arial" pitchFamily="34" charset="0"/>
                <a:ea typeface="ＭＳ ゴシック" pitchFamily="49" charset="-128"/>
              </a:rPr>
              <a:t>4. </a:t>
            </a:r>
            <a:r>
              <a:rPr lang="en-US" altLang="ja-JP" b="1">
                <a:solidFill>
                  <a:srgbClr val="000066"/>
                </a:solidFill>
                <a:latin typeface="Arial" pitchFamily="34" charset="0"/>
                <a:ea typeface="ＭＳ ゴシック" pitchFamily="49" charset="-128"/>
              </a:rPr>
              <a:t>p(</a:t>
            </a:r>
            <a:r>
              <a:rPr lang="en-US" altLang="ja-JP" b="1">
                <a:solidFill>
                  <a:srgbClr val="000066"/>
                </a:solidFill>
                <a:latin typeface="Symbol" pitchFamily="18" charset="2"/>
                <a:ea typeface="ＭＳ ゴシック" pitchFamily="49" charset="-128"/>
              </a:rPr>
              <a:t>m</a:t>
            </a:r>
            <a:r>
              <a:rPr lang="en-US" altLang="ja-JP" b="1">
                <a:solidFill>
                  <a:srgbClr val="000066"/>
                </a:solidFill>
                <a:latin typeface="Arial" pitchFamily="34" charset="0"/>
                <a:ea typeface="ＭＳ ゴシック" pitchFamily="49" charset="-128"/>
              </a:rPr>
              <a:t>) value: Residues with High Contact Frequency</a:t>
            </a:r>
          </a:p>
        </p:txBody>
      </p:sp>
      <p:graphicFrame>
        <p:nvGraphicFramePr>
          <p:cNvPr id="92161" name="Object 1"/>
          <p:cNvGraphicFramePr>
            <a:graphicFrameLocks noChangeAspect="1"/>
          </p:cNvGraphicFramePr>
          <p:nvPr/>
        </p:nvGraphicFramePr>
        <p:xfrm>
          <a:off x="1295400" y="2895600"/>
          <a:ext cx="3076575" cy="808038"/>
        </p:xfrm>
        <a:graphic>
          <a:graphicData uri="http://schemas.openxmlformats.org/presentationml/2006/ole">
            <mc:AlternateContent xmlns:mc="http://schemas.openxmlformats.org/markup-compatibility/2006">
              <mc:Choice xmlns:v="urn:schemas-microsoft-com:vml" Requires="v">
                <p:oleObj spid="_x0000_s79403" name="数式" r:id="rId6" imgW="1447800" imgH="381000" progId="Equation.3">
                  <p:embed/>
                </p:oleObj>
              </mc:Choice>
              <mc:Fallback>
                <p:oleObj name="数式" r:id="rId6" imgW="1447800" imgH="381000" progId="Equation.3">
                  <p:embed/>
                  <p:pic>
                    <p:nvPicPr>
                      <p:cNvPr id="0"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95400" y="2895600"/>
                        <a:ext cx="3076575" cy="8080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2162" name="Object 2"/>
          <p:cNvGraphicFramePr>
            <a:graphicFrameLocks noChangeAspect="1"/>
          </p:cNvGraphicFramePr>
          <p:nvPr/>
        </p:nvGraphicFramePr>
        <p:xfrm>
          <a:off x="4114800" y="4038600"/>
          <a:ext cx="4343400" cy="1558925"/>
        </p:xfrm>
        <a:graphic>
          <a:graphicData uri="http://schemas.openxmlformats.org/presentationml/2006/ole">
            <mc:AlternateContent xmlns:mc="http://schemas.openxmlformats.org/markup-compatibility/2006">
              <mc:Choice xmlns:v="urn:schemas-microsoft-com:vml" Requires="v">
                <p:oleObj spid="_x0000_s79404" name="数式" r:id="rId8" imgW="2057400" imgH="774700" progId="Equation.3">
                  <p:embed/>
                </p:oleObj>
              </mc:Choice>
              <mc:Fallback>
                <p:oleObj name="数式" r:id="rId8" imgW="2057400" imgH="774700" progId="Equation.3">
                  <p:embed/>
                  <p:pic>
                    <p:nvPicPr>
                      <p:cNvPr id="0" name="Picture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114800" y="4038600"/>
                        <a:ext cx="4343400" cy="15589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71" name="Text Box 15"/>
          <p:cNvSpPr txBox="1">
            <a:spLocks noChangeArrowheads="1"/>
          </p:cNvSpPr>
          <p:nvPr/>
        </p:nvSpPr>
        <p:spPr bwMode="auto">
          <a:xfrm>
            <a:off x="1050925" y="6040438"/>
            <a:ext cx="184150" cy="457200"/>
          </a:xfrm>
          <a:prstGeom prst="rect">
            <a:avLst/>
          </a:prstGeom>
          <a:noFill/>
          <a:ln w="9525">
            <a:noFill/>
            <a:miter lim="800000"/>
            <a:headEnd/>
            <a:tailEnd/>
          </a:ln>
          <a:effectLst/>
        </p:spPr>
        <p:txBody>
          <a:bodyPr wrap="none">
            <a:spAutoFit/>
          </a:bodyPr>
          <a:lstStyle/>
          <a:p>
            <a:endParaRPr lang="ja-JP" altLang="en-US"/>
          </a:p>
        </p:txBody>
      </p:sp>
      <p:graphicFrame>
        <p:nvGraphicFramePr>
          <p:cNvPr id="92163" name="Object 3"/>
          <p:cNvGraphicFramePr>
            <a:graphicFrameLocks noChangeAspect="1"/>
          </p:cNvGraphicFramePr>
          <p:nvPr/>
        </p:nvGraphicFramePr>
        <p:xfrm>
          <a:off x="1565275" y="6021388"/>
          <a:ext cx="2246313" cy="503237"/>
        </p:xfrm>
        <a:graphic>
          <a:graphicData uri="http://schemas.openxmlformats.org/presentationml/2006/ole">
            <mc:AlternateContent xmlns:mc="http://schemas.openxmlformats.org/markup-compatibility/2006">
              <mc:Choice xmlns:v="urn:schemas-microsoft-com:vml" Requires="v">
                <p:oleObj spid="_x0000_s79405" name="数式" r:id="rId10" imgW="2349360" imgH="545760" progId="Equation.3">
                  <p:embed/>
                </p:oleObj>
              </mc:Choice>
              <mc:Fallback>
                <p:oleObj name="数式" r:id="rId10" imgW="2349360" imgH="545760" progId="Equation.3">
                  <p:embed/>
                  <p:pic>
                    <p:nvPicPr>
                      <p:cNvPr id="0" name="Picture 2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65275" y="6021388"/>
                        <a:ext cx="2246313" cy="503237"/>
                      </a:xfrm>
                      <a:prstGeom prst="rect">
                        <a:avLst/>
                      </a:prstGeom>
                      <a:noFill/>
                      <a:ln w="28575">
                        <a:solidFill>
                          <a:srgbClr val="9900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5073" name="Text Box 17"/>
          <p:cNvSpPr txBox="1">
            <a:spLocks noChangeArrowheads="1"/>
          </p:cNvSpPr>
          <p:nvPr/>
        </p:nvSpPr>
        <p:spPr bwMode="auto">
          <a:xfrm>
            <a:off x="3794125" y="6027738"/>
            <a:ext cx="2954338" cy="396875"/>
          </a:xfrm>
          <a:prstGeom prst="rect">
            <a:avLst/>
          </a:prstGeom>
          <a:noFill/>
          <a:ln w="9525">
            <a:noFill/>
            <a:miter lim="800000"/>
            <a:headEnd/>
            <a:tailEnd/>
          </a:ln>
          <a:effectLst/>
        </p:spPr>
        <p:txBody>
          <a:bodyPr wrap="none">
            <a:spAutoFit/>
          </a:bodyPr>
          <a:lstStyle/>
          <a:p>
            <a:r>
              <a:rPr lang="en-US" altLang="ja-JP" sz="2000" b="1">
                <a:solidFill>
                  <a:srgbClr val="000066"/>
                </a:solidFill>
                <a:latin typeface="Arial" pitchFamily="34" charset="0"/>
              </a:rPr>
              <a:t>corresponds to </a:t>
            </a:r>
            <a:r>
              <a:rPr lang="en-US" altLang="ja-JP" sz="2000" b="1">
                <a:solidFill>
                  <a:srgbClr val="000066"/>
                </a:solidFill>
                <a:latin typeface="Symbol" pitchFamily="18" charset="2"/>
              </a:rPr>
              <a:t>f</a:t>
            </a:r>
            <a:r>
              <a:rPr lang="en-US" altLang="ja-JP" sz="2000" b="1">
                <a:solidFill>
                  <a:srgbClr val="000066"/>
                </a:solidFill>
                <a:latin typeface="Arial" pitchFamily="34" charset="0"/>
              </a:rPr>
              <a:t> value</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028"/>
          <p:cNvSpPr txBox="1">
            <a:spLocks noChangeArrowheads="1"/>
          </p:cNvSpPr>
          <p:nvPr/>
        </p:nvSpPr>
        <p:spPr bwMode="auto">
          <a:xfrm>
            <a:off x="2987824" y="2420888"/>
            <a:ext cx="2411760" cy="1717393"/>
          </a:xfrm>
          <a:prstGeom prst="rect">
            <a:avLst/>
          </a:prstGeom>
          <a:noFill/>
          <a:ln w="9525">
            <a:noFill/>
            <a:miter lim="800000"/>
            <a:headEnd/>
            <a:tailEnd/>
          </a:ln>
          <a:effectLst/>
        </p:spPr>
        <p:txBody>
          <a:bodyPr wrap="square">
            <a:spAutoFit/>
          </a:bodyPr>
          <a:lstStyle/>
          <a:p>
            <a:pPr marL="514350" indent="-514350">
              <a:lnSpc>
                <a:spcPct val="120000"/>
              </a:lnSpc>
            </a:pPr>
            <a:r>
              <a:rPr lang="en-US" altLang="ja-JP" sz="4400" u="sng" dirty="0" smtClean="0">
                <a:solidFill>
                  <a:srgbClr val="000066"/>
                </a:solidFill>
                <a:latin typeface="Arial" pitchFamily="34" charset="0"/>
              </a:rPr>
              <a:t>Results</a:t>
            </a:r>
          </a:p>
          <a:p>
            <a:pPr marL="514350" indent="-514350">
              <a:lnSpc>
                <a:spcPct val="120000"/>
              </a:lnSpc>
            </a:pPr>
            <a:endParaRPr lang="en-US" altLang="ja-JP" sz="4400" dirty="0" smtClean="0">
              <a:solidFill>
                <a:srgbClr val="000066"/>
              </a:solidFill>
              <a:latin typeface="Arial" pitchFamily="34" charset="0"/>
            </a:endParaRPr>
          </a:p>
        </p:txBody>
      </p:sp>
    </p:spTree>
    <p:extLst>
      <p:ext uri="{BB962C8B-B14F-4D97-AF65-F5344CB8AC3E}">
        <p14:creationId xmlns:p14="http://schemas.microsoft.com/office/powerpoint/2010/main" val="26002786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23528" y="260648"/>
            <a:ext cx="8280920" cy="1569660"/>
          </a:xfrm>
          <a:prstGeom prst="rect">
            <a:avLst/>
          </a:prstGeom>
          <a:noFill/>
        </p:spPr>
        <p:txBody>
          <a:bodyPr wrap="square" rtlCol="0">
            <a:spAutoFit/>
          </a:bodyPr>
          <a:lstStyle/>
          <a:p>
            <a:pPr lvl="0"/>
            <a:r>
              <a:rPr lang="en-US" altLang="ja-JP" sz="3200" dirty="0" smtClean="0">
                <a:solidFill>
                  <a:srgbClr val="000066"/>
                </a:solidFill>
                <a:latin typeface="Arial Unicode MS" pitchFamily="50" charset="-128"/>
                <a:ea typeface="Arial Unicode MS" pitchFamily="50" charset="-128"/>
                <a:cs typeface="Arial Unicode MS" pitchFamily="50" charset="-128"/>
              </a:rPr>
              <a:t>Decoding  </a:t>
            </a:r>
            <a:r>
              <a:rPr lang="en-US" altLang="ja-JP" sz="3200" dirty="0">
                <a:solidFill>
                  <a:srgbClr val="000066"/>
                </a:solidFill>
                <a:latin typeface="Arial Unicode MS" pitchFamily="50" charset="-128"/>
                <a:ea typeface="Arial Unicode MS" pitchFamily="50" charset="-128"/>
                <a:cs typeface="Arial Unicode MS" pitchFamily="50" charset="-128"/>
              </a:rPr>
              <a:t>a protein sequence to extract the information of f</a:t>
            </a:r>
            <a:r>
              <a:rPr lang="en-US"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olding mechanisms of proteins with partially common 3D structures</a:t>
            </a:r>
            <a:endParaRPr lang="ja-JP"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 name="テキスト ボックス 2"/>
          <p:cNvSpPr txBox="1"/>
          <p:nvPr/>
        </p:nvSpPr>
        <p:spPr>
          <a:xfrm>
            <a:off x="971600" y="2852936"/>
            <a:ext cx="7200800" cy="4031873"/>
          </a:xfrm>
          <a:prstGeom prst="rect">
            <a:avLst/>
          </a:prstGeom>
          <a:noFill/>
        </p:spPr>
        <p:txBody>
          <a:bodyPr wrap="square" rtlCol="0">
            <a:spAutoFit/>
          </a:bodyPr>
          <a:lstStyle/>
          <a:p>
            <a:pPr lvl="0"/>
            <a:r>
              <a:rPr lang="en-US"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Globin-like Fold</a:t>
            </a:r>
          </a:p>
          <a:p>
            <a:pPr lvl="0"/>
            <a:r>
              <a:rPr lang="en-US"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Ferredoxin-like Fold</a:t>
            </a:r>
          </a:p>
          <a:p>
            <a:pPr lvl="0"/>
            <a:r>
              <a:rPr lang="en-US"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Lysozyme-like Fold</a:t>
            </a:r>
          </a:p>
          <a:p>
            <a:pPr lvl="0"/>
            <a:r>
              <a:rPr lang="en-US" altLang="ja-JP" sz="3200" dirty="0" smtClean="0">
                <a:solidFill>
                  <a:srgbClr val="000066"/>
                </a:solidFill>
                <a:latin typeface="Symbol" panose="05050102010706020507" pitchFamily="18" charset="2"/>
                <a:ea typeface="Arial Unicode MS" panose="020B0604020202020204" pitchFamily="50" charset="-128"/>
                <a:cs typeface="Arial Unicode MS" panose="020B0604020202020204" pitchFamily="50" charset="-128"/>
              </a:rPr>
              <a:t>b</a:t>
            </a:r>
            <a:r>
              <a:rPr lang="en-US"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-Trefoil Fold</a:t>
            </a:r>
          </a:p>
          <a:p>
            <a:pPr lvl="0"/>
            <a:r>
              <a:rPr lang="en-US"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Immunoglobulin-like Sandwich Fold</a:t>
            </a:r>
          </a:p>
          <a:p>
            <a:pPr lvl="0"/>
            <a:endParaRPr lang="en-US" altLang="ja-JP" sz="32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a:p>
            <a:pPr lvl="0"/>
            <a:r>
              <a:rPr lang="en-US"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IgG Binding Proteins</a:t>
            </a:r>
            <a:endParaRPr lang="en-US" altLang="ja-JP" sz="32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a:p>
            <a:pPr lvl="0"/>
            <a:endParaRPr lang="ja-JP" altLang="ja-JP" sz="32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右矢印 3"/>
          <p:cNvSpPr/>
          <p:nvPr/>
        </p:nvSpPr>
        <p:spPr>
          <a:xfrm>
            <a:off x="323528" y="4005064"/>
            <a:ext cx="648072" cy="216024"/>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1"/>
          <p:cNvSpPr txBox="1">
            <a:spLocks noChangeArrowheads="1"/>
          </p:cNvSpPr>
          <p:nvPr/>
        </p:nvSpPr>
        <p:spPr bwMode="auto">
          <a:xfrm>
            <a:off x="179512" y="2276872"/>
            <a:ext cx="8676456" cy="683264"/>
          </a:xfrm>
          <a:prstGeom prst="rect">
            <a:avLst/>
          </a:prstGeom>
          <a:noFill/>
          <a:ln w="9525">
            <a:noFill/>
            <a:miter lim="800000"/>
            <a:headEnd/>
            <a:tailEnd/>
          </a:ln>
          <a:effectLst/>
        </p:spPr>
        <p:txBody>
          <a:bodyPr wrap="square">
            <a:spAutoFit/>
          </a:bodyPr>
          <a:lstStyle/>
          <a:p>
            <a:pPr>
              <a:lnSpc>
                <a:spcPct val="120000"/>
              </a:lnSpc>
            </a:pPr>
            <a:r>
              <a:rPr lang="en-US" altLang="ja-JP" sz="3200" b="1" dirty="0" smtClean="0">
                <a:solidFill>
                  <a:srgbClr val="000066"/>
                </a:solidFill>
                <a:latin typeface="Times New Roman" pitchFamily="18" charset="0"/>
                <a:cs typeface="Times New Roman" pitchFamily="18" charset="0"/>
              </a:rPr>
              <a:t>Application to lysozyme-like fold family proteins</a:t>
            </a:r>
          </a:p>
        </p:txBody>
      </p:sp>
      <p:sp>
        <p:nvSpPr>
          <p:cNvPr id="3" name="テキスト ボックス 2"/>
          <p:cNvSpPr txBox="1"/>
          <p:nvPr/>
        </p:nvSpPr>
        <p:spPr>
          <a:xfrm>
            <a:off x="827584" y="6093296"/>
            <a:ext cx="5532284" cy="369332"/>
          </a:xfrm>
          <a:prstGeom prst="rect">
            <a:avLst/>
          </a:prstGeom>
          <a:noFill/>
        </p:spPr>
        <p:txBody>
          <a:bodyPr wrap="none" rtlCol="0">
            <a:spAutoFit/>
          </a:bodyPr>
          <a:lstStyle/>
          <a:p>
            <a:r>
              <a:rPr kumimoji="1" lang="en-US" altLang="ja-JP" dirty="0" smtClean="0">
                <a:solidFill>
                  <a:srgbClr val="000066"/>
                </a:solidFill>
                <a:latin typeface="Arial Unicode MS" pitchFamily="50" charset="-128"/>
                <a:ea typeface="Arial Unicode MS" pitchFamily="50" charset="-128"/>
                <a:cs typeface="Arial Unicode MS" pitchFamily="50" charset="-128"/>
              </a:rPr>
              <a:t>M. </a:t>
            </a:r>
            <a:r>
              <a:rPr kumimoji="1" lang="en-US" altLang="ja-JP" dirty="0" err="1" smtClean="0">
                <a:solidFill>
                  <a:srgbClr val="000066"/>
                </a:solidFill>
                <a:latin typeface="Arial Unicode MS" pitchFamily="50" charset="-128"/>
                <a:ea typeface="Arial Unicode MS" pitchFamily="50" charset="-128"/>
                <a:cs typeface="Arial Unicode MS" pitchFamily="50" charset="-128"/>
              </a:rPr>
              <a:t>Kabata</a:t>
            </a:r>
            <a:r>
              <a:rPr kumimoji="1" lang="en-US" altLang="ja-JP" dirty="0" smtClean="0">
                <a:solidFill>
                  <a:srgbClr val="000066"/>
                </a:solidFill>
                <a:latin typeface="Arial Unicode MS" pitchFamily="50" charset="-128"/>
                <a:ea typeface="Arial Unicode MS" pitchFamily="50" charset="-128"/>
                <a:cs typeface="Arial Unicode MS" pitchFamily="50" charset="-128"/>
              </a:rPr>
              <a:t>, T. Nakajima and T. </a:t>
            </a:r>
            <a:r>
              <a:rPr kumimoji="1" lang="en-US" altLang="ja-JP" dirty="0" err="1" smtClean="0">
                <a:solidFill>
                  <a:srgbClr val="000066"/>
                </a:solidFill>
                <a:latin typeface="Arial Unicode MS" pitchFamily="50" charset="-128"/>
                <a:ea typeface="Arial Unicode MS" pitchFamily="50" charset="-128"/>
                <a:cs typeface="Arial Unicode MS" pitchFamily="50" charset="-128"/>
              </a:rPr>
              <a:t>Kikchi</a:t>
            </a:r>
            <a:r>
              <a:rPr kumimoji="1" lang="en-US" altLang="ja-JP" dirty="0" smtClean="0">
                <a:solidFill>
                  <a:srgbClr val="000066"/>
                </a:solidFill>
                <a:latin typeface="Arial Unicode MS" pitchFamily="50" charset="-128"/>
                <a:ea typeface="Arial Unicode MS" pitchFamily="50" charset="-128"/>
                <a:cs typeface="Arial Unicode MS" pitchFamily="50" charset="-128"/>
              </a:rPr>
              <a:t>, in preparation</a:t>
            </a:r>
            <a:endParaRPr kumimoji="1" lang="ja-JP" altLang="en-US" dirty="0">
              <a:solidFill>
                <a:srgbClr val="000066"/>
              </a:solidFill>
              <a:latin typeface="Arial Unicode MS" pitchFamily="50" charset="-128"/>
              <a:ea typeface="Arial Unicode MS" pitchFamily="50" charset="-128"/>
              <a:cs typeface="Arial Unicode MS" pitchFamily="50" charset="-128"/>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図 1"/>
          <p:cNvPicPr>
            <a:picLocks noChangeAspect="1"/>
          </p:cNvPicPr>
          <p:nvPr/>
        </p:nvPicPr>
        <p:blipFill>
          <a:blip r:embed="rId3" cstate="print"/>
          <a:stretch>
            <a:fillRect/>
          </a:stretch>
        </p:blipFill>
        <p:spPr>
          <a:xfrm>
            <a:off x="4279263" y="724171"/>
            <a:ext cx="4461002" cy="3790429"/>
          </a:xfrm>
          <a:prstGeom prst="rect">
            <a:avLst/>
          </a:prstGeom>
        </p:spPr>
      </p:pic>
      <p:grpSp>
        <p:nvGrpSpPr>
          <p:cNvPr id="3" name="図形グループ 2"/>
          <p:cNvGrpSpPr/>
          <p:nvPr/>
        </p:nvGrpSpPr>
        <p:grpSpPr>
          <a:xfrm>
            <a:off x="0" y="938133"/>
            <a:ext cx="4526405" cy="3545547"/>
            <a:chOff x="565529" y="1395736"/>
            <a:chExt cx="4526405" cy="3545547"/>
          </a:xfrm>
        </p:grpSpPr>
        <p:pic>
          <p:nvPicPr>
            <p:cNvPr id="4" name="図 3"/>
            <p:cNvPicPr>
              <a:picLocks noChangeAspect="1"/>
            </p:cNvPicPr>
            <p:nvPr/>
          </p:nvPicPr>
          <p:blipFill>
            <a:blip r:embed="rId4" cstate="print"/>
            <a:stretch>
              <a:fillRect/>
            </a:stretch>
          </p:blipFill>
          <p:spPr>
            <a:xfrm>
              <a:off x="565529" y="1395736"/>
              <a:ext cx="4279263" cy="3545547"/>
            </a:xfrm>
            <a:prstGeom prst="rect">
              <a:avLst/>
            </a:prstGeom>
          </p:spPr>
        </p:pic>
        <p:sp>
          <p:nvSpPr>
            <p:cNvPr id="5" name="正方形/長方形 4"/>
            <p:cNvSpPr/>
            <p:nvPr/>
          </p:nvSpPr>
          <p:spPr>
            <a:xfrm>
              <a:off x="4227260" y="3318911"/>
              <a:ext cx="617532" cy="166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2697659" y="1687267"/>
              <a:ext cx="519137" cy="203956"/>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3906994" y="3318911"/>
              <a:ext cx="1184940" cy="307777"/>
            </a:xfrm>
            <a:prstGeom prst="rect">
              <a:avLst/>
            </a:prstGeom>
            <a:noFill/>
          </p:spPr>
          <p:txBody>
            <a:bodyPr wrap="none" rtlCol="0">
              <a:spAutoFit/>
            </a:bodyPr>
            <a:lstStyle/>
            <a:p>
              <a:r>
                <a:rPr lang="en-US" altLang="ja-JP" sz="1400" b="1" dirty="0" smtClean="0">
                  <a:solidFill>
                    <a:srgbClr val="FF0000"/>
                  </a:solidFill>
                  <a:latin typeface="ＭＳ 明朝"/>
                  <a:ea typeface="ＭＳ 明朝"/>
                  <a:cs typeface="ＭＳ 明朝"/>
                </a:rPr>
                <a:t>Active site</a:t>
              </a:r>
              <a:endParaRPr kumimoji="1" lang="en-US" altLang="ja-JP" sz="1400" b="1" dirty="0" smtClean="0">
                <a:solidFill>
                  <a:srgbClr val="FF0000"/>
                </a:solidFill>
                <a:latin typeface="ＭＳ 明朝"/>
                <a:ea typeface="ＭＳ 明朝"/>
                <a:cs typeface="ＭＳ 明朝"/>
              </a:endParaRPr>
            </a:p>
          </p:txBody>
        </p:sp>
        <p:sp>
          <p:nvSpPr>
            <p:cNvPr id="8" name="テキスト ボックス 7"/>
            <p:cNvSpPr txBox="1"/>
            <p:nvPr/>
          </p:nvSpPr>
          <p:spPr>
            <a:xfrm>
              <a:off x="2527092" y="1533378"/>
              <a:ext cx="1184940" cy="307777"/>
            </a:xfrm>
            <a:prstGeom prst="rect">
              <a:avLst/>
            </a:prstGeom>
            <a:noFill/>
          </p:spPr>
          <p:txBody>
            <a:bodyPr wrap="none" rtlCol="0">
              <a:spAutoFit/>
            </a:bodyPr>
            <a:lstStyle/>
            <a:p>
              <a:r>
                <a:rPr lang="en-US" altLang="ja-JP" sz="1400" b="1" dirty="0" smtClean="0">
                  <a:solidFill>
                    <a:srgbClr val="FF0000"/>
                  </a:solidFill>
                  <a:latin typeface="ＭＳ 明朝"/>
                  <a:ea typeface="ＭＳ 明朝"/>
                  <a:cs typeface="ＭＳ 明朝"/>
                </a:rPr>
                <a:t>Active site</a:t>
              </a:r>
              <a:endParaRPr kumimoji="1" lang="en-US" altLang="ja-JP" sz="1400" b="1" dirty="0" smtClean="0">
                <a:solidFill>
                  <a:srgbClr val="FF0000"/>
                </a:solidFill>
                <a:latin typeface="ＭＳ 明朝"/>
                <a:ea typeface="ＭＳ 明朝"/>
                <a:cs typeface="ＭＳ 明朝"/>
              </a:endParaRPr>
            </a:p>
          </p:txBody>
        </p:sp>
      </p:grpSp>
      <p:sp>
        <p:nvSpPr>
          <p:cNvPr id="9" name="テキスト ボックス 8"/>
          <p:cNvSpPr txBox="1"/>
          <p:nvPr/>
        </p:nvSpPr>
        <p:spPr>
          <a:xfrm>
            <a:off x="250381" y="4635823"/>
            <a:ext cx="3164136" cy="461665"/>
          </a:xfrm>
          <a:prstGeom prst="rect">
            <a:avLst/>
          </a:prstGeom>
          <a:noFill/>
        </p:spPr>
        <p:txBody>
          <a:bodyPr wrap="none" rtlCol="0">
            <a:spAutoFit/>
          </a:bodyPr>
          <a:lstStyle/>
          <a:p>
            <a:r>
              <a:rPr lang="en-US" altLang="ja-JP" sz="2400" b="1" dirty="0" smtClean="0">
                <a:hlinkClick r:id="rId5" action="ppaction://hlinkfile"/>
              </a:rPr>
              <a:t>Hen egg </a:t>
            </a:r>
            <a:r>
              <a:rPr lang="en-US" altLang="ja-JP" sz="2400" b="1" dirty="0" err="1" smtClean="0">
                <a:hlinkClick r:id="rId5" action="ppaction://hlinkfile"/>
              </a:rPr>
              <a:t>wite</a:t>
            </a:r>
            <a:r>
              <a:rPr kumimoji="1" lang="en-US" altLang="ja-JP" sz="2400" b="1" dirty="0" smtClean="0">
                <a:hlinkClick r:id="rId5" action="ppaction://hlinkfile"/>
              </a:rPr>
              <a:t> lysozyme </a:t>
            </a:r>
            <a:endParaRPr kumimoji="1" lang="ja-JP" altLang="en-US" sz="2400" b="1" dirty="0"/>
          </a:p>
        </p:txBody>
      </p:sp>
      <p:sp>
        <p:nvSpPr>
          <p:cNvPr id="10" name="テキスト ボックス 9"/>
          <p:cNvSpPr txBox="1"/>
          <p:nvPr/>
        </p:nvSpPr>
        <p:spPr>
          <a:xfrm>
            <a:off x="5019848" y="4635823"/>
            <a:ext cx="1969409" cy="461665"/>
          </a:xfrm>
          <a:prstGeom prst="rect">
            <a:avLst/>
          </a:prstGeom>
          <a:noFill/>
        </p:spPr>
        <p:txBody>
          <a:bodyPr wrap="none" rtlCol="0">
            <a:spAutoFit/>
          </a:bodyPr>
          <a:lstStyle/>
          <a:p>
            <a:r>
              <a:rPr kumimoji="1" lang="en-US" altLang="ja-JP" sz="2400" b="1" dirty="0" smtClean="0">
                <a:latin typeface="Symbol" charset="2"/>
                <a:cs typeface="Symbol" charset="2"/>
                <a:hlinkClick r:id="rId6" action="ppaction://hlinkfile"/>
              </a:rPr>
              <a:t>a</a:t>
            </a:r>
            <a:r>
              <a:rPr kumimoji="1" lang="en-US" altLang="ja-JP" sz="2400" b="1" dirty="0" smtClean="0">
                <a:latin typeface="+mn-ea"/>
                <a:cs typeface="Symbol" charset="2"/>
                <a:hlinkClick r:id="rId6" action="ppaction://hlinkfile"/>
              </a:rPr>
              <a:t>-</a:t>
            </a:r>
            <a:r>
              <a:rPr kumimoji="1" lang="en-US" altLang="ja-JP" sz="2400" b="1" dirty="0" err="1" smtClean="0">
                <a:latin typeface="+mn-ea"/>
                <a:cs typeface="Symbol" charset="2"/>
                <a:hlinkClick r:id="rId6" action="ppaction://hlinkfile"/>
              </a:rPr>
              <a:t>lactalbumin</a:t>
            </a:r>
            <a:endParaRPr kumimoji="1" lang="ja-JP" altLang="en-US" sz="2400" b="1" dirty="0">
              <a:latin typeface="Symbol" charset="2"/>
              <a:cs typeface="Symbol" charset="2"/>
            </a:endParaRPr>
          </a:p>
        </p:txBody>
      </p:sp>
      <p:sp>
        <p:nvSpPr>
          <p:cNvPr id="11" name="テキスト ボックス 10"/>
          <p:cNvSpPr txBox="1"/>
          <p:nvPr/>
        </p:nvSpPr>
        <p:spPr>
          <a:xfrm>
            <a:off x="611560" y="5345161"/>
            <a:ext cx="4507965" cy="1384995"/>
          </a:xfrm>
          <a:prstGeom prst="rect">
            <a:avLst/>
          </a:prstGeom>
          <a:noFill/>
        </p:spPr>
        <p:txBody>
          <a:bodyPr wrap="none" rtlCol="0">
            <a:spAutoFit/>
          </a:bodyPr>
          <a:lstStyle/>
          <a:p>
            <a:r>
              <a:rPr kumimoji="1" lang="en-US" altLang="ja-JP" sz="2800" dirty="0" smtClean="0">
                <a:solidFill>
                  <a:srgbClr val="000066"/>
                </a:solidFill>
                <a:latin typeface=" Arial"/>
              </a:rPr>
              <a:t>Sequence Identity: 30%</a:t>
            </a:r>
          </a:p>
          <a:p>
            <a:r>
              <a:rPr lang="en-US" altLang="ja-JP" sz="2800" dirty="0" smtClean="0">
                <a:solidFill>
                  <a:srgbClr val="000066"/>
                </a:solidFill>
                <a:latin typeface=" Arial"/>
              </a:rPr>
              <a:t>Conserved 3D structure</a:t>
            </a:r>
            <a:r>
              <a:rPr kumimoji="1" lang="en-US" altLang="ja-JP" sz="2800" dirty="0" smtClean="0">
                <a:solidFill>
                  <a:srgbClr val="000066"/>
                </a:solidFill>
                <a:latin typeface=" Arial"/>
              </a:rPr>
              <a:t> </a:t>
            </a:r>
          </a:p>
          <a:p>
            <a:r>
              <a:rPr lang="en-US" altLang="ja-JP" sz="2800" u="sng" dirty="0" smtClean="0">
                <a:solidFill>
                  <a:srgbClr val="000066"/>
                </a:solidFill>
                <a:latin typeface=" Arial"/>
              </a:rPr>
              <a:t>Different folding mechanisms</a:t>
            </a:r>
            <a:endParaRPr kumimoji="1" lang="ja-JP" altLang="en-US" sz="2800" u="sng" dirty="0">
              <a:solidFill>
                <a:srgbClr val="000066"/>
              </a:solidFill>
              <a:latin typeface=" Arial"/>
            </a:endParaRPr>
          </a:p>
        </p:txBody>
      </p:sp>
      <p:sp>
        <p:nvSpPr>
          <p:cNvPr id="12" name="テキスト ボックス 11"/>
          <p:cNvSpPr txBox="1"/>
          <p:nvPr/>
        </p:nvSpPr>
        <p:spPr>
          <a:xfrm>
            <a:off x="321077" y="493338"/>
            <a:ext cx="2330190" cy="461665"/>
          </a:xfrm>
          <a:prstGeom prst="rect">
            <a:avLst/>
          </a:prstGeom>
          <a:noFill/>
        </p:spPr>
        <p:txBody>
          <a:bodyPr wrap="none" rtlCol="0">
            <a:spAutoFit/>
          </a:bodyPr>
          <a:lstStyle/>
          <a:p>
            <a:r>
              <a:rPr kumimoji="1" lang="en-US" altLang="ja-JP" sz="2400" b="1" dirty="0" smtClean="0">
                <a:hlinkClick r:id="rId5" action="ppaction://hlinkfile"/>
              </a:rPr>
              <a:t>C-type lysozyme </a:t>
            </a:r>
            <a:endParaRPr kumimoji="1" lang="ja-JP" altLang="en-US" sz="2400" b="1" dirty="0"/>
          </a:p>
        </p:txBody>
      </p:sp>
    </p:spTree>
    <p:extLst>
      <p:ext uri="{BB962C8B-B14F-4D97-AF65-F5344CB8AC3E}">
        <p14:creationId xmlns:p14="http://schemas.microsoft.com/office/powerpoint/2010/main" val="27768208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図 1"/>
          <p:cNvPicPr>
            <a:picLocks noChangeAspect="1"/>
          </p:cNvPicPr>
          <p:nvPr/>
        </p:nvPicPr>
        <p:blipFill>
          <a:blip r:embed="rId3"/>
          <a:stretch>
            <a:fillRect/>
          </a:stretch>
        </p:blipFill>
        <p:spPr>
          <a:xfrm>
            <a:off x="683568" y="230971"/>
            <a:ext cx="6505575" cy="6505575"/>
          </a:xfrm>
          <a:prstGeom prst="rect">
            <a:avLst/>
          </a:prstGeom>
        </p:spPr>
      </p:pic>
      <p:sp>
        <p:nvSpPr>
          <p:cNvPr id="4" name="テキスト ボックス 3"/>
          <p:cNvSpPr txBox="1"/>
          <p:nvPr/>
        </p:nvSpPr>
        <p:spPr>
          <a:xfrm>
            <a:off x="3919001" y="-43220"/>
            <a:ext cx="4812536" cy="707886"/>
          </a:xfrm>
          <a:prstGeom prst="rect">
            <a:avLst/>
          </a:prstGeom>
          <a:noFill/>
        </p:spPr>
        <p:txBody>
          <a:bodyPr wrap="none" rtlCol="0">
            <a:spAutoFit/>
          </a:bodyPr>
          <a:lstStyle/>
          <a:p>
            <a:r>
              <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ADM for</a:t>
            </a:r>
          </a:p>
          <a:p>
            <a:r>
              <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Hen </a:t>
            </a:r>
            <a:r>
              <a:rPr lang="en-US" altLang="ja-JP" sz="20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egg white </a:t>
            </a:r>
            <a:r>
              <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lysozyme</a:t>
            </a:r>
            <a:r>
              <a:rPr lang="ja-JP" altLang="en-US"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20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PDBID:2vb1)</a:t>
            </a:r>
            <a:endParaRPr kumimoji="1" lang="ja-JP" altLang="en-US" sz="20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テキスト ボックス 4"/>
          <p:cNvSpPr txBox="1"/>
          <p:nvPr/>
        </p:nvSpPr>
        <p:spPr>
          <a:xfrm>
            <a:off x="2483768" y="978684"/>
            <a:ext cx="2207656" cy="400110"/>
          </a:xfrm>
          <a:prstGeom prst="rect">
            <a:avLst/>
          </a:prstGeom>
          <a:noFill/>
        </p:spPr>
        <p:txBody>
          <a:bodyPr wrap="none" rtlCol="0">
            <a:spAutoFit/>
          </a:bodyPr>
          <a:lstStyle/>
          <a:p>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1 – 32 (</a:t>
            </a:r>
            <a:r>
              <a:rPr lang="en-US" altLang="ja-JP" sz="20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 0.354)</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 name="テキスト ボックス 5"/>
          <p:cNvSpPr txBox="1"/>
          <p:nvPr/>
        </p:nvSpPr>
        <p:spPr>
          <a:xfrm>
            <a:off x="5807713" y="4010660"/>
            <a:ext cx="2563522" cy="400110"/>
          </a:xfrm>
          <a:prstGeom prst="rect">
            <a:avLst/>
          </a:prstGeom>
          <a:noFill/>
        </p:spPr>
        <p:txBody>
          <a:bodyPr wrap="none" rtlCol="0">
            <a:spAutoFit/>
          </a:bodyPr>
          <a:lstStyle/>
          <a:p>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75 – 127 </a:t>
            </a:r>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0.235)</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 name="テキスト ボックス 6"/>
          <p:cNvSpPr txBox="1"/>
          <p:nvPr/>
        </p:nvSpPr>
        <p:spPr>
          <a:xfrm>
            <a:off x="4067943" y="2710157"/>
            <a:ext cx="2520242" cy="400110"/>
          </a:xfrm>
          <a:prstGeom prst="rect">
            <a:avLst/>
          </a:prstGeom>
          <a:noFill/>
        </p:spPr>
        <p:txBody>
          <a:bodyPr wrap="none" rtlCol="0">
            <a:spAutoFit/>
          </a:bodyPr>
          <a:lstStyle/>
          <a:p>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(55</a:t>
            </a:r>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 </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64</a:t>
            </a:r>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0.201))</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317895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図 5"/>
          <p:cNvPicPr>
            <a:picLocks noChangeAspect="1"/>
          </p:cNvPicPr>
          <p:nvPr/>
        </p:nvPicPr>
        <p:blipFill>
          <a:blip r:embed="rId3"/>
          <a:stretch>
            <a:fillRect/>
          </a:stretch>
        </p:blipFill>
        <p:spPr>
          <a:xfrm>
            <a:off x="755576" y="27423"/>
            <a:ext cx="6408712" cy="6773621"/>
          </a:xfrm>
          <a:prstGeom prst="rect">
            <a:avLst/>
          </a:prstGeom>
        </p:spPr>
      </p:pic>
      <p:sp>
        <p:nvSpPr>
          <p:cNvPr id="4" name="正方形/長方形 3"/>
          <p:cNvSpPr/>
          <p:nvPr/>
        </p:nvSpPr>
        <p:spPr>
          <a:xfrm>
            <a:off x="4258655" y="-47467"/>
            <a:ext cx="4557658" cy="707886"/>
          </a:xfrm>
          <a:prstGeom prst="rect">
            <a:avLst/>
          </a:prstGeom>
        </p:spPr>
        <p:txBody>
          <a:bodyPr wrap="none">
            <a:spAutoFit/>
          </a:bodyPr>
          <a:lstStyle/>
          <a:p>
            <a:r>
              <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ADM</a:t>
            </a:r>
            <a:r>
              <a:rPr lang="ja-JP" altLang="en-US" sz="20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for</a:t>
            </a:r>
            <a:r>
              <a:rPr lang="ja-JP" altLang="en-US" sz="20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endPar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a:p>
            <a:r>
              <a:rPr lang="en-US" altLang="ja-JP" sz="2000" b="1"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Bovine </a:t>
            </a:r>
            <a:r>
              <a:rPr lang="en-US" altLang="ja-JP" sz="20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alpha </a:t>
            </a:r>
            <a:r>
              <a:rPr lang="en-US" altLang="ja-JP" sz="2000" b="1" dirty="0" err="1">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lactalbumin</a:t>
            </a:r>
            <a:r>
              <a:rPr lang="en-US" altLang="ja-JP" sz="2000" b="1"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(PDBID:1f6s)</a:t>
            </a:r>
          </a:p>
        </p:txBody>
      </p:sp>
      <p:sp>
        <p:nvSpPr>
          <p:cNvPr id="2" name="テキスト ボックス 1"/>
          <p:cNvSpPr txBox="1"/>
          <p:nvPr/>
        </p:nvSpPr>
        <p:spPr>
          <a:xfrm>
            <a:off x="5897492" y="2204864"/>
            <a:ext cx="2363147" cy="400110"/>
          </a:xfrm>
          <a:prstGeom prst="rect">
            <a:avLst/>
          </a:prstGeom>
          <a:noFill/>
        </p:spPr>
        <p:txBody>
          <a:bodyPr wrap="none" rtlCol="0">
            <a:spAutoFit/>
          </a:bodyPr>
          <a:lstStyle/>
          <a:p>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1 – </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120 </a:t>
            </a:r>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20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 0.395)</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テキスト ボックス 4"/>
          <p:cNvSpPr txBox="1"/>
          <p:nvPr/>
        </p:nvSpPr>
        <p:spPr>
          <a:xfrm>
            <a:off x="5998744" y="4005064"/>
            <a:ext cx="2563522" cy="400110"/>
          </a:xfrm>
          <a:prstGeom prst="rect">
            <a:avLst/>
          </a:prstGeom>
          <a:noFill/>
        </p:spPr>
        <p:txBody>
          <a:bodyPr wrap="none" rtlCol="0">
            <a:spAutoFit/>
          </a:bodyPr>
          <a:lstStyle/>
          <a:p>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72 – 120 </a:t>
            </a:r>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000" b="1" dirty="0" smtClean="0">
                <a:latin typeface="Symbol" panose="05050102010706020507" pitchFamily="18" charset="2"/>
                <a:ea typeface="Arial Unicode MS" panose="020B0604020202020204" pitchFamily="50" charset="-128"/>
                <a:cs typeface="Arial Unicode MS" panose="020B0604020202020204" pitchFamily="50" charset="-128"/>
              </a:rPr>
              <a:t>h </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0.275)</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7" name="直線コネクタ 6"/>
          <p:cNvCxnSpPr/>
          <p:nvPr/>
        </p:nvCxnSpPr>
        <p:spPr>
          <a:xfrm>
            <a:off x="1449368" y="343704"/>
            <a:ext cx="0" cy="546156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H="1">
            <a:off x="1601768" y="583813"/>
            <a:ext cx="1568" cy="2490671"/>
          </a:xfrm>
          <a:prstGeom prst="line">
            <a:avLst/>
          </a:prstGeom>
          <a:ln w="28575">
            <a:solidFill>
              <a:srgbClr val="FF0000"/>
            </a:solidFill>
            <a:prstDash val="solid"/>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2973924" y="1253620"/>
            <a:ext cx="2164375" cy="400110"/>
          </a:xfrm>
          <a:prstGeom prst="rect">
            <a:avLst/>
          </a:prstGeom>
          <a:noFill/>
        </p:spPr>
        <p:txBody>
          <a:bodyPr wrap="none" rtlCol="0">
            <a:spAutoFit/>
          </a:bodyPr>
          <a:lstStyle/>
          <a:p>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8 </a:t>
            </a:r>
            <a:r>
              <a:rPr kumimoji="1"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- 61 (</a:t>
            </a:r>
            <a:r>
              <a:rPr lang="en-US" altLang="ja-JP" sz="20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2000" b="1" dirty="0" smtClean="0">
                <a:latin typeface="Arial Unicode MS" panose="020B0604020202020204" pitchFamily="50" charset="-128"/>
                <a:ea typeface="Arial Unicode MS" panose="020B0604020202020204" pitchFamily="50" charset="-128"/>
                <a:cs typeface="Arial Unicode MS" panose="020B0604020202020204" pitchFamily="50" charset="-128"/>
              </a:rPr>
              <a:t> = 0.192)</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16" name="直線コネクタ 15"/>
          <p:cNvCxnSpPr/>
          <p:nvPr/>
        </p:nvCxnSpPr>
        <p:spPr>
          <a:xfrm flipH="1">
            <a:off x="1527136" y="5748104"/>
            <a:ext cx="5420484" cy="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050450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グラフ 1"/>
          <p:cNvGraphicFramePr>
            <a:graphicFrameLocks/>
          </p:cNvGraphicFramePr>
          <p:nvPr>
            <p:extLst>
              <p:ext uri="{D42A27DB-BD31-4B8C-83A1-F6EECF244321}">
                <p14:modId xmlns:p14="http://schemas.microsoft.com/office/powerpoint/2010/main" val="136035972"/>
              </p:ext>
            </p:extLst>
          </p:nvPr>
        </p:nvGraphicFramePr>
        <p:xfrm>
          <a:off x="269" y="1197308"/>
          <a:ext cx="4557928" cy="3119760"/>
        </p:xfrm>
        <a:graphic>
          <a:graphicData uri="http://schemas.openxmlformats.org/drawingml/2006/chart">
            <c:chart xmlns:c="http://schemas.openxmlformats.org/drawingml/2006/chart" xmlns:r="http://schemas.openxmlformats.org/officeDocument/2006/relationships" r:id="rId3"/>
          </a:graphicData>
        </a:graphic>
      </p:graphicFrame>
      <p:pic>
        <p:nvPicPr>
          <p:cNvPr id="3" name="図 2"/>
          <p:cNvPicPr>
            <a:picLocks/>
          </p:cNvPicPr>
          <p:nvPr/>
        </p:nvPicPr>
        <p:blipFill>
          <a:blip r:embed="rId4"/>
          <a:stretch>
            <a:fillRect/>
          </a:stretch>
        </p:blipFill>
        <p:spPr>
          <a:xfrm>
            <a:off x="600063" y="4341785"/>
            <a:ext cx="3456000" cy="180000"/>
          </a:xfrm>
          <a:prstGeom prst="rect">
            <a:avLst/>
          </a:prstGeom>
        </p:spPr>
      </p:pic>
      <p:pic>
        <p:nvPicPr>
          <p:cNvPr id="4" name="図 3"/>
          <p:cNvPicPr>
            <a:picLocks/>
          </p:cNvPicPr>
          <p:nvPr/>
        </p:nvPicPr>
        <p:blipFill>
          <a:blip r:embed="rId5"/>
          <a:stretch>
            <a:fillRect/>
          </a:stretch>
        </p:blipFill>
        <p:spPr>
          <a:xfrm>
            <a:off x="4808026" y="4340496"/>
            <a:ext cx="3730170" cy="180000"/>
          </a:xfrm>
          <a:prstGeom prst="rect">
            <a:avLst/>
          </a:prstGeom>
        </p:spPr>
      </p:pic>
      <p:sp>
        <p:nvSpPr>
          <p:cNvPr id="5" name="テキスト ボックス 4"/>
          <p:cNvSpPr txBox="1"/>
          <p:nvPr/>
        </p:nvSpPr>
        <p:spPr>
          <a:xfrm rot="5400000">
            <a:off x="7783108" y="2444228"/>
            <a:ext cx="2416124" cy="369332"/>
          </a:xfrm>
          <a:prstGeom prst="rect">
            <a:avLst/>
          </a:prstGeom>
          <a:noFill/>
        </p:spPr>
        <p:txBody>
          <a:bodyPr wrap="square" rtlCol="0">
            <a:spAutoFit/>
          </a:bodyPr>
          <a:lstStyle/>
          <a:p>
            <a:r>
              <a:rPr lang="en-US" altLang="ja-JP" dirty="0" smtClean="0"/>
              <a:t>Log (Protection factor)</a:t>
            </a:r>
            <a:endParaRPr kumimoji="1" lang="ja-JP" altLang="en-US" dirty="0"/>
          </a:p>
        </p:txBody>
      </p:sp>
      <p:sp>
        <p:nvSpPr>
          <p:cNvPr id="6" name="テキスト ボックス 5"/>
          <p:cNvSpPr txBox="1"/>
          <p:nvPr/>
        </p:nvSpPr>
        <p:spPr>
          <a:xfrm rot="16200000">
            <a:off x="-333765" y="2120363"/>
            <a:ext cx="881197" cy="369332"/>
          </a:xfrm>
          <a:prstGeom prst="rect">
            <a:avLst/>
          </a:prstGeom>
          <a:noFill/>
        </p:spPr>
        <p:txBody>
          <a:bodyPr wrap="square" rtlCol="0">
            <a:spAutoFit/>
          </a:bodyPr>
          <a:lstStyle/>
          <a:p>
            <a:r>
              <a:rPr kumimoji="1" lang="en-US" altLang="ja-JP" dirty="0" smtClean="0"/>
              <a:t>F-value</a:t>
            </a:r>
            <a:endParaRPr kumimoji="1" lang="ja-JP" altLang="en-US" dirty="0"/>
          </a:p>
        </p:txBody>
      </p:sp>
      <p:sp>
        <p:nvSpPr>
          <p:cNvPr id="7" name="テキスト ボックス 6"/>
          <p:cNvSpPr txBox="1"/>
          <p:nvPr/>
        </p:nvSpPr>
        <p:spPr>
          <a:xfrm>
            <a:off x="5846312" y="4759266"/>
            <a:ext cx="1715808" cy="369332"/>
          </a:xfrm>
          <a:prstGeom prst="rect">
            <a:avLst/>
          </a:prstGeom>
          <a:noFill/>
        </p:spPr>
        <p:txBody>
          <a:bodyPr wrap="square" rtlCol="0">
            <a:spAutoFit/>
          </a:bodyPr>
          <a:lstStyle/>
          <a:p>
            <a:r>
              <a:rPr kumimoji="1" lang="en-US" altLang="ja-JP" dirty="0" smtClean="0"/>
              <a:t>Residue number</a:t>
            </a:r>
            <a:endParaRPr kumimoji="1" lang="ja-JP" altLang="en-US" dirty="0"/>
          </a:p>
        </p:txBody>
      </p:sp>
      <p:sp>
        <p:nvSpPr>
          <p:cNvPr id="8" name="テキスト ボックス 7"/>
          <p:cNvSpPr txBox="1"/>
          <p:nvPr/>
        </p:nvSpPr>
        <p:spPr>
          <a:xfrm>
            <a:off x="1400972" y="4795165"/>
            <a:ext cx="1756521" cy="369332"/>
          </a:xfrm>
          <a:prstGeom prst="rect">
            <a:avLst/>
          </a:prstGeom>
          <a:noFill/>
        </p:spPr>
        <p:txBody>
          <a:bodyPr wrap="square" rtlCol="0">
            <a:spAutoFit/>
          </a:bodyPr>
          <a:lstStyle/>
          <a:p>
            <a:r>
              <a:rPr kumimoji="1" lang="en-US" altLang="ja-JP" dirty="0" smtClean="0"/>
              <a:t>Residue number</a:t>
            </a:r>
            <a:endParaRPr kumimoji="1" lang="ja-JP" altLang="en-US" dirty="0"/>
          </a:p>
        </p:txBody>
      </p:sp>
      <p:sp>
        <p:nvSpPr>
          <p:cNvPr id="9" name="テキスト ボックス 8"/>
          <p:cNvSpPr txBox="1"/>
          <p:nvPr/>
        </p:nvSpPr>
        <p:spPr>
          <a:xfrm>
            <a:off x="269" y="858753"/>
            <a:ext cx="582461" cy="338554"/>
          </a:xfrm>
          <a:prstGeom prst="rect">
            <a:avLst/>
          </a:prstGeom>
          <a:noFill/>
        </p:spPr>
        <p:txBody>
          <a:bodyPr wrap="square" rtlCol="0">
            <a:spAutoFit/>
          </a:bodyPr>
          <a:lstStyle/>
          <a:p>
            <a:r>
              <a:rPr lang="en-US" altLang="ja-JP" sz="1600" dirty="0"/>
              <a:t>(</a:t>
            </a:r>
            <a:r>
              <a:rPr lang="en-US" altLang="ja-JP" sz="1600" dirty="0" smtClean="0"/>
              <a:t>A)</a:t>
            </a:r>
            <a:endParaRPr lang="ja-JP" altLang="en-US" sz="1600" dirty="0"/>
          </a:p>
        </p:txBody>
      </p:sp>
      <p:sp>
        <p:nvSpPr>
          <p:cNvPr id="10" name="テキスト ボックス 9"/>
          <p:cNvSpPr txBox="1"/>
          <p:nvPr/>
        </p:nvSpPr>
        <p:spPr>
          <a:xfrm>
            <a:off x="4391515" y="858968"/>
            <a:ext cx="582461" cy="338554"/>
          </a:xfrm>
          <a:prstGeom prst="rect">
            <a:avLst/>
          </a:prstGeom>
          <a:noFill/>
        </p:spPr>
        <p:txBody>
          <a:bodyPr wrap="square" rtlCol="0">
            <a:spAutoFit/>
          </a:bodyPr>
          <a:lstStyle/>
          <a:p>
            <a:r>
              <a:rPr lang="en-US" altLang="ja-JP" sz="1600" dirty="0"/>
              <a:t>(B)</a:t>
            </a:r>
            <a:endParaRPr lang="ja-JP" altLang="en-US" sz="1600" dirty="0"/>
          </a:p>
        </p:txBody>
      </p:sp>
      <p:graphicFrame>
        <p:nvGraphicFramePr>
          <p:cNvPr id="11" name="グラフ 10"/>
          <p:cNvGraphicFramePr>
            <a:graphicFrameLocks/>
          </p:cNvGraphicFramePr>
          <p:nvPr>
            <p:extLst>
              <p:ext uri="{D42A27DB-BD31-4B8C-83A1-F6EECF244321}">
                <p14:modId xmlns:p14="http://schemas.microsoft.com/office/powerpoint/2010/main" val="1915879658"/>
              </p:ext>
            </p:extLst>
          </p:nvPr>
        </p:nvGraphicFramePr>
        <p:xfrm>
          <a:off x="4391515" y="1196752"/>
          <a:ext cx="4581670" cy="3097751"/>
        </p:xfrm>
        <a:graphic>
          <a:graphicData uri="http://schemas.openxmlformats.org/drawingml/2006/chart">
            <c:chart xmlns:c="http://schemas.openxmlformats.org/drawingml/2006/chart" xmlns:r="http://schemas.openxmlformats.org/officeDocument/2006/relationships" r:id="rId6"/>
          </a:graphicData>
        </a:graphic>
      </p:graphicFrame>
      <p:sp>
        <p:nvSpPr>
          <p:cNvPr id="12" name="正方形/長方形 11"/>
          <p:cNvSpPr/>
          <p:nvPr/>
        </p:nvSpPr>
        <p:spPr>
          <a:xfrm>
            <a:off x="272418" y="181469"/>
            <a:ext cx="7936788" cy="461665"/>
          </a:xfrm>
          <a:prstGeom prst="rect">
            <a:avLst/>
          </a:prstGeom>
        </p:spPr>
        <p:txBody>
          <a:bodyPr wrap="none">
            <a:spAutoFit/>
          </a:bodyPr>
          <a:lstStyle/>
          <a:p>
            <a:r>
              <a:rPr lang="en-US" altLang="ja-JP" sz="24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F value plots and NMR H/D</a:t>
            </a:r>
            <a:r>
              <a:rPr lang="ja-JP" altLang="en-US" sz="24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24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Exchange Protection Factor*</a:t>
            </a:r>
            <a:endParaRPr lang="ja-JP" altLang="en-US" sz="24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4" name="テキスト ボックス 13"/>
          <p:cNvSpPr txBox="1"/>
          <p:nvPr/>
        </p:nvSpPr>
        <p:spPr>
          <a:xfrm>
            <a:off x="36316" y="6411889"/>
            <a:ext cx="9143999" cy="461665"/>
          </a:xfrm>
          <a:prstGeom prst="rect">
            <a:avLst/>
          </a:prstGeom>
          <a:noFill/>
        </p:spPr>
        <p:txBody>
          <a:bodyPr wrap="square" rtlCol="0">
            <a:spAutoFit/>
          </a:bodyPr>
          <a:lstStyle/>
          <a:p>
            <a:pPr lvl="0"/>
            <a:r>
              <a:rPr lang="en-US" altLang="ja-JP" sz="1200" b="1" dirty="0">
                <a:solidFill>
                  <a:srgbClr val="000066"/>
                </a:solidFill>
                <a:latin typeface=" Arial"/>
              </a:rPr>
              <a:t>Nakamura T, </a:t>
            </a:r>
            <a:r>
              <a:rPr lang="en-US" altLang="ja-JP" sz="1200" b="1" dirty="0" err="1">
                <a:solidFill>
                  <a:srgbClr val="000066"/>
                </a:solidFill>
                <a:latin typeface=" Arial"/>
              </a:rPr>
              <a:t>Makabe</a:t>
            </a:r>
            <a:r>
              <a:rPr lang="en-US" altLang="ja-JP" sz="1200" b="1" dirty="0">
                <a:solidFill>
                  <a:srgbClr val="000066"/>
                </a:solidFill>
                <a:latin typeface=" Arial"/>
              </a:rPr>
              <a:t> K, </a:t>
            </a:r>
            <a:r>
              <a:rPr lang="en-US" altLang="ja-JP" sz="1200" b="1" dirty="0" err="1">
                <a:solidFill>
                  <a:srgbClr val="000066"/>
                </a:solidFill>
                <a:latin typeface=" Arial"/>
              </a:rPr>
              <a:t>Tomoyori</a:t>
            </a:r>
            <a:r>
              <a:rPr lang="en-US" altLang="ja-JP" sz="1200" b="1" dirty="0">
                <a:solidFill>
                  <a:srgbClr val="000066"/>
                </a:solidFill>
                <a:latin typeface=" Arial"/>
              </a:rPr>
              <a:t> K, Maki K, </a:t>
            </a:r>
            <a:r>
              <a:rPr lang="en-US" altLang="ja-JP" sz="1200" b="1" dirty="0" err="1">
                <a:solidFill>
                  <a:srgbClr val="000066"/>
                </a:solidFill>
                <a:latin typeface=" Arial"/>
              </a:rPr>
              <a:t>Mukaiyama</a:t>
            </a:r>
            <a:r>
              <a:rPr lang="en-US" altLang="ja-JP" sz="1200" b="1" dirty="0">
                <a:solidFill>
                  <a:srgbClr val="000066"/>
                </a:solidFill>
                <a:latin typeface=" Arial"/>
              </a:rPr>
              <a:t> A and </a:t>
            </a:r>
            <a:r>
              <a:rPr lang="en-US" altLang="ja-JP" sz="1200" b="1" dirty="0" err="1">
                <a:solidFill>
                  <a:srgbClr val="000066"/>
                </a:solidFill>
                <a:latin typeface=" Arial"/>
              </a:rPr>
              <a:t>Kuwajima</a:t>
            </a:r>
            <a:r>
              <a:rPr lang="en-US" altLang="ja-JP" sz="1200" b="1" dirty="0">
                <a:solidFill>
                  <a:srgbClr val="000066"/>
                </a:solidFill>
                <a:latin typeface=" Arial"/>
              </a:rPr>
              <a:t> K. “Different folding pathways taken by highly homologous proteins, goat a-</a:t>
            </a:r>
            <a:r>
              <a:rPr lang="en-US" altLang="ja-JP" sz="1200" b="1" dirty="0" err="1">
                <a:solidFill>
                  <a:srgbClr val="000066"/>
                </a:solidFill>
                <a:latin typeface=" Arial"/>
              </a:rPr>
              <a:t>lactalbumin</a:t>
            </a:r>
            <a:r>
              <a:rPr lang="en-US" altLang="ja-JP" sz="1200" b="1" dirty="0">
                <a:solidFill>
                  <a:srgbClr val="000066"/>
                </a:solidFill>
                <a:latin typeface=" Arial"/>
              </a:rPr>
              <a:t> and canine milk lysozyme.” J. Mol. Biol. (2010) 396; </a:t>
            </a:r>
            <a:r>
              <a:rPr lang="en-US" altLang="ja-JP" sz="1200" b="1" dirty="0" smtClean="0">
                <a:solidFill>
                  <a:srgbClr val="000066"/>
                </a:solidFill>
                <a:latin typeface=" Arial"/>
              </a:rPr>
              <a:t>1361-1378</a:t>
            </a:r>
            <a:endParaRPr lang="ja-JP" altLang="ja-JP" sz="1200" b="1" dirty="0">
              <a:solidFill>
                <a:srgbClr val="000066"/>
              </a:solidFill>
              <a:latin typeface=" Arial"/>
            </a:endParaRPr>
          </a:p>
        </p:txBody>
      </p:sp>
      <p:sp>
        <p:nvSpPr>
          <p:cNvPr id="15" name="正方形/長方形 14"/>
          <p:cNvSpPr/>
          <p:nvPr/>
        </p:nvSpPr>
        <p:spPr>
          <a:xfrm>
            <a:off x="582730" y="4499621"/>
            <a:ext cx="939681" cy="276999"/>
          </a:xfrm>
          <a:prstGeom prst="rect">
            <a:avLst/>
          </a:prstGeom>
        </p:spPr>
        <p:txBody>
          <a:bodyPr wrap="none">
            <a:spAutoFit/>
          </a:bodyPr>
          <a:lstStyle/>
          <a:p>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 = 0.354)</a:t>
            </a:r>
            <a:endPar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6" name="正方形/長方形 15"/>
          <p:cNvSpPr/>
          <p:nvPr/>
        </p:nvSpPr>
        <p:spPr>
          <a:xfrm>
            <a:off x="2775302" y="4501175"/>
            <a:ext cx="939681" cy="276999"/>
          </a:xfrm>
          <a:prstGeom prst="rect">
            <a:avLst/>
          </a:prstGeom>
        </p:spPr>
        <p:txBody>
          <a:bodyPr wrap="none">
            <a:spAutoFit/>
          </a:bodyPr>
          <a:lstStyle/>
          <a:p>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 = 0.235)</a:t>
            </a:r>
            <a:endPar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 name="正方形/長方形 16"/>
          <p:cNvSpPr/>
          <p:nvPr/>
        </p:nvSpPr>
        <p:spPr>
          <a:xfrm>
            <a:off x="5197329" y="4474937"/>
            <a:ext cx="939681" cy="276999"/>
          </a:xfrm>
          <a:prstGeom prst="rect">
            <a:avLst/>
          </a:prstGeom>
        </p:spPr>
        <p:txBody>
          <a:bodyPr wrap="none">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0.225)</a:t>
            </a:r>
            <a:endPar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8" name="正方形/長方形 17"/>
          <p:cNvSpPr/>
          <p:nvPr/>
        </p:nvSpPr>
        <p:spPr>
          <a:xfrm>
            <a:off x="7092280" y="4521785"/>
            <a:ext cx="939681" cy="276999"/>
          </a:xfrm>
          <a:prstGeom prst="rect">
            <a:avLst/>
          </a:prstGeom>
        </p:spPr>
        <p:txBody>
          <a:bodyPr wrap="none">
            <a:spAutoFit/>
          </a:bodyPr>
          <a:lstStyle/>
          <a:p>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 = 0.275)</a:t>
            </a:r>
            <a:endPar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テキスト ボックス 18"/>
          <p:cNvSpPr txBox="1"/>
          <p:nvPr/>
        </p:nvSpPr>
        <p:spPr>
          <a:xfrm>
            <a:off x="260891" y="5100611"/>
            <a:ext cx="4108817" cy="369332"/>
          </a:xfrm>
          <a:prstGeom prst="rect">
            <a:avLst/>
          </a:prstGeom>
          <a:noFill/>
        </p:spPr>
        <p:txBody>
          <a:bodyPr wrap="none" rtlCol="0">
            <a:spAutoFit/>
          </a:bodyPr>
          <a:lstStyle/>
          <a:p>
            <a:r>
              <a:rPr lang="en-US" altLang="ja-JP"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Hen </a:t>
            </a:r>
            <a:r>
              <a:rPr lang="en-US" altLang="ja-JP"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egg white lysozyme(PDBID:2vb1)</a:t>
            </a:r>
            <a:endParaRPr kumimoji="1" lang="ja-JP" altLang="en-US"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0" name="正方形/長方形 19"/>
          <p:cNvSpPr/>
          <p:nvPr/>
        </p:nvSpPr>
        <p:spPr>
          <a:xfrm>
            <a:off x="4894840" y="5055173"/>
            <a:ext cx="4108817" cy="369332"/>
          </a:xfrm>
          <a:prstGeom prst="rect">
            <a:avLst/>
          </a:prstGeom>
        </p:spPr>
        <p:txBody>
          <a:bodyPr wrap="none">
            <a:spAutoFit/>
          </a:bodyPr>
          <a:lstStyle/>
          <a:p>
            <a:r>
              <a:rPr lang="en-US" altLang="ja-JP"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Bovine </a:t>
            </a:r>
            <a:r>
              <a:rPr lang="en-US" altLang="ja-JP"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alpha </a:t>
            </a:r>
            <a:r>
              <a:rPr lang="en-US" altLang="ja-JP" dirty="0" err="1">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lactalbumin</a:t>
            </a:r>
            <a:r>
              <a:rPr lang="en-US" altLang="ja-JP"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(PDBID:1f6s)</a:t>
            </a:r>
          </a:p>
        </p:txBody>
      </p:sp>
      <p:sp>
        <p:nvSpPr>
          <p:cNvPr id="13" name="正方形/長方形 12"/>
          <p:cNvSpPr/>
          <p:nvPr/>
        </p:nvSpPr>
        <p:spPr>
          <a:xfrm>
            <a:off x="6444208" y="5843549"/>
            <a:ext cx="504056" cy="457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p:cNvSpPr txBox="1"/>
          <p:nvPr/>
        </p:nvSpPr>
        <p:spPr>
          <a:xfrm>
            <a:off x="6957921" y="5705049"/>
            <a:ext cx="2033249" cy="461665"/>
          </a:xfrm>
          <a:prstGeom prst="rect">
            <a:avLst/>
          </a:prstGeom>
          <a:noFill/>
        </p:spPr>
        <p:txBody>
          <a:bodyPr wrap="square" rtlCol="0">
            <a:spAutoFit/>
          </a:bodyPr>
          <a:lstStyle/>
          <a:p>
            <a:r>
              <a:rPr kumimoji="1" lang="en-US" altLang="ja-JP" sz="1200" b="1" dirty="0" smtClean="0">
                <a:solidFill>
                  <a:srgbClr val="000066"/>
                </a:solidFill>
                <a:latin typeface=" Arial"/>
              </a:rPr>
              <a:t>Predicted compact region</a:t>
            </a:r>
            <a:r>
              <a:rPr kumimoji="1" lang="ja-JP" altLang="en-US" sz="1200" b="1" dirty="0" smtClean="0">
                <a:solidFill>
                  <a:srgbClr val="000066"/>
                </a:solidFill>
                <a:latin typeface=" Arial"/>
              </a:rPr>
              <a:t>　</a:t>
            </a:r>
            <a:r>
              <a:rPr kumimoji="1" lang="en-US" altLang="ja-JP" sz="1200" b="1" dirty="0" smtClean="0">
                <a:solidFill>
                  <a:srgbClr val="000066"/>
                </a:solidFill>
                <a:latin typeface=" Arial"/>
              </a:rPr>
              <a:t>by ADM</a:t>
            </a:r>
            <a:endParaRPr kumimoji="1" lang="ja-JP" altLang="en-US" sz="1200" b="1" dirty="0">
              <a:solidFill>
                <a:srgbClr val="000066"/>
              </a:solidFill>
              <a:latin typeface=" Arial"/>
            </a:endParaRPr>
          </a:p>
        </p:txBody>
      </p:sp>
    </p:spTree>
    <p:extLst>
      <p:ext uri="{BB962C8B-B14F-4D97-AF65-F5344CB8AC3E}">
        <p14:creationId xmlns:p14="http://schemas.microsoft.com/office/powerpoint/2010/main" val="2382741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テキスト ボックス 3"/>
          <p:cNvSpPr txBox="1"/>
          <p:nvPr/>
        </p:nvSpPr>
        <p:spPr>
          <a:xfrm>
            <a:off x="277862" y="6237312"/>
            <a:ext cx="4546437" cy="400110"/>
          </a:xfrm>
          <a:prstGeom prst="rect">
            <a:avLst/>
          </a:prstGeom>
          <a:noFill/>
        </p:spPr>
        <p:txBody>
          <a:bodyPr wrap="none" rtlCol="0">
            <a:spAutoFit/>
          </a:bodyPr>
          <a:lstStyle/>
          <a:p>
            <a:r>
              <a:rPr lang="en-US" altLang="ja-JP" sz="2000"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Hen </a:t>
            </a:r>
            <a:r>
              <a:rPr lang="en-US" altLang="ja-JP" sz="20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egg white lysozyme(PDBID:2vb1)</a:t>
            </a:r>
            <a:endParaRPr kumimoji="1" lang="ja-JP" altLang="en-US" sz="2000"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正方形/長方形 4"/>
          <p:cNvSpPr/>
          <p:nvPr/>
        </p:nvSpPr>
        <p:spPr>
          <a:xfrm>
            <a:off x="4851022" y="6219034"/>
            <a:ext cx="4108817" cy="369332"/>
          </a:xfrm>
          <a:prstGeom prst="rect">
            <a:avLst/>
          </a:prstGeom>
        </p:spPr>
        <p:txBody>
          <a:bodyPr wrap="none">
            <a:spAutoFit/>
          </a:bodyPr>
          <a:lstStyle/>
          <a:p>
            <a:r>
              <a:rPr lang="en-US" altLang="ja-JP"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Bovine </a:t>
            </a:r>
            <a:r>
              <a:rPr lang="en-US" altLang="ja-JP"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alpha </a:t>
            </a:r>
            <a:r>
              <a:rPr lang="en-US" altLang="ja-JP" dirty="0" err="1">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lactalbumin</a:t>
            </a:r>
            <a:r>
              <a:rPr lang="en-US" altLang="ja-JP"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(PDBID:1f6s)</a:t>
            </a:r>
          </a:p>
        </p:txBody>
      </p:sp>
      <p:pic>
        <p:nvPicPr>
          <p:cNvPr id="3" name="図 2"/>
          <p:cNvPicPr>
            <a:picLocks noChangeAspect="1"/>
          </p:cNvPicPr>
          <p:nvPr/>
        </p:nvPicPr>
        <p:blipFill>
          <a:blip r:embed="rId3"/>
          <a:stretch>
            <a:fillRect/>
          </a:stretch>
        </p:blipFill>
        <p:spPr>
          <a:xfrm>
            <a:off x="394513" y="155765"/>
            <a:ext cx="4135536" cy="6033103"/>
          </a:xfrm>
          <a:prstGeom prst="rect">
            <a:avLst/>
          </a:prstGeom>
        </p:spPr>
      </p:pic>
      <p:pic>
        <p:nvPicPr>
          <p:cNvPr id="2" name="図 1"/>
          <p:cNvPicPr>
            <a:picLocks noChangeAspect="1"/>
          </p:cNvPicPr>
          <p:nvPr/>
        </p:nvPicPr>
        <p:blipFill>
          <a:blip r:embed="rId4"/>
          <a:stretch>
            <a:fillRect/>
          </a:stretch>
        </p:blipFill>
        <p:spPr>
          <a:xfrm>
            <a:off x="266273" y="158588"/>
            <a:ext cx="3954744" cy="5950166"/>
          </a:xfrm>
          <a:prstGeom prst="rect">
            <a:avLst/>
          </a:prstGeom>
        </p:spPr>
      </p:pic>
      <p:pic>
        <p:nvPicPr>
          <p:cNvPr id="6" name="図 5"/>
          <p:cNvPicPr>
            <a:picLocks noChangeAspect="1"/>
          </p:cNvPicPr>
          <p:nvPr/>
        </p:nvPicPr>
        <p:blipFill>
          <a:blip r:embed="rId5"/>
          <a:stretch>
            <a:fillRect/>
          </a:stretch>
        </p:blipFill>
        <p:spPr>
          <a:xfrm>
            <a:off x="5125196" y="120646"/>
            <a:ext cx="3560468" cy="6026050"/>
          </a:xfrm>
          <a:prstGeom prst="rect">
            <a:avLst/>
          </a:prstGeom>
        </p:spPr>
      </p:pic>
      <p:pic>
        <p:nvPicPr>
          <p:cNvPr id="7" name="図 6"/>
          <p:cNvPicPr>
            <a:picLocks noChangeAspect="1"/>
          </p:cNvPicPr>
          <p:nvPr/>
        </p:nvPicPr>
        <p:blipFill>
          <a:blip r:embed="rId6"/>
          <a:stretch>
            <a:fillRect/>
          </a:stretch>
        </p:blipFill>
        <p:spPr>
          <a:xfrm>
            <a:off x="4851022" y="247934"/>
            <a:ext cx="3928767" cy="5952678"/>
          </a:xfrm>
          <a:prstGeom prst="rect">
            <a:avLst/>
          </a:prstGeom>
          <a:ln>
            <a:noFill/>
          </a:ln>
        </p:spPr>
      </p:pic>
      <p:grpSp>
        <p:nvGrpSpPr>
          <p:cNvPr id="14" name="グループ化 13"/>
          <p:cNvGrpSpPr/>
          <p:nvPr/>
        </p:nvGrpSpPr>
        <p:grpSpPr>
          <a:xfrm>
            <a:off x="7360967" y="5512724"/>
            <a:ext cx="2055714" cy="646331"/>
            <a:chOff x="7360967" y="5512724"/>
            <a:chExt cx="2055714" cy="646331"/>
          </a:xfrm>
        </p:grpSpPr>
        <p:sp>
          <p:nvSpPr>
            <p:cNvPr id="8" name="正方形/長方形 7"/>
            <p:cNvSpPr/>
            <p:nvPr/>
          </p:nvSpPr>
          <p:spPr>
            <a:xfrm>
              <a:off x="7360967" y="5660400"/>
              <a:ext cx="576064" cy="72008"/>
            </a:xfrm>
            <a:prstGeom prst="rect">
              <a:avLst/>
            </a:prstGeom>
            <a:solidFill>
              <a:srgbClr val="6600FF"/>
            </a:solidFill>
            <a:ln>
              <a:solidFill>
                <a:srgbClr val="66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p:cNvSpPr/>
            <p:nvPr/>
          </p:nvSpPr>
          <p:spPr>
            <a:xfrm>
              <a:off x="7360967" y="5809600"/>
              <a:ext cx="576064" cy="72008"/>
            </a:xfrm>
            <a:prstGeom prst="rect">
              <a:avLst/>
            </a:prstGeom>
            <a:solidFill>
              <a:srgbClr val="FFCCFF"/>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7360967" y="5972892"/>
              <a:ext cx="576064" cy="72008"/>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右中かっこ 11"/>
            <p:cNvSpPr/>
            <p:nvPr/>
          </p:nvSpPr>
          <p:spPr>
            <a:xfrm>
              <a:off x="8028828" y="5581346"/>
              <a:ext cx="81216" cy="528516"/>
            </a:xfrm>
            <a:prstGeom prst="rightBrace">
              <a:avLst/>
            </a:prstGeom>
            <a:ln w="19050">
              <a:solidFill>
                <a:srgbClr val="00006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3" name="テキスト ボックス 12"/>
            <p:cNvSpPr txBox="1"/>
            <p:nvPr/>
          </p:nvSpPr>
          <p:spPr>
            <a:xfrm>
              <a:off x="8234694" y="5512724"/>
              <a:ext cx="1181987" cy="646331"/>
            </a:xfrm>
            <a:prstGeom prst="rect">
              <a:avLst/>
            </a:prstGeom>
            <a:noFill/>
          </p:spPr>
          <p:txBody>
            <a:bodyPr wrap="square" rtlCol="0">
              <a:spAutoFit/>
            </a:bodyPr>
            <a:lstStyle/>
            <a:p>
              <a:r>
                <a:rPr kumimoji="1" lang="en-US" altLang="ja-JP" sz="1200" b="1" dirty="0" smtClean="0">
                  <a:solidFill>
                    <a:srgbClr val="000066"/>
                  </a:solidFill>
                  <a:latin typeface=" Arial"/>
                </a:rPr>
                <a:t>Predicted Compact Region</a:t>
              </a:r>
              <a:endParaRPr kumimoji="1" lang="ja-JP" altLang="en-US" sz="1200" b="1" dirty="0">
                <a:solidFill>
                  <a:srgbClr val="000066"/>
                </a:solidFill>
                <a:latin typeface=" Arial"/>
              </a:endParaRPr>
            </a:p>
          </p:txBody>
        </p:sp>
      </p:grpSp>
    </p:spTree>
    <p:extLst>
      <p:ext uri="{BB962C8B-B14F-4D97-AF65-F5344CB8AC3E}">
        <p14:creationId xmlns:p14="http://schemas.microsoft.com/office/powerpoint/2010/main" val="25679294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グループ化 13"/>
          <p:cNvGrpSpPr/>
          <p:nvPr/>
        </p:nvGrpSpPr>
        <p:grpSpPr>
          <a:xfrm>
            <a:off x="2624960" y="3491794"/>
            <a:ext cx="1889381" cy="2340722"/>
            <a:chOff x="2304875" y="3657154"/>
            <a:chExt cx="1889381" cy="2340722"/>
          </a:xfrm>
        </p:grpSpPr>
        <p:pic>
          <p:nvPicPr>
            <p:cNvPr id="15" name="図 14"/>
            <p:cNvPicPr>
              <a:picLocks noChangeAspect="1"/>
            </p:cNvPicPr>
            <p:nvPr/>
          </p:nvPicPr>
          <p:blipFill>
            <a:blip r:embed="rId3">
              <a:clrChange>
                <a:clrFrom>
                  <a:srgbClr val="FFFFFF"/>
                </a:clrFrom>
                <a:clrTo>
                  <a:srgbClr val="FFFFFF">
                    <a:alpha val="0"/>
                  </a:srgbClr>
                </a:clrTo>
              </a:clrChange>
            </a:blip>
            <a:stretch>
              <a:fillRect/>
            </a:stretch>
          </p:blipFill>
          <p:spPr>
            <a:xfrm>
              <a:off x="2304875" y="3657154"/>
              <a:ext cx="1874187" cy="2340722"/>
            </a:xfrm>
            <a:prstGeom prst="rect">
              <a:avLst/>
            </a:prstGeom>
          </p:spPr>
        </p:pic>
        <p:sp>
          <p:nvSpPr>
            <p:cNvPr id="16" name="テキスト ボックス 15"/>
            <p:cNvSpPr txBox="1"/>
            <p:nvPr/>
          </p:nvSpPr>
          <p:spPr>
            <a:xfrm>
              <a:off x="2927278" y="4268204"/>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17" name="テキスト ボックス 16"/>
            <p:cNvSpPr txBox="1"/>
            <p:nvPr/>
          </p:nvSpPr>
          <p:spPr>
            <a:xfrm>
              <a:off x="3882952" y="4083415"/>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18" name="テキスト ボックス 17"/>
            <p:cNvSpPr txBox="1"/>
            <p:nvPr/>
          </p:nvSpPr>
          <p:spPr>
            <a:xfrm>
              <a:off x="2442850" y="5342559"/>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sp>
          <p:nvSpPr>
            <p:cNvPr id="19" name="テキスト ボックス 18"/>
            <p:cNvSpPr txBox="1"/>
            <p:nvPr/>
          </p:nvSpPr>
          <p:spPr>
            <a:xfrm>
              <a:off x="3395632" y="5590644"/>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grpSp>
      <p:grpSp>
        <p:nvGrpSpPr>
          <p:cNvPr id="20" name="グループ化 19"/>
          <p:cNvGrpSpPr/>
          <p:nvPr/>
        </p:nvGrpSpPr>
        <p:grpSpPr>
          <a:xfrm>
            <a:off x="6860654" y="3688960"/>
            <a:ext cx="2474661" cy="2268987"/>
            <a:chOff x="6692891" y="3662618"/>
            <a:chExt cx="2474661" cy="2268987"/>
          </a:xfrm>
        </p:grpSpPr>
        <p:pic>
          <p:nvPicPr>
            <p:cNvPr id="21" name="図 20"/>
            <p:cNvPicPr>
              <a:picLocks noChangeAspect="1"/>
            </p:cNvPicPr>
            <p:nvPr/>
          </p:nvPicPr>
          <p:blipFill>
            <a:blip r:embed="rId4">
              <a:clrChange>
                <a:clrFrom>
                  <a:srgbClr val="FFFFFF"/>
                </a:clrFrom>
                <a:clrTo>
                  <a:srgbClr val="FFFFFF">
                    <a:alpha val="0"/>
                  </a:srgbClr>
                </a:clrTo>
              </a:clrChange>
            </a:blip>
            <a:stretch>
              <a:fillRect/>
            </a:stretch>
          </p:blipFill>
          <p:spPr>
            <a:xfrm>
              <a:off x="6692891" y="3734353"/>
              <a:ext cx="2474661" cy="2197252"/>
            </a:xfrm>
            <a:prstGeom prst="rect">
              <a:avLst/>
            </a:prstGeom>
          </p:spPr>
        </p:pic>
        <p:sp>
          <p:nvSpPr>
            <p:cNvPr id="22" name="テキスト ボックス 21"/>
            <p:cNvSpPr txBox="1"/>
            <p:nvPr/>
          </p:nvSpPr>
          <p:spPr>
            <a:xfrm>
              <a:off x="7461325" y="4569613"/>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23" name="テキスト ボックス 22"/>
            <p:cNvSpPr txBox="1"/>
            <p:nvPr/>
          </p:nvSpPr>
          <p:spPr>
            <a:xfrm>
              <a:off x="8319334" y="3662618"/>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24" name="テキスト ボックス 23"/>
            <p:cNvSpPr txBox="1"/>
            <p:nvPr/>
          </p:nvSpPr>
          <p:spPr>
            <a:xfrm>
              <a:off x="6860654" y="4384947"/>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sp>
          <p:nvSpPr>
            <p:cNvPr id="25" name="テキスト ボックス 24"/>
            <p:cNvSpPr txBox="1"/>
            <p:nvPr/>
          </p:nvSpPr>
          <p:spPr>
            <a:xfrm>
              <a:off x="7313936" y="5562273"/>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grpSp>
      <p:sp>
        <p:nvSpPr>
          <p:cNvPr id="26" name="テキスト ボックス 25"/>
          <p:cNvSpPr txBox="1"/>
          <p:nvPr/>
        </p:nvSpPr>
        <p:spPr>
          <a:xfrm>
            <a:off x="0" y="2333088"/>
            <a:ext cx="3888434" cy="830958"/>
          </a:xfrm>
          <a:prstGeom prst="rect">
            <a:avLst/>
          </a:prstGeom>
          <a:noFill/>
        </p:spPr>
        <p:txBody>
          <a:bodyPr wrap="square" lIns="91406" tIns="45701" rIns="91406" bIns="45701" rtlCol="0">
            <a:spAutoFit/>
          </a:bodyPr>
          <a:lstStyle/>
          <a:p>
            <a:r>
              <a:rPr lang="en-US" altLang="ja-JP" sz="2400" dirty="0">
                <a:hlinkClick r:id="rId5" action="ppaction://hlinkfile"/>
              </a:rPr>
              <a:t>C-type: Hen lysozyme</a:t>
            </a:r>
            <a:endParaRPr lang="en-US" altLang="ja-JP" sz="2400" dirty="0"/>
          </a:p>
          <a:p>
            <a:r>
              <a:rPr lang="en-US" altLang="ja-JP" sz="2400" dirty="0"/>
              <a:t>(PDBID:2VB1)</a:t>
            </a:r>
            <a:endParaRPr lang="ja-JP" altLang="en-US" sz="2400" dirty="0"/>
          </a:p>
        </p:txBody>
      </p:sp>
      <p:sp>
        <p:nvSpPr>
          <p:cNvPr id="27" name="テキスト ボックス 26"/>
          <p:cNvSpPr txBox="1"/>
          <p:nvPr/>
        </p:nvSpPr>
        <p:spPr>
          <a:xfrm>
            <a:off x="4759190" y="2346637"/>
            <a:ext cx="3168352" cy="830958"/>
          </a:xfrm>
          <a:prstGeom prst="rect">
            <a:avLst/>
          </a:prstGeom>
          <a:noFill/>
        </p:spPr>
        <p:txBody>
          <a:bodyPr wrap="square" lIns="91406" tIns="45701" rIns="91406" bIns="45701" rtlCol="0">
            <a:spAutoFit/>
          </a:bodyPr>
          <a:lstStyle/>
          <a:p>
            <a:r>
              <a:rPr lang="en-US" altLang="ja-JP" sz="2400" dirty="0">
                <a:hlinkClick r:id="rId5" action="ppaction://hlinkfile"/>
              </a:rPr>
              <a:t>I</a:t>
            </a:r>
            <a:r>
              <a:rPr lang="en-US" altLang="ja-JP" sz="2400" dirty="0" smtClean="0">
                <a:hlinkClick r:id="rId5" action="ppaction://hlinkfile"/>
              </a:rPr>
              <a:t>-type</a:t>
            </a:r>
            <a:r>
              <a:rPr lang="en-US" altLang="ja-JP" sz="2400" dirty="0">
                <a:hlinkClick r:id="rId5" action="ppaction://hlinkfile"/>
              </a:rPr>
              <a:t>: Tapes lysozyme</a:t>
            </a:r>
            <a:endParaRPr lang="en-US" altLang="ja-JP" sz="2400" dirty="0"/>
          </a:p>
          <a:p>
            <a:r>
              <a:rPr lang="en-US" altLang="ja-JP" sz="2400" dirty="0"/>
              <a:t>(PDBID:2DQA)</a:t>
            </a:r>
            <a:endParaRPr lang="ja-JP" altLang="en-US" sz="2400" dirty="0"/>
          </a:p>
        </p:txBody>
      </p:sp>
      <p:sp>
        <p:nvSpPr>
          <p:cNvPr id="28" name="テキスト ボックス 27"/>
          <p:cNvSpPr txBox="1"/>
          <p:nvPr/>
        </p:nvSpPr>
        <p:spPr>
          <a:xfrm>
            <a:off x="162370" y="6109232"/>
            <a:ext cx="3168352" cy="830958"/>
          </a:xfrm>
          <a:prstGeom prst="rect">
            <a:avLst/>
          </a:prstGeom>
          <a:noFill/>
        </p:spPr>
        <p:txBody>
          <a:bodyPr wrap="square" lIns="91406" tIns="45701" rIns="91406" bIns="45701" rtlCol="0">
            <a:spAutoFit/>
          </a:bodyPr>
          <a:lstStyle/>
          <a:p>
            <a:r>
              <a:rPr lang="en-US" altLang="ja-JP" sz="2400" dirty="0">
                <a:hlinkClick r:id="rId5" action="ppaction://hlinkfile"/>
              </a:rPr>
              <a:t>G-type: Goose lysozyme</a:t>
            </a:r>
            <a:endParaRPr lang="en-US" altLang="ja-JP" sz="2400" dirty="0"/>
          </a:p>
          <a:p>
            <a:r>
              <a:rPr lang="en-US" altLang="ja-JP" sz="2400" dirty="0"/>
              <a:t>(PDBID:153L)</a:t>
            </a:r>
            <a:endParaRPr lang="ja-JP" altLang="en-US" sz="2400" dirty="0"/>
          </a:p>
        </p:txBody>
      </p:sp>
      <p:sp>
        <p:nvSpPr>
          <p:cNvPr id="29" name="テキスト ボックス 28"/>
          <p:cNvSpPr txBox="1"/>
          <p:nvPr/>
        </p:nvSpPr>
        <p:spPr>
          <a:xfrm>
            <a:off x="5004048" y="6086789"/>
            <a:ext cx="4608514" cy="830958"/>
          </a:xfrm>
          <a:prstGeom prst="rect">
            <a:avLst/>
          </a:prstGeom>
          <a:noFill/>
        </p:spPr>
        <p:txBody>
          <a:bodyPr wrap="square" lIns="91406" tIns="45701" rIns="91406" bIns="45701" rtlCol="0">
            <a:spAutoFit/>
          </a:bodyPr>
          <a:lstStyle/>
          <a:p>
            <a:r>
              <a:rPr lang="en-US" altLang="ja-JP" sz="2400" dirty="0" err="1">
                <a:hlinkClick r:id="rId5" action="ppaction://hlinkfile"/>
              </a:rPr>
              <a:t>λ</a:t>
            </a:r>
            <a:r>
              <a:rPr lang="en-US" altLang="ja-JP" sz="2400" dirty="0">
                <a:hlinkClick r:id="rId5" action="ppaction://hlinkfile"/>
              </a:rPr>
              <a:t>-type: </a:t>
            </a:r>
            <a:r>
              <a:rPr lang="en-US" altLang="ja-JP" sz="2400" dirty="0" err="1">
                <a:hlinkClick r:id="rId5" action="ppaction://hlinkfile"/>
              </a:rPr>
              <a:t>λ</a:t>
            </a:r>
            <a:r>
              <a:rPr lang="en-US" altLang="ja-JP" sz="2400" dirty="0">
                <a:hlinkClick r:id="rId5" action="ppaction://hlinkfile"/>
              </a:rPr>
              <a:t> phage lysozyme</a:t>
            </a:r>
            <a:endParaRPr lang="en-US" altLang="ja-JP" sz="2400" dirty="0"/>
          </a:p>
          <a:p>
            <a:r>
              <a:rPr lang="en-US" altLang="ja-JP" sz="2400" dirty="0"/>
              <a:t>(PDBID:1AM7)</a:t>
            </a:r>
            <a:endParaRPr lang="ja-JP" altLang="en-US" sz="2400" dirty="0"/>
          </a:p>
        </p:txBody>
      </p:sp>
      <p:pic>
        <p:nvPicPr>
          <p:cNvPr id="30" name="図 2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12586" y="31115"/>
            <a:ext cx="2374895" cy="2400071"/>
          </a:xfrm>
          <a:prstGeom prst="rect">
            <a:avLst/>
          </a:prstGeom>
        </p:spPr>
      </p:pic>
      <p:pic>
        <p:nvPicPr>
          <p:cNvPr id="31" name="図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4930743" y="31968"/>
            <a:ext cx="2214095" cy="2237566"/>
          </a:xfrm>
          <a:prstGeom prst="rect">
            <a:avLst/>
          </a:prstGeom>
        </p:spPr>
      </p:pic>
      <p:pic>
        <p:nvPicPr>
          <p:cNvPr id="32" name="図 3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13423" y="3375593"/>
            <a:ext cx="2533061" cy="2559913"/>
          </a:xfrm>
          <a:prstGeom prst="rect">
            <a:avLst/>
          </a:prstGeom>
        </p:spPr>
      </p:pic>
      <p:pic>
        <p:nvPicPr>
          <p:cNvPr id="33" name="図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400000">
            <a:off x="4681987" y="3464357"/>
            <a:ext cx="2427070" cy="2452799"/>
          </a:xfrm>
          <a:prstGeom prst="rect">
            <a:avLst/>
          </a:prstGeom>
        </p:spPr>
      </p:pic>
      <p:grpSp>
        <p:nvGrpSpPr>
          <p:cNvPr id="34" name="グループ化 33"/>
          <p:cNvGrpSpPr/>
          <p:nvPr/>
        </p:nvGrpSpPr>
        <p:grpSpPr>
          <a:xfrm>
            <a:off x="2337792" y="477880"/>
            <a:ext cx="2424078" cy="1853624"/>
            <a:chOff x="2337792" y="477880"/>
            <a:chExt cx="2424078" cy="1853624"/>
          </a:xfrm>
        </p:grpSpPr>
        <p:pic>
          <p:nvPicPr>
            <p:cNvPr id="35" name="図 34"/>
            <p:cNvPicPr>
              <a:picLocks noChangeAspect="1"/>
            </p:cNvPicPr>
            <p:nvPr/>
          </p:nvPicPr>
          <p:blipFill>
            <a:blip r:embed="rId9">
              <a:clrChange>
                <a:clrFrom>
                  <a:srgbClr val="FFFFFF"/>
                </a:clrFrom>
                <a:clrTo>
                  <a:srgbClr val="FFFFFF">
                    <a:alpha val="0"/>
                  </a:srgbClr>
                </a:clrTo>
              </a:clrChange>
            </a:blip>
            <a:stretch>
              <a:fillRect/>
            </a:stretch>
          </p:blipFill>
          <p:spPr>
            <a:xfrm>
              <a:off x="2337792" y="510489"/>
              <a:ext cx="2424078" cy="1821015"/>
            </a:xfrm>
            <a:prstGeom prst="rect">
              <a:avLst/>
            </a:prstGeom>
          </p:spPr>
        </p:pic>
        <p:sp>
          <p:nvSpPr>
            <p:cNvPr id="36" name="テキスト ボックス 35"/>
            <p:cNvSpPr txBox="1"/>
            <p:nvPr/>
          </p:nvSpPr>
          <p:spPr>
            <a:xfrm>
              <a:off x="2792903" y="1236330"/>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37" name="テキスト ボックス 36"/>
            <p:cNvSpPr txBox="1"/>
            <p:nvPr/>
          </p:nvSpPr>
          <p:spPr>
            <a:xfrm>
              <a:off x="3777387" y="477880"/>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38" name="テキスト ボックス 37"/>
            <p:cNvSpPr txBox="1"/>
            <p:nvPr/>
          </p:nvSpPr>
          <p:spPr>
            <a:xfrm>
              <a:off x="3578775" y="1924537"/>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sp>
          <p:nvSpPr>
            <p:cNvPr id="39" name="テキスト ボックス 38"/>
            <p:cNvSpPr txBox="1"/>
            <p:nvPr/>
          </p:nvSpPr>
          <p:spPr>
            <a:xfrm>
              <a:off x="3088508" y="1460710"/>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grpSp>
      <p:grpSp>
        <p:nvGrpSpPr>
          <p:cNvPr id="40" name="グループ化 39"/>
          <p:cNvGrpSpPr/>
          <p:nvPr/>
        </p:nvGrpSpPr>
        <p:grpSpPr>
          <a:xfrm>
            <a:off x="7099662" y="65319"/>
            <a:ext cx="1886754" cy="2164654"/>
            <a:chOff x="7099662" y="65319"/>
            <a:chExt cx="1886754" cy="2164654"/>
          </a:xfrm>
        </p:grpSpPr>
        <p:pic>
          <p:nvPicPr>
            <p:cNvPr id="41" name="図 40"/>
            <p:cNvPicPr>
              <a:picLocks noChangeAspect="1"/>
            </p:cNvPicPr>
            <p:nvPr/>
          </p:nvPicPr>
          <p:blipFill>
            <a:blip r:embed="rId10">
              <a:clrChange>
                <a:clrFrom>
                  <a:srgbClr val="FFFFFF"/>
                </a:clrFrom>
                <a:clrTo>
                  <a:srgbClr val="FFFFFF">
                    <a:alpha val="0"/>
                  </a:srgbClr>
                </a:clrTo>
              </a:clrChange>
            </a:blip>
            <a:stretch>
              <a:fillRect/>
            </a:stretch>
          </p:blipFill>
          <p:spPr>
            <a:xfrm>
              <a:off x="7099662" y="302340"/>
              <a:ext cx="1886754" cy="1927633"/>
            </a:xfrm>
            <a:prstGeom prst="rect">
              <a:avLst/>
            </a:prstGeom>
          </p:spPr>
        </p:pic>
        <p:sp>
          <p:nvSpPr>
            <p:cNvPr id="42" name="テキスト ボックス 41"/>
            <p:cNvSpPr txBox="1"/>
            <p:nvPr/>
          </p:nvSpPr>
          <p:spPr>
            <a:xfrm>
              <a:off x="7313936" y="1051664"/>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43" name="テキスト ボックス 42"/>
            <p:cNvSpPr txBox="1"/>
            <p:nvPr/>
          </p:nvSpPr>
          <p:spPr>
            <a:xfrm>
              <a:off x="8388424" y="65319"/>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44" name="テキスト ボックス 43"/>
            <p:cNvSpPr txBox="1"/>
            <p:nvPr/>
          </p:nvSpPr>
          <p:spPr>
            <a:xfrm>
              <a:off x="7699531" y="1365806"/>
              <a:ext cx="484428"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lang="en-US" altLang="ja-JP" dirty="0" err="1" smtClean="0">
                  <a:solidFill>
                    <a:srgbClr val="FFFF00"/>
                  </a:solidFill>
                  <a:latin typeface=" Arial"/>
                </a:rPr>
                <a:t>C</a:t>
              </a:r>
              <a:endParaRPr kumimoji="1" lang="ja-JP" altLang="en-US" dirty="0">
                <a:solidFill>
                  <a:srgbClr val="FFFF00"/>
                </a:solidFill>
                <a:latin typeface=" Arial"/>
              </a:endParaRPr>
            </a:p>
          </p:txBody>
        </p:sp>
        <p:sp>
          <p:nvSpPr>
            <p:cNvPr id="45" name="テキスト ボックス 44"/>
            <p:cNvSpPr txBox="1"/>
            <p:nvPr/>
          </p:nvSpPr>
          <p:spPr>
            <a:xfrm>
              <a:off x="8460720" y="1723432"/>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grpSp>
    </p:spTree>
    <p:extLst>
      <p:ext uri="{BB962C8B-B14F-4D97-AF65-F5344CB8AC3E}">
        <p14:creationId xmlns:p14="http://schemas.microsoft.com/office/powerpoint/2010/main" val="17803004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グループ化 18"/>
          <p:cNvGrpSpPr/>
          <p:nvPr/>
        </p:nvGrpSpPr>
        <p:grpSpPr>
          <a:xfrm>
            <a:off x="127154" y="633223"/>
            <a:ext cx="6677094" cy="5399858"/>
            <a:chOff x="275855" y="633223"/>
            <a:chExt cx="7147593" cy="5399858"/>
          </a:xfrm>
        </p:grpSpPr>
        <p:pic>
          <p:nvPicPr>
            <p:cNvPr id="12" name="図 11"/>
            <p:cNvPicPr>
              <a:picLocks noChangeAspect="1"/>
            </p:cNvPicPr>
            <p:nvPr/>
          </p:nvPicPr>
          <p:blipFill>
            <a:blip r:embed="rId3"/>
            <a:stretch>
              <a:fillRect/>
            </a:stretch>
          </p:blipFill>
          <p:spPr>
            <a:xfrm>
              <a:off x="275855" y="835495"/>
              <a:ext cx="819610" cy="4236784"/>
            </a:xfrm>
            <a:prstGeom prst="rect">
              <a:avLst/>
            </a:prstGeom>
          </p:spPr>
        </p:pic>
        <p:sp>
          <p:nvSpPr>
            <p:cNvPr id="13" name="正方形/長方形 12"/>
            <p:cNvSpPr/>
            <p:nvPr/>
          </p:nvSpPr>
          <p:spPr>
            <a:xfrm>
              <a:off x="1104083" y="4128868"/>
              <a:ext cx="31895" cy="798965"/>
            </a:xfrm>
            <a:prstGeom prst="rect">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1104083" y="2386449"/>
              <a:ext cx="31895" cy="88419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5" name="グラフ 14"/>
            <p:cNvGraphicFramePr>
              <a:graphicFrameLocks/>
            </p:cNvGraphicFramePr>
            <p:nvPr>
              <p:extLst>
                <p:ext uri="{D42A27DB-BD31-4B8C-83A1-F6EECF244321}">
                  <p14:modId xmlns:p14="http://schemas.microsoft.com/office/powerpoint/2010/main" val="4006796492"/>
                </p:ext>
              </p:extLst>
            </p:nvPr>
          </p:nvGraphicFramePr>
          <p:xfrm>
            <a:off x="1315543" y="4927833"/>
            <a:ext cx="6107905" cy="1105248"/>
          </p:xfrm>
          <a:graphic>
            <a:graphicData uri="http://schemas.openxmlformats.org/drawingml/2006/chart">
              <c:chart xmlns:c="http://schemas.openxmlformats.org/drawingml/2006/chart" xmlns:r="http://schemas.openxmlformats.org/officeDocument/2006/relationships" r:id="rId4"/>
            </a:graphicData>
          </a:graphic>
        </p:graphicFrame>
        <p:pic>
          <p:nvPicPr>
            <p:cNvPr id="16" name="図 15"/>
            <p:cNvPicPr>
              <a:picLocks/>
            </p:cNvPicPr>
            <p:nvPr/>
          </p:nvPicPr>
          <p:blipFill rotWithShape="1">
            <a:blip r:embed="rId5">
              <a:clrChange>
                <a:clrFrom>
                  <a:srgbClr val="FFFFFF"/>
                </a:clrFrom>
                <a:clrTo>
                  <a:srgbClr val="FFFFFF">
                    <a:alpha val="0"/>
                  </a:srgbClr>
                </a:clrTo>
              </a:clrChange>
            </a:blip>
            <a:srcRect t="33926" b="1"/>
            <a:stretch/>
          </p:blipFill>
          <p:spPr>
            <a:xfrm>
              <a:off x="1706696" y="633223"/>
              <a:ext cx="5677354" cy="368416"/>
            </a:xfrm>
            <a:prstGeom prst="rect">
              <a:avLst/>
            </a:prstGeom>
          </p:spPr>
        </p:pic>
        <p:sp>
          <p:nvSpPr>
            <p:cNvPr id="17" name="テキスト ボックス 16"/>
            <p:cNvSpPr txBox="1"/>
            <p:nvPr/>
          </p:nvSpPr>
          <p:spPr>
            <a:xfrm>
              <a:off x="5629314" y="4033057"/>
              <a:ext cx="1645394" cy="377966"/>
            </a:xfrm>
            <a:prstGeom prst="rect">
              <a:avLst/>
            </a:prstGeom>
            <a:noFill/>
          </p:spPr>
          <p:txBody>
            <a:bodyPr wrap="square" rtlCol="0">
              <a:spAutoFit/>
            </a:bodyPr>
            <a:lstStyle/>
            <a:p>
              <a:r>
                <a:rPr lang="el-GR" altLang="ja-JP" dirty="0" smtClean="0"/>
                <a:t>Α</a:t>
              </a:r>
              <a:r>
                <a:rPr lang="en-US" altLang="ja-JP" dirty="0" smtClean="0"/>
                <a:t>-</a:t>
              </a:r>
              <a:r>
                <a:rPr lang="en-US" altLang="ja-JP" dirty="0" err="1" smtClean="0"/>
                <a:t>lactalbumin</a:t>
              </a:r>
              <a:endParaRPr lang="en-US" altLang="ja-JP" dirty="0" smtClean="0"/>
            </a:p>
          </p:txBody>
        </p:sp>
        <p:pic>
          <p:nvPicPr>
            <p:cNvPr id="18" name="図 17"/>
            <p:cNvPicPr>
              <a:picLocks noChangeAspect="1"/>
            </p:cNvPicPr>
            <p:nvPr/>
          </p:nvPicPr>
          <p:blipFill rotWithShape="1">
            <a:blip r:embed="rId6"/>
            <a:srcRect l="15270" t="21382" r="22678" b="21561"/>
            <a:stretch/>
          </p:blipFill>
          <p:spPr>
            <a:xfrm>
              <a:off x="1203108" y="858911"/>
              <a:ext cx="6192112" cy="4110421"/>
            </a:xfrm>
            <a:prstGeom prst="rect">
              <a:avLst/>
            </a:prstGeom>
          </p:spPr>
        </p:pic>
      </p:grpSp>
      <p:sp>
        <p:nvSpPr>
          <p:cNvPr id="20" name="テキスト ボックス 19"/>
          <p:cNvSpPr txBox="1"/>
          <p:nvPr/>
        </p:nvSpPr>
        <p:spPr>
          <a:xfrm>
            <a:off x="2411760" y="281846"/>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αA</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テキスト ボックス 20"/>
          <p:cNvSpPr txBox="1"/>
          <p:nvPr/>
        </p:nvSpPr>
        <p:spPr>
          <a:xfrm>
            <a:off x="3161081" y="280194"/>
            <a:ext cx="314510" cy="369332"/>
          </a:xfrm>
          <a:prstGeom prst="rect">
            <a:avLst/>
          </a:prstGeom>
          <a:noFill/>
        </p:spPr>
        <p:txBody>
          <a:bodyPr wrap="none" rtlCol="0">
            <a:spAutoFit/>
          </a:bodyPr>
          <a:lstStyle/>
          <a:p>
            <a:r>
              <a:rPr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2" name="テキスト ボックス 21"/>
          <p:cNvSpPr txBox="1"/>
          <p:nvPr/>
        </p:nvSpPr>
        <p:spPr>
          <a:xfrm>
            <a:off x="4682167" y="280194"/>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αB</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 name="テキスト ボックス 22"/>
          <p:cNvSpPr txBox="1"/>
          <p:nvPr/>
        </p:nvSpPr>
        <p:spPr>
          <a:xfrm>
            <a:off x="5186920" y="281989"/>
            <a:ext cx="484428"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αC</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4" name="テキスト ボックス 23"/>
          <p:cNvSpPr txBox="1"/>
          <p:nvPr/>
        </p:nvSpPr>
        <p:spPr>
          <a:xfrm>
            <a:off x="7956376" y="260648"/>
            <a:ext cx="936104" cy="400110"/>
          </a:xfrm>
          <a:prstGeom prst="rect">
            <a:avLst/>
          </a:prstGeom>
          <a:noFill/>
          <a:ln>
            <a:solidFill>
              <a:srgbClr val="4BACC6"/>
            </a:solidFill>
          </a:ln>
        </p:spPr>
        <p:txBody>
          <a:bodyPr wrap="square" rtlCol="0">
            <a:spAutoFit/>
          </a:bodyPr>
          <a:lstStyle/>
          <a:p>
            <a:r>
              <a:rPr kumimoji="1" lang="en-US" altLang="ja-JP" sz="2000" dirty="0" smtClean="0"/>
              <a:t>C-type</a:t>
            </a:r>
            <a:endParaRPr kumimoji="1" lang="ja-JP" altLang="en-US" sz="2000" dirty="0"/>
          </a:p>
        </p:txBody>
      </p:sp>
      <p:grpSp>
        <p:nvGrpSpPr>
          <p:cNvPr id="32" name="グループ化 31"/>
          <p:cNvGrpSpPr/>
          <p:nvPr/>
        </p:nvGrpSpPr>
        <p:grpSpPr>
          <a:xfrm>
            <a:off x="6629011" y="1236330"/>
            <a:ext cx="2424078" cy="1853624"/>
            <a:chOff x="2337792" y="477880"/>
            <a:chExt cx="2424078" cy="1853624"/>
          </a:xfrm>
        </p:grpSpPr>
        <p:pic>
          <p:nvPicPr>
            <p:cNvPr id="33" name="図 32"/>
            <p:cNvPicPr>
              <a:picLocks noChangeAspect="1"/>
            </p:cNvPicPr>
            <p:nvPr/>
          </p:nvPicPr>
          <p:blipFill>
            <a:blip r:embed="rId7">
              <a:clrChange>
                <a:clrFrom>
                  <a:srgbClr val="FFFFFF"/>
                </a:clrFrom>
                <a:clrTo>
                  <a:srgbClr val="FFFFFF">
                    <a:alpha val="0"/>
                  </a:srgbClr>
                </a:clrTo>
              </a:clrChange>
            </a:blip>
            <a:stretch>
              <a:fillRect/>
            </a:stretch>
          </p:blipFill>
          <p:spPr>
            <a:xfrm>
              <a:off x="2337792" y="510489"/>
              <a:ext cx="2424078" cy="1821015"/>
            </a:xfrm>
            <a:prstGeom prst="rect">
              <a:avLst/>
            </a:prstGeom>
          </p:spPr>
        </p:pic>
        <p:sp>
          <p:nvSpPr>
            <p:cNvPr id="34" name="テキスト ボックス 33"/>
            <p:cNvSpPr txBox="1"/>
            <p:nvPr/>
          </p:nvSpPr>
          <p:spPr>
            <a:xfrm>
              <a:off x="2792903" y="1236330"/>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35" name="テキスト ボックス 34"/>
            <p:cNvSpPr txBox="1"/>
            <p:nvPr/>
          </p:nvSpPr>
          <p:spPr>
            <a:xfrm>
              <a:off x="3777387" y="477880"/>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36" name="テキスト ボックス 35"/>
            <p:cNvSpPr txBox="1"/>
            <p:nvPr/>
          </p:nvSpPr>
          <p:spPr>
            <a:xfrm>
              <a:off x="3578775" y="1924537"/>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sp>
          <p:nvSpPr>
            <p:cNvPr id="37" name="テキスト ボックス 36"/>
            <p:cNvSpPr txBox="1"/>
            <p:nvPr/>
          </p:nvSpPr>
          <p:spPr>
            <a:xfrm>
              <a:off x="3088508" y="1460710"/>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grpSp>
    </p:spTree>
    <p:extLst>
      <p:ext uri="{BB962C8B-B14F-4D97-AF65-F5344CB8AC3E}">
        <p14:creationId xmlns:p14="http://schemas.microsoft.com/office/powerpoint/2010/main" val="4417523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txBox="1">
            <a:spLocks/>
          </p:cNvSpPr>
          <p:nvPr/>
        </p:nvSpPr>
        <p:spPr>
          <a:xfrm>
            <a:off x="-37728" y="698031"/>
            <a:ext cx="9181728" cy="534723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Query</a:t>
            </a:r>
            <a:r>
              <a:rPr kumimoji="1" lang="en-US"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Hen egg white</a:t>
            </a:r>
            <a:r>
              <a:rPr kumimoji="1" lang="ja-JP"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0" i="0" u="none" strike="noStrike" kern="1200" cap="none" spc="0" normalizeH="0" baseline="0" noProof="0" dirty="0" err="1" smtClean="0">
                <a:ln>
                  <a:noFill/>
                </a:ln>
                <a:solidFill>
                  <a:srgbClr val="000066"/>
                </a:solidFill>
                <a:effectLst/>
                <a:uLnTx/>
                <a:uFillTx/>
                <a:latin typeface="Arial Unicode MS" pitchFamily="50" charset="-128"/>
                <a:ea typeface="Arial Unicode MS" pitchFamily="50" charset="-128"/>
                <a:cs typeface="Arial Unicode MS" pitchFamily="50" charset="-128"/>
              </a:rPr>
              <a:t>lysozyme</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t>
            </a:r>
            <a:r>
              <a:rPr kumimoji="1" lang="en-US" altLang="ja-JP" sz="2400" b="0" i="0" u="none" strike="noStrike" kern="1200" cap="none" spc="0" normalizeH="0" baseline="0" noProof="0" dirty="0" err="1" smtClean="0">
                <a:ln>
                  <a:noFill/>
                </a:ln>
                <a:solidFill>
                  <a:srgbClr val="000066"/>
                </a:solidFill>
                <a:effectLst/>
                <a:uLnTx/>
                <a:uFillTx/>
                <a:latin typeface="Arial Unicode MS" pitchFamily="50" charset="-128"/>
                <a:ea typeface="Arial Unicode MS" pitchFamily="50" charset="-128"/>
                <a:cs typeface="Arial Unicode MS" pitchFamily="50" charset="-128"/>
              </a:rPr>
              <a:t>UniprotID</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P00698, PDBID: 2VB1</a:t>
            </a:r>
            <a:r>
              <a:rPr kumimoji="1" lang="ja-JP"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t>
            </a:r>
            <a:endPar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The number of sequences: 132</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Average sequence identity: </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48.5%</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29</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included in compact region: </a:t>
            </a:r>
            <a:r>
              <a:rPr kumimoji="1" lang="ja-JP"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2</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6</a:t>
            </a:r>
            <a:r>
              <a:rPr kumimoji="1" lang="ja-JP" altLang="en-US"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t>
            </a:r>
            <a:r>
              <a:rPr kumimoji="1" lang="ja-JP"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8</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9.</a:t>
            </a:r>
            <a:r>
              <a:rPr kumimoji="1" lang="ja-JP"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7</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t>
            </a:r>
          </a:p>
          <a:p>
            <a:pPr marR="0" lvl="0" algn="l" defTabSz="914400" rtl="0" eaLnBrk="1" fontAlgn="auto" latinLnBrk="0" hangingPunct="1">
              <a:lnSpc>
                <a:spcPct val="100000"/>
              </a:lnSpc>
              <a:spcBef>
                <a:spcPct val="20000"/>
              </a:spcBef>
              <a:spcAft>
                <a:spcPts val="0"/>
              </a:spcAft>
              <a:buClrTx/>
              <a:buSzTx/>
              <a:tabLst/>
              <a:defRPr/>
            </a:pPr>
            <a:r>
              <a:rPr kumimoji="1" lang="en-US" altLang="ja-JP" sz="2400" b="1" i="0"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lang="en-US" altLang="ja-JP" sz="2400" b="1" dirty="0" smtClean="0">
                <a:solidFill>
                  <a:srgbClr val="000066"/>
                </a:solidFill>
                <a:latin typeface="Arial Unicode MS" pitchFamily="50" charset="-128"/>
                <a:ea typeface="Arial Unicode MS" pitchFamily="50" charset="-128"/>
                <a:cs typeface="Arial Unicode MS" pitchFamily="50" charset="-128"/>
              </a:rPr>
              <a:t> </a:t>
            </a:r>
            <a:r>
              <a:rPr lang="en-US" altLang="ja-JP" sz="2400" b="1" u="sng" dirty="0" smtClean="0">
                <a:solidFill>
                  <a:srgbClr val="000066"/>
                </a:solidFill>
                <a:latin typeface="Arial Unicode MS" pitchFamily="50" charset="-128"/>
                <a:ea typeface="Arial Unicode MS" pitchFamily="50" charset="-128"/>
                <a:cs typeface="Arial Unicode MS" pitchFamily="50" charset="-128"/>
              </a:rPr>
              <a:t>(total number of residues in compact regions/total residues</a:t>
            </a:r>
          </a:p>
          <a:p>
            <a:pPr marR="0" lvl="0" algn="l" defTabSz="914400" rtl="0" eaLnBrk="1" fontAlgn="auto" latinLnBrk="0" hangingPunct="1">
              <a:lnSpc>
                <a:spcPct val="100000"/>
              </a:lnSpc>
              <a:spcBef>
                <a:spcPct val="20000"/>
              </a:spcBef>
              <a:spcAft>
                <a:spcPts val="0"/>
              </a:spcAft>
              <a:buClrTx/>
              <a:buSzTx/>
              <a:tabLst/>
              <a:defRPr/>
            </a:pPr>
            <a:r>
              <a:rPr lang="en-US" altLang="ja-JP" sz="2400" b="1" dirty="0">
                <a:solidFill>
                  <a:srgbClr val="000066"/>
                </a:solidFill>
                <a:latin typeface="Arial Unicode MS" pitchFamily="50" charset="-128"/>
                <a:ea typeface="Arial Unicode MS" pitchFamily="50" charset="-128"/>
                <a:cs typeface="Arial Unicode MS" pitchFamily="50" charset="-128"/>
              </a:rPr>
              <a:t> </a:t>
            </a:r>
            <a:r>
              <a:rPr lang="en-US" altLang="ja-JP" sz="2400" b="1" dirty="0" smtClean="0">
                <a:solidFill>
                  <a:srgbClr val="000066"/>
                </a:solidFill>
                <a:latin typeface="Arial Unicode MS" pitchFamily="50" charset="-128"/>
                <a:ea typeface="Arial Unicode MS" pitchFamily="50" charset="-128"/>
                <a:cs typeface="Arial Unicode MS" pitchFamily="50" charset="-128"/>
              </a:rPr>
              <a:t>    </a:t>
            </a:r>
            <a:r>
              <a:rPr lang="en-US" altLang="ja-JP" sz="2400" b="1" u="sng" dirty="0" smtClean="0">
                <a:solidFill>
                  <a:srgbClr val="000066"/>
                </a:solidFill>
                <a:latin typeface="Arial Unicode MS" pitchFamily="50" charset="-128"/>
                <a:ea typeface="Arial Unicode MS" pitchFamily="50" charset="-128"/>
                <a:cs typeface="Arial Unicode MS" pitchFamily="50" charset="-128"/>
              </a:rPr>
              <a:t> = 73.6%)</a:t>
            </a:r>
          </a:p>
          <a:p>
            <a:pPr marR="0" lvl="0" algn="l" defTabSz="914400" rtl="0" eaLnBrk="1" fontAlgn="auto" latinLnBrk="0" hangingPunct="1">
              <a:lnSpc>
                <a:spcPct val="100000"/>
              </a:lnSpc>
              <a:spcBef>
                <a:spcPct val="20000"/>
              </a:spcBef>
              <a:spcAft>
                <a:spcPts val="0"/>
              </a:spcAft>
              <a:buClrTx/>
              <a:buSzTx/>
              <a:tabLst/>
              <a:defRPr/>
            </a:pPr>
            <a:r>
              <a:rPr kumimoji="1" lang="en-US" altLang="ja-JP" sz="2400" b="0" i="0" u="none" strike="noStrike" kern="1200" cap="none" spc="0" normalizeH="0" baseline="0" noProof="0" dirty="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p:txBody>
      </p:sp>
      <p:sp>
        <p:nvSpPr>
          <p:cNvPr id="4" name="テキスト ボックス 3"/>
          <p:cNvSpPr txBox="1"/>
          <p:nvPr/>
        </p:nvSpPr>
        <p:spPr>
          <a:xfrm>
            <a:off x="0" y="5226784"/>
            <a:ext cx="5220072" cy="1631216"/>
          </a:xfrm>
          <a:prstGeom prst="rect">
            <a:avLst/>
          </a:prstGeom>
          <a:noFill/>
        </p:spPr>
        <p:txBody>
          <a:bodyPr wrap="square" rtlCol="0">
            <a:spAutoFit/>
          </a:bodyPr>
          <a:lstStyle/>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Robust unit:</a:t>
            </a:r>
          </a:p>
          <a:p>
            <a:r>
              <a:rPr lang="en-US" altLang="ja-JP" sz="2000" dirty="0">
                <a:solidFill>
                  <a:srgbClr val="000066"/>
                </a:solidFill>
                <a:latin typeface="Arial Unicode MS" pitchFamily="50" charset="-128"/>
                <a:ea typeface="Arial Unicode MS" pitchFamily="50" charset="-128"/>
                <a:cs typeface="Arial Unicode MS" pitchFamily="50" charset="-128"/>
              </a:rPr>
              <a:t> </a:t>
            </a:r>
            <a:r>
              <a:rPr lang="en-US" altLang="ja-JP" sz="2000" dirty="0" smtClean="0">
                <a:solidFill>
                  <a:srgbClr val="000066"/>
                </a:solidFill>
                <a:latin typeface="Arial Unicode MS" pitchFamily="50" charset="-128"/>
                <a:ea typeface="Arial Unicode MS" pitchFamily="50" charset="-128"/>
                <a:cs typeface="Arial Unicode MS" pitchFamily="50" charset="-128"/>
              </a:rPr>
              <a:t>     </a:t>
            </a:r>
            <a:r>
              <a:rPr lang="fr-FR" altLang="ja-JP" sz="2000" dirty="0" smtClean="0">
                <a:solidFill>
                  <a:srgbClr val="000066"/>
                </a:solidFill>
                <a:latin typeface="Arial Unicode MS" pitchFamily="50" charset="-128"/>
                <a:ea typeface="Arial Unicode MS" pitchFamily="50" charset="-128"/>
                <a:cs typeface="Arial Unicode MS" pitchFamily="50" charset="-128"/>
              </a:rPr>
              <a:t>Lys1</a:t>
            </a:r>
            <a:r>
              <a:rPr lang="fr-FR" altLang="ja-JP" sz="2000" dirty="0">
                <a:solidFill>
                  <a:srgbClr val="000066"/>
                </a:solidFill>
                <a:latin typeface="Arial Unicode MS" pitchFamily="50" charset="-128"/>
                <a:ea typeface="Arial Unicode MS" pitchFamily="50" charset="-128"/>
                <a:cs typeface="Arial Unicode MS" pitchFamily="50" charset="-128"/>
              </a:rPr>
              <a:t>-Ala32, Ile55-Cys64</a:t>
            </a:r>
            <a:r>
              <a:rPr lang="fr-FR" altLang="ja-JP" sz="2000" dirty="0" smtClean="0">
                <a:solidFill>
                  <a:srgbClr val="000066"/>
                </a:solidFill>
                <a:latin typeface="Arial Unicode MS" pitchFamily="50" charset="-128"/>
                <a:ea typeface="Arial Unicode MS" pitchFamily="50" charset="-128"/>
                <a:cs typeface="Arial Unicode MS" pitchFamily="50" charset="-128"/>
              </a:rPr>
              <a:t>,</a:t>
            </a:r>
          </a:p>
          <a:p>
            <a:r>
              <a:rPr lang="fr-FR" altLang="ja-JP" sz="2000" dirty="0" smtClean="0">
                <a:solidFill>
                  <a:srgbClr val="000066"/>
                </a:solidFill>
                <a:latin typeface="Arial Unicode MS" pitchFamily="50" charset="-128"/>
                <a:ea typeface="Arial Unicode MS" pitchFamily="50" charset="-128"/>
                <a:cs typeface="Arial Unicode MS" pitchFamily="50" charset="-128"/>
              </a:rPr>
              <a:t>    </a:t>
            </a:r>
            <a:r>
              <a:rPr lang="ja-JP" altLang="en-US" sz="2000" dirty="0" smtClean="0">
                <a:solidFill>
                  <a:srgbClr val="000066"/>
                </a:solidFill>
                <a:latin typeface="Arial Unicode MS" pitchFamily="50" charset="-128"/>
                <a:ea typeface="Arial Unicode MS" pitchFamily="50" charset="-128"/>
                <a:cs typeface="Arial Unicode MS" pitchFamily="50" charset="-128"/>
              </a:rPr>
              <a:t> </a:t>
            </a:r>
            <a:r>
              <a:rPr lang="fr-FR" altLang="ja-JP" sz="2000" dirty="0" smtClean="0">
                <a:solidFill>
                  <a:srgbClr val="000066"/>
                </a:solidFill>
                <a:latin typeface="Arial Unicode MS" pitchFamily="50" charset="-128"/>
                <a:ea typeface="Arial Unicode MS" pitchFamily="50" charset="-128"/>
                <a:cs typeface="Arial Unicode MS" pitchFamily="50" charset="-128"/>
              </a:rPr>
              <a:t> </a:t>
            </a:r>
            <a:r>
              <a:rPr lang="fr-FR" altLang="ja-JP" sz="2000" dirty="0">
                <a:solidFill>
                  <a:srgbClr val="000066"/>
                </a:solidFill>
                <a:latin typeface="Arial Unicode MS" pitchFamily="50" charset="-128"/>
                <a:ea typeface="Arial Unicode MS" pitchFamily="50" charset="-128"/>
                <a:cs typeface="Arial Unicode MS" pitchFamily="50" charset="-128"/>
              </a:rPr>
              <a:t>Leu75-</a:t>
            </a:r>
            <a:r>
              <a:rPr lang="fr-FR" altLang="ja-JP" sz="2000" dirty="0" smtClean="0">
                <a:solidFill>
                  <a:srgbClr val="000066"/>
                </a:solidFill>
                <a:latin typeface="Arial Unicode MS" pitchFamily="50" charset="-128"/>
                <a:ea typeface="Arial Unicode MS" pitchFamily="50" charset="-128"/>
                <a:cs typeface="Arial Unicode MS" pitchFamily="50" charset="-128"/>
              </a:rPr>
              <a:t>Cys115</a:t>
            </a:r>
            <a:endParaRPr lang="en-US" altLang="ja-JP" sz="2000" dirty="0">
              <a:solidFill>
                <a:srgbClr val="000066"/>
              </a:solidFill>
              <a:latin typeface="Arial Unicode MS" pitchFamily="50" charset="-128"/>
              <a:ea typeface="Arial Unicode MS" pitchFamily="50" charset="-128"/>
              <a:cs typeface="Arial Unicode MS" pitchFamily="50" charset="-128"/>
            </a:endParaRP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Average ADM identity: </a:t>
            </a:r>
            <a:r>
              <a:rPr lang="en-US" altLang="ja-JP" sz="2000" b="1" u="sng" dirty="0" smtClean="0">
                <a:solidFill>
                  <a:srgbClr val="000066"/>
                </a:solidFill>
                <a:latin typeface="Arial Unicode MS" pitchFamily="50" charset="-128"/>
                <a:ea typeface="Arial Unicode MS" pitchFamily="50" charset="-128"/>
                <a:cs typeface="Arial Unicode MS" pitchFamily="50" charset="-128"/>
              </a:rPr>
              <a:t>0.78</a:t>
            </a: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 = 0.54</a:t>
            </a:r>
          </a:p>
        </p:txBody>
      </p:sp>
      <p:graphicFrame>
        <p:nvGraphicFramePr>
          <p:cNvPr id="5" name="グラフ 4"/>
          <p:cNvGraphicFramePr>
            <a:graphicFrameLocks/>
          </p:cNvGraphicFramePr>
          <p:nvPr>
            <p:extLst>
              <p:ext uri="{D42A27DB-BD31-4B8C-83A1-F6EECF244321}">
                <p14:modId xmlns:p14="http://schemas.microsoft.com/office/powerpoint/2010/main" val="1310782759"/>
              </p:ext>
            </p:extLst>
          </p:nvPr>
        </p:nvGraphicFramePr>
        <p:xfrm>
          <a:off x="5220072" y="4382224"/>
          <a:ext cx="3923928" cy="2475776"/>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5"/>
          <p:cNvSpPr txBox="1"/>
          <p:nvPr/>
        </p:nvSpPr>
        <p:spPr>
          <a:xfrm>
            <a:off x="179512" y="116632"/>
            <a:ext cx="8276625" cy="461665"/>
          </a:xfrm>
          <a:prstGeom prst="rect">
            <a:avLst/>
          </a:prstGeom>
          <a:noFill/>
          <a:ln>
            <a:solidFill>
              <a:srgbClr val="000066"/>
            </a:solidFill>
          </a:ln>
        </p:spPr>
        <p:txBody>
          <a:bodyPr wrap="none" rtlCol="0">
            <a:spAutoFit/>
          </a:bodyPr>
          <a:lstStyle/>
          <a:p>
            <a:r>
              <a:rPr kumimoji="1" lang="en-US" altLang="ja-JP" sz="2400" b="1" dirty="0" smtClean="0">
                <a:solidFill>
                  <a:srgbClr val="000066"/>
                </a:solidFill>
                <a:latin typeface="Arial Unicode MS" pitchFamily="50" charset="-128"/>
                <a:ea typeface="Arial Unicode MS" pitchFamily="50" charset="-128"/>
                <a:cs typeface="Arial Unicode MS" pitchFamily="50" charset="-128"/>
              </a:rPr>
              <a:t>Summary of BLAST searches and ADM analyses for c-type</a:t>
            </a:r>
            <a:endParaRPr kumimoji="1" lang="ja-JP" altLang="en-US" sz="2400" b="1" dirty="0">
              <a:solidFill>
                <a:srgbClr val="000066"/>
              </a:solidFill>
              <a:latin typeface="Arial Unicode MS" pitchFamily="50" charset="-128"/>
              <a:ea typeface="Arial Unicode MS" pitchFamily="50" charset="-128"/>
              <a:cs typeface="Arial Unicode MS" pitchFamily="50" charset="-128"/>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279433" y="497863"/>
            <a:ext cx="6575471" cy="6202622"/>
            <a:chOff x="369284" y="1526700"/>
            <a:chExt cx="7957594" cy="4078196"/>
          </a:xfrm>
        </p:grpSpPr>
        <p:pic>
          <p:nvPicPr>
            <p:cNvPr id="3" name="図 2"/>
            <p:cNvPicPr>
              <a:picLocks noChangeAspect="1"/>
            </p:cNvPicPr>
            <p:nvPr/>
          </p:nvPicPr>
          <p:blipFill>
            <a:blip r:embed="rId3">
              <a:clrChange>
                <a:clrFrom>
                  <a:srgbClr val="FFFFFF"/>
                </a:clrFrom>
                <a:clrTo>
                  <a:srgbClr val="FFFFFF">
                    <a:alpha val="0"/>
                  </a:srgbClr>
                </a:clrTo>
              </a:clrChange>
            </a:blip>
            <a:stretch>
              <a:fillRect/>
            </a:stretch>
          </p:blipFill>
          <p:spPr>
            <a:xfrm>
              <a:off x="369284" y="1755169"/>
              <a:ext cx="968424" cy="3024223"/>
            </a:xfrm>
            <a:prstGeom prst="rect">
              <a:avLst/>
            </a:prstGeom>
          </p:spPr>
        </p:pic>
        <p:graphicFrame>
          <p:nvGraphicFramePr>
            <p:cNvPr id="4" name="グラフ 3"/>
            <p:cNvGraphicFramePr>
              <a:graphicFrameLocks/>
            </p:cNvGraphicFramePr>
            <p:nvPr>
              <p:extLst>
                <p:ext uri="{D42A27DB-BD31-4B8C-83A1-F6EECF244321}">
                  <p14:modId xmlns:p14="http://schemas.microsoft.com/office/powerpoint/2010/main" val="3314675976"/>
                </p:ext>
              </p:extLst>
            </p:nvPr>
          </p:nvGraphicFramePr>
          <p:xfrm>
            <a:off x="1546698" y="4524896"/>
            <a:ext cx="6780180" cy="1080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図 4"/>
            <p:cNvPicPr>
              <a:picLocks/>
            </p:cNvPicPr>
            <p:nvPr/>
          </p:nvPicPr>
          <p:blipFill rotWithShape="1">
            <a:blip r:embed="rId5">
              <a:clrChange>
                <a:clrFrom>
                  <a:srgbClr val="FFFFFF"/>
                </a:clrFrom>
                <a:clrTo>
                  <a:srgbClr val="FFFFFF">
                    <a:alpha val="0"/>
                  </a:srgbClr>
                </a:clrTo>
              </a:clrChange>
            </a:blip>
            <a:srcRect t="28946"/>
            <a:stretch/>
          </p:blipFill>
          <p:spPr>
            <a:xfrm>
              <a:off x="1958371" y="1526700"/>
              <a:ext cx="6228000" cy="360000"/>
            </a:xfrm>
            <a:prstGeom prst="rect">
              <a:avLst/>
            </a:prstGeom>
          </p:spPr>
        </p:pic>
        <p:pic>
          <p:nvPicPr>
            <p:cNvPr id="6" name="図 5"/>
            <p:cNvPicPr>
              <a:picLocks noChangeAspect="1"/>
            </p:cNvPicPr>
            <p:nvPr/>
          </p:nvPicPr>
          <p:blipFill rotWithShape="1">
            <a:blip r:embed="rId6">
              <a:clrChange>
                <a:clrFrom>
                  <a:srgbClr val="FFFFFF"/>
                </a:clrFrom>
                <a:clrTo>
                  <a:srgbClr val="FFFFFF">
                    <a:alpha val="0"/>
                  </a:srgbClr>
                </a:clrTo>
              </a:clrChange>
            </a:blip>
            <a:srcRect l="19373" t="15982" r="19349" b="42443"/>
            <a:stretch/>
          </p:blipFill>
          <p:spPr>
            <a:xfrm>
              <a:off x="1331956" y="1786455"/>
              <a:ext cx="6904418" cy="2927756"/>
            </a:xfrm>
            <a:prstGeom prst="rect">
              <a:avLst/>
            </a:prstGeom>
          </p:spPr>
        </p:pic>
      </p:grpSp>
      <p:sp>
        <p:nvSpPr>
          <p:cNvPr id="7" name="テキスト ボックス 6"/>
          <p:cNvSpPr txBox="1"/>
          <p:nvPr/>
        </p:nvSpPr>
        <p:spPr>
          <a:xfrm>
            <a:off x="1812631" y="332800"/>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αA</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テキスト ボックス 7"/>
          <p:cNvSpPr txBox="1"/>
          <p:nvPr/>
        </p:nvSpPr>
        <p:spPr>
          <a:xfrm>
            <a:off x="2703540" y="343748"/>
            <a:ext cx="314510" cy="369332"/>
          </a:xfrm>
          <a:prstGeom prst="rect">
            <a:avLst/>
          </a:prstGeom>
          <a:noFill/>
        </p:spPr>
        <p:txBody>
          <a:bodyPr wrap="none" rtlCol="0">
            <a:spAutoFit/>
          </a:bodyPr>
          <a:lstStyle/>
          <a:p>
            <a:r>
              <a:rPr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テキスト ボックス 8"/>
          <p:cNvSpPr txBox="1"/>
          <p:nvPr/>
        </p:nvSpPr>
        <p:spPr>
          <a:xfrm>
            <a:off x="4336198" y="344737"/>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αB</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 name="テキスト ボックス 9"/>
          <p:cNvSpPr txBox="1"/>
          <p:nvPr/>
        </p:nvSpPr>
        <p:spPr>
          <a:xfrm>
            <a:off x="5220072" y="303689"/>
            <a:ext cx="484428"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αC</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p:cNvSpPr txBox="1"/>
          <p:nvPr/>
        </p:nvSpPr>
        <p:spPr>
          <a:xfrm>
            <a:off x="7831926" y="322722"/>
            <a:ext cx="864096" cy="400110"/>
          </a:xfrm>
          <a:prstGeom prst="rect">
            <a:avLst/>
          </a:prstGeom>
          <a:noFill/>
          <a:ln>
            <a:solidFill>
              <a:srgbClr val="4BACC6"/>
            </a:solidFill>
          </a:ln>
        </p:spPr>
        <p:txBody>
          <a:bodyPr wrap="square" rtlCol="0">
            <a:spAutoFit/>
          </a:bodyPr>
          <a:lstStyle/>
          <a:p>
            <a:r>
              <a:rPr kumimoji="1" lang="en-US" altLang="ja-JP" sz="2000" dirty="0" err="1" smtClean="0"/>
              <a:t>i</a:t>
            </a:r>
            <a:r>
              <a:rPr kumimoji="1" lang="en-US" altLang="ja-JP" sz="2000" dirty="0" smtClean="0"/>
              <a:t>-type</a:t>
            </a:r>
            <a:endParaRPr kumimoji="1" lang="ja-JP" altLang="en-US" sz="2000" dirty="0"/>
          </a:p>
        </p:txBody>
      </p:sp>
      <p:grpSp>
        <p:nvGrpSpPr>
          <p:cNvPr id="19" name="グループ化 18"/>
          <p:cNvGrpSpPr/>
          <p:nvPr/>
        </p:nvGrpSpPr>
        <p:grpSpPr>
          <a:xfrm>
            <a:off x="6998368" y="1766117"/>
            <a:ext cx="1886754" cy="2164654"/>
            <a:chOff x="7099662" y="65319"/>
            <a:chExt cx="1886754" cy="2164654"/>
          </a:xfrm>
        </p:grpSpPr>
        <p:pic>
          <p:nvPicPr>
            <p:cNvPr id="20" name="図 19"/>
            <p:cNvPicPr>
              <a:picLocks noChangeAspect="1"/>
            </p:cNvPicPr>
            <p:nvPr/>
          </p:nvPicPr>
          <p:blipFill>
            <a:blip r:embed="rId7">
              <a:clrChange>
                <a:clrFrom>
                  <a:srgbClr val="FFFFFF"/>
                </a:clrFrom>
                <a:clrTo>
                  <a:srgbClr val="FFFFFF">
                    <a:alpha val="0"/>
                  </a:srgbClr>
                </a:clrTo>
              </a:clrChange>
            </a:blip>
            <a:stretch>
              <a:fillRect/>
            </a:stretch>
          </p:blipFill>
          <p:spPr>
            <a:xfrm>
              <a:off x="7099662" y="302340"/>
              <a:ext cx="1886754" cy="1927633"/>
            </a:xfrm>
            <a:prstGeom prst="rect">
              <a:avLst/>
            </a:prstGeom>
          </p:spPr>
        </p:pic>
        <p:sp>
          <p:nvSpPr>
            <p:cNvPr id="21" name="テキスト ボックス 20"/>
            <p:cNvSpPr txBox="1"/>
            <p:nvPr/>
          </p:nvSpPr>
          <p:spPr>
            <a:xfrm>
              <a:off x="7313936" y="1051664"/>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22" name="テキスト ボックス 21"/>
            <p:cNvSpPr txBox="1"/>
            <p:nvPr/>
          </p:nvSpPr>
          <p:spPr>
            <a:xfrm>
              <a:off x="8388424" y="65319"/>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23" name="テキスト ボックス 22"/>
            <p:cNvSpPr txBox="1"/>
            <p:nvPr/>
          </p:nvSpPr>
          <p:spPr>
            <a:xfrm>
              <a:off x="7699531" y="1365806"/>
              <a:ext cx="484428"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lang="en-US" altLang="ja-JP" dirty="0" err="1" smtClean="0">
                  <a:solidFill>
                    <a:srgbClr val="FFFF00"/>
                  </a:solidFill>
                  <a:latin typeface=" Arial"/>
                </a:rPr>
                <a:t>C</a:t>
              </a:r>
              <a:endParaRPr kumimoji="1" lang="ja-JP" altLang="en-US" dirty="0">
                <a:solidFill>
                  <a:srgbClr val="FFFF00"/>
                </a:solidFill>
                <a:latin typeface=" Arial"/>
              </a:endParaRPr>
            </a:p>
          </p:txBody>
        </p:sp>
        <p:sp>
          <p:nvSpPr>
            <p:cNvPr id="24" name="テキスト ボックス 23"/>
            <p:cNvSpPr txBox="1"/>
            <p:nvPr/>
          </p:nvSpPr>
          <p:spPr>
            <a:xfrm>
              <a:off x="8460720" y="1723432"/>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grpSp>
    </p:spTree>
    <p:extLst>
      <p:ext uri="{BB962C8B-B14F-4D97-AF65-F5344CB8AC3E}">
        <p14:creationId xmlns:p14="http://schemas.microsoft.com/office/powerpoint/2010/main" val="8431549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2"/>
          <p:cNvSpPr txBox="1">
            <a:spLocks/>
          </p:cNvSpPr>
          <p:nvPr/>
        </p:nvSpPr>
        <p:spPr>
          <a:xfrm>
            <a:off x="0" y="578297"/>
            <a:ext cx="9144000" cy="3356992"/>
          </a:xfrm>
          <a:prstGeom prst="rect">
            <a:avLst/>
          </a:prstGeom>
        </p:spPr>
        <p:txBody>
          <a:bodyPr>
            <a:noAutofit/>
          </a:bodyPr>
          <a:lstStyle/>
          <a:p>
            <a:pPr marL="342900" marR="0" lvl="2"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Query</a:t>
            </a:r>
            <a:r>
              <a:rPr kumimoji="1" lang="en-US"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ja-JP"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T</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apes</a:t>
            </a:r>
            <a:r>
              <a:rPr kumimoji="1" lang="ja-JP"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japonica</a:t>
            </a:r>
            <a:r>
              <a:rPr kumimoji="1" lang="ja-JP"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lysozyme(</a:t>
            </a:r>
            <a:r>
              <a:rPr kumimoji="1" lang="en-US" altLang="ja-JP" sz="2400" b="0" i="0" u="none" strike="noStrike" kern="1200" cap="none" spc="0" normalizeH="0" baseline="0" noProof="0" dirty="0" err="1" smtClean="0">
                <a:ln>
                  <a:noFill/>
                </a:ln>
                <a:solidFill>
                  <a:srgbClr val="000066"/>
                </a:solidFill>
                <a:effectLst/>
                <a:uLnTx/>
                <a:uFillTx/>
                <a:latin typeface="Arial Unicode MS" pitchFamily="50" charset="-128"/>
                <a:ea typeface="Arial Unicode MS" pitchFamily="50" charset="-128"/>
                <a:cs typeface="Arial Unicode MS" pitchFamily="50" charset="-128"/>
              </a:rPr>
              <a:t>UniprotID</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Q8IU26, PDBID: 2DQA)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The number of sequences: 43</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Average sequence identity: </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45.0%</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22</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included in compact region: 19(86.4%)</a:t>
            </a:r>
          </a:p>
          <a:p>
            <a:pPr lvl="0">
              <a:spcBef>
                <a:spcPct val="20000"/>
              </a:spcBef>
              <a:defRPr/>
            </a:pPr>
            <a:r>
              <a:rPr kumimoji="1" lang="en-US" altLang="ja-JP" sz="2400" b="1"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lang="en-US" altLang="ja-JP" sz="2400" b="1" dirty="0">
                <a:solidFill>
                  <a:srgbClr val="000066"/>
                </a:solidFill>
                <a:latin typeface="Arial Unicode MS" pitchFamily="50" charset="-128"/>
                <a:ea typeface="Arial Unicode MS" pitchFamily="50" charset="-128"/>
                <a:cs typeface="Arial Unicode MS" pitchFamily="50" charset="-128"/>
              </a:rPr>
              <a:t> </a:t>
            </a:r>
            <a:r>
              <a:rPr lang="en-US" altLang="ja-JP" sz="2400" b="1" u="sng" dirty="0">
                <a:solidFill>
                  <a:srgbClr val="000066"/>
                </a:solidFill>
                <a:latin typeface="Arial Unicode MS" pitchFamily="50" charset="-128"/>
                <a:ea typeface="Arial Unicode MS" pitchFamily="50" charset="-128"/>
                <a:cs typeface="Arial Unicode MS" pitchFamily="50" charset="-128"/>
              </a:rPr>
              <a:t>(total number of residues in compact regions/total residues</a:t>
            </a:r>
          </a:p>
          <a:p>
            <a:pPr lvl="0">
              <a:spcBef>
                <a:spcPct val="20000"/>
              </a:spcBef>
              <a:defRPr/>
            </a:pPr>
            <a:r>
              <a:rPr lang="en-US" altLang="ja-JP" sz="2400" b="1" dirty="0">
                <a:solidFill>
                  <a:srgbClr val="000066"/>
                </a:solidFill>
                <a:latin typeface="Arial Unicode MS" pitchFamily="50" charset="-128"/>
                <a:ea typeface="Arial Unicode MS" pitchFamily="50" charset="-128"/>
                <a:cs typeface="Arial Unicode MS" pitchFamily="50" charset="-128"/>
              </a:rPr>
              <a:t>      </a:t>
            </a:r>
            <a:r>
              <a:rPr lang="en-US" altLang="ja-JP" sz="2400" b="1" u="sng" dirty="0" smtClean="0">
                <a:solidFill>
                  <a:srgbClr val="000066"/>
                </a:solidFill>
                <a:latin typeface="Arial Unicode MS" pitchFamily="50" charset="-128"/>
                <a:ea typeface="Arial Unicode MS" pitchFamily="50" charset="-128"/>
                <a:cs typeface="Arial Unicode MS" pitchFamily="50" charset="-128"/>
              </a:rPr>
              <a:t>= 81.3%)</a:t>
            </a:r>
            <a:endPar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1" lang="en-US" altLang="ja-JP" sz="2400" b="0" i="0"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p:txBody>
      </p:sp>
      <p:sp>
        <p:nvSpPr>
          <p:cNvPr id="3" name="テキスト ボックス 2"/>
          <p:cNvSpPr txBox="1"/>
          <p:nvPr/>
        </p:nvSpPr>
        <p:spPr>
          <a:xfrm>
            <a:off x="0" y="4919008"/>
            <a:ext cx="4751706" cy="1938992"/>
          </a:xfrm>
          <a:prstGeom prst="rect">
            <a:avLst/>
          </a:prstGeom>
          <a:noFill/>
        </p:spPr>
        <p:txBody>
          <a:bodyPr wrap="square" rtlCol="0">
            <a:spAutoFit/>
          </a:bodyPr>
          <a:lstStyle/>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Robust unit:</a:t>
            </a:r>
          </a:p>
          <a:p>
            <a:r>
              <a:rPr lang="en-US" altLang="ja-JP" sz="2000" dirty="0">
                <a:solidFill>
                  <a:srgbClr val="000066"/>
                </a:solidFill>
                <a:latin typeface="Arial Unicode MS" pitchFamily="50" charset="-128"/>
                <a:ea typeface="Arial Unicode MS" pitchFamily="50" charset="-128"/>
                <a:cs typeface="Arial Unicode MS" pitchFamily="50" charset="-128"/>
              </a:rPr>
              <a:t> </a:t>
            </a:r>
            <a:r>
              <a:rPr lang="en-US" altLang="ja-JP" sz="2000" dirty="0" smtClean="0">
                <a:solidFill>
                  <a:srgbClr val="000066"/>
                </a:solidFill>
                <a:latin typeface="Arial Unicode MS" pitchFamily="50" charset="-128"/>
                <a:ea typeface="Arial Unicode MS" pitchFamily="50" charset="-128"/>
                <a:cs typeface="Arial Unicode MS" pitchFamily="50" charset="-128"/>
              </a:rPr>
              <a:t>     </a:t>
            </a:r>
            <a:r>
              <a:rPr lang="fr-FR" altLang="ja-JP" sz="2000" dirty="0">
                <a:solidFill>
                  <a:srgbClr val="000066"/>
                </a:solidFill>
                <a:latin typeface="Arial Unicode MS" pitchFamily="50" charset="-128"/>
                <a:ea typeface="Arial Unicode MS" pitchFamily="50" charset="-128"/>
                <a:cs typeface="Arial Unicode MS" pitchFamily="50" charset="-128"/>
              </a:rPr>
              <a:t>Cys10-</a:t>
            </a:r>
            <a:r>
              <a:rPr lang="fr-FR" altLang="ja-JP" sz="2000" dirty="0" smtClean="0">
                <a:solidFill>
                  <a:srgbClr val="000066"/>
                </a:solidFill>
                <a:latin typeface="Arial Unicode MS" pitchFamily="50" charset="-128"/>
                <a:ea typeface="Arial Unicode MS" pitchFamily="50" charset="-128"/>
                <a:cs typeface="Arial Unicode MS" pitchFamily="50" charset="-128"/>
              </a:rPr>
              <a:t>Ile47,Cys60</a:t>
            </a:r>
            <a:r>
              <a:rPr lang="fr-FR" altLang="ja-JP" sz="2000" dirty="0">
                <a:solidFill>
                  <a:srgbClr val="000066"/>
                </a:solidFill>
                <a:latin typeface="Arial Unicode MS" pitchFamily="50" charset="-128"/>
                <a:ea typeface="Arial Unicode MS" pitchFamily="50" charset="-128"/>
                <a:cs typeface="Arial Unicode MS" pitchFamily="50" charset="-128"/>
              </a:rPr>
              <a:t>-</a:t>
            </a:r>
            <a:r>
              <a:rPr lang="fr-FR" altLang="ja-JP" sz="2000" dirty="0" smtClean="0">
                <a:solidFill>
                  <a:srgbClr val="000066"/>
                </a:solidFill>
                <a:latin typeface="Arial Unicode MS" pitchFamily="50" charset="-128"/>
                <a:ea typeface="Arial Unicode MS" pitchFamily="50" charset="-128"/>
                <a:cs typeface="Arial Unicode MS" pitchFamily="50" charset="-128"/>
              </a:rPr>
              <a:t>His80,</a:t>
            </a:r>
          </a:p>
          <a:p>
            <a:r>
              <a:rPr lang="fr-FR" altLang="ja-JP" sz="2000" dirty="0" smtClean="0">
                <a:solidFill>
                  <a:srgbClr val="000066"/>
                </a:solidFill>
                <a:latin typeface="Arial Unicode MS" pitchFamily="50" charset="-128"/>
                <a:ea typeface="Arial Unicode MS" pitchFamily="50" charset="-128"/>
                <a:cs typeface="Arial Unicode MS" pitchFamily="50" charset="-128"/>
              </a:rPr>
              <a:t>      Cys84-Cys102</a:t>
            </a: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Average ADM identity: </a:t>
            </a:r>
            <a:r>
              <a:rPr lang="en-US" altLang="ja-JP" sz="2000" b="1" u="sng" dirty="0" smtClean="0">
                <a:solidFill>
                  <a:srgbClr val="000066"/>
                </a:solidFill>
                <a:latin typeface="Arial Unicode MS" pitchFamily="50" charset="-128"/>
                <a:ea typeface="Arial Unicode MS" pitchFamily="50" charset="-128"/>
                <a:cs typeface="Arial Unicode MS" pitchFamily="50" charset="-128"/>
              </a:rPr>
              <a:t>0.69</a:t>
            </a: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 = 0.095</a:t>
            </a:r>
          </a:p>
          <a:p>
            <a:r>
              <a:rPr lang="fr-FR" altLang="ja-JP" sz="2000" dirty="0" smtClean="0">
                <a:solidFill>
                  <a:srgbClr val="000066"/>
                </a:solidFill>
                <a:latin typeface="Arial Unicode MS" pitchFamily="50" charset="-128"/>
                <a:ea typeface="Arial Unicode MS" pitchFamily="50" charset="-128"/>
                <a:cs typeface="Arial Unicode MS" pitchFamily="50" charset="-128"/>
              </a:rPr>
              <a:t>      </a:t>
            </a:r>
          </a:p>
        </p:txBody>
      </p:sp>
      <p:graphicFrame>
        <p:nvGraphicFramePr>
          <p:cNvPr id="4" name="グラフ 3"/>
          <p:cNvGraphicFramePr>
            <a:graphicFrameLocks/>
          </p:cNvGraphicFramePr>
          <p:nvPr>
            <p:extLst>
              <p:ext uri="{D42A27DB-BD31-4B8C-83A1-F6EECF244321}">
                <p14:modId xmlns:p14="http://schemas.microsoft.com/office/powerpoint/2010/main" val="2083357193"/>
              </p:ext>
            </p:extLst>
          </p:nvPr>
        </p:nvGraphicFramePr>
        <p:xfrm>
          <a:off x="4543400" y="4166584"/>
          <a:ext cx="4572000" cy="2710594"/>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p:nvPr/>
        </p:nvSpPr>
        <p:spPr>
          <a:xfrm>
            <a:off x="179512" y="116632"/>
            <a:ext cx="8276625" cy="461665"/>
          </a:xfrm>
          <a:prstGeom prst="rect">
            <a:avLst/>
          </a:prstGeom>
          <a:noFill/>
          <a:ln>
            <a:solidFill>
              <a:srgbClr val="000066"/>
            </a:solidFill>
          </a:ln>
        </p:spPr>
        <p:txBody>
          <a:bodyPr wrap="none" rtlCol="0">
            <a:spAutoFit/>
          </a:bodyPr>
          <a:lstStyle/>
          <a:p>
            <a:r>
              <a:rPr kumimoji="1" lang="en-US" altLang="ja-JP" sz="2400" b="1" dirty="0" smtClean="0">
                <a:solidFill>
                  <a:srgbClr val="000066"/>
                </a:solidFill>
                <a:latin typeface="Arial Unicode MS" pitchFamily="50" charset="-128"/>
                <a:ea typeface="Arial Unicode MS" pitchFamily="50" charset="-128"/>
                <a:cs typeface="Arial Unicode MS" pitchFamily="50" charset="-128"/>
              </a:rPr>
              <a:t>Summary of BLAST searches and ADM analyses for </a:t>
            </a:r>
            <a:r>
              <a:rPr kumimoji="1" lang="en-US" altLang="ja-JP" sz="2400" b="1" dirty="0" err="1" smtClean="0">
                <a:solidFill>
                  <a:srgbClr val="000066"/>
                </a:solidFill>
                <a:latin typeface="Arial Unicode MS" pitchFamily="50" charset="-128"/>
                <a:ea typeface="Arial Unicode MS" pitchFamily="50" charset="-128"/>
                <a:cs typeface="Arial Unicode MS" pitchFamily="50" charset="-128"/>
              </a:rPr>
              <a:t>i</a:t>
            </a:r>
            <a:r>
              <a:rPr kumimoji="1" lang="en-US" altLang="ja-JP" sz="2400" b="1" dirty="0" smtClean="0">
                <a:solidFill>
                  <a:srgbClr val="000066"/>
                </a:solidFill>
                <a:latin typeface="Arial Unicode MS" pitchFamily="50" charset="-128"/>
                <a:ea typeface="Arial Unicode MS" pitchFamily="50" charset="-128"/>
                <a:cs typeface="Arial Unicode MS" pitchFamily="50" charset="-128"/>
              </a:rPr>
              <a:t>-type</a:t>
            </a:r>
            <a:endParaRPr kumimoji="1" lang="ja-JP" altLang="en-US" sz="2400" b="1" dirty="0">
              <a:solidFill>
                <a:srgbClr val="000066"/>
              </a:solidFill>
              <a:latin typeface="Arial Unicode MS" pitchFamily="50" charset="-128"/>
              <a:ea typeface="Arial Unicode MS" pitchFamily="50" charset="-128"/>
              <a:cs typeface="Arial Unicode MS" pitchFamily="50" charset="-128"/>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グループ化 1"/>
          <p:cNvGrpSpPr/>
          <p:nvPr/>
        </p:nvGrpSpPr>
        <p:grpSpPr>
          <a:xfrm>
            <a:off x="170138" y="620688"/>
            <a:ext cx="7210174" cy="5616624"/>
            <a:chOff x="170138" y="1435101"/>
            <a:chExt cx="8821462" cy="3719825"/>
          </a:xfrm>
        </p:grpSpPr>
        <p:pic>
          <p:nvPicPr>
            <p:cNvPr id="3" name="図 2"/>
            <p:cNvPicPr>
              <a:picLocks noChangeAspect="1"/>
            </p:cNvPicPr>
            <p:nvPr/>
          </p:nvPicPr>
          <p:blipFill>
            <a:blip r:embed="rId3">
              <a:clrChange>
                <a:clrFrom>
                  <a:srgbClr val="FFFFFF"/>
                </a:clrFrom>
                <a:clrTo>
                  <a:srgbClr val="FFFFFF">
                    <a:alpha val="0"/>
                  </a:srgbClr>
                </a:clrTo>
              </a:clrChange>
            </a:blip>
            <a:stretch>
              <a:fillRect/>
            </a:stretch>
          </p:blipFill>
          <p:spPr>
            <a:xfrm>
              <a:off x="170138" y="1681205"/>
              <a:ext cx="769099" cy="2468500"/>
            </a:xfrm>
            <a:prstGeom prst="rect">
              <a:avLst/>
            </a:prstGeom>
          </p:spPr>
        </p:pic>
        <p:graphicFrame>
          <p:nvGraphicFramePr>
            <p:cNvPr id="4" name="グラフ 3"/>
            <p:cNvGraphicFramePr>
              <a:graphicFrameLocks/>
            </p:cNvGraphicFramePr>
            <p:nvPr>
              <p:extLst>
                <p:ext uri="{D42A27DB-BD31-4B8C-83A1-F6EECF244321}">
                  <p14:modId xmlns:p14="http://schemas.microsoft.com/office/powerpoint/2010/main" val="2177646705"/>
                </p:ext>
              </p:extLst>
            </p:nvPr>
          </p:nvGraphicFramePr>
          <p:xfrm>
            <a:off x="1079501" y="4074926"/>
            <a:ext cx="7912099" cy="1080000"/>
          </p:xfrm>
          <a:graphic>
            <a:graphicData uri="http://schemas.openxmlformats.org/drawingml/2006/chart">
              <c:chart xmlns:c="http://schemas.openxmlformats.org/drawingml/2006/chart" xmlns:r="http://schemas.openxmlformats.org/officeDocument/2006/relationships" r:id="rId4"/>
            </a:graphicData>
          </a:graphic>
        </p:graphicFrame>
        <p:pic>
          <p:nvPicPr>
            <p:cNvPr id="5" name="図 4"/>
            <p:cNvPicPr>
              <a:picLocks/>
            </p:cNvPicPr>
            <p:nvPr/>
          </p:nvPicPr>
          <p:blipFill rotWithShape="1">
            <a:blip r:embed="rId5">
              <a:clrChange>
                <a:clrFrom>
                  <a:srgbClr val="FFFFFF"/>
                </a:clrFrom>
                <a:clrTo>
                  <a:srgbClr val="FFFFFF">
                    <a:alpha val="0"/>
                  </a:srgbClr>
                </a:clrTo>
              </a:clrChange>
            </a:blip>
            <a:srcRect t="23394"/>
            <a:stretch/>
          </p:blipFill>
          <p:spPr>
            <a:xfrm>
              <a:off x="1502995" y="1435101"/>
              <a:ext cx="7272000" cy="360000"/>
            </a:xfrm>
            <a:prstGeom prst="rect">
              <a:avLst/>
            </a:prstGeom>
          </p:spPr>
        </p:pic>
        <p:pic>
          <p:nvPicPr>
            <p:cNvPr id="6" name="図 5"/>
            <p:cNvPicPr>
              <a:picLocks noChangeAspect="1"/>
            </p:cNvPicPr>
            <p:nvPr/>
          </p:nvPicPr>
          <p:blipFill rotWithShape="1">
            <a:blip r:embed="rId6">
              <a:clrChange>
                <a:clrFrom>
                  <a:srgbClr val="FFFFFF"/>
                </a:clrFrom>
                <a:clrTo>
                  <a:srgbClr val="FFFFFF">
                    <a:alpha val="0"/>
                  </a:srgbClr>
                </a:clrTo>
              </a:clrChange>
            </a:blip>
            <a:srcRect l="4172" t="9500" r="8147" b="48124"/>
            <a:stretch/>
          </p:blipFill>
          <p:spPr>
            <a:xfrm>
              <a:off x="991136" y="1698926"/>
              <a:ext cx="7866101" cy="2376000"/>
            </a:xfrm>
            <a:prstGeom prst="rect">
              <a:avLst/>
            </a:prstGeom>
          </p:spPr>
        </p:pic>
      </p:grpSp>
      <p:sp>
        <p:nvSpPr>
          <p:cNvPr id="8" name="テキスト ボックス 7"/>
          <p:cNvSpPr txBox="1"/>
          <p:nvPr/>
        </p:nvSpPr>
        <p:spPr>
          <a:xfrm>
            <a:off x="7812360" y="251545"/>
            <a:ext cx="936104" cy="400110"/>
          </a:xfrm>
          <a:prstGeom prst="rect">
            <a:avLst/>
          </a:prstGeom>
          <a:noFill/>
          <a:ln>
            <a:solidFill>
              <a:srgbClr val="4BACC6"/>
            </a:solidFill>
          </a:ln>
        </p:spPr>
        <p:txBody>
          <a:bodyPr wrap="square" rtlCol="0">
            <a:spAutoFit/>
          </a:bodyPr>
          <a:lstStyle/>
          <a:p>
            <a:r>
              <a:rPr lang="en-US" altLang="ja-JP" sz="2000" dirty="0"/>
              <a:t>G</a:t>
            </a:r>
            <a:r>
              <a:rPr kumimoji="1" lang="en-US" altLang="ja-JP" sz="2000" dirty="0" smtClean="0"/>
              <a:t>-type</a:t>
            </a:r>
            <a:endParaRPr kumimoji="1" lang="ja-JP" altLang="en-US" sz="2000" dirty="0"/>
          </a:p>
        </p:txBody>
      </p:sp>
      <p:sp>
        <p:nvSpPr>
          <p:cNvPr id="9" name="テキスト ボックス 8"/>
          <p:cNvSpPr txBox="1"/>
          <p:nvPr/>
        </p:nvSpPr>
        <p:spPr>
          <a:xfrm>
            <a:off x="2900214" y="451600"/>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αA</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 name="テキスト ボックス 9"/>
          <p:cNvSpPr txBox="1"/>
          <p:nvPr/>
        </p:nvSpPr>
        <p:spPr>
          <a:xfrm>
            <a:off x="4231406" y="460045"/>
            <a:ext cx="314510" cy="369332"/>
          </a:xfrm>
          <a:prstGeom prst="rect">
            <a:avLst/>
          </a:prstGeom>
          <a:noFill/>
        </p:spPr>
        <p:txBody>
          <a:bodyPr wrap="none" rtlCol="0">
            <a:spAutoFit/>
          </a:bodyPr>
          <a:lstStyle/>
          <a:p>
            <a:r>
              <a:rPr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テキスト ボックス 10"/>
          <p:cNvSpPr txBox="1"/>
          <p:nvPr/>
        </p:nvSpPr>
        <p:spPr>
          <a:xfrm>
            <a:off x="5292080" y="466989"/>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αB</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p:cNvSpPr txBox="1"/>
          <p:nvPr/>
        </p:nvSpPr>
        <p:spPr>
          <a:xfrm>
            <a:off x="5868144" y="436022"/>
            <a:ext cx="484428"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αC</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20" name="グループ化 19"/>
          <p:cNvGrpSpPr/>
          <p:nvPr/>
        </p:nvGrpSpPr>
        <p:grpSpPr>
          <a:xfrm>
            <a:off x="7162199" y="1642461"/>
            <a:ext cx="1889381" cy="2340722"/>
            <a:chOff x="2304875" y="3657154"/>
            <a:chExt cx="1889381" cy="2340722"/>
          </a:xfrm>
        </p:grpSpPr>
        <p:pic>
          <p:nvPicPr>
            <p:cNvPr id="21" name="図 20"/>
            <p:cNvPicPr>
              <a:picLocks noChangeAspect="1"/>
            </p:cNvPicPr>
            <p:nvPr/>
          </p:nvPicPr>
          <p:blipFill>
            <a:blip r:embed="rId7">
              <a:clrChange>
                <a:clrFrom>
                  <a:srgbClr val="FFFFFF"/>
                </a:clrFrom>
                <a:clrTo>
                  <a:srgbClr val="FFFFFF">
                    <a:alpha val="0"/>
                  </a:srgbClr>
                </a:clrTo>
              </a:clrChange>
            </a:blip>
            <a:stretch>
              <a:fillRect/>
            </a:stretch>
          </p:blipFill>
          <p:spPr>
            <a:xfrm>
              <a:off x="2304875" y="3657154"/>
              <a:ext cx="1874187" cy="2340722"/>
            </a:xfrm>
            <a:prstGeom prst="rect">
              <a:avLst/>
            </a:prstGeom>
          </p:spPr>
        </p:pic>
        <p:sp>
          <p:nvSpPr>
            <p:cNvPr id="22" name="テキスト ボックス 21"/>
            <p:cNvSpPr txBox="1"/>
            <p:nvPr/>
          </p:nvSpPr>
          <p:spPr>
            <a:xfrm>
              <a:off x="2927278" y="4268204"/>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23" name="テキスト ボックス 22"/>
            <p:cNvSpPr txBox="1"/>
            <p:nvPr/>
          </p:nvSpPr>
          <p:spPr>
            <a:xfrm>
              <a:off x="3882952" y="4083415"/>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24" name="テキスト ボックス 23"/>
            <p:cNvSpPr txBox="1"/>
            <p:nvPr/>
          </p:nvSpPr>
          <p:spPr>
            <a:xfrm>
              <a:off x="2442850" y="5342559"/>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sp>
          <p:nvSpPr>
            <p:cNvPr id="25" name="テキスト ボックス 24"/>
            <p:cNvSpPr txBox="1"/>
            <p:nvPr/>
          </p:nvSpPr>
          <p:spPr>
            <a:xfrm>
              <a:off x="3395632" y="5590644"/>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grpSp>
    </p:spTree>
    <p:extLst>
      <p:ext uri="{BB962C8B-B14F-4D97-AF65-F5344CB8AC3E}">
        <p14:creationId xmlns:p14="http://schemas.microsoft.com/office/powerpoint/2010/main" val="35031216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2"/>
          <p:cNvSpPr txBox="1">
            <a:spLocks/>
          </p:cNvSpPr>
          <p:nvPr/>
        </p:nvSpPr>
        <p:spPr>
          <a:xfrm>
            <a:off x="107504" y="764704"/>
            <a:ext cx="9036496" cy="5347230"/>
          </a:xfrm>
          <a:prstGeom prst="rect">
            <a:avLst/>
          </a:prstGeom>
        </p:spPr>
        <p:txBody>
          <a:bodyPr>
            <a:normAutofit/>
          </a:bodyPr>
          <a:lstStyle/>
          <a:p>
            <a:pPr marL="342900" marR="0" lvl="1" indent="-342900" algn="l" defTabSz="914400" rtl="0" eaLnBrk="1" fontAlgn="auto" latinLnBrk="0" hangingPunct="1">
              <a:lnSpc>
                <a:spcPct val="100000"/>
              </a:lnSpc>
              <a:spcBef>
                <a:spcPct val="20000"/>
              </a:spcBef>
              <a:spcAft>
                <a:spcPts val="0"/>
              </a:spcAft>
              <a:buClrTx/>
              <a:buSzTx/>
              <a:buFont typeface="Arial"/>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Query</a:t>
            </a:r>
            <a:r>
              <a:rPr kumimoji="1" lang="en-US"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Goose </a:t>
            </a:r>
            <a:r>
              <a:rPr kumimoji="1" lang="en-US" altLang="ja-JP" sz="2400" b="0" i="0" u="none" strike="noStrike" kern="1200" cap="none" spc="0" normalizeH="0" baseline="0" noProof="0" dirty="0" err="1" smtClean="0">
                <a:ln>
                  <a:noFill/>
                </a:ln>
                <a:solidFill>
                  <a:srgbClr val="000066"/>
                </a:solidFill>
                <a:effectLst/>
                <a:uLnTx/>
                <a:uFillTx/>
                <a:latin typeface="Arial Unicode MS" pitchFamily="50" charset="-128"/>
                <a:ea typeface="Arial Unicode MS" pitchFamily="50" charset="-128"/>
                <a:cs typeface="Arial Unicode MS" pitchFamily="50" charset="-128"/>
              </a:rPr>
              <a:t>lysozyme</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t>
            </a:r>
            <a:r>
              <a:rPr kumimoji="1" lang="en-US" altLang="ja-JP" sz="2400" b="0" i="0" u="none" strike="noStrike" kern="1200" cap="none" spc="0" normalizeH="0" baseline="0" noProof="0" dirty="0" err="1" smtClean="0">
                <a:ln>
                  <a:noFill/>
                </a:ln>
                <a:solidFill>
                  <a:srgbClr val="000066"/>
                </a:solidFill>
                <a:effectLst/>
                <a:uLnTx/>
                <a:uFillTx/>
                <a:latin typeface="Arial Unicode MS" pitchFamily="50" charset="-128"/>
                <a:ea typeface="Arial Unicode MS" pitchFamily="50" charset="-128"/>
                <a:cs typeface="Arial Unicode MS" pitchFamily="50" charset="-128"/>
              </a:rPr>
              <a:t>UniprotID</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P00718, PDBID: 153L)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The number of sequences: </a:t>
            </a:r>
            <a:r>
              <a:rPr kumimoji="1" lang="ja-JP"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6</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2</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Average sequence identity: </a:t>
            </a:r>
            <a:r>
              <a:rPr kumimoji="1" lang="ja-JP"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5</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1.2%</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33</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included in compact region: 25(75.8%)</a:t>
            </a:r>
          </a:p>
          <a:p>
            <a:pPr lvl="0">
              <a:spcBef>
                <a:spcPct val="20000"/>
              </a:spcBef>
              <a:defRPr/>
            </a:pPr>
            <a:r>
              <a:rPr lang="en-US" altLang="ja-JP" sz="2400" b="1" dirty="0">
                <a:solidFill>
                  <a:srgbClr val="000066"/>
                </a:solidFill>
                <a:latin typeface="Arial Unicode MS" pitchFamily="50" charset="-128"/>
                <a:ea typeface="Arial Unicode MS" pitchFamily="50" charset="-128"/>
                <a:cs typeface="Arial Unicode MS" pitchFamily="50" charset="-128"/>
              </a:rPr>
              <a:t> </a:t>
            </a:r>
            <a:r>
              <a:rPr lang="en-US" altLang="ja-JP" sz="2400" b="1" dirty="0" smtClean="0">
                <a:solidFill>
                  <a:srgbClr val="000066"/>
                </a:solidFill>
                <a:latin typeface="Arial Unicode MS" pitchFamily="50" charset="-128"/>
                <a:ea typeface="Arial Unicode MS" pitchFamily="50" charset="-128"/>
                <a:cs typeface="Arial Unicode MS" pitchFamily="50" charset="-128"/>
              </a:rPr>
              <a:t>   </a:t>
            </a:r>
            <a:r>
              <a:rPr lang="en-US" altLang="ja-JP" sz="2400" b="1" u="sng" dirty="0">
                <a:solidFill>
                  <a:srgbClr val="000066"/>
                </a:solidFill>
                <a:latin typeface="Arial Unicode MS" pitchFamily="50" charset="-128"/>
                <a:ea typeface="Arial Unicode MS" pitchFamily="50" charset="-128"/>
                <a:cs typeface="Arial Unicode MS" pitchFamily="50" charset="-128"/>
              </a:rPr>
              <a:t>(total number of residues in compact </a:t>
            </a:r>
            <a:r>
              <a:rPr lang="en-US" altLang="ja-JP" sz="2400" b="1" u="sng" dirty="0" smtClean="0">
                <a:solidFill>
                  <a:srgbClr val="000066"/>
                </a:solidFill>
                <a:latin typeface="Arial Unicode MS" pitchFamily="50" charset="-128"/>
                <a:ea typeface="Arial Unicode MS" pitchFamily="50" charset="-128"/>
                <a:cs typeface="Arial Unicode MS" pitchFamily="50" charset="-128"/>
              </a:rPr>
              <a:t>regions/total residues</a:t>
            </a:r>
            <a:endParaRPr lang="en-US" altLang="ja-JP" sz="2400" b="1" u="sng" dirty="0">
              <a:solidFill>
                <a:srgbClr val="000066"/>
              </a:solidFill>
              <a:latin typeface="Arial Unicode MS" pitchFamily="50" charset="-128"/>
              <a:ea typeface="Arial Unicode MS" pitchFamily="50" charset="-128"/>
              <a:cs typeface="Arial Unicode MS" pitchFamily="50" charset="-128"/>
            </a:endParaRPr>
          </a:p>
          <a:p>
            <a:pPr lvl="0">
              <a:spcBef>
                <a:spcPct val="20000"/>
              </a:spcBef>
              <a:defRPr/>
            </a:pPr>
            <a:r>
              <a:rPr lang="en-US" altLang="ja-JP" sz="2400" b="1" dirty="0">
                <a:solidFill>
                  <a:srgbClr val="000066"/>
                </a:solidFill>
                <a:latin typeface="Arial Unicode MS" pitchFamily="50" charset="-128"/>
                <a:ea typeface="Arial Unicode MS" pitchFamily="50" charset="-128"/>
                <a:cs typeface="Arial Unicode MS" pitchFamily="50" charset="-128"/>
              </a:rPr>
              <a:t>      </a:t>
            </a:r>
            <a:r>
              <a:rPr lang="en-US" altLang="ja-JP" sz="2400" b="1" u="sng" dirty="0">
                <a:solidFill>
                  <a:srgbClr val="000066"/>
                </a:solidFill>
                <a:latin typeface="Arial Unicode MS" pitchFamily="50" charset="-128"/>
                <a:ea typeface="Arial Unicode MS" pitchFamily="50" charset="-128"/>
                <a:cs typeface="Arial Unicode MS" pitchFamily="50" charset="-128"/>
              </a:rPr>
              <a:t>= </a:t>
            </a:r>
            <a:r>
              <a:rPr lang="en-US" altLang="ja-JP" sz="2400" b="1" u="sng" dirty="0" smtClean="0">
                <a:solidFill>
                  <a:srgbClr val="000066"/>
                </a:solidFill>
                <a:latin typeface="Arial Unicode MS" pitchFamily="50" charset="-128"/>
                <a:ea typeface="Arial Unicode MS" pitchFamily="50" charset="-128"/>
                <a:cs typeface="Arial Unicode MS" pitchFamily="50" charset="-128"/>
              </a:rPr>
              <a:t>64.8%)</a:t>
            </a:r>
            <a:endPar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p:txBody>
      </p:sp>
      <p:sp>
        <p:nvSpPr>
          <p:cNvPr id="3" name="テキスト ボックス 2"/>
          <p:cNvSpPr txBox="1"/>
          <p:nvPr/>
        </p:nvSpPr>
        <p:spPr>
          <a:xfrm>
            <a:off x="27143" y="4919008"/>
            <a:ext cx="4751706" cy="1938992"/>
          </a:xfrm>
          <a:prstGeom prst="rect">
            <a:avLst/>
          </a:prstGeom>
          <a:noFill/>
        </p:spPr>
        <p:txBody>
          <a:bodyPr wrap="square" rtlCol="0">
            <a:spAutoFit/>
          </a:bodyPr>
          <a:lstStyle/>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Robust unit:</a:t>
            </a:r>
          </a:p>
          <a:p>
            <a:r>
              <a:rPr lang="en-US" altLang="ja-JP" sz="2000" dirty="0">
                <a:solidFill>
                  <a:srgbClr val="000066"/>
                </a:solidFill>
                <a:latin typeface="Arial Unicode MS" pitchFamily="50" charset="-128"/>
                <a:ea typeface="Arial Unicode MS" pitchFamily="50" charset="-128"/>
                <a:cs typeface="Arial Unicode MS" pitchFamily="50" charset="-128"/>
              </a:rPr>
              <a:t> </a:t>
            </a:r>
            <a:r>
              <a:rPr lang="en-US" altLang="ja-JP" sz="2000" dirty="0" smtClean="0">
                <a:solidFill>
                  <a:srgbClr val="000066"/>
                </a:solidFill>
                <a:latin typeface="Arial Unicode MS" pitchFamily="50" charset="-128"/>
                <a:ea typeface="Arial Unicode MS" pitchFamily="50" charset="-128"/>
                <a:cs typeface="Arial Unicode MS" pitchFamily="50" charset="-128"/>
              </a:rPr>
              <a:t>     </a:t>
            </a:r>
            <a:r>
              <a:rPr lang="fr-FR" altLang="ja-JP" sz="2000" dirty="0" smtClean="0">
                <a:solidFill>
                  <a:srgbClr val="000066"/>
                </a:solidFill>
                <a:latin typeface="Arial Unicode MS" pitchFamily="50" charset="-128"/>
                <a:ea typeface="Arial Unicode MS" pitchFamily="50" charset="-128"/>
                <a:cs typeface="Arial Unicode MS" pitchFamily="50" charset="-128"/>
              </a:rPr>
              <a:t>Val8</a:t>
            </a:r>
            <a:r>
              <a:rPr lang="fr-FR" altLang="ja-JP" sz="2000" dirty="0">
                <a:solidFill>
                  <a:srgbClr val="000066"/>
                </a:solidFill>
                <a:latin typeface="Arial Unicode MS" pitchFamily="50" charset="-128"/>
                <a:ea typeface="Arial Unicode MS" pitchFamily="50" charset="-128"/>
                <a:cs typeface="Arial Unicode MS" pitchFamily="50" charset="-128"/>
              </a:rPr>
              <a:t>-Met45, Ile52-Ile70, </a:t>
            </a:r>
            <a:endParaRPr lang="fr-FR" altLang="ja-JP" sz="2000" dirty="0" smtClean="0">
              <a:solidFill>
                <a:srgbClr val="000066"/>
              </a:solidFill>
              <a:latin typeface="Arial Unicode MS" pitchFamily="50" charset="-128"/>
              <a:ea typeface="Arial Unicode MS" pitchFamily="50" charset="-128"/>
              <a:cs typeface="Arial Unicode MS" pitchFamily="50" charset="-128"/>
            </a:endParaRPr>
          </a:p>
          <a:p>
            <a:r>
              <a:rPr lang="fr-FR" altLang="ja-JP" sz="2000" dirty="0" smtClean="0">
                <a:solidFill>
                  <a:srgbClr val="000066"/>
                </a:solidFill>
                <a:latin typeface="Arial Unicode MS" pitchFamily="50" charset="-128"/>
                <a:ea typeface="Arial Unicode MS" pitchFamily="50" charset="-128"/>
                <a:cs typeface="Arial Unicode MS" pitchFamily="50" charset="-128"/>
              </a:rPr>
              <a:t>      Ile119-Ile127</a:t>
            </a:r>
            <a:r>
              <a:rPr lang="fr-FR" altLang="ja-JP" sz="2000" dirty="0">
                <a:solidFill>
                  <a:srgbClr val="000066"/>
                </a:solidFill>
                <a:latin typeface="Arial Unicode MS" pitchFamily="50" charset="-128"/>
                <a:ea typeface="Arial Unicode MS" pitchFamily="50" charset="-128"/>
                <a:cs typeface="Arial Unicode MS" pitchFamily="50" charset="-128"/>
              </a:rPr>
              <a:t>, Gly143-Tyr180</a:t>
            </a:r>
            <a:endParaRPr lang="ja-JP" altLang="en-US" sz="2000" dirty="0">
              <a:solidFill>
                <a:srgbClr val="000066"/>
              </a:solidFill>
              <a:latin typeface="Arial Unicode MS" pitchFamily="50" charset="-128"/>
              <a:ea typeface="Arial Unicode MS" pitchFamily="50" charset="-128"/>
              <a:cs typeface="Arial Unicode MS" pitchFamily="50" charset="-128"/>
            </a:endParaRP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Average ADM identity: </a:t>
            </a:r>
            <a:r>
              <a:rPr lang="en-US" altLang="ja-JP" sz="2000" b="1" u="sng" dirty="0" smtClean="0">
                <a:solidFill>
                  <a:srgbClr val="000066"/>
                </a:solidFill>
                <a:latin typeface="Arial Unicode MS" pitchFamily="50" charset="-128"/>
                <a:ea typeface="Arial Unicode MS" pitchFamily="50" charset="-128"/>
                <a:cs typeface="Arial Unicode MS" pitchFamily="50" charset="-128"/>
              </a:rPr>
              <a:t>0.77</a:t>
            </a: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 = 0.37</a:t>
            </a:r>
          </a:p>
          <a:p>
            <a:r>
              <a:rPr lang="fr-FR" altLang="ja-JP" sz="2000" dirty="0" smtClean="0">
                <a:solidFill>
                  <a:srgbClr val="000066"/>
                </a:solidFill>
                <a:latin typeface="Arial Unicode MS" pitchFamily="50" charset="-128"/>
                <a:ea typeface="Arial Unicode MS" pitchFamily="50" charset="-128"/>
                <a:cs typeface="Arial Unicode MS" pitchFamily="50" charset="-128"/>
              </a:rPr>
              <a:t>      </a:t>
            </a:r>
          </a:p>
        </p:txBody>
      </p:sp>
      <p:graphicFrame>
        <p:nvGraphicFramePr>
          <p:cNvPr id="4" name="グラフ 3"/>
          <p:cNvGraphicFramePr>
            <a:graphicFrameLocks/>
          </p:cNvGraphicFramePr>
          <p:nvPr>
            <p:extLst>
              <p:ext uri="{D42A27DB-BD31-4B8C-83A1-F6EECF244321}">
                <p14:modId xmlns:p14="http://schemas.microsoft.com/office/powerpoint/2010/main" val="4148545606"/>
              </p:ext>
            </p:extLst>
          </p:nvPr>
        </p:nvGraphicFramePr>
        <p:xfrm>
          <a:off x="4572000" y="3996221"/>
          <a:ext cx="4572000" cy="2861779"/>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p:nvPr/>
        </p:nvSpPr>
        <p:spPr>
          <a:xfrm>
            <a:off x="179512" y="116632"/>
            <a:ext cx="8276625" cy="461665"/>
          </a:xfrm>
          <a:prstGeom prst="rect">
            <a:avLst/>
          </a:prstGeom>
          <a:noFill/>
          <a:ln>
            <a:solidFill>
              <a:srgbClr val="000066"/>
            </a:solidFill>
          </a:ln>
        </p:spPr>
        <p:txBody>
          <a:bodyPr wrap="none" rtlCol="0">
            <a:spAutoFit/>
          </a:bodyPr>
          <a:lstStyle/>
          <a:p>
            <a:r>
              <a:rPr kumimoji="1" lang="en-US" altLang="ja-JP" sz="2400" b="1" dirty="0" smtClean="0">
                <a:solidFill>
                  <a:srgbClr val="000066"/>
                </a:solidFill>
                <a:latin typeface="Arial Unicode MS" pitchFamily="50" charset="-128"/>
                <a:ea typeface="Arial Unicode MS" pitchFamily="50" charset="-128"/>
                <a:cs typeface="Arial Unicode MS" pitchFamily="50" charset="-128"/>
              </a:rPr>
              <a:t>Summary of BLAST searches and ADM analyses for </a:t>
            </a:r>
            <a:r>
              <a:rPr lang="en-US" altLang="ja-JP" sz="2400" b="1" dirty="0" smtClean="0">
                <a:solidFill>
                  <a:srgbClr val="000066"/>
                </a:solidFill>
                <a:latin typeface="Arial Unicode MS" pitchFamily="50" charset="-128"/>
                <a:ea typeface="Arial Unicode MS" pitchFamily="50" charset="-128"/>
                <a:cs typeface="Arial Unicode MS" pitchFamily="50" charset="-128"/>
              </a:rPr>
              <a:t>g</a:t>
            </a:r>
            <a:r>
              <a:rPr kumimoji="1" lang="en-US" altLang="ja-JP" sz="2400" b="1" dirty="0" smtClean="0">
                <a:solidFill>
                  <a:srgbClr val="000066"/>
                </a:solidFill>
                <a:latin typeface="Arial Unicode MS" pitchFamily="50" charset="-128"/>
                <a:ea typeface="Arial Unicode MS" pitchFamily="50" charset="-128"/>
                <a:cs typeface="Arial Unicode MS" pitchFamily="50" charset="-128"/>
              </a:rPr>
              <a:t>-type</a:t>
            </a:r>
            <a:endParaRPr kumimoji="1" lang="ja-JP" altLang="en-US" sz="2400" b="1" dirty="0">
              <a:solidFill>
                <a:srgbClr val="000066"/>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p14="http://schemas.microsoft.com/office/powerpoint/2010/main" val="8912561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7380312" y="476672"/>
            <a:ext cx="936104" cy="400110"/>
          </a:xfrm>
          <a:prstGeom prst="rect">
            <a:avLst/>
          </a:prstGeom>
          <a:noFill/>
          <a:ln>
            <a:solidFill>
              <a:srgbClr val="4BACC6"/>
            </a:solidFill>
          </a:ln>
        </p:spPr>
        <p:txBody>
          <a:bodyPr wrap="square" rtlCol="0">
            <a:spAutoFit/>
          </a:bodyPr>
          <a:lstStyle/>
          <a:p>
            <a:r>
              <a:rPr lang="en-US" altLang="ja-JP" sz="2000" dirty="0" err="1" smtClean="0"/>
              <a:t>λ</a:t>
            </a:r>
            <a:r>
              <a:rPr kumimoji="1" lang="en-US" altLang="ja-JP" sz="2000" dirty="0" smtClean="0"/>
              <a:t>-type</a:t>
            </a:r>
            <a:endParaRPr kumimoji="1" lang="ja-JP" altLang="en-US" sz="2000" dirty="0"/>
          </a:p>
        </p:txBody>
      </p:sp>
      <p:grpSp>
        <p:nvGrpSpPr>
          <p:cNvPr id="8" name="グループ化 7"/>
          <p:cNvGrpSpPr/>
          <p:nvPr/>
        </p:nvGrpSpPr>
        <p:grpSpPr>
          <a:xfrm>
            <a:off x="166719" y="272311"/>
            <a:ext cx="6585814" cy="6397049"/>
            <a:chOff x="166719" y="272311"/>
            <a:chExt cx="8764172" cy="5938674"/>
          </a:xfrm>
        </p:grpSpPr>
        <p:pic>
          <p:nvPicPr>
            <p:cNvPr id="9" name="図 8"/>
            <p:cNvPicPr>
              <a:picLocks/>
            </p:cNvPicPr>
            <p:nvPr/>
          </p:nvPicPr>
          <p:blipFill rotWithShape="1">
            <a:blip r:embed="rId3">
              <a:clrChange>
                <a:clrFrom>
                  <a:srgbClr val="FFFFFF"/>
                </a:clrFrom>
                <a:clrTo>
                  <a:srgbClr val="FFFFFF">
                    <a:alpha val="0"/>
                  </a:srgbClr>
                </a:clrTo>
              </a:clrChange>
            </a:blip>
            <a:srcRect t="27847"/>
            <a:stretch/>
          </p:blipFill>
          <p:spPr>
            <a:xfrm>
              <a:off x="1541446" y="272311"/>
              <a:ext cx="7200000" cy="360000"/>
            </a:xfrm>
            <a:prstGeom prst="rect">
              <a:avLst/>
            </a:prstGeom>
          </p:spPr>
        </p:pic>
        <p:grpSp>
          <p:nvGrpSpPr>
            <p:cNvPr id="10" name="グループ化 9"/>
            <p:cNvGrpSpPr/>
            <p:nvPr/>
          </p:nvGrpSpPr>
          <p:grpSpPr>
            <a:xfrm>
              <a:off x="166719" y="527801"/>
              <a:ext cx="8764172" cy="5683184"/>
              <a:chOff x="166719" y="527801"/>
              <a:chExt cx="8764172" cy="5683184"/>
            </a:xfrm>
          </p:grpSpPr>
          <p:pic>
            <p:nvPicPr>
              <p:cNvPr id="11" name="図 10"/>
              <p:cNvPicPr>
                <a:picLocks noChangeAspect="1"/>
              </p:cNvPicPr>
              <p:nvPr/>
            </p:nvPicPr>
            <p:blipFill>
              <a:blip r:embed="rId4">
                <a:clrChange>
                  <a:clrFrom>
                    <a:srgbClr val="FFFFFF"/>
                  </a:clrFrom>
                  <a:clrTo>
                    <a:srgbClr val="FFFFFF">
                      <a:alpha val="0"/>
                    </a:srgbClr>
                  </a:clrTo>
                </a:clrChange>
              </a:blip>
              <a:stretch>
                <a:fillRect/>
              </a:stretch>
            </p:blipFill>
            <p:spPr>
              <a:xfrm>
                <a:off x="166719" y="527801"/>
                <a:ext cx="796388" cy="4704599"/>
              </a:xfrm>
              <a:prstGeom prst="rect">
                <a:avLst/>
              </a:prstGeom>
            </p:spPr>
          </p:pic>
          <p:graphicFrame>
            <p:nvGraphicFramePr>
              <p:cNvPr id="12" name="グラフ 11"/>
              <p:cNvGraphicFramePr>
                <a:graphicFrameLocks/>
              </p:cNvGraphicFramePr>
              <p:nvPr>
                <p:extLst>
                  <p:ext uri="{D42A27DB-BD31-4B8C-83A1-F6EECF244321}">
                    <p14:modId xmlns:p14="http://schemas.microsoft.com/office/powerpoint/2010/main" val="3529703855"/>
                  </p:ext>
                </p:extLst>
              </p:nvPr>
            </p:nvGraphicFramePr>
            <p:xfrm>
              <a:off x="1132114" y="5130985"/>
              <a:ext cx="7698377" cy="1080000"/>
            </p:xfrm>
            <a:graphic>
              <a:graphicData uri="http://schemas.openxmlformats.org/drawingml/2006/chart">
                <c:chart xmlns:c="http://schemas.openxmlformats.org/drawingml/2006/chart" xmlns:r="http://schemas.openxmlformats.org/officeDocument/2006/relationships" r:id="rId5"/>
              </a:graphicData>
            </a:graphic>
          </p:graphicFrame>
          <p:pic>
            <p:nvPicPr>
              <p:cNvPr id="13" name="図 12"/>
              <p:cNvPicPr>
                <a:picLocks noChangeAspect="1"/>
              </p:cNvPicPr>
              <p:nvPr/>
            </p:nvPicPr>
            <p:blipFill rotWithShape="1">
              <a:blip r:embed="rId6">
                <a:clrChange>
                  <a:clrFrom>
                    <a:srgbClr val="FFFFFF"/>
                  </a:clrFrom>
                  <a:clrTo>
                    <a:srgbClr val="FFFFFF">
                      <a:alpha val="0"/>
                    </a:srgbClr>
                  </a:clrTo>
                </a:clrChange>
              </a:blip>
              <a:srcRect l="4201" t="9462" r="10677" b="10208"/>
              <a:stretch/>
            </p:blipFill>
            <p:spPr>
              <a:xfrm>
                <a:off x="1002685" y="548647"/>
                <a:ext cx="7928206" cy="4676133"/>
              </a:xfrm>
              <a:prstGeom prst="rect">
                <a:avLst/>
              </a:prstGeom>
            </p:spPr>
          </p:pic>
        </p:grpSp>
      </p:grpSp>
      <p:sp>
        <p:nvSpPr>
          <p:cNvPr id="14" name="テキスト ボックス 13"/>
          <p:cNvSpPr txBox="1"/>
          <p:nvPr/>
        </p:nvSpPr>
        <p:spPr>
          <a:xfrm>
            <a:off x="1205855" y="17473"/>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αA</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5" name="テキスト ボックス 14"/>
          <p:cNvSpPr txBox="1"/>
          <p:nvPr/>
        </p:nvSpPr>
        <p:spPr>
          <a:xfrm>
            <a:off x="3773718" y="-18154"/>
            <a:ext cx="314510" cy="369332"/>
          </a:xfrm>
          <a:prstGeom prst="rect">
            <a:avLst/>
          </a:prstGeom>
          <a:noFill/>
        </p:spPr>
        <p:txBody>
          <a:bodyPr wrap="none" rtlCol="0">
            <a:spAutoFit/>
          </a:bodyPr>
          <a:lstStyle/>
          <a:p>
            <a:r>
              <a:rPr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6" name="テキスト ボックス 15"/>
          <p:cNvSpPr txBox="1"/>
          <p:nvPr/>
        </p:nvSpPr>
        <p:spPr>
          <a:xfrm>
            <a:off x="4130854" y="17473"/>
            <a:ext cx="471604"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αB</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 name="テキスト ボックス 16"/>
          <p:cNvSpPr txBox="1"/>
          <p:nvPr/>
        </p:nvSpPr>
        <p:spPr>
          <a:xfrm>
            <a:off x="4572000" y="17473"/>
            <a:ext cx="484428" cy="369332"/>
          </a:xfrm>
          <a:prstGeom prst="rect">
            <a:avLst/>
          </a:prstGeom>
          <a:noFill/>
        </p:spPr>
        <p:txBody>
          <a:bodyPr wrap="none" rtlCol="0">
            <a:spAutoFit/>
          </a:bodyPr>
          <a:lstStyle/>
          <a:p>
            <a:r>
              <a:rPr kumimoji="1" lang="en-US" altLang="ja-JP" b="1" dirty="0" smtClean="0">
                <a:latin typeface="Arial Unicode MS" panose="020B0604020202020204" pitchFamily="50" charset="-128"/>
                <a:ea typeface="Arial Unicode MS" panose="020B0604020202020204" pitchFamily="50" charset="-128"/>
                <a:cs typeface="Arial Unicode MS" panose="020B0604020202020204" pitchFamily="50" charset="-128"/>
              </a:rPr>
              <a:t>αC</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18" name="グループ化 17"/>
          <p:cNvGrpSpPr/>
          <p:nvPr/>
        </p:nvGrpSpPr>
        <p:grpSpPr>
          <a:xfrm>
            <a:off x="6752533" y="1954011"/>
            <a:ext cx="2474661" cy="2268987"/>
            <a:chOff x="6692891" y="3662618"/>
            <a:chExt cx="2474661" cy="2268987"/>
          </a:xfrm>
        </p:grpSpPr>
        <p:pic>
          <p:nvPicPr>
            <p:cNvPr id="19" name="図 18"/>
            <p:cNvPicPr>
              <a:picLocks noChangeAspect="1"/>
            </p:cNvPicPr>
            <p:nvPr/>
          </p:nvPicPr>
          <p:blipFill>
            <a:blip r:embed="rId7">
              <a:clrChange>
                <a:clrFrom>
                  <a:srgbClr val="FFFFFF"/>
                </a:clrFrom>
                <a:clrTo>
                  <a:srgbClr val="FFFFFF">
                    <a:alpha val="0"/>
                  </a:srgbClr>
                </a:clrTo>
              </a:clrChange>
            </a:blip>
            <a:stretch>
              <a:fillRect/>
            </a:stretch>
          </p:blipFill>
          <p:spPr>
            <a:xfrm>
              <a:off x="6692891" y="3734353"/>
              <a:ext cx="2474661" cy="2197252"/>
            </a:xfrm>
            <a:prstGeom prst="rect">
              <a:avLst/>
            </a:prstGeom>
          </p:spPr>
        </p:pic>
        <p:sp>
          <p:nvSpPr>
            <p:cNvPr id="20" name="テキスト ボックス 19"/>
            <p:cNvSpPr txBox="1"/>
            <p:nvPr/>
          </p:nvSpPr>
          <p:spPr>
            <a:xfrm>
              <a:off x="7461325" y="4569613"/>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21" name="テキスト ボックス 20"/>
            <p:cNvSpPr txBox="1"/>
            <p:nvPr/>
          </p:nvSpPr>
          <p:spPr>
            <a:xfrm>
              <a:off x="8319334" y="3662618"/>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22" name="テキスト ボックス 21"/>
            <p:cNvSpPr txBox="1"/>
            <p:nvPr/>
          </p:nvSpPr>
          <p:spPr>
            <a:xfrm>
              <a:off x="6860654" y="4384947"/>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sp>
          <p:nvSpPr>
            <p:cNvPr id="23" name="テキスト ボックス 22"/>
            <p:cNvSpPr txBox="1"/>
            <p:nvPr/>
          </p:nvSpPr>
          <p:spPr>
            <a:xfrm>
              <a:off x="7313936" y="5562273"/>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grpSp>
    </p:spTree>
    <p:extLst>
      <p:ext uri="{BB962C8B-B14F-4D97-AF65-F5344CB8AC3E}">
        <p14:creationId xmlns:p14="http://schemas.microsoft.com/office/powerpoint/2010/main" val="232511415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2"/>
          <p:cNvSpPr txBox="1">
            <a:spLocks/>
          </p:cNvSpPr>
          <p:nvPr/>
        </p:nvSpPr>
        <p:spPr>
          <a:xfrm>
            <a:off x="15102" y="635363"/>
            <a:ext cx="9128898" cy="5347230"/>
          </a:xfrm>
          <a:prstGeom prst="rect">
            <a:avLst/>
          </a:prstGeom>
        </p:spPr>
        <p:txBody>
          <a:bodyPr>
            <a:normAutofit/>
          </a:bodyPr>
          <a:lstStyle/>
          <a:p>
            <a:pPr marL="342900" marR="0" lvl="1" indent="-342900" algn="l" defTabSz="914400" rtl="0" eaLnBrk="1" fontAlgn="auto" latinLnBrk="0" hangingPunct="1">
              <a:lnSpc>
                <a:spcPct val="100000"/>
              </a:lnSpc>
              <a:spcBef>
                <a:spcPct val="20000"/>
              </a:spcBef>
              <a:spcAft>
                <a:spcPts val="0"/>
              </a:spcAft>
              <a:buClrTx/>
              <a:buSzTx/>
              <a:buFont typeface="Arial"/>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Query</a:t>
            </a:r>
            <a:r>
              <a:rPr kumimoji="1" lang="en-US"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Lambda-phage</a:t>
            </a:r>
            <a:r>
              <a:rPr kumimoji="1" lang="ja-JP" altLang="en-US"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a:t>
            </a:r>
            <a:r>
              <a:rPr kumimoji="1" lang="en-US" altLang="ja-JP" sz="2400" b="0" i="0" u="none" strike="noStrike" kern="1200" cap="none" spc="0" normalizeH="0" baseline="0" noProof="0" dirty="0" err="1" smtClean="0">
                <a:ln>
                  <a:noFill/>
                </a:ln>
                <a:solidFill>
                  <a:srgbClr val="000066"/>
                </a:solidFill>
                <a:effectLst/>
                <a:uLnTx/>
                <a:uFillTx/>
                <a:latin typeface="Arial Unicode MS" pitchFamily="50" charset="-128"/>
                <a:ea typeface="Arial Unicode MS" pitchFamily="50" charset="-128"/>
                <a:cs typeface="Arial Unicode MS" pitchFamily="50" charset="-128"/>
              </a:rPr>
              <a:t>lysozyme</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t>
            </a:r>
            <a:r>
              <a:rPr kumimoji="1" lang="en-US" altLang="ja-JP" sz="2400" b="0" i="0" u="none" strike="noStrike" kern="1200" cap="none" spc="0" normalizeH="0" baseline="0" noProof="0" dirty="0" err="1" smtClean="0">
                <a:ln>
                  <a:noFill/>
                </a:ln>
                <a:solidFill>
                  <a:srgbClr val="000066"/>
                </a:solidFill>
                <a:effectLst/>
                <a:uLnTx/>
                <a:uFillTx/>
                <a:latin typeface="Arial Unicode MS" pitchFamily="50" charset="-128"/>
                <a:ea typeface="Arial Unicode MS" pitchFamily="50" charset="-128"/>
                <a:cs typeface="Arial Unicode MS" pitchFamily="50" charset="-128"/>
              </a:rPr>
              <a:t>UniprotID</a:t>
            </a: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 P03706, PDBID: 1AM7)</a:t>
            </a:r>
          </a:p>
          <a:p>
            <a:pPr marL="342900" marR="0" lvl="1" indent="-342900" algn="l" defTabSz="914400" rtl="0" eaLnBrk="1" fontAlgn="auto" latinLnBrk="0" hangingPunct="1">
              <a:lnSpc>
                <a:spcPct val="100000"/>
              </a:lnSpc>
              <a:spcBef>
                <a:spcPct val="20000"/>
              </a:spcBef>
              <a:spcAft>
                <a:spcPts val="0"/>
              </a:spcAft>
              <a:buClrTx/>
              <a:buSzTx/>
              <a:buFont typeface="Arial"/>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The number of sequences: 150</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Average sequence identity: </a:t>
            </a: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52.9%</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55</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1" lang="en-US" altLang="ja-JP" sz="2400" b="1" i="0" u="sng"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rPr>
              <a:t>Conserved hydrophobic residue included in compact region: 27(49.1%)</a:t>
            </a:r>
          </a:p>
          <a:p>
            <a:pPr lvl="0">
              <a:spcBef>
                <a:spcPct val="20000"/>
              </a:spcBef>
              <a:defRPr/>
            </a:pPr>
            <a:r>
              <a:rPr lang="en-US" altLang="ja-JP" sz="2400" b="1" dirty="0">
                <a:solidFill>
                  <a:srgbClr val="000066"/>
                </a:solidFill>
                <a:latin typeface="Arial Unicode MS" pitchFamily="50" charset="-128"/>
                <a:ea typeface="Arial Unicode MS" pitchFamily="50" charset="-128"/>
                <a:cs typeface="Arial Unicode MS" pitchFamily="50" charset="-128"/>
              </a:rPr>
              <a:t> </a:t>
            </a:r>
            <a:r>
              <a:rPr lang="en-US" altLang="ja-JP" sz="2400" b="1" dirty="0" smtClean="0">
                <a:solidFill>
                  <a:srgbClr val="000066"/>
                </a:solidFill>
                <a:latin typeface="Arial Unicode MS" pitchFamily="50" charset="-128"/>
                <a:ea typeface="Arial Unicode MS" pitchFamily="50" charset="-128"/>
                <a:cs typeface="Arial Unicode MS" pitchFamily="50" charset="-128"/>
              </a:rPr>
              <a:t>   </a:t>
            </a:r>
            <a:r>
              <a:rPr lang="en-US" altLang="ja-JP" sz="2400" b="1" u="sng" dirty="0">
                <a:solidFill>
                  <a:srgbClr val="000066"/>
                </a:solidFill>
                <a:latin typeface="Arial Unicode MS" pitchFamily="50" charset="-128"/>
                <a:ea typeface="Arial Unicode MS" pitchFamily="50" charset="-128"/>
                <a:cs typeface="Arial Unicode MS" pitchFamily="50" charset="-128"/>
              </a:rPr>
              <a:t>(total number of residues in compact regions/total residues</a:t>
            </a:r>
          </a:p>
          <a:p>
            <a:pPr lvl="0">
              <a:spcBef>
                <a:spcPct val="20000"/>
              </a:spcBef>
              <a:defRPr/>
            </a:pPr>
            <a:r>
              <a:rPr lang="en-US" altLang="ja-JP" sz="2400" b="1" dirty="0">
                <a:solidFill>
                  <a:srgbClr val="000066"/>
                </a:solidFill>
                <a:latin typeface="Arial Unicode MS" pitchFamily="50" charset="-128"/>
                <a:ea typeface="Arial Unicode MS" pitchFamily="50" charset="-128"/>
                <a:cs typeface="Arial Unicode MS" pitchFamily="50" charset="-128"/>
              </a:rPr>
              <a:t>      </a:t>
            </a:r>
            <a:r>
              <a:rPr lang="en-US" altLang="ja-JP" sz="2400" b="1" u="sng" dirty="0">
                <a:solidFill>
                  <a:srgbClr val="000066"/>
                </a:solidFill>
                <a:latin typeface="Arial Unicode MS" pitchFamily="50" charset="-128"/>
                <a:ea typeface="Arial Unicode MS" pitchFamily="50" charset="-128"/>
                <a:cs typeface="Arial Unicode MS" pitchFamily="50" charset="-128"/>
              </a:rPr>
              <a:t>= </a:t>
            </a:r>
            <a:r>
              <a:rPr lang="en-US" altLang="ja-JP" sz="2400" b="1" u="sng" dirty="0" smtClean="0">
                <a:solidFill>
                  <a:srgbClr val="000066"/>
                </a:solidFill>
                <a:latin typeface="Arial Unicode MS" pitchFamily="50" charset="-128"/>
                <a:ea typeface="Arial Unicode MS" pitchFamily="50" charset="-128"/>
                <a:cs typeface="Arial Unicode MS" pitchFamily="50" charset="-128"/>
              </a:rPr>
              <a:t>44.8%)</a:t>
            </a:r>
            <a:endParaRPr lang="en-US" altLang="ja-JP" sz="2400" b="1" u="sng" dirty="0">
              <a:solidFill>
                <a:srgbClr val="000066"/>
              </a:solidFill>
              <a:latin typeface="Arial Unicode MS" pitchFamily="50" charset="-128"/>
              <a:ea typeface="Arial Unicode MS" pitchFamily="50" charset="-128"/>
              <a:cs typeface="Arial Unicode MS" pitchFamily="50" charset="-128"/>
            </a:endParaRPr>
          </a:p>
          <a:p>
            <a:pPr marR="0" lvl="0" algn="l" defTabSz="914400" rtl="0" eaLnBrk="1" fontAlgn="auto" latinLnBrk="0" hangingPunct="1">
              <a:lnSpc>
                <a:spcPct val="100000"/>
              </a:lnSpc>
              <a:spcBef>
                <a:spcPct val="20000"/>
              </a:spcBef>
              <a:spcAft>
                <a:spcPts val="0"/>
              </a:spcAft>
              <a:buClrTx/>
              <a:buSzTx/>
              <a:tabLst/>
              <a:defRPr/>
            </a:pPr>
            <a:endPar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1" lang="en-US" altLang="ja-JP" sz="2400" b="0" i="0" u="none" strike="noStrike" kern="1200" cap="none" spc="0" normalizeH="0" baseline="0" noProof="0" dirty="0" smtClean="0">
              <a:ln>
                <a:noFill/>
              </a:ln>
              <a:solidFill>
                <a:srgbClr val="000066"/>
              </a:solidFill>
              <a:effectLst/>
              <a:uLnTx/>
              <a:uFillTx/>
              <a:latin typeface="Arial Unicode MS" pitchFamily="50" charset="-128"/>
              <a:ea typeface="Arial Unicode MS" pitchFamily="50" charset="-128"/>
              <a:cs typeface="Arial Unicode MS" pitchFamily="50" charset="-128"/>
            </a:endParaRPr>
          </a:p>
        </p:txBody>
      </p:sp>
      <p:sp>
        <p:nvSpPr>
          <p:cNvPr id="3" name="テキスト ボックス 2"/>
          <p:cNvSpPr txBox="1"/>
          <p:nvPr/>
        </p:nvSpPr>
        <p:spPr>
          <a:xfrm>
            <a:off x="-26462" y="5013097"/>
            <a:ext cx="5003931" cy="1938992"/>
          </a:xfrm>
          <a:prstGeom prst="rect">
            <a:avLst/>
          </a:prstGeom>
          <a:noFill/>
        </p:spPr>
        <p:txBody>
          <a:bodyPr wrap="square" rtlCol="0">
            <a:spAutoFit/>
          </a:bodyPr>
          <a:lstStyle/>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Robust unit:</a:t>
            </a:r>
          </a:p>
          <a:p>
            <a:r>
              <a:rPr lang="en-US" altLang="ja-JP" sz="2000" dirty="0">
                <a:solidFill>
                  <a:srgbClr val="000066"/>
                </a:solidFill>
                <a:latin typeface="Arial Unicode MS" pitchFamily="50" charset="-128"/>
                <a:ea typeface="Arial Unicode MS" pitchFamily="50" charset="-128"/>
                <a:cs typeface="Arial Unicode MS" pitchFamily="50" charset="-128"/>
              </a:rPr>
              <a:t> </a:t>
            </a:r>
            <a:r>
              <a:rPr lang="en-US" altLang="ja-JP" sz="2000" dirty="0" smtClean="0">
                <a:solidFill>
                  <a:srgbClr val="000066"/>
                </a:solidFill>
                <a:latin typeface="Arial Unicode MS" pitchFamily="50" charset="-128"/>
                <a:ea typeface="Arial Unicode MS" pitchFamily="50" charset="-128"/>
                <a:cs typeface="Arial Unicode MS" pitchFamily="50" charset="-128"/>
              </a:rPr>
              <a:t>     Val35-Phe42,Val94-Leu127,</a:t>
            </a:r>
          </a:p>
          <a:p>
            <a:r>
              <a:rPr lang="en-US" altLang="ja-JP" sz="2000" dirty="0" smtClean="0">
                <a:solidFill>
                  <a:srgbClr val="000066"/>
                </a:solidFill>
                <a:latin typeface="Arial Unicode MS" pitchFamily="50" charset="-128"/>
                <a:ea typeface="Arial Unicode MS" pitchFamily="50" charset="-128"/>
                <a:cs typeface="Arial Unicode MS" pitchFamily="50" charset="-128"/>
              </a:rPr>
              <a:t>      Gly129-Phe146</a:t>
            </a:r>
            <a:endParaRPr lang="ja-JP" altLang="en-US" sz="2000" dirty="0">
              <a:solidFill>
                <a:srgbClr val="000066"/>
              </a:solidFill>
              <a:latin typeface="Arial Unicode MS" pitchFamily="50" charset="-128"/>
              <a:ea typeface="Arial Unicode MS" pitchFamily="50" charset="-128"/>
              <a:cs typeface="Arial Unicode MS" pitchFamily="50" charset="-128"/>
            </a:endParaRP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Average ADM identity: </a:t>
            </a:r>
            <a:r>
              <a:rPr lang="en-US" altLang="ja-JP" sz="2000" b="1" u="sng" dirty="0" smtClean="0">
                <a:solidFill>
                  <a:srgbClr val="000066"/>
                </a:solidFill>
                <a:latin typeface="Arial Unicode MS" pitchFamily="50" charset="-128"/>
                <a:ea typeface="Arial Unicode MS" pitchFamily="50" charset="-128"/>
                <a:cs typeface="Arial Unicode MS" pitchFamily="50" charset="-128"/>
              </a:rPr>
              <a:t>0.7</a:t>
            </a:r>
            <a:r>
              <a:rPr lang="en-US" altLang="ja-JP" sz="2000" b="1" u="sng" dirty="0">
                <a:solidFill>
                  <a:srgbClr val="000066"/>
                </a:solidFill>
                <a:latin typeface="Arial Unicode MS" pitchFamily="50" charset="-128"/>
                <a:ea typeface="Arial Unicode MS" pitchFamily="50" charset="-128"/>
                <a:cs typeface="Arial Unicode MS" pitchFamily="50" charset="-128"/>
              </a:rPr>
              <a:t>0</a:t>
            </a:r>
            <a:endParaRPr lang="en-US" altLang="ja-JP" sz="2000" b="1" u="sng" dirty="0" smtClean="0">
              <a:solidFill>
                <a:srgbClr val="000066"/>
              </a:solidFill>
              <a:latin typeface="Arial Unicode MS" pitchFamily="50" charset="-128"/>
              <a:ea typeface="Arial Unicode MS" pitchFamily="50" charset="-128"/>
              <a:cs typeface="Arial Unicode MS" pitchFamily="50" charset="-128"/>
            </a:endParaRPr>
          </a:p>
          <a:p>
            <a:pPr marL="342900" indent="-342900">
              <a:buFont typeface="Arial"/>
              <a:buChar char="•"/>
            </a:pPr>
            <a:r>
              <a:rPr lang="en-US" altLang="ja-JP" sz="2000" dirty="0" smtClean="0">
                <a:solidFill>
                  <a:srgbClr val="000066"/>
                </a:solidFill>
                <a:latin typeface="Arial Unicode MS" pitchFamily="50" charset="-128"/>
                <a:ea typeface="Arial Unicode MS" pitchFamily="50" charset="-128"/>
                <a:cs typeface="Arial Unicode MS" pitchFamily="50" charset="-128"/>
              </a:rPr>
              <a:t>r = 0.18</a:t>
            </a:r>
          </a:p>
          <a:p>
            <a:r>
              <a:rPr lang="fr-FR" altLang="ja-JP" sz="2000" dirty="0" smtClean="0">
                <a:solidFill>
                  <a:srgbClr val="000066"/>
                </a:solidFill>
                <a:latin typeface="Arial Unicode MS" pitchFamily="50" charset="-128"/>
                <a:ea typeface="Arial Unicode MS" pitchFamily="50" charset="-128"/>
                <a:cs typeface="Arial Unicode MS" pitchFamily="50" charset="-128"/>
              </a:rPr>
              <a:t>      </a:t>
            </a:r>
          </a:p>
        </p:txBody>
      </p:sp>
      <p:graphicFrame>
        <p:nvGraphicFramePr>
          <p:cNvPr id="4" name="グラフ 3"/>
          <p:cNvGraphicFramePr>
            <a:graphicFrameLocks/>
          </p:cNvGraphicFramePr>
          <p:nvPr>
            <p:extLst>
              <p:ext uri="{D42A27DB-BD31-4B8C-83A1-F6EECF244321}">
                <p14:modId xmlns:p14="http://schemas.microsoft.com/office/powerpoint/2010/main" val="2630550562"/>
              </p:ext>
            </p:extLst>
          </p:nvPr>
        </p:nvGraphicFramePr>
        <p:xfrm>
          <a:off x="4268232" y="3964440"/>
          <a:ext cx="4840419" cy="2862969"/>
        </p:xfrm>
        <a:graphic>
          <a:graphicData uri="http://schemas.openxmlformats.org/drawingml/2006/chart">
            <c:chart xmlns:c="http://schemas.openxmlformats.org/drawingml/2006/chart" xmlns:r="http://schemas.openxmlformats.org/officeDocument/2006/relationships" r:id="rId3"/>
          </a:graphicData>
        </a:graphic>
      </p:graphicFrame>
      <p:sp>
        <p:nvSpPr>
          <p:cNvPr id="5" name="テキスト ボックス 4"/>
          <p:cNvSpPr txBox="1"/>
          <p:nvPr/>
        </p:nvSpPr>
        <p:spPr>
          <a:xfrm>
            <a:off x="179512" y="116632"/>
            <a:ext cx="8276625" cy="461665"/>
          </a:xfrm>
          <a:prstGeom prst="rect">
            <a:avLst/>
          </a:prstGeom>
          <a:noFill/>
          <a:ln>
            <a:solidFill>
              <a:srgbClr val="000066"/>
            </a:solidFill>
          </a:ln>
        </p:spPr>
        <p:txBody>
          <a:bodyPr wrap="none" rtlCol="0">
            <a:spAutoFit/>
          </a:bodyPr>
          <a:lstStyle/>
          <a:p>
            <a:r>
              <a:rPr kumimoji="1" lang="en-US" altLang="ja-JP" sz="2400" b="1" dirty="0" smtClean="0">
                <a:solidFill>
                  <a:srgbClr val="000066"/>
                </a:solidFill>
                <a:latin typeface="Arial Unicode MS" pitchFamily="50" charset="-128"/>
                <a:ea typeface="Arial Unicode MS" pitchFamily="50" charset="-128"/>
                <a:cs typeface="Arial Unicode MS" pitchFamily="50" charset="-128"/>
              </a:rPr>
              <a:t>Summary of BLAST searches and ADM analyses for </a:t>
            </a:r>
            <a:r>
              <a:rPr lang="en-US" altLang="ja-JP" sz="2400" b="1" dirty="0" smtClean="0">
                <a:solidFill>
                  <a:srgbClr val="000066"/>
                </a:solidFill>
                <a:latin typeface="Symbol" pitchFamily="18" charset="2"/>
                <a:ea typeface="Arial Unicode MS" pitchFamily="50" charset="-128"/>
                <a:cs typeface="Arial Unicode MS" pitchFamily="50" charset="-128"/>
              </a:rPr>
              <a:t>l</a:t>
            </a:r>
            <a:r>
              <a:rPr kumimoji="1" lang="en-US" altLang="ja-JP" sz="2400" b="1" dirty="0" smtClean="0">
                <a:solidFill>
                  <a:srgbClr val="000066"/>
                </a:solidFill>
                <a:latin typeface="Arial Unicode MS" pitchFamily="50" charset="-128"/>
                <a:ea typeface="Arial Unicode MS" pitchFamily="50" charset="-128"/>
                <a:cs typeface="Arial Unicode MS" pitchFamily="50" charset="-128"/>
              </a:rPr>
              <a:t>-type</a:t>
            </a:r>
            <a:endParaRPr kumimoji="1" lang="ja-JP" altLang="en-US" sz="2400" b="1" dirty="0">
              <a:solidFill>
                <a:srgbClr val="000066"/>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p14="http://schemas.microsoft.com/office/powerpoint/2010/main" val="17737737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59457" y="57150"/>
            <a:ext cx="3096344" cy="400110"/>
          </a:xfrm>
          <a:prstGeom prst="rect">
            <a:avLst/>
          </a:prstGeom>
          <a:noFill/>
          <a:ln>
            <a:solidFill>
              <a:srgbClr val="4BACC6"/>
            </a:solidFill>
          </a:ln>
        </p:spPr>
        <p:txBody>
          <a:bodyPr wrap="square" rtlCol="0">
            <a:spAutoFit/>
          </a:bodyPr>
          <a:lstStyle/>
          <a:p>
            <a:r>
              <a:rPr lang="en-US" altLang="ja-JP" sz="2000" dirty="0" smtClean="0"/>
              <a:t>c</a:t>
            </a:r>
            <a:r>
              <a:rPr kumimoji="1" lang="en-US" altLang="ja-JP" sz="2000" dirty="0" smtClean="0"/>
              <a:t>-type </a:t>
            </a:r>
            <a:r>
              <a:rPr lang="en-US" altLang="ja-JP" sz="2000" dirty="0" smtClean="0"/>
              <a:t>Hen </a:t>
            </a:r>
            <a:r>
              <a:rPr lang="en-US" altLang="ja-JP" sz="2000" dirty="0" err="1" smtClean="0"/>
              <a:t>lysozyme</a:t>
            </a:r>
            <a:r>
              <a:rPr lang="en-US" altLang="ja-JP" sz="2000" dirty="0" smtClean="0"/>
              <a:t> </a:t>
            </a:r>
            <a:r>
              <a:rPr kumimoji="1" lang="en-US" altLang="ja-JP" sz="2000" dirty="0" smtClean="0"/>
              <a:t>(2VB1)</a:t>
            </a:r>
            <a:endParaRPr kumimoji="1" lang="ja-JP" altLang="en-US" sz="2000" dirty="0"/>
          </a:p>
        </p:txBody>
      </p:sp>
      <p:grpSp>
        <p:nvGrpSpPr>
          <p:cNvPr id="11" name="グループ化 10"/>
          <p:cNvGrpSpPr/>
          <p:nvPr/>
        </p:nvGrpSpPr>
        <p:grpSpPr>
          <a:xfrm>
            <a:off x="6352385" y="85731"/>
            <a:ext cx="2424078" cy="1853624"/>
            <a:chOff x="2337792" y="477880"/>
            <a:chExt cx="2424078" cy="1853624"/>
          </a:xfrm>
        </p:grpSpPr>
        <p:pic>
          <p:nvPicPr>
            <p:cNvPr id="12" name="図 11"/>
            <p:cNvPicPr>
              <a:picLocks noChangeAspect="1"/>
            </p:cNvPicPr>
            <p:nvPr/>
          </p:nvPicPr>
          <p:blipFill>
            <a:blip r:embed="rId3">
              <a:clrChange>
                <a:clrFrom>
                  <a:srgbClr val="FFFFFF"/>
                </a:clrFrom>
                <a:clrTo>
                  <a:srgbClr val="FFFFFF">
                    <a:alpha val="0"/>
                  </a:srgbClr>
                </a:clrTo>
              </a:clrChange>
            </a:blip>
            <a:stretch>
              <a:fillRect/>
            </a:stretch>
          </p:blipFill>
          <p:spPr>
            <a:xfrm>
              <a:off x="2337792" y="510489"/>
              <a:ext cx="2424078" cy="1821015"/>
            </a:xfrm>
            <a:prstGeom prst="rect">
              <a:avLst/>
            </a:prstGeom>
          </p:spPr>
        </p:pic>
        <p:sp>
          <p:nvSpPr>
            <p:cNvPr id="13" name="テキスト ボックス 12"/>
            <p:cNvSpPr txBox="1"/>
            <p:nvPr/>
          </p:nvSpPr>
          <p:spPr>
            <a:xfrm>
              <a:off x="2792903" y="1236330"/>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14" name="テキスト ボックス 13"/>
            <p:cNvSpPr txBox="1"/>
            <p:nvPr/>
          </p:nvSpPr>
          <p:spPr>
            <a:xfrm>
              <a:off x="3777387" y="477880"/>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15" name="テキスト ボックス 14"/>
            <p:cNvSpPr txBox="1"/>
            <p:nvPr/>
          </p:nvSpPr>
          <p:spPr>
            <a:xfrm>
              <a:off x="3639056" y="1954848"/>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sp>
          <p:nvSpPr>
            <p:cNvPr id="16" name="テキスト ボックス 15"/>
            <p:cNvSpPr txBox="1"/>
            <p:nvPr/>
          </p:nvSpPr>
          <p:spPr>
            <a:xfrm>
              <a:off x="3118126" y="1433996"/>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grpSp>
      <p:pic>
        <p:nvPicPr>
          <p:cNvPr id="17" name="図 16"/>
          <p:cNvPicPr>
            <a:picLocks noChangeAspect="1"/>
          </p:cNvPicPr>
          <p:nvPr/>
        </p:nvPicPr>
        <p:blipFill>
          <a:blip r:embed="rId4">
            <a:clrChange>
              <a:clrFrom>
                <a:srgbClr val="FFFFFF"/>
              </a:clrFrom>
              <a:clrTo>
                <a:srgbClr val="FFFFFF">
                  <a:alpha val="0"/>
                </a:srgbClr>
              </a:clrTo>
            </a:clrChange>
          </a:blip>
          <a:stretch>
            <a:fillRect/>
          </a:stretch>
        </p:blipFill>
        <p:spPr>
          <a:xfrm>
            <a:off x="6163748" y="4613253"/>
            <a:ext cx="2801352" cy="2275159"/>
          </a:xfrm>
          <a:prstGeom prst="rect">
            <a:avLst/>
          </a:prstGeom>
        </p:spPr>
      </p:pic>
      <p:sp>
        <p:nvSpPr>
          <p:cNvPr id="33" name="テキスト ボックス 32"/>
          <p:cNvSpPr txBox="1"/>
          <p:nvPr/>
        </p:nvSpPr>
        <p:spPr>
          <a:xfrm>
            <a:off x="942474" y="5589240"/>
            <a:ext cx="2066597" cy="1200329"/>
          </a:xfrm>
          <a:prstGeom prst="rect">
            <a:avLst/>
          </a:prstGeom>
          <a:noFill/>
          <a:ln w="28575">
            <a:solidFill>
              <a:schemeClr val="tx1"/>
            </a:solidFill>
          </a:ln>
        </p:spPr>
        <p:txBody>
          <a:bodyPr wrap="square" rtlCol="0">
            <a:spAutoFit/>
          </a:bodyPr>
          <a:lstStyle/>
          <a:p>
            <a:r>
              <a:rPr lang="en-US" altLang="ja-JP" b="1" dirty="0" smtClean="0">
                <a:solidFill>
                  <a:srgbClr val="002060"/>
                </a:solidFill>
                <a:latin typeface="Symbol" pitchFamily="18" charset="2"/>
              </a:rPr>
              <a:t>a</a:t>
            </a:r>
            <a:r>
              <a:rPr lang="en-US" altLang="ja-JP" b="1" dirty="0" smtClean="0">
                <a:solidFill>
                  <a:srgbClr val="002060"/>
                </a:solidFill>
              </a:rPr>
              <a:t>A-</a:t>
            </a:r>
            <a:r>
              <a:rPr lang="en-US" altLang="ja-JP" b="1" dirty="0" smtClean="0">
                <a:solidFill>
                  <a:srgbClr val="002060"/>
                </a:solidFill>
                <a:latin typeface="Symbol" pitchFamily="18" charset="2"/>
              </a:rPr>
              <a:t>a</a:t>
            </a:r>
            <a:r>
              <a:rPr lang="en-US" altLang="ja-JP" b="1" dirty="0" smtClean="0">
                <a:solidFill>
                  <a:srgbClr val="002060"/>
                </a:solidFill>
              </a:rPr>
              <a:t>B:28W-95A</a:t>
            </a:r>
          </a:p>
          <a:p>
            <a:r>
              <a:rPr lang="en-US" altLang="ja-JP" b="1" dirty="0" smtClean="0">
                <a:solidFill>
                  <a:srgbClr val="002060"/>
                </a:solidFill>
                <a:latin typeface="Symbol" pitchFamily="18" charset="2"/>
              </a:rPr>
              <a:t>b</a:t>
            </a:r>
            <a:r>
              <a:rPr lang="en-US" altLang="ja-JP" b="1" dirty="0" smtClean="0">
                <a:solidFill>
                  <a:srgbClr val="002060"/>
                </a:solidFill>
              </a:rPr>
              <a:t>-</a:t>
            </a:r>
            <a:r>
              <a:rPr lang="en-US" altLang="ja-JP" b="1" dirty="0" err="1" smtClean="0">
                <a:solidFill>
                  <a:srgbClr val="002060"/>
                </a:solidFill>
                <a:latin typeface="Symbol" pitchFamily="18" charset="2"/>
              </a:rPr>
              <a:t>aB</a:t>
            </a:r>
            <a:r>
              <a:rPr lang="en-US" altLang="ja-JP" b="1" dirty="0" smtClean="0">
                <a:solidFill>
                  <a:srgbClr val="002060"/>
                </a:solidFill>
              </a:rPr>
              <a:t>: </a:t>
            </a:r>
            <a:r>
              <a:rPr lang="en-US" altLang="ja-JP" b="1" dirty="0">
                <a:solidFill>
                  <a:srgbClr val="002060"/>
                </a:solidFill>
              </a:rPr>
              <a:t>58I-98I</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A-</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a:t>
            </a:r>
            <a:r>
              <a:rPr lang="en-US" altLang="ja-JP" b="1" dirty="0">
                <a:solidFill>
                  <a:srgbClr val="002060"/>
                </a:solidFill>
              </a:rPr>
              <a:t>28W-105M</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B-</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98I-108W</a:t>
            </a:r>
            <a:endParaRPr lang="ja-JP" altLang="ja-JP" b="1" dirty="0">
              <a:solidFill>
                <a:srgbClr val="002060"/>
              </a:solidFill>
            </a:endParaRPr>
          </a:p>
        </p:txBody>
      </p:sp>
      <p:sp>
        <p:nvSpPr>
          <p:cNvPr id="38" name="テキスト ボックス 37"/>
          <p:cNvSpPr txBox="1"/>
          <p:nvPr/>
        </p:nvSpPr>
        <p:spPr>
          <a:xfrm>
            <a:off x="948116" y="5219908"/>
            <a:ext cx="4352474" cy="369332"/>
          </a:xfrm>
          <a:prstGeom prst="rect">
            <a:avLst/>
          </a:prstGeom>
          <a:noFill/>
        </p:spPr>
        <p:txBody>
          <a:bodyPr wrap="none" rtlCol="0">
            <a:spAutoFit/>
          </a:bodyPr>
          <a:lstStyle/>
          <a:p>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Formed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Contact by </a:t>
            </a:r>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Conserved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Residues</a:t>
            </a:r>
            <a:endPar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40" name="直線コネクタ 39"/>
          <p:cNvCxnSpPr/>
          <p:nvPr/>
        </p:nvCxnSpPr>
        <p:spPr>
          <a:xfrm>
            <a:off x="6352385" y="2093986"/>
            <a:ext cx="645029"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6363622" y="2338541"/>
            <a:ext cx="645029" cy="0"/>
          </a:xfrm>
          <a:prstGeom prst="line">
            <a:avLst/>
          </a:prstGeom>
          <a:ln w="76200">
            <a:solidFill>
              <a:schemeClr val="bg1">
                <a:lumMod val="75000"/>
              </a:schemeClr>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6363622" y="3290469"/>
            <a:ext cx="645029"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5" name="テキスト ボックス 44"/>
          <p:cNvSpPr txBox="1"/>
          <p:nvPr/>
        </p:nvSpPr>
        <p:spPr>
          <a:xfrm>
            <a:off x="7137314" y="1945673"/>
            <a:ext cx="1427140" cy="251817"/>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α helix</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6" name="テキスト ボックス 45"/>
          <p:cNvSpPr txBox="1"/>
          <p:nvPr/>
        </p:nvSpPr>
        <p:spPr>
          <a:xfrm>
            <a:off x="7144598" y="2228021"/>
            <a:ext cx="1427140" cy="251817"/>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r>
              <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sheet</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7" name="テキスト ボックス 46"/>
          <p:cNvSpPr txBox="1"/>
          <p:nvPr/>
        </p:nvSpPr>
        <p:spPr>
          <a:xfrm>
            <a:off x="7140332" y="3173013"/>
            <a:ext cx="1710122" cy="391715"/>
          </a:xfrm>
          <a:prstGeom prst="rect">
            <a:avLst/>
          </a:prstGeom>
          <a:noFill/>
        </p:spPr>
        <p:txBody>
          <a:bodyPr wrap="square" rtlCol="0">
            <a:spAutoFit/>
          </a:bodyPr>
          <a:lstStyle/>
          <a:p>
            <a:r>
              <a:rPr lang="en-US" altLang="ja-JP" sz="1100" b="1" dirty="0" smtClean="0">
                <a:latin typeface="Arial Unicode MS" panose="020B0604020202020204" pitchFamily="50" charset="-128"/>
                <a:ea typeface="Arial Unicode MS" panose="020B0604020202020204" pitchFamily="50" charset="-128"/>
                <a:cs typeface="Arial Unicode MS" panose="020B0604020202020204" pitchFamily="50" charset="-128"/>
              </a:rPr>
              <a:t>Predicted Compact region by ADM</a:t>
            </a:r>
            <a:endParaRPr kumimoji="1" lang="ja-JP" altLang="en-US" sz="11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0" name="円/楕円 49"/>
          <p:cNvSpPr/>
          <p:nvPr/>
        </p:nvSpPr>
        <p:spPr>
          <a:xfrm>
            <a:off x="6605524" y="2839345"/>
            <a:ext cx="134366" cy="1299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51" name="テキスト ボックス 50"/>
          <p:cNvSpPr txBox="1"/>
          <p:nvPr/>
        </p:nvSpPr>
        <p:spPr>
          <a:xfrm>
            <a:off x="6771979" y="2743517"/>
            <a:ext cx="2446073" cy="251817"/>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Conserved hydrophobic residue</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37" name="グループ化 36"/>
          <p:cNvGrpSpPr/>
          <p:nvPr/>
        </p:nvGrpSpPr>
        <p:grpSpPr>
          <a:xfrm>
            <a:off x="28554" y="667309"/>
            <a:ext cx="6394956" cy="4390459"/>
            <a:chOff x="20267" y="1006602"/>
            <a:chExt cx="6394956" cy="4390459"/>
          </a:xfrm>
        </p:grpSpPr>
        <p:graphicFrame>
          <p:nvGraphicFramePr>
            <p:cNvPr id="18" name="グラフ 17"/>
            <p:cNvGraphicFramePr>
              <a:graphicFrameLocks/>
            </p:cNvGraphicFramePr>
            <p:nvPr>
              <p:extLst>
                <p:ext uri="{D42A27DB-BD31-4B8C-83A1-F6EECF244321}">
                  <p14:modId xmlns:p14="http://schemas.microsoft.com/office/powerpoint/2010/main" val="3217085770"/>
                </p:ext>
              </p:extLst>
            </p:nvPr>
          </p:nvGraphicFramePr>
          <p:xfrm>
            <a:off x="345712" y="1220010"/>
            <a:ext cx="6069511" cy="3213074"/>
          </p:xfrm>
          <a:graphic>
            <a:graphicData uri="http://schemas.openxmlformats.org/drawingml/2006/chart">
              <c:chart xmlns:c="http://schemas.openxmlformats.org/drawingml/2006/chart" xmlns:r="http://schemas.openxmlformats.org/officeDocument/2006/relationships" r:id="rId5"/>
            </a:graphicData>
          </a:graphic>
        </p:graphicFrame>
        <p:sp>
          <p:nvSpPr>
            <p:cNvPr id="5" name="テキスト ボックス 4"/>
            <p:cNvSpPr txBox="1"/>
            <p:nvPr/>
          </p:nvSpPr>
          <p:spPr>
            <a:xfrm rot="16200000">
              <a:off x="-273025" y="2327119"/>
              <a:ext cx="955915" cy="369332"/>
            </a:xfrm>
            <a:prstGeom prst="rect">
              <a:avLst/>
            </a:prstGeom>
            <a:noFill/>
          </p:spPr>
          <p:txBody>
            <a:bodyPr wrap="square" rtlCol="0">
              <a:spAutoFit/>
            </a:bodyPr>
            <a:lstStyle/>
            <a:p>
              <a:r>
                <a:rPr kumimoji="1" lang="en-US" altLang="ja-JP"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F-value</a:t>
              </a:r>
              <a:endParaRPr kumimoji="1" lang="ja-JP" altLang="en-US"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 name="テキスト ボックス 5"/>
            <p:cNvSpPr txBox="1"/>
            <p:nvPr/>
          </p:nvSpPr>
          <p:spPr>
            <a:xfrm>
              <a:off x="1065792" y="1006602"/>
              <a:ext cx="184731" cy="215444"/>
            </a:xfrm>
            <a:prstGeom prst="rect">
              <a:avLst/>
            </a:prstGeom>
            <a:noFill/>
          </p:spPr>
          <p:txBody>
            <a:bodyPr wrap="none" rtlCol="0">
              <a:spAutoFit/>
            </a:bodyPr>
            <a:lstStyle/>
            <a:p>
              <a:endParaRPr kumimoji="1" lang="ja-JP" altLang="en-US" sz="800" dirty="0"/>
            </a:p>
          </p:txBody>
        </p:sp>
        <p:sp>
          <p:nvSpPr>
            <p:cNvPr id="7" name="テキスト ボックス 6"/>
            <p:cNvSpPr txBox="1"/>
            <p:nvPr/>
          </p:nvSpPr>
          <p:spPr>
            <a:xfrm>
              <a:off x="1884866" y="4733065"/>
              <a:ext cx="439544" cy="338554"/>
            </a:xfrm>
            <a:prstGeom prst="rect">
              <a:avLst/>
            </a:prstGeom>
            <a:noFill/>
          </p:spPr>
          <p:txBody>
            <a:bodyPr wrap="none" rtlCol="0">
              <a:spAutoFit/>
            </a:bodyPr>
            <a:lstStyle/>
            <a:p>
              <a:r>
                <a:rPr kumimoji="1" lang="en-US" altLang="ja-JP" sz="1600" b="1" dirty="0" err="1" smtClean="0">
                  <a:latin typeface="Symbol" pitchFamily="18" charset="2"/>
                </a:rPr>
                <a:t>a</a:t>
              </a:r>
              <a:r>
                <a:rPr kumimoji="1" lang="en-US" altLang="ja-JP" sz="1600" b="1" dirty="0" err="1" smtClean="0"/>
                <a:t>A</a:t>
              </a:r>
              <a:endParaRPr kumimoji="1" lang="ja-JP" altLang="en-US" sz="1600" b="1" dirty="0"/>
            </a:p>
          </p:txBody>
        </p:sp>
        <p:sp>
          <p:nvSpPr>
            <p:cNvPr id="8" name="テキスト ボックス 7"/>
            <p:cNvSpPr txBox="1"/>
            <p:nvPr/>
          </p:nvSpPr>
          <p:spPr>
            <a:xfrm>
              <a:off x="2897709" y="4790731"/>
              <a:ext cx="296876" cy="338554"/>
            </a:xfrm>
            <a:prstGeom prst="rect">
              <a:avLst/>
            </a:prstGeom>
            <a:noFill/>
          </p:spPr>
          <p:txBody>
            <a:bodyPr wrap="none" rtlCol="0">
              <a:spAutoFit/>
            </a:bodyPr>
            <a:lstStyle/>
            <a:p>
              <a:r>
                <a:rPr lang="en-US" altLang="ja-JP" sz="1600" b="1" dirty="0" smtClean="0">
                  <a:latin typeface="Symbol" pitchFamily="18" charset="2"/>
                </a:rPr>
                <a:t>b</a:t>
              </a:r>
              <a:endParaRPr kumimoji="1" lang="ja-JP" altLang="en-US" sz="1600" b="1" dirty="0"/>
            </a:p>
          </p:txBody>
        </p:sp>
        <p:sp>
          <p:nvSpPr>
            <p:cNvPr id="9" name="テキスト ボックス 8"/>
            <p:cNvSpPr txBox="1"/>
            <p:nvPr/>
          </p:nvSpPr>
          <p:spPr>
            <a:xfrm>
              <a:off x="5078963" y="4783269"/>
              <a:ext cx="423514" cy="338554"/>
            </a:xfrm>
            <a:prstGeom prst="rect">
              <a:avLst/>
            </a:prstGeom>
            <a:noFill/>
          </p:spPr>
          <p:txBody>
            <a:bodyPr wrap="none" rtlCol="0">
              <a:spAutoFit/>
            </a:bodyPr>
            <a:lstStyle/>
            <a:p>
              <a:r>
                <a:rPr lang="en-US" altLang="ja-JP" sz="1600" b="1" dirty="0" err="1" smtClean="0">
                  <a:latin typeface="Symbol" pitchFamily="18" charset="2"/>
                </a:rPr>
                <a:t>a</a:t>
              </a:r>
              <a:r>
                <a:rPr lang="en-US" altLang="ja-JP" sz="1600" b="1" dirty="0" err="1" smtClean="0">
                  <a:latin typeface="+mj-lt"/>
                </a:rPr>
                <a:t>C</a:t>
              </a:r>
              <a:endParaRPr kumimoji="1" lang="ja-JP" altLang="en-US" sz="1600" b="1" dirty="0"/>
            </a:p>
          </p:txBody>
        </p:sp>
        <p:sp>
          <p:nvSpPr>
            <p:cNvPr id="10" name="テキスト ボックス 9"/>
            <p:cNvSpPr txBox="1"/>
            <p:nvPr/>
          </p:nvSpPr>
          <p:spPr>
            <a:xfrm>
              <a:off x="4247715" y="4756101"/>
              <a:ext cx="429926" cy="338554"/>
            </a:xfrm>
            <a:prstGeom prst="rect">
              <a:avLst/>
            </a:prstGeom>
            <a:noFill/>
          </p:spPr>
          <p:txBody>
            <a:bodyPr wrap="none" rtlCol="0">
              <a:spAutoFit/>
            </a:bodyPr>
            <a:lstStyle/>
            <a:p>
              <a:r>
                <a:rPr lang="en-US" altLang="ja-JP" sz="1600" b="1" dirty="0" err="1" smtClean="0">
                  <a:latin typeface="Symbol" pitchFamily="18" charset="2"/>
                </a:rPr>
                <a:t>a</a:t>
              </a:r>
              <a:r>
                <a:rPr lang="en-US" altLang="ja-JP" sz="1600" b="1" dirty="0" err="1" smtClean="0">
                  <a:latin typeface="+mj-lt"/>
                </a:rPr>
                <a:t>B</a:t>
              </a:r>
              <a:endParaRPr kumimoji="1" lang="ja-JP" altLang="en-US" sz="1600" b="1" dirty="0"/>
            </a:p>
          </p:txBody>
        </p:sp>
        <p:pic>
          <p:nvPicPr>
            <p:cNvPr id="19" name="図 18"/>
            <p:cNvPicPr>
              <a:picLocks/>
            </p:cNvPicPr>
            <p:nvPr/>
          </p:nvPicPr>
          <p:blipFill>
            <a:blip r:embed="rId6">
              <a:clrChange>
                <a:clrFrom>
                  <a:srgbClr val="FFFFFF"/>
                </a:clrFrom>
                <a:clrTo>
                  <a:srgbClr val="FFFFFF">
                    <a:alpha val="0"/>
                  </a:srgbClr>
                </a:clrTo>
              </a:clrChange>
            </a:blip>
            <a:stretch>
              <a:fillRect/>
            </a:stretch>
          </p:blipFill>
          <p:spPr>
            <a:xfrm>
              <a:off x="934187" y="4462986"/>
              <a:ext cx="5184575" cy="360040"/>
            </a:xfrm>
            <a:prstGeom prst="rect">
              <a:avLst/>
            </a:prstGeom>
          </p:spPr>
        </p:pic>
        <p:sp>
          <p:nvSpPr>
            <p:cNvPr id="20" name="テキスト ボックス 19"/>
            <p:cNvSpPr txBox="1"/>
            <p:nvPr/>
          </p:nvSpPr>
          <p:spPr>
            <a:xfrm>
              <a:off x="2919016" y="5027729"/>
              <a:ext cx="2513657" cy="369332"/>
            </a:xfrm>
            <a:prstGeom prst="rect">
              <a:avLst/>
            </a:prstGeom>
            <a:noFill/>
          </p:spPr>
          <p:txBody>
            <a:bodyPr wrap="square" rtlCol="0">
              <a:spAutoFit/>
            </a:bodyPr>
            <a:lstStyle/>
            <a:p>
              <a:r>
                <a:rPr kumimoji="1" lang="en-US" altLang="ja-JP" dirty="0" smtClean="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rPr>
                <a:t>Residue number</a:t>
              </a:r>
              <a:endParaRPr kumimoji="1" lang="ja-JP" altLang="en-US" dirty="0">
                <a:solidFill>
                  <a:srgbClr val="00006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テキスト ボックス 20"/>
            <p:cNvSpPr txBox="1"/>
            <p:nvPr/>
          </p:nvSpPr>
          <p:spPr>
            <a:xfrm>
              <a:off x="1669903" y="1810100"/>
              <a:ext cx="612668" cy="279797"/>
            </a:xfrm>
            <a:prstGeom prst="rect">
              <a:avLst/>
            </a:prstGeom>
            <a:noFill/>
          </p:spPr>
          <p:txBody>
            <a:bodyPr wrap="none" rtlCol="0">
              <a:spAutoFit/>
            </a:bodyPr>
            <a:lstStyle/>
            <a:p>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28-W</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 name="テキスト ボックス 22"/>
            <p:cNvSpPr txBox="1"/>
            <p:nvPr/>
          </p:nvSpPr>
          <p:spPr>
            <a:xfrm>
              <a:off x="3000784" y="1277187"/>
              <a:ext cx="492443"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5</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8-I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4" name="テキスト ボックス 23"/>
            <p:cNvSpPr txBox="1"/>
            <p:nvPr/>
          </p:nvSpPr>
          <p:spPr>
            <a:xfrm>
              <a:off x="4310219" y="1746031"/>
              <a:ext cx="56297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95</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-A</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26" name="直線矢印コネクタ 25"/>
            <p:cNvCxnSpPr/>
            <p:nvPr/>
          </p:nvCxnSpPr>
          <p:spPr>
            <a:xfrm>
              <a:off x="2017244" y="2072444"/>
              <a:ext cx="0" cy="196385"/>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p:nvPr/>
          </p:nvCxnSpPr>
          <p:spPr>
            <a:xfrm>
              <a:off x="3247006" y="1581282"/>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4768706" y="1817005"/>
              <a:ext cx="56297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98</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-A</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9" name="テキスト ボックス 28"/>
            <p:cNvSpPr txBox="1"/>
            <p:nvPr/>
          </p:nvSpPr>
          <p:spPr>
            <a:xfrm>
              <a:off x="4873604" y="2687359"/>
              <a:ext cx="69121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105</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-M</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30" name="直線矢印コネクタ 29"/>
            <p:cNvCxnSpPr/>
            <p:nvPr/>
          </p:nvCxnSpPr>
          <p:spPr>
            <a:xfrm flipH="1" flipV="1">
              <a:off x="5203912" y="2444791"/>
              <a:ext cx="400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5087067" y="1460385"/>
              <a:ext cx="69121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108</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-M</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cxnSp>
        <p:nvCxnSpPr>
          <p:cNvPr id="42" name="直線コネクタ 41"/>
          <p:cNvCxnSpPr/>
          <p:nvPr/>
        </p:nvCxnSpPr>
        <p:spPr>
          <a:xfrm>
            <a:off x="948116" y="3612246"/>
            <a:ext cx="129171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4026885" y="3596026"/>
            <a:ext cx="2090639"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3124353" y="3596026"/>
            <a:ext cx="410408"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p:cNvSpPr txBox="1"/>
          <p:nvPr/>
        </p:nvSpPr>
        <p:spPr>
          <a:xfrm>
            <a:off x="1643084" y="3303175"/>
            <a:ext cx="939681" cy="276999"/>
          </a:xfrm>
          <a:prstGeom prst="rect">
            <a:avLst/>
          </a:prstGeom>
          <a:noFill/>
        </p:spPr>
        <p:txBody>
          <a:bodyPr wrap="none" rtlCol="0">
            <a:spAutoFit/>
          </a:bodyPr>
          <a:lstStyle/>
          <a:p>
            <a:r>
              <a:rPr kumimoji="1"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0.354)</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9" name="テキスト ボックス 48"/>
          <p:cNvSpPr txBox="1"/>
          <p:nvPr/>
        </p:nvSpPr>
        <p:spPr>
          <a:xfrm>
            <a:off x="4638393" y="3272434"/>
            <a:ext cx="939681" cy="276999"/>
          </a:xfrm>
          <a:prstGeom prst="rect">
            <a:avLst/>
          </a:prstGeom>
          <a:noFill/>
        </p:spPr>
        <p:txBody>
          <a:bodyPr wrap="none" rtlCol="0">
            <a:spAutoFit/>
          </a:bodyPr>
          <a:lstStyle/>
          <a:p>
            <a:r>
              <a:rPr kumimoji="1"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0.235)</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2" name="テキスト ボックス 51"/>
          <p:cNvSpPr txBox="1"/>
          <p:nvPr/>
        </p:nvSpPr>
        <p:spPr>
          <a:xfrm>
            <a:off x="2906982" y="3258565"/>
            <a:ext cx="939681" cy="276999"/>
          </a:xfrm>
          <a:prstGeom prst="rect">
            <a:avLst/>
          </a:prstGeom>
          <a:noFill/>
        </p:spPr>
        <p:txBody>
          <a:bodyPr wrap="non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0.201)</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7182148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107504" y="116632"/>
            <a:ext cx="3456384" cy="400110"/>
          </a:xfrm>
          <a:prstGeom prst="rect">
            <a:avLst/>
          </a:prstGeom>
          <a:noFill/>
          <a:ln>
            <a:solidFill>
              <a:srgbClr val="4BACC6"/>
            </a:solidFill>
          </a:ln>
        </p:spPr>
        <p:txBody>
          <a:bodyPr wrap="square" rtlCol="0">
            <a:spAutoFit/>
          </a:bodyPr>
          <a:lstStyle/>
          <a:p>
            <a:r>
              <a:rPr kumimoji="1" lang="en-US" altLang="ja-JP" sz="2000" dirty="0" err="1" smtClean="0"/>
              <a:t>i</a:t>
            </a:r>
            <a:r>
              <a:rPr kumimoji="1" lang="en-US" altLang="ja-JP" sz="2000" dirty="0" smtClean="0"/>
              <a:t>-type </a:t>
            </a:r>
            <a:r>
              <a:rPr lang="en-US" altLang="ja-JP" sz="2000" dirty="0" smtClean="0"/>
              <a:t>Tapes </a:t>
            </a:r>
            <a:r>
              <a:rPr lang="en-US" altLang="ja-JP" sz="2000" dirty="0" err="1" smtClean="0"/>
              <a:t>lysozyme</a:t>
            </a:r>
            <a:r>
              <a:rPr lang="en-US" altLang="ja-JP" sz="2000" dirty="0" smtClean="0"/>
              <a:t> </a:t>
            </a:r>
            <a:r>
              <a:rPr kumimoji="1" lang="en-US" altLang="ja-JP" sz="2000" dirty="0" smtClean="0"/>
              <a:t>(2DQA) </a:t>
            </a:r>
            <a:endParaRPr kumimoji="1" lang="ja-JP" altLang="en-US" sz="2000" dirty="0"/>
          </a:p>
        </p:txBody>
      </p:sp>
      <p:sp>
        <p:nvSpPr>
          <p:cNvPr id="4" name="テキスト ボックス 3"/>
          <p:cNvSpPr txBox="1"/>
          <p:nvPr/>
        </p:nvSpPr>
        <p:spPr>
          <a:xfrm>
            <a:off x="2520430" y="4657197"/>
            <a:ext cx="1911830" cy="369332"/>
          </a:xfrm>
          <a:prstGeom prst="rect">
            <a:avLst/>
          </a:prstGeom>
          <a:noFill/>
        </p:spPr>
        <p:txBody>
          <a:bodyPr wrap="square" rtlCol="0">
            <a:spAutoFit/>
          </a:bodyPr>
          <a:lstStyle/>
          <a:p>
            <a:r>
              <a:rPr kumimoji="1" lang="en-US" altLang="ja-JP" sz="1800" dirty="0" smtClean="0"/>
              <a:t>Residue number</a:t>
            </a:r>
            <a:endParaRPr kumimoji="1" lang="ja-JP" altLang="en-US" sz="1800" dirty="0"/>
          </a:p>
        </p:txBody>
      </p:sp>
      <p:sp>
        <p:nvSpPr>
          <p:cNvPr id="5" name="テキスト ボックス 4"/>
          <p:cNvSpPr txBox="1"/>
          <p:nvPr/>
        </p:nvSpPr>
        <p:spPr>
          <a:xfrm rot="16200000">
            <a:off x="-206979" y="1714287"/>
            <a:ext cx="955915" cy="369332"/>
          </a:xfrm>
          <a:prstGeom prst="rect">
            <a:avLst/>
          </a:prstGeom>
          <a:noFill/>
        </p:spPr>
        <p:txBody>
          <a:bodyPr wrap="square" rtlCol="0">
            <a:spAutoFit/>
          </a:bodyPr>
          <a:lstStyle/>
          <a:p>
            <a:r>
              <a:rPr kumimoji="1" lang="en-US" altLang="ja-JP" sz="1800" dirty="0" smtClean="0"/>
              <a:t>F-value</a:t>
            </a:r>
            <a:endParaRPr kumimoji="1" lang="ja-JP" altLang="en-US" sz="1800" dirty="0"/>
          </a:p>
        </p:txBody>
      </p:sp>
      <p:sp>
        <p:nvSpPr>
          <p:cNvPr id="6" name="テキスト ボックス 5"/>
          <p:cNvSpPr txBox="1"/>
          <p:nvPr/>
        </p:nvSpPr>
        <p:spPr>
          <a:xfrm>
            <a:off x="1335518" y="4309098"/>
            <a:ext cx="439544" cy="338554"/>
          </a:xfrm>
          <a:prstGeom prst="rect">
            <a:avLst/>
          </a:prstGeom>
          <a:noFill/>
        </p:spPr>
        <p:txBody>
          <a:bodyPr wrap="none" rtlCol="0">
            <a:spAutoFit/>
          </a:bodyPr>
          <a:lstStyle/>
          <a:p>
            <a:r>
              <a:rPr kumimoji="1" lang="en-US" altLang="ja-JP" sz="1600" b="1" dirty="0" err="1" smtClean="0">
                <a:latin typeface="Symbol" pitchFamily="18" charset="2"/>
              </a:rPr>
              <a:t>a</a:t>
            </a:r>
            <a:r>
              <a:rPr kumimoji="1" lang="en-US" altLang="ja-JP" sz="1600" b="1" dirty="0" err="1" smtClean="0"/>
              <a:t>A</a:t>
            </a:r>
            <a:endParaRPr kumimoji="1" lang="ja-JP" altLang="en-US" sz="1600" b="1" dirty="0"/>
          </a:p>
        </p:txBody>
      </p:sp>
      <p:sp>
        <p:nvSpPr>
          <p:cNvPr id="7" name="テキスト ボックス 6"/>
          <p:cNvSpPr txBox="1"/>
          <p:nvPr/>
        </p:nvSpPr>
        <p:spPr>
          <a:xfrm>
            <a:off x="3535153" y="4266806"/>
            <a:ext cx="429926" cy="338554"/>
          </a:xfrm>
          <a:prstGeom prst="rect">
            <a:avLst/>
          </a:prstGeom>
          <a:noFill/>
        </p:spPr>
        <p:txBody>
          <a:bodyPr wrap="none" rtlCol="0">
            <a:spAutoFit/>
          </a:bodyPr>
          <a:lstStyle/>
          <a:p>
            <a:r>
              <a:rPr kumimoji="1" lang="en-US" altLang="ja-JP" sz="1600" b="1" dirty="0" err="1" smtClean="0">
                <a:latin typeface="Symbol" pitchFamily="18" charset="2"/>
              </a:rPr>
              <a:t>a</a:t>
            </a:r>
            <a:r>
              <a:rPr kumimoji="1" lang="en-US" altLang="ja-JP" sz="1600" b="1" dirty="0" err="1" smtClean="0"/>
              <a:t>B</a:t>
            </a:r>
            <a:endParaRPr kumimoji="1" lang="ja-JP" altLang="en-US" sz="1600" b="1" dirty="0"/>
          </a:p>
        </p:txBody>
      </p:sp>
      <p:sp>
        <p:nvSpPr>
          <p:cNvPr id="8" name="テキスト ボックス 7"/>
          <p:cNvSpPr txBox="1"/>
          <p:nvPr/>
        </p:nvSpPr>
        <p:spPr>
          <a:xfrm>
            <a:off x="4411216" y="4221086"/>
            <a:ext cx="423514" cy="338554"/>
          </a:xfrm>
          <a:prstGeom prst="rect">
            <a:avLst/>
          </a:prstGeom>
          <a:noFill/>
        </p:spPr>
        <p:txBody>
          <a:bodyPr wrap="none" rtlCol="0">
            <a:spAutoFit/>
          </a:bodyPr>
          <a:lstStyle/>
          <a:p>
            <a:r>
              <a:rPr lang="en-US" altLang="ja-JP" sz="1600" b="1" dirty="0" err="1" smtClean="0">
                <a:latin typeface="Symbol" pitchFamily="18" charset="2"/>
              </a:rPr>
              <a:t>a</a:t>
            </a:r>
            <a:r>
              <a:rPr lang="en-US" altLang="ja-JP" sz="1600" b="1" dirty="0" err="1" smtClean="0">
                <a:latin typeface="+mj-lt"/>
              </a:rPr>
              <a:t>C</a:t>
            </a:r>
            <a:endParaRPr kumimoji="1" lang="ja-JP" altLang="en-US" sz="1600" b="1" dirty="0"/>
          </a:p>
        </p:txBody>
      </p:sp>
      <p:grpSp>
        <p:nvGrpSpPr>
          <p:cNvPr id="22" name="グループ化 21"/>
          <p:cNvGrpSpPr/>
          <p:nvPr/>
        </p:nvGrpSpPr>
        <p:grpSpPr>
          <a:xfrm>
            <a:off x="7099662" y="65319"/>
            <a:ext cx="1886754" cy="2164654"/>
            <a:chOff x="7099662" y="65319"/>
            <a:chExt cx="1886754" cy="2164654"/>
          </a:xfrm>
        </p:grpSpPr>
        <p:pic>
          <p:nvPicPr>
            <p:cNvPr id="23" name="図 22"/>
            <p:cNvPicPr>
              <a:picLocks noChangeAspect="1"/>
            </p:cNvPicPr>
            <p:nvPr/>
          </p:nvPicPr>
          <p:blipFill>
            <a:blip r:embed="rId3">
              <a:clrChange>
                <a:clrFrom>
                  <a:srgbClr val="FFFFFF"/>
                </a:clrFrom>
                <a:clrTo>
                  <a:srgbClr val="FFFFFF">
                    <a:alpha val="0"/>
                  </a:srgbClr>
                </a:clrTo>
              </a:clrChange>
            </a:blip>
            <a:stretch>
              <a:fillRect/>
            </a:stretch>
          </p:blipFill>
          <p:spPr>
            <a:xfrm>
              <a:off x="7099662" y="302340"/>
              <a:ext cx="1886754" cy="1927633"/>
            </a:xfrm>
            <a:prstGeom prst="rect">
              <a:avLst/>
            </a:prstGeom>
          </p:spPr>
        </p:pic>
        <p:sp>
          <p:nvSpPr>
            <p:cNvPr id="24" name="テキスト ボックス 23"/>
            <p:cNvSpPr txBox="1"/>
            <p:nvPr/>
          </p:nvSpPr>
          <p:spPr>
            <a:xfrm>
              <a:off x="7313936" y="1051664"/>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25" name="テキスト ボックス 24"/>
            <p:cNvSpPr txBox="1"/>
            <p:nvPr/>
          </p:nvSpPr>
          <p:spPr>
            <a:xfrm>
              <a:off x="8388424" y="65319"/>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26" name="テキスト ボックス 25"/>
            <p:cNvSpPr txBox="1"/>
            <p:nvPr/>
          </p:nvSpPr>
          <p:spPr>
            <a:xfrm>
              <a:off x="8388424" y="1695690"/>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sp>
          <p:nvSpPr>
            <p:cNvPr id="27" name="テキスト ボックス 26"/>
            <p:cNvSpPr txBox="1"/>
            <p:nvPr/>
          </p:nvSpPr>
          <p:spPr>
            <a:xfrm>
              <a:off x="7765614" y="1354100"/>
              <a:ext cx="478016"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lang="en-US" altLang="ja-JP" dirty="0" err="1" smtClean="0">
                  <a:solidFill>
                    <a:srgbClr val="FFFF00"/>
                  </a:solidFill>
                  <a:latin typeface=" Arial"/>
                </a:rPr>
                <a:t>B</a:t>
              </a:r>
              <a:endParaRPr kumimoji="1" lang="ja-JP" altLang="en-US" dirty="0">
                <a:solidFill>
                  <a:srgbClr val="FFFF00"/>
                </a:solidFill>
                <a:latin typeface=" Arial"/>
              </a:endParaRPr>
            </a:p>
          </p:txBody>
        </p:sp>
      </p:grpSp>
      <p:pic>
        <p:nvPicPr>
          <p:cNvPr id="28" name="図 27"/>
          <p:cNvPicPr>
            <a:picLocks noChangeAspect="1"/>
          </p:cNvPicPr>
          <p:nvPr/>
        </p:nvPicPr>
        <p:blipFill>
          <a:blip r:embed="rId4">
            <a:clrChange>
              <a:clrFrom>
                <a:srgbClr val="FFFFFF"/>
              </a:clrFrom>
              <a:clrTo>
                <a:srgbClr val="FFFFFF">
                  <a:alpha val="0"/>
                </a:srgbClr>
              </a:clrTo>
            </a:clrChange>
          </a:blip>
          <a:stretch>
            <a:fillRect/>
          </a:stretch>
        </p:blipFill>
        <p:spPr>
          <a:xfrm>
            <a:off x="6447302" y="2466798"/>
            <a:ext cx="2417819" cy="2261032"/>
          </a:xfrm>
          <a:prstGeom prst="rect">
            <a:avLst/>
          </a:prstGeom>
        </p:spPr>
      </p:pic>
      <p:grpSp>
        <p:nvGrpSpPr>
          <p:cNvPr id="32" name="グループ化 31"/>
          <p:cNvGrpSpPr/>
          <p:nvPr/>
        </p:nvGrpSpPr>
        <p:grpSpPr>
          <a:xfrm>
            <a:off x="606552" y="538818"/>
            <a:ext cx="5400600" cy="3682270"/>
            <a:chOff x="971600" y="1196752"/>
            <a:chExt cx="4572000" cy="3085967"/>
          </a:xfrm>
        </p:grpSpPr>
        <p:pic>
          <p:nvPicPr>
            <p:cNvPr id="30" name="図 29"/>
            <p:cNvPicPr>
              <a:picLocks/>
            </p:cNvPicPr>
            <p:nvPr/>
          </p:nvPicPr>
          <p:blipFill>
            <a:blip r:embed="rId5">
              <a:clrChange>
                <a:clrFrom>
                  <a:srgbClr val="FFFFFF"/>
                </a:clrFrom>
                <a:clrTo>
                  <a:srgbClr val="FFFFFF">
                    <a:alpha val="0"/>
                  </a:srgbClr>
                </a:clrTo>
              </a:clrChange>
            </a:blip>
            <a:stretch>
              <a:fillRect/>
            </a:stretch>
          </p:blipFill>
          <p:spPr>
            <a:xfrm>
              <a:off x="1359280" y="4102719"/>
              <a:ext cx="4032000" cy="180000"/>
            </a:xfrm>
            <a:prstGeom prst="rect">
              <a:avLst/>
            </a:prstGeom>
          </p:spPr>
        </p:pic>
        <p:graphicFrame>
          <p:nvGraphicFramePr>
            <p:cNvPr id="31" name="グラフ 30"/>
            <p:cNvGraphicFramePr>
              <a:graphicFrameLocks/>
            </p:cNvGraphicFramePr>
            <p:nvPr>
              <p:extLst>
                <p:ext uri="{D42A27DB-BD31-4B8C-83A1-F6EECF244321}">
                  <p14:modId xmlns:p14="http://schemas.microsoft.com/office/powerpoint/2010/main" val="1299289495"/>
                </p:ext>
              </p:extLst>
            </p:nvPr>
          </p:nvGraphicFramePr>
          <p:xfrm>
            <a:off x="971600" y="1196752"/>
            <a:ext cx="4572000" cy="2844290"/>
          </p:xfrm>
          <a:graphic>
            <a:graphicData uri="http://schemas.openxmlformats.org/drawingml/2006/chart">
              <c:chart xmlns:c="http://schemas.openxmlformats.org/drawingml/2006/chart" xmlns:r="http://schemas.openxmlformats.org/officeDocument/2006/relationships" r:id="rId6"/>
            </a:graphicData>
          </a:graphic>
        </p:graphicFrame>
      </p:grpSp>
      <p:cxnSp>
        <p:nvCxnSpPr>
          <p:cNvPr id="33" name="直線コネクタ 32"/>
          <p:cNvCxnSpPr/>
          <p:nvPr/>
        </p:nvCxnSpPr>
        <p:spPr>
          <a:xfrm>
            <a:off x="6311715" y="5368873"/>
            <a:ext cx="645029"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線コネクタ 33"/>
          <p:cNvCxnSpPr/>
          <p:nvPr/>
        </p:nvCxnSpPr>
        <p:spPr>
          <a:xfrm>
            <a:off x="6322952" y="5613428"/>
            <a:ext cx="645029" cy="0"/>
          </a:xfrm>
          <a:prstGeom prst="line">
            <a:avLst/>
          </a:prstGeom>
          <a:ln w="76200">
            <a:solidFill>
              <a:schemeClr val="bg1">
                <a:lumMod val="75000"/>
              </a:schemeClr>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6322952" y="6565356"/>
            <a:ext cx="645029"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7096644" y="5207969"/>
            <a:ext cx="1427140"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α helix</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テキスト ボックス 36"/>
          <p:cNvSpPr txBox="1"/>
          <p:nvPr/>
        </p:nvSpPr>
        <p:spPr>
          <a:xfrm>
            <a:off x="7103928" y="5490317"/>
            <a:ext cx="1427140"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r>
              <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sheet</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8" name="テキスト ボックス 37"/>
          <p:cNvSpPr txBox="1"/>
          <p:nvPr/>
        </p:nvSpPr>
        <p:spPr>
          <a:xfrm>
            <a:off x="7099662" y="6428314"/>
            <a:ext cx="1710122" cy="430887"/>
          </a:xfrm>
          <a:prstGeom prst="rect">
            <a:avLst/>
          </a:prstGeom>
          <a:noFill/>
        </p:spPr>
        <p:txBody>
          <a:bodyPr wrap="square" rtlCol="0">
            <a:spAutoFit/>
          </a:bodyPr>
          <a:lstStyle/>
          <a:p>
            <a:r>
              <a:rPr lang="en-US" altLang="ja-JP" sz="1100" b="1" dirty="0" smtClean="0">
                <a:latin typeface="Arial Unicode MS" panose="020B0604020202020204" pitchFamily="50" charset="-128"/>
                <a:ea typeface="Arial Unicode MS" panose="020B0604020202020204" pitchFamily="50" charset="-128"/>
                <a:cs typeface="Arial Unicode MS" panose="020B0604020202020204" pitchFamily="50" charset="-128"/>
              </a:rPr>
              <a:t>Predicted Compact region by ADM</a:t>
            </a:r>
            <a:endParaRPr kumimoji="1" lang="ja-JP" altLang="en-US" sz="11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9" name="円/楕円 38"/>
          <p:cNvSpPr/>
          <p:nvPr/>
        </p:nvSpPr>
        <p:spPr>
          <a:xfrm>
            <a:off x="6564854" y="6107735"/>
            <a:ext cx="134366" cy="14293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0" name="テキスト ボックス 39"/>
          <p:cNvSpPr txBox="1"/>
          <p:nvPr/>
        </p:nvSpPr>
        <p:spPr>
          <a:xfrm>
            <a:off x="6731309" y="6005813"/>
            <a:ext cx="2446073"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Conserved hydrophobic residue</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1" name="テキスト ボックス 40"/>
          <p:cNvSpPr txBox="1"/>
          <p:nvPr/>
        </p:nvSpPr>
        <p:spPr>
          <a:xfrm>
            <a:off x="942474" y="5589240"/>
            <a:ext cx="2066597" cy="1200329"/>
          </a:xfrm>
          <a:prstGeom prst="rect">
            <a:avLst/>
          </a:prstGeom>
          <a:noFill/>
          <a:ln w="28575">
            <a:solidFill>
              <a:schemeClr val="tx1"/>
            </a:solidFill>
          </a:ln>
        </p:spPr>
        <p:txBody>
          <a:bodyPr wrap="square" rtlCol="0">
            <a:spAutoFit/>
          </a:bodyPr>
          <a:lstStyle/>
          <a:p>
            <a:r>
              <a:rPr lang="en-US" altLang="ja-JP" b="1" dirty="0" smtClean="0">
                <a:solidFill>
                  <a:srgbClr val="002060"/>
                </a:solidFill>
                <a:latin typeface="Symbol" pitchFamily="18" charset="2"/>
              </a:rPr>
              <a:t>a</a:t>
            </a:r>
            <a:r>
              <a:rPr lang="en-US" altLang="ja-JP" b="1" dirty="0" smtClean="0">
                <a:solidFill>
                  <a:srgbClr val="002060"/>
                </a:solidFill>
              </a:rPr>
              <a:t>A-</a:t>
            </a:r>
            <a:r>
              <a:rPr lang="en-US" altLang="ja-JP" b="1" dirty="0" smtClean="0">
                <a:solidFill>
                  <a:srgbClr val="002060"/>
                </a:solidFill>
                <a:latin typeface="Symbol" pitchFamily="18" charset="2"/>
              </a:rPr>
              <a:t>a</a:t>
            </a:r>
            <a:r>
              <a:rPr lang="en-US" altLang="ja-JP" b="1" dirty="0" smtClean="0">
                <a:solidFill>
                  <a:srgbClr val="002060"/>
                </a:solidFill>
              </a:rPr>
              <a:t>B:14M-70V</a:t>
            </a:r>
          </a:p>
          <a:p>
            <a:r>
              <a:rPr lang="en-US" altLang="ja-JP" b="1" dirty="0" smtClean="0">
                <a:solidFill>
                  <a:srgbClr val="002060"/>
                </a:solidFill>
                <a:latin typeface="Symbol" pitchFamily="18" charset="2"/>
              </a:rPr>
              <a:t>b</a:t>
            </a:r>
            <a:r>
              <a:rPr lang="en-US" altLang="ja-JP" b="1" dirty="0" smtClean="0">
                <a:solidFill>
                  <a:srgbClr val="002060"/>
                </a:solidFill>
              </a:rPr>
              <a:t>-</a:t>
            </a:r>
            <a:r>
              <a:rPr lang="en-US" altLang="ja-JP" b="1" dirty="0" err="1" smtClean="0">
                <a:solidFill>
                  <a:srgbClr val="002060"/>
                </a:solidFill>
                <a:latin typeface="Symbol" pitchFamily="18" charset="2"/>
              </a:rPr>
              <a:t>aB</a:t>
            </a:r>
            <a:r>
              <a:rPr lang="en-US" altLang="ja-JP" b="1" dirty="0" smtClean="0">
                <a:solidFill>
                  <a:srgbClr val="002060"/>
                </a:solidFill>
              </a:rPr>
              <a:t>: 41I-70V</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A-</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:14M-</a:t>
            </a:r>
            <a:r>
              <a:rPr lang="en-US" altLang="ja-JP" b="1" dirty="0">
                <a:solidFill>
                  <a:srgbClr val="002060"/>
                </a:solidFill>
              </a:rPr>
              <a:t>(91A</a:t>
            </a:r>
            <a:r>
              <a:rPr lang="en-US" altLang="ja-JP" b="1" dirty="0" smtClean="0">
                <a:solidFill>
                  <a:srgbClr val="002060"/>
                </a:solidFill>
              </a:rPr>
              <a:t>)</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B-</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a:t>
            </a:r>
            <a:r>
              <a:rPr lang="en-US" altLang="ja-JP" b="1" dirty="0">
                <a:solidFill>
                  <a:srgbClr val="002060"/>
                </a:solidFill>
              </a:rPr>
              <a:t>74M-(90F</a:t>
            </a:r>
            <a:r>
              <a:rPr lang="en-US" altLang="ja-JP" b="1" dirty="0" smtClean="0">
                <a:solidFill>
                  <a:srgbClr val="002060"/>
                </a:solidFill>
              </a:rPr>
              <a:t>)</a:t>
            </a:r>
            <a:endParaRPr lang="ja-JP" altLang="ja-JP" b="1" dirty="0">
              <a:solidFill>
                <a:srgbClr val="002060"/>
              </a:solidFill>
            </a:endParaRPr>
          </a:p>
        </p:txBody>
      </p:sp>
      <p:sp>
        <p:nvSpPr>
          <p:cNvPr id="42" name="テキスト ボックス 41"/>
          <p:cNvSpPr txBox="1"/>
          <p:nvPr/>
        </p:nvSpPr>
        <p:spPr>
          <a:xfrm>
            <a:off x="948116" y="5219908"/>
            <a:ext cx="4352474" cy="369332"/>
          </a:xfrm>
          <a:prstGeom prst="rect">
            <a:avLst/>
          </a:prstGeom>
          <a:noFill/>
        </p:spPr>
        <p:txBody>
          <a:bodyPr wrap="none" rtlCol="0">
            <a:spAutoFit/>
          </a:bodyPr>
          <a:lstStyle/>
          <a:p>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Formed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Contact by </a:t>
            </a:r>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Conserved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Residues</a:t>
            </a:r>
            <a:endPar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9" name="テキスト ボックス 48"/>
          <p:cNvSpPr txBox="1"/>
          <p:nvPr/>
        </p:nvSpPr>
        <p:spPr>
          <a:xfrm>
            <a:off x="1335518" y="1518828"/>
            <a:ext cx="591829"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14</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-M</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0" name="直線矢印コネクタ 49"/>
          <p:cNvCxnSpPr/>
          <p:nvPr/>
        </p:nvCxnSpPr>
        <p:spPr>
          <a:xfrm>
            <a:off x="1682859" y="1785342"/>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51" name="テキスト ボックス 50"/>
          <p:cNvSpPr txBox="1"/>
          <p:nvPr/>
        </p:nvSpPr>
        <p:spPr>
          <a:xfrm>
            <a:off x="3468890" y="847217"/>
            <a:ext cx="56297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70</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-V</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2" name="直線矢印コネクタ 51"/>
          <p:cNvCxnSpPr/>
          <p:nvPr/>
        </p:nvCxnSpPr>
        <p:spPr>
          <a:xfrm>
            <a:off x="3816231" y="1113731"/>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53" name="テキスト ボックス 52"/>
          <p:cNvSpPr txBox="1"/>
          <p:nvPr/>
        </p:nvSpPr>
        <p:spPr>
          <a:xfrm>
            <a:off x="2358230" y="776871"/>
            <a:ext cx="492443"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41</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4" name="直線矢印コネクタ 53"/>
          <p:cNvCxnSpPr/>
          <p:nvPr/>
        </p:nvCxnSpPr>
        <p:spPr>
          <a:xfrm>
            <a:off x="2705571" y="1043385"/>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55" name="テキスト ボックス 54"/>
          <p:cNvSpPr txBox="1"/>
          <p:nvPr/>
        </p:nvSpPr>
        <p:spPr>
          <a:xfrm>
            <a:off x="3857327" y="1169319"/>
            <a:ext cx="591829"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74</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-M</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6" name="直線矢印コネクタ 55"/>
          <p:cNvCxnSpPr/>
          <p:nvPr/>
        </p:nvCxnSpPr>
        <p:spPr>
          <a:xfrm>
            <a:off x="3965079" y="1480480"/>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57" name="テキスト ボックス 56"/>
          <p:cNvSpPr txBox="1"/>
          <p:nvPr/>
        </p:nvSpPr>
        <p:spPr>
          <a:xfrm>
            <a:off x="4379892" y="1503883"/>
            <a:ext cx="56297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90-</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8" name="直線矢印コネクタ 57"/>
          <p:cNvCxnSpPr/>
          <p:nvPr/>
        </p:nvCxnSpPr>
        <p:spPr>
          <a:xfrm>
            <a:off x="4576782" y="1835956"/>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cxnSp>
        <p:nvCxnSpPr>
          <p:cNvPr id="59" name="直線矢印コネクタ 58"/>
          <p:cNvCxnSpPr/>
          <p:nvPr/>
        </p:nvCxnSpPr>
        <p:spPr>
          <a:xfrm>
            <a:off x="4632804" y="1883829"/>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60" name="テキスト ボックス 59"/>
          <p:cNvSpPr txBox="1"/>
          <p:nvPr/>
        </p:nvSpPr>
        <p:spPr>
          <a:xfrm>
            <a:off x="4576782" y="1810171"/>
            <a:ext cx="551754"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91-F</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61" name="直線コネクタ 60"/>
          <p:cNvCxnSpPr/>
          <p:nvPr/>
        </p:nvCxnSpPr>
        <p:spPr>
          <a:xfrm flipV="1">
            <a:off x="1586291" y="3457575"/>
            <a:ext cx="1528384" cy="227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3502371" y="3450323"/>
            <a:ext cx="2241204" cy="725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4" name="テキスト ボックス 83"/>
          <p:cNvSpPr txBox="1"/>
          <p:nvPr/>
        </p:nvSpPr>
        <p:spPr>
          <a:xfrm>
            <a:off x="3764870" y="3130323"/>
            <a:ext cx="939681" cy="276999"/>
          </a:xfrm>
          <a:prstGeom prst="rect">
            <a:avLst/>
          </a:prstGeom>
          <a:noFill/>
        </p:spPr>
        <p:txBody>
          <a:bodyPr wrap="none" rtlCol="0">
            <a:spAutoFit/>
          </a:bodyPr>
          <a:lstStyle/>
          <a:p>
            <a:r>
              <a:rPr kumimoji="1"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0.330)</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6" name="テキスト ボックス 85"/>
          <p:cNvSpPr txBox="1"/>
          <p:nvPr/>
        </p:nvSpPr>
        <p:spPr>
          <a:xfrm>
            <a:off x="1975772" y="3115471"/>
            <a:ext cx="939681" cy="276999"/>
          </a:xfrm>
          <a:prstGeom prst="rect">
            <a:avLst/>
          </a:prstGeom>
          <a:noFill/>
        </p:spPr>
        <p:txBody>
          <a:bodyPr wrap="non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0.256)</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5" name="テキスト ボックス 44"/>
          <p:cNvSpPr txBox="1"/>
          <p:nvPr/>
        </p:nvSpPr>
        <p:spPr>
          <a:xfrm>
            <a:off x="2273369" y="4266806"/>
            <a:ext cx="296876" cy="338554"/>
          </a:xfrm>
          <a:prstGeom prst="rect">
            <a:avLst/>
          </a:prstGeom>
          <a:noFill/>
        </p:spPr>
        <p:txBody>
          <a:bodyPr wrap="none" rtlCol="0">
            <a:spAutoFit/>
          </a:bodyPr>
          <a:lstStyle/>
          <a:p>
            <a:r>
              <a:rPr lang="en-US" altLang="ja-JP" sz="1600" b="1" dirty="0" smtClean="0">
                <a:latin typeface="Symbol" pitchFamily="18" charset="2"/>
              </a:rPr>
              <a:t>b</a:t>
            </a:r>
            <a:endParaRPr kumimoji="1" lang="ja-JP" altLang="en-US" sz="1600" b="1" dirty="0"/>
          </a:p>
        </p:txBody>
      </p:sp>
      <p:sp>
        <p:nvSpPr>
          <p:cNvPr id="2" name="左大かっこ 1"/>
          <p:cNvSpPr/>
          <p:nvPr/>
        </p:nvSpPr>
        <p:spPr>
          <a:xfrm rot="16200000">
            <a:off x="2398948" y="3995019"/>
            <a:ext cx="45719" cy="497854"/>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14763501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 name="グラフ 53"/>
          <p:cNvGraphicFramePr>
            <a:graphicFrameLocks/>
          </p:cNvGraphicFramePr>
          <p:nvPr>
            <p:extLst>
              <p:ext uri="{D42A27DB-BD31-4B8C-83A1-F6EECF244321}">
                <p14:modId xmlns:p14="http://schemas.microsoft.com/office/powerpoint/2010/main" val="2638630606"/>
              </p:ext>
            </p:extLst>
          </p:nvPr>
        </p:nvGraphicFramePr>
        <p:xfrm>
          <a:off x="565969" y="684607"/>
          <a:ext cx="5688632" cy="3533678"/>
        </p:xfrm>
        <a:graphic>
          <a:graphicData uri="http://schemas.openxmlformats.org/drawingml/2006/chart">
            <c:chart xmlns:c="http://schemas.openxmlformats.org/drawingml/2006/chart" xmlns:r="http://schemas.openxmlformats.org/officeDocument/2006/relationships" r:id="rId3"/>
          </a:graphicData>
        </a:graphic>
      </p:graphicFrame>
      <p:sp>
        <p:nvSpPr>
          <p:cNvPr id="6" name="テキスト ボックス 5"/>
          <p:cNvSpPr txBox="1"/>
          <p:nvPr/>
        </p:nvSpPr>
        <p:spPr>
          <a:xfrm>
            <a:off x="34627" y="33486"/>
            <a:ext cx="3312368" cy="400110"/>
          </a:xfrm>
          <a:prstGeom prst="rect">
            <a:avLst/>
          </a:prstGeom>
          <a:noFill/>
          <a:ln>
            <a:solidFill>
              <a:srgbClr val="4BACC6"/>
            </a:solidFill>
          </a:ln>
        </p:spPr>
        <p:txBody>
          <a:bodyPr wrap="square" rtlCol="0">
            <a:spAutoFit/>
          </a:bodyPr>
          <a:lstStyle/>
          <a:p>
            <a:r>
              <a:rPr lang="en-US" altLang="ja-JP" sz="2000" dirty="0" smtClean="0"/>
              <a:t>G</a:t>
            </a:r>
            <a:r>
              <a:rPr kumimoji="1" lang="en-US" altLang="ja-JP" sz="2000" dirty="0" smtClean="0"/>
              <a:t>-type </a:t>
            </a:r>
            <a:r>
              <a:rPr lang="en-US" altLang="ja-JP" sz="2000" dirty="0" smtClean="0"/>
              <a:t>Goose </a:t>
            </a:r>
            <a:r>
              <a:rPr lang="en-US" altLang="ja-JP" sz="2000" dirty="0" err="1" smtClean="0"/>
              <a:t>lysozyme</a:t>
            </a:r>
            <a:r>
              <a:rPr lang="en-US" altLang="ja-JP" sz="2000" dirty="0" smtClean="0"/>
              <a:t> (153L)</a:t>
            </a:r>
            <a:endParaRPr kumimoji="1" lang="ja-JP" altLang="en-US" sz="2000" dirty="0"/>
          </a:p>
        </p:txBody>
      </p:sp>
      <p:sp>
        <p:nvSpPr>
          <p:cNvPr id="7" name="テキスト ボックス 6"/>
          <p:cNvSpPr txBox="1"/>
          <p:nvPr/>
        </p:nvSpPr>
        <p:spPr>
          <a:xfrm>
            <a:off x="2608630" y="4716057"/>
            <a:ext cx="2258451" cy="369332"/>
          </a:xfrm>
          <a:prstGeom prst="rect">
            <a:avLst/>
          </a:prstGeom>
          <a:noFill/>
        </p:spPr>
        <p:txBody>
          <a:bodyPr wrap="square" rtlCol="0">
            <a:spAutoFit/>
          </a:bodyPr>
          <a:lstStyle/>
          <a:p>
            <a:r>
              <a:rPr kumimoji="1" lang="en-US" altLang="ja-JP" sz="1800" dirty="0" smtClean="0"/>
              <a:t>Residue number</a:t>
            </a:r>
            <a:endParaRPr kumimoji="1" lang="ja-JP" altLang="en-US" sz="1800" dirty="0"/>
          </a:p>
        </p:txBody>
      </p:sp>
      <p:sp>
        <p:nvSpPr>
          <p:cNvPr id="8" name="テキスト ボックス 7"/>
          <p:cNvSpPr txBox="1"/>
          <p:nvPr/>
        </p:nvSpPr>
        <p:spPr>
          <a:xfrm rot="16200000">
            <a:off x="-259802" y="1701656"/>
            <a:ext cx="1167796" cy="369332"/>
          </a:xfrm>
          <a:prstGeom prst="rect">
            <a:avLst/>
          </a:prstGeom>
          <a:noFill/>
        </p:spPr>
        <p:txBody>
          <a:bodyPr wrap="square" rtlCol="0">
            <a:spAutoFit/>
          </a:bodyPr>
          <a:lstStyle/>
          <a:p>
            <a:r>
              <a:rPr kumimoji="1" lang="en-US" altLang="ja-JP" sz="1800" dirty="0" smtClean="0"/>
              <a:t>F-value</a:t>
            </a:r>
            <a:endParaRPr kumimoji="1" lang="ja-JP" altLang="en-US" sz="1800" dirty="0"/>
          </a:p>
        </p:txBody>
      </p:sp>
      <p:sp>
        <p:nvSpPr>
          <p:cNvPr id="9" name="テキスト ボックス 8"/>
          <p:cNvSpPr txBox="1"/>
          <p:nvPr/>
        </p:nvSpPr>
        <p:spPr>
          <a:xfrm>
            <a:off x="2661360" y="4355239"/>
            <a:ext cx="439544" cy="338554"/>
          </a:xfrm>
          <a:prstGeom prst="rect">
            <a:avLst/>
          </a:prstGeom>
          <a:noFill/>
        </p:spPr>
        <p:txBody>
          <a:bodyPr wrap="none" rtlCol="0">
            <a:spAutoFit/>
          </a:bodyPr>
          <a:lstStyle/>
          <a:p>
            <a:r>
              <a:rPr kumimoji="1" lang="en-US" altLang="ja-JP" sz="1600" b="1" dirty="0" err="1" smtClean="0">
                <a:latin typeface="Symbol" pitchFamily="18" charset="2"/>
              </a:rPr>
              <a:t>a</a:t>
            </a:r>
            <a:r>
              <a:rPr kumimoji="1" lang="en-US" altLang="ja-JP" sz="1600" b="1" dirty="0" err="1" smtClean="0"/>
              <a:t>A</a:t>
            </a:r>
            <a:endParaRPr kumimoji="1" lang="ja-JP" altLang="en-US" sz="1600" b="1" dirty="0"/>
          </a:p>
        </p:txBody>
      </p:sp>
      <p:sp>
        <p:nvSpPr>
          <p:cNvPr id="10" name="テキスト ボックス 9"/>
          <p:cNvSpPr txBox="1"/>
          <p:nvPr/>
        </p:nvSpPr>
        <p:spPr>
          <a:xfrm>
            <a:off x="3457371" y="4337029"/>
            <a:ext cx="296876" cy="338554"/>
          </a:xfrm>
          <a:prstGeom prst="rect">
            <a:avLst/>
          </a:prstGeom>
          <a:noFill/>
        </p:spPr>
        <p:txBody>
          <a:bodyPr wrap="none" rtlCol="0">
            <a:spAutoFit/>
          </a:bodyPr>
          <a:lstStyle/>
          <a:p>
            <a:r>
              <a:rPr lang="en-US" altLang="ja-JP" sz="1600" b="1" dirty="0" smtClean="0">
                <a:latin typeface="Symbol" pitchFamily="18" charset="2"/>
              </a:rPr>
              <a:t>b</a:t>
            </a:r>
            <a:endParaRPr kumimoji="1" lang="ja-JP" altLang="en-US" sz="1600" b="1" dirty="0"/>
          </a:p>
        </p:txBody>
      </p:sp>
      <p:sp>
        <p:nvSpPr>
          <p:cNvPr id="11" name="テキスト ボックス 10"/>
          <p:cNvSpPr txBox="1"/>
          <p:nvPr/>
        </p:nvSpPr>
        <p:spPr>
          <a:xfrm>
            <a:off x="4104766" y="4407486"/>
            <a:ext cx="429926" cy="338554"/>
          </a:xfrm>
          <a:prstGeom prst="rect">
            <a:avLst/>
          </a:prstGeom>
          <a:noFill/>
        </p:spPr>
        <p:txBody>
          <a:bodyPr wrap="none" rtlCol="0">
            <a:spAutoFit/>
          </a:bodyPr>
          <a:lstStyle/>
          <a:p>
            <a:r>
              <a:rPr lang="en-US" altLang="ja-JP" sz="1600" b="1" dirty="0" err="1" smtClean="0">
                <a:latin typeface="Symbol" pitchFamily="18" charset="2"/>
              </a:rPr>
              <a:t>a</a:t>
            </a:r>
            <a:r>
              <a:rPr lang="en-US" altLang="ja-JP" sz="1600" b="1" dirty="0" err="1">
                <a:latin typeface="+mj-lt"/>
              </a:rPr>
              <a:t>B</a:t>
            </a:r>
            <a:endParaRPr kumimoji="1" lang="ja-JP" altLang="en-US" sz="1600" b="1" dirty="0"/>
          </a:p>
        </p:txBody>
      </p:sp>
      <p:grpSp>
        <p:nvGrpSpPr>
          <p:cNvPr id="25" name="グループ化 24"/>
          <p:cNvGrpSpPr/>
          <p:nvPr/>
        </p:nvGrpSpPr>
        <p:grpSpPr>
          <a:xfrm>
            <a:off x="6996065" y="33486"/>
            <a:ext cx="1876615" cy="2340722"/>
            <a:chOff x="2317641" y="3662618"/>
            <a:chExt cx="1876615" cy="2340722"/>
          </a:xfrm>
        </p:grpSpPr>
        <p:pic>
          <p:nvPicPr>
            <p:cNvPr id="26" name="図 25"/>
            <p:cNvPicPr>
              <a:picLocks noChangeAspect="1"/>
            </p:cNvPicPr>
            <p:nvPr/>
          </p:nvPicPr>
          <p:blipFill>
            <a:blip r:embed="rId4">
              <a:clrChange>
                <a:clrFrom>
                  <a:srgbClr val="FFFFFF"/>
                </a:clrFrom>
                <a:clrTo>
                  <a:srgbClr val="FFFFFF">
                    <a:alpha val="0"/>
                  </a:srgbClr>
                </a:clrTo>
              </a:clrChange>
            </a:blip>
            <a:stretch>
              <a:fillRect/>
            </a:stretch>
          </p:blipFill>
          <p:spPr>
            <a:xfrm>
              <a:off x="2317641" y="3662618"/>
              <a:ext cx="1874187" cy="2340722"/>
            </a:xfrm>
            <a:prstGeom prst="rect">
              <a:avLst/>
            </a:prstGeom>
          </p:spPr>
        </p:pic>
        <p:sp>
          <p:nvSpPr>
            <p:cNvPr id="27" name="テキスト ボックス 26"/>
            <p:cNvSpPr txBox="1"/>
            <p:nvPr/>
          </p:nvSpPr>
          <p:spPr>
            <a:xfrm>
              <a:off x="2927278" y="4268204"/>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28" name="テキスト ボックス 27"/>
            <p:cNvSpPr txBox="1"/>
            <p:nvPr/>
          </p:nvSpPr>
          <p:spPr>
            <a:xfrm>
              <a:off x="3882952" y="4083415"/>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29" name="テキスト ボックス 28"/>
            <p:cNvSpPr txBox="1"/>
            <p:nvPr/>
          </p:nvSpPr>
          <p:spPr>
            <a:xfrm>
              <a:off x="3448611" y="5414529"/>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sp>
          <p:nvSpPr>
            <p:cNvPr id="30" name="テキスト ボックス 29"/>
            <p:cNvSpPr txBox="1"/>
            <p:nvPr/>
          </p:nvSpPr>
          <p:spPr>
            <a:xfrm>
              <a:off x="2405110" y="5301208"/>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grpSp>
      <p:sp>
        <p:nvSpPr>
          <p:cNvPr id="36" name="テキスト ボックス 35"/>
          <p:cNvSpPr txBox="1"/>
          <p:nvPr/>
        </p:nvSpPr>
        <p:spPr>
          <a:xfrm>
            <a:off x="4669751" y="4381632"/>
            <a:ext cx="423514" cy="338554"/>
          </a:xfrm>
          <a:prstGeom prst="rect">
            <a:avLst/>
          </a:prstGeom>
          <a:noFill/>
        </p:spPr>
        <p:txBody>
          <a:bodyPr wrap="none" rtlCol="0">
            <a:spAutoFit/>
          </a:bodyPr>
          <a:lstStyle/>
          <a:p>
            <a:r>
              <a:rPr lang="en-US" altLang="ja-JP" sz="1600" b="1" dirty="0" err="1" smtClean="0">
                <a:latin typeface="Symbol" pitchFamily="18" charset="2"/>
              </a:rPr>
              <a:t>a</a:t>
            </a:r>
            <a:r>
              <a:rPr lang="en-US" altLang="ja-JP" sz="1600" b="1" dirty="0" err="1" smtClean="0">
                <a:latin typeface="+mj-lt"/>
              </a:rPr>
              <a:t>C</a:t>
            </a:r>
            <a:endParaRPr kumimoji="1" lang="ja-JP" altLang="en-US" sz="1600" b="1" dirty="0"/>
          </a:p>
        </p:txBody>
      </p:sp>
      <p:grpSp>
        <p:nvGrpSpPr>
          <p:cNvPr id="73" name="グループ化 72"/>
          <p:cNvGrpSpPr/>
          <p:nvPr/>
        </p:nvGrpSpPr>
        <p:grpSpPr>
          <a:xfrm>
            <a:off x="6275825" y="4724702"/>
            <a:ext cx="2865667" cy="1651232"/>
            <a:chOff x="6275825" y="4724702"/>
            <a:chExt cx="2865667" cy="1651232"/>
          </a:xfrm>
        </p:grpSpPr>
        <p:cxnSp>
          <p:nvCxnSpPr>
            <p:cNvPr id="37" name="直線コネクタ 36"/>
            <p:cNvCxnSpPr/>
            <p:nvPr/>
          </p:nvCxnSpPr>
          <p:spPr>
            <a:xfrm>
              <a:off x="6275825" y="4885606"/>
              <a:ext cx="645029"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6287062" y="5130161"/>
              <a:ext cx="645029" cy="0"/>
            </a:xfrm>
            <a:prstGeom prst="line">
              <a:avLst/>
            </a:prstGeom>
            <a:ln w="76200">
              <a:solidFill>
                <a:schemeClr val="bg1">
                  <a:lumMod val="75000"/>
                </a:schemeClr>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6287062" y="6082089"/>
              <a:ext cx="645029"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7060754" y="4724702"/>
              <a:ext cx="1427140"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α helix</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1" name="テキスト ボックス 40"/>
            <p:cNvSpPr txBox="1"/>
            <p:nvPr/>
          </p:nvSpPr>
          <p:spPr>
            <a:xfrm>
              <a:off x="7068038" y="5007050"/>
              <a:ext cx="1427140"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r>
                <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sheet</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2" name="テキスト ボックス 41"/>
            <p:cNvSpPr txBox="1"/>
            <p:nvPr/>
          </p:nvSpPr>
          <p:spPr>
            <a:xfrm>
              <a:off x="7063772" y="5945047"/>
              <a:ext cx="1710122" cy="430887"/>
            </a:xfrm>
            <a:prstGeom prst="rect">
              <a:avLst/>
            </a:prstGeom>
            <a:noFill/>
          </p:spPr>
          <p:txBody>
            <a:bodyPr wrap="square" rtlCol="0">
              <a:spAutoFit/>
            </a:bodyPr>
            <a:lstStyle/>
            <a:p>
              <a:r>
                <a:rPr lang="en-US" altLang="ja-JP" sz="1100" b="1" dirty="0" smtClean="0">
                  <a:latin typeface="Arial Unicode MS" panose="020B0604020202020204" pitchFamily="50" charset="-128"/>
                  <a:ea typeface="Arial Unicode MS" panose="020B0604020202020204" pitchFamily="50" charset="-128"/>
                  <a:cs typeface="Arial Unicode MS" panose="020B0604020202020204" pitchFamily="50" charset="-128"/>
                </a:rPr>
                <a:t>Predicted Compact region by ADM</a:t>
              </a:r>
              <a:endParaRPr kumimoji="1" lang="ja-JP" altLang="en-US" sz="11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3" name="円/楕円 42"/>
            <p:cNvSpPr/>
            <p:nvPr/>
          </p:nvSpPr>
          <p:spPr>
            <a:xfrm>
              <a:off x="6528964" y="5624468"/>
              <a:ext cx="134366" cy="14293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4" name="テキスト ボックス 43"/>
            <p:cNvSpPr txBox="1"/>
            <p:nvPr/>
          </p:nvSpPr>
          <p:spPr>
            <a:xfrm>
              <a:off x="6695419" y="5522546"/>
              <a:ext cx="2446073"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Conserved hydrophobic residue</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49" name="テキスト ボックス 48"/>
          <p:cNvSpPr txBox="1"/>
          <p:nvPr/>
        </p:nvSpPr>
        <p:spPr>
          <a:xfrm>
            <a:off x="942474" y="5589240"/>
            <a:ext cx="2066597" cy="1200329"/>
          </a:xfrm>
          <a:prstGeom prst="rect">
            <a:avLst/>
          </a:prstGeom>
          <a:noFill/>
          <a:ln w="28575">
            <a:solidFill>
              <a:schemeClr val="tx1"/>
            </a:solidFill>
          </a:ln>
        </p:spPr>
        <p:txBody>
          <a:bodyPr wrap="square" rtlCol="0">
            <a:spAutoFit/>
          </a:bodyPr>
          <a:lstStyle/>
          <a:p>
            <a:r>
              <a:rPr lang="en-US" altLang="ja-JP" b="1" dirty="0" err="1" smtClean="0">
                <a:solidFill>
                  <a:srgbClr val="002060"/>
                </a:solidFill>
                <a:latin typeface="Symbol" pitchFamily="18" charset="2"/>
              </a:rPr>
              <a:t>a</a:t>
            </a:r>
            <a:r>
              <a:rPr lang="en-US" altLang="ja-JP" b="1" dirty="0" err="1" smtClean="0">
                <a:solidFill>
                  <a:srgbClr val="002060"/>
                </a:solidFill>
              </a:rPr>
              <a:t>A-</a:t>
            </a:r>
            <a:r>
              <a:rPr lang="en-US" altLang="ja-JP" b="1" dirty="0" err="1" smtClean="0">
                <a:solidFill>
                  <a:srgbClr val="002060"/>
                </a:solidFill>
                <a:latin typeface="Symbol" pitchFamily="18" charset="2"/>
              </a:rPr>
              <a:t>a</a:t>
            </a:r>
            <a:r>
              <a:rPr lang="en-US" altLang="ja-JP" b="1" dirty="0" err="1" smtClean="0">
                <a:solidFill>
                  <a:srgbClr val="002060"/>
                </a:solidFill>
              </a:rPr>
              <a:t>B</a:t>
            </a:r>
            <a:r>
              <a:rPr lang="en-US" altLang="ja-JP" b="1" dirty="0" smtClean="0">
                <a:solidFill>
                  <a:srgbClr val="002060"/>
                </a:solidFill>
              </a:rPr>
              <a:t>: 70I-113I</a:t>
            </a:r>
          </a:p>
          <a:p>
            <a:r>
              <a:rPr lang="en-US" altLang="ja-JP" b="1" dirty="0" smtClean="0">
                <a:solidFill>
                  <a:srgbClr val="002060"/>
                </a:solidFill>
                <a:latin typeface="Symbol" pitchFamily="18" charset="2"/>
              </a:rPr>
              <a:t>b</a:t>
            </a:r>
            <a:r>
              <a:rPr lang="en-US" altLang="ja-JP" b="1" dirty="0" smtClean="0">
                <a:solidFill>
                  <a:srgbClr val="002060"/>
                </a:solidFill>
              </a:rPr>
              <a:t>-</a:t>
            </a:r>
            <a:r>
              <a:rPr lang="en-US" altLang="ja-JP" b="1" dirty="0" err="1" smtClean="0">
                <a:solidFill>
                  <a:srgbClr val="002060"/>
                </a:solidFill>
                <a:latin typeface="Symbol" pitchFamily="18" charset="2"/>
              </a:rPr>
              <a:t>aB</a:t>
            </a:r>
            <a:r>
              <a:rPr lang="en-US" altLang="ja-JP" b="1" dirty="0" smtClean="0">
                <a:solidFill>
                  <a:srgbClr val="002060"/>
                </a:solidFill>
              </a:rPr>
              <a:t>: 93L-113I</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A-</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65V-144I</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B-</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120L-144I</a:t>
            </a:r>
            <a:endParaRPr lang="ja-JP" altLang="ja-JP" b="1" dirty="0">
              <a:solidFill>
                <a:srgbClr val="002060"/>
              </a:solidFill>
            </a:endParaRPr>
          </a:p>
        </p:txBody>
      </p:sp>
      <p:sp>
        <p:nvSpPr>
          <p:cNvPr id="50" name="テキスト ボックス 49"/>
          <p:cNvSpPr txBox="1"/>
          <p:nvPr/>
        </p:nvSpPr>
        <p:spPr>
          <a:xfrm>
            <a:off x="766610" y="5219908"/>
            <a:ext cx="4352474" cy="369332"/>
          </a:xfrm>
          <a:prstGeom prst="rect">
            <a:avLst/>
          </a:prstGeom>
          <a:noFill/>
        </p:spPr>
        <p:txBody>
          <a:bodyPr wrap="none" rtlCol="0">
            <a:spAutoFit/>
          </a:bodyPr>
          <a:lstStyle/>
          <a:p>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Formed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Contact by </a:t>
            </a:r>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Conserved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Residues</a:t>
            </a:r>
            <a:endPar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1" name="テキスト ボックス 50"/>
          <p:cNvSpPr txBox="1"/>
          <p:nvPr/>
        </p:nvSpPr>
        <p:spPr>
          <a:xfrm>
            <a:off x="2926479" y="882488"/>
            <a:ext cx="492443"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70</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2" name="直線矢印コネクタ 51"/>
          <p:cNvCxnSpPr/>
          <p:nvPr/>
        </p:nvCxnSpPr>
        <p:spPr>
          <a:xfrm>
            <a:off x="2974508" y="1174501"/>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pic>
        <p:nvPicPr>
          <p:cNvPr id="53" name="図 52"/>
          <p:cNvPicPr>
            <a:picLocks/>
          </p:cNvPicPr>
          <p:nvPr/>
        </p:nvPicPr>
        <p:blipFill>
          <a:blip r:embed="rId5">
            <a:clrChange>
              <a:clrFrom>
                <a:srgbClr val="FFFFFF"/>
              </a:clrFrom>
              <a:clrTo>
                <a:srgbClr val="FFFFFF">
                  <a:alpha val="0"/>
                </a:srgbClr>
              </a:clrTo>
            </a:clrChange>
          </a:blip>
          <a:stretch>
            <a:fillRect/>
          </a:stretch>
        </p:blipFill>
        <p:spPr>
          <a:xfrm>
            <a:off x="1096443" y="4218285"/>
            <a:ext cx="4942133" cy="180000"/>
          </a:xfrm>
          <a:prstGeom prst="rect">
            <a:avLst/>
          </a:prstGeom>
        </p:spPr>
      </p:pic>
      <p:sp>
        <p:nvSpPr>
          <p:cNvPr id="59" name="テキスト ボックス 58"/>
          <p:cNvSpPr txBox="1"/>
          <p:nvPr/>
        </p:nvSpPr>
        <p:spPr>
          <a:xfrm>
            <a:off x="3885668" y="1059481"/>
            <a:ext cx="591829"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113-</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60" name="直線矢印コネクタ 59"/>
          <p:cNvCxnSpPr/>
          <p:nvPr/>
        </p:nvCxnSpPr>
        <p:spPr>
          <a:xfrm>
            <a:off x="4091310" y="1367258"/>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61" name="テキスト ボックス 60"/>
          <p:cNvSpPr txBox="1"/>
          <p:nvPr/>
        </p:nvSpPr>
        <p:spPr>
          <a:xfrm>
            <a:off x="3323520" y="1247642"/>
            <a:ext cx="551754"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91-</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F</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62" name="直線矢印コネクタ 61"/>
          <p:cNvCxnSpPr/>
          <p:nvPr/>
        </p:nvCxnSpPr>
        <p:spPr>
          <a:xfrm>
            <a:off x="3518297" y="1555419"/>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cxnSp>
        <p:nvCxnSpPr>
          <p:cNvPr id="65" name="直線矢印コネクタ 64"/>
          <p:cNvCxnSpPr/>
          <p:nvPr/>
        </p:nvCxnSpPr>
        <p:spPr>
          <a:xfrm>
            <a:off x="3556397" y="2107869"/>
            <a:ext cx="0" cy="216024"/>
          </a:xfrm>
          <a:prstGeom prst="straightConnector1">
            <a:avLst/>
          </a:prstGeom>
          <a:ln w="19050">
            <a:solidFill>
              <a:srgbClr val="000066"/>
            </a:solidFill>
            <a:headEnd type="triangle" w="sm" len="sm"/>
            <a:tailEnd type="none" w="sm" len="lg"/>
          </a:ln>
        </p:spPr>
        <p:style>
          <a:lnRef idx="1">
            <a:schemeClr val="accent1"/>
          </a:lnRef>
          <a:fillRef idx="0">
            <a:schemeClr val="accent1"/>
          </a:fillRef>
          <a:effectRef idx="0">
            <a:schemeClr val="accent1"/>
          </a:effectRef>
          <a:fontRef idx="minor">
            <a:schemeClr val="tx1"/>
          </a:fontRef>
        </p:style>
      </p:cxnSp>
      <p:sp>
        <p:nvSpPr>
          <p:cNvPr id="66" name="テキスト ボックス 65"/>
          <p:cNvSpPr txBox="1"/>
          <p:nvPr/>
        </p:nvSpPr>
        <p:spPr>
          <a:xfrm>
            <a:off x="3276562" y="2316332"/>
            <a:ext cx="542136"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93-L</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67" name="直線矢印コネクタ 66"/>
          <p:cNvCxnSpPr/>
          <p:nvPr/>
        </p:nvCxnSpPr>
        <p:spPr>
          <a:xfrm>
            <a:off x="2860208" y="793501"/>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68" name="テキスト ボックス 67"/>
          <p:cNvSpPr txBox="1"/>
          <p:nvPr/>
        </p:nvSpPr>
        <p:spPr>
          <a:xfrm>
            <a:off x="2661360" y="487050"/>
            <a:ext cx="56297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65</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-V</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9" name="テキスト ボックス 68"/>
          <p:cNvSpPr txBox="1"/>
          <p:nvPr/>
        </p:nvSpPr>
        <p:spPr>
          <a:xfrm>
            <a:off x="4742745" y="1685792"/>
            <a:ext cx="591829"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144-I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70" name="直線矢印コネクタ 69"/>
          <p:cNvCxnSpPr/>
          <p:nvPr/>
        </p:nvCxnSpPr>
        <p:spPr>
          <a:xfrm>
            <a:off x="4937522" y="1993569"/>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p:nvPr/>
        </p:nvCxnSpPr>
        <p:spPr>
          <a:xfrm>
            <a:off x="4304500" y="1555419"/>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72" name="テキスト ボックス 71"/>
          <p:cNvSpPr txBox="1"/>
          <p:nvPr/>
        </p:nvSpPr>
        <p:spPr>
          <a:xfrm>
            <a:off x="4142653" y="1283839"/>
            <a:ext cx="641522"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120-</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L</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140290" name="Picture 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5077" y="2420888"/>
            <a:ext cx="2227511" cy="2227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5" name="直線コネクタ 74"/>
          <p:cNvCxnSpPr/>
          <p:nvPr/>
        </p:nvCxnSpPr>
        <p:spPr>
          <a:xfrm flipV="1">
            <a:off x="1132976" y="3719303"/>
            <a:ext cx="1935868"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7" name="テキスト ボックス 76"/>
          <p:cNvSpPr txBox="1"/>
          <p:nvPr/>
        </p:nvSpPr>
        <p:spPr>
          <a:xfrm>
            <a:off x="1643084" y="3410933"/>
            <a:ext cx="939681" cy="276999"/>
          </a:xfrm>
          <a:prstGeom prst="rect">
            <a:avLst/>
          </a:prstGeom>
          <a:noFill/>
        </p:spPr>
        <p:txBody>
          <a:bodyPr wrap="none" rtlCol="0">
            <a:spAutoFit/>
          </a:bodyPr>
          <a:lstStyle/>
          <a:p>
            <a:r>
              <a:rPr kumimoji="1"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0.284)</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8" name="テキスト ボックス 77"/>
          <p:cNvSpPr txBox="1"/>
          <p:nvPr/>
        </p:nvSpPr>
        <p:spPr>
          <a:xfrm>
            <a:off x="5087033" y="3379992"/>
            <a:ext cx="939681" cy="276999"/>
          </a:xfrm>
          <a:prstGeom prst="rect">
            <a:avLst/>
          </a:prstGeom>
          <a:noFill/>
        </p:spPr>
        <p:txBody>
          <a:bodyPr wrap="none" rtlCol="0">
            <a:spAutoFit/>
          </a:bodyPr>
          <a:lstStyle/>
          <a:p>
            <a:r>
              <a:rPr kumimoji="1"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0.202)</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9" name="テキスト ボックス 78"/>
          <p:cNvSpPr txBox="1"/>
          <p:nvPr/>
        </p:nvSpPr>
        <p:spPr>
          <a:xfrm>
            <a:off x="3599397" y="3400225"/>
            <a:ext cx="939681" cy="276999"/>
          </a:xfrm>
          <a:prstGeom prst="rect">
            <a:avLst/>
          </a:prstGeom>
          <a:noFill/>
        </p:spPr>
        <p:txBody>
          <a:bodyPr wrap="non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0.208)</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32349052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グラフ 12"/>
          <p:cNvGraphicFramePr>
            <a:graphicFrameLocks/>
          </p:cNvGraphicFramePr>
          <p:nvPr>
            <p:extLst>
              <p:ext uri="{D42A27DB-BD31-4B8C-83A1-F6EECF244321}">
                <p14:modId xmlns:p14="http://schemas.microsoft.com/office/powerpoint/2010/main" val="1590136125"/>
              </p:ext>
            </p:extLst>
          </p:nvPr>
        </p:nvGraphicFramePr>
        <p:xfrm>
          <a:off x="636010" y="535175"/>
          <a:ext cx="5682140" cy="3600400"/>
        </p:xfrm>
        <a:graphic>
          <a:graphicData uri="http://schemas.openxmlformats.org/drawingml/2006/chart">
            <c:chart xmlns:c="http://schemas.openxmlformats.org/drawingml/2006/chart" xmlns:r="http://schemas.openxmlformats.org/officeDocument/2006/relationships" r:id="rId3"/>
          </a:graphicData>
        </a:graphic>
      </p:graphicFrame>
      <p:sp>
        <p:nvSpPr>
          <p:cNvPr id="3" name="テキスト ボックス 2"/>
          <p:cNvSpPr txBox="1"/>
          <p:nvPr/>
        </p:nvSpPr>
        <p:spPr>
          <a:xfrm>
            <a:off x="48716" y="57150"/>
            <a:ext cx="3635896" cy="400110"/>
          </a:xfrm>
          <a:prstGeom prst="rect">
            <a:avLst/>
          </a:prstGeom>
          <a:noFill/>
          <a:ln>
            <a:solidFill>
              <a:srgbClr val="4BACC6"/>
            </a:solidFill>
          </a:ln>
        </p:spPr>
        <p:txBody>
          <a:bodyPr wrap="square" rtlCol="0">
            <a:spAutoFit/>
          </a:bodyPr>
          <a:lstStyle/>
          <a:p>
            <a:r>
              <a:rPr lang="en-US" altLang="ja-JP" sz="2000" dirty="0" smtClean="0"/>
              <a:t>λ</a:t>
            </a:r>
            <a:r>
              <a:rPr kumimoji="1" lang="en-US" altLang="ja-JP" sz="2000" dirty="0" smtClean="0"/>
              <a:t>-type </a:t>
            </a:r>
            <a:r>
              <a:rPr lang="en-US" altLang="ja-JP" sz="2000" dirty="0" smtClean="0"/>
              <a:t>λ phage </a:t>
            </a:r>
            <a:r>
              <a:rPr lang="en-US" altLang="ja-JP" sz="2000" dirty="0" err="1" smtClean="0"/>
              <a:t>lysozyme</a:t>
            </a:r>
            <a:r>
              <a:rPr lang="en-US" altLang="ja-JP" sz="2000" dirty="0" smtClean="0"/>
              <a:t> (1AM7)</a:t>
            </a:r>
            <a:endParaRPr kumimoji="1" lang="ja-JP" altLang="en-US" sz="2000" dirty="0"/>
          </a:p>
        </p:txBody>
      </p:sp>
      <p:grpSp>
        <p:nvGrpSpPr>
          <p:cNvPr id="4" name="グループ化 3"/>
          <p:cNvGrpSpPr/>
          <p:nvPr/>
        </p:nvGrpSpPr>
        <p:grpSpPr>
          <a:xfrm>
            <a:off x="6758469" y="-61534"/>
            <a:ext cx="2474661" cy="2268987"/>
            <a:chOff x="6692891" y="3662618"/>
            <a:chExt cx="2474661" cy="2268987"/>
          </a:xfrm>
        </p:grpSpPr>
        <p:pic>
          <p:nvPicPr>
            <p:cNvPr id="5" name="図 4"/>
            <p:cNvPicPr>
              <a:picLocks noChangeAspect="1"/>
            </p:cNvPicPr>
            <p:nvPr/>
          </p:nvPicPr>
          <p:blipFill>
            <a:blip r:embed="rId4">
              <a:clrChange>
                <a:clrFrom>
                  <a:srgbClr val="FFFFFF"/>
                </a:clrFrom>
                <a:clrTo>
                  <a:srgbClr val="FFFFFF">
                    <a:alpha val="0"/>
                  </a:srgbClr>
                </a:clrTo>
              </a:clrChange>
            </a:blip>
            <a:stretch>
              <a:fillRect/>
            </a:stretch>
          </p:blipFill>
          <p:spPr>
            <a:xfrm>
              <a:off x="6692891" y="3734353"/>
              <a:ext cx="2474661" cy="2197252"/>
            </a:xfrm>
            <a:prstGeom prst="rect">
              <a:avLst/>
            </a:prstGeom>
          </p:spPr>
        </p:pic>
        <p:sp>
          <p:nvSpPr>
            <p:cNvPr id="6" name="テキスト ボックス 5"/>
            <p:cNvSpPr txBox="1"/>
            <p:nvPr/>
          </p:nvSpPr>
          <p:spPr>
            <a:xfrm>
              <a:off x="7461325" y="4569613"/>
              <a:ext cx="476412" cy="369332"/>
            </a:xfrm>
            <a:prstGeom prst="rect">
              <a:avLst/>
            </a:prstGeom>
            <a:noFill/>
          </p:spPr>
          <p:txBody>
            <a:bodyPr wrap="none" rtlCol="0">
              <a:spAutoFit/>
            </a:bodyPr>
            <a:lstStyle/>
            <a:p>
              <a:r>
                <a:rPr kumimoji="1" lang="en-US" altLang="ja-JP" b="1" dirty="0" err="1" smtClean="0">
                  <a:solidFill>
                    <a:srgbClr val="FFFF00"/>
                  </a:solidFill>
                  <a:latin typeface="Symbol" panose="05050102010706020507" pitchFamily="18" charset="2"/>
                </a:rPr>
                <a:t>a</a:t>
              </a:r>
              <a:r>
                <a:rPr kumimoji="1" lang="en-US" altLang="ja-JP" dirty="0" err="1" smtClean="0">
                  <a:solidFill>
                    <a:srgbClr val="FFFF00"/>
                  </a:solidFill>
                  <a:latin typeface=" Arial"/>
                </a:rPr>
                <a:t>A</a:t>
              </a:r>
              <a:endParaRPr kumimoji="1" lang="ja-JP" altLang="en-US" dirty="0">
                <a:solidFill>
                  <a:srgbClr val="FFFF00"/>
                </a:solidFill>
                <a:latin typeface=" Arial"/>
              </a:endParaRPr>
            </a:p>
          </p:txBody>
        </p:sp>
        <p:sp>
          <p:nvSpPr>
            <p:cNvPr id="7" name="テキスト ボックス 6"/>
            <p:cNvSpPr txBox="1"/>
            <p:nvPr/>
          </p:nvSpPr>
          <p:spPr>
            <a:xfrm>
              <a:off x="8319334" y="3662618"/>
              <a:ext cx="311304" cy="369332"/>
            </a:xfrm>
            <a:prstGeom prst="rect">
              <a:avLst/>
            </a:prstGeom>
            <a:noFill/>
          </p:spPr>
          <p:txBody>
            <a:bodyPr wrap="none" rtlCol="0">
              <a:spAutoFit/>
            </a:bodyPr>
            <a:lstStyle/>
            <a:p>
              <a:r>
                <a:rPr lang="en-US" altLang="ja-JP" b="1" dirty="0">
                  <a:latin typeface="Symbol" panose="05050102010706020507" pitchFamily="18" charset="2"/>
                </a:rPr>
                <a:t>b</a:t>
              </a:r>
              <a:endParaRPr kumimoji="1" lang="ja-JP" altLang="en-US" dirty="0">
                <a:latin typeface=" Arial"/>
              </a:endParaRPr>
            </a:p>
          </p:txBody>
        </p:sp>
        <p:sp>
          <p:nvSpPr>
            <p:cNvPr id="8" name="テキスト ボックス 7"/>
            <p:cNvSpPr txBox="1"/>
            <p:nvPr/>
          </p:nvSpPr>
          <p:spPr>
            <a:xfrm>
              <a:off x="7428589" y="5535494"/>
              <a:ext cx="478016"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B</a:t>
              </a:r>
              <a:endParaRPr kumimoji="1" lang="ja-JP" altLang="en-US" dirty="0">
                <a:latin typeface=" Arial"/>
              </a:endParaRPr>
            </a:p>
          </p:txBody>
        </p:sp>
        <p:sp>
          <p:nvSpPr>
            <p:cNvPr id="9" name="テキスト ボックス 8"/>
            <p:cNvSpPr txBox="1"/>
            <p:nvPr/>
          </p:nvSpPr>
          <p:spPr>
            <a:xfrm>
              <a:off x="6861440" y="4431518"/>
              <a:ext cx="484428" cy="369332"/>
            </a:xfrm>
            <a:prstGeom prst="rect">
              <a:avLst/>
            </a:prstGeom>
            <a:noFill/>
          </p:spPr>
          <p:txBody>
            <a:bodyPr wrap="none" rtlCol="0">
              <a:spAutoFit/>
            </a:bodyPr>
            <a:lstStyle/>
            <a:p>
              <a:r>
                <a:rPr kumimoji="1" lang="en-US" altLang="ja-JP" b="1" dirty="0" err="1" smtClean="0">
                  <a:latin typeface="Symbol" panose="05050102010706020507" pitchFamily="18" charset="2"/>
                </a:rPr>
                <a:t>a</a:t>
              </a:r>
              <a:r>
                <a:rPr lang="en-US" altLang="ja-JP" dirty="0" err="1" smtClean="0">
                  <a:latin typeface=" Arial"/>
                </a:rPr>
                <a:t>C</a:t>
              </a:r>
              <a:endParaRPr kumimoji="1" lang="ja-JP" altLang="en-US" dirty="0">
                <a:latin typeface=" Arial"/>
              </a:endParaRPr>
            </a:p>
          </p:txBody>
        </p:sp>
      </p:grpSp>
      <p:pic>
        <p:nvPicPr>
          <p:cNvPr id="10" name="図 9"/>
          <p:cNvPicPr>
            <a:picLocks noChangeAspect="1"/>
          </p:cNvPicPr>
          <p:nvPr/>
        </p:nvPicPr>
        <p:blipFill>
          <a:blip r:embed="rId5">
            <a:clrChange>
              <a:clrFrom>
                <a:srgbClr val="FFFFFF"/>
              </a:clrFrom>
              <a:clrTo>
                <a:srgbClr val="FFFFFF">
                  <a:alpha val="0"/>
                </a:srgbClr>
              </a:clrTo>
            </a:clrChange>
          </a:blip>
          <a:stretch>
            <a:fillRect/>
          </a:stretch>
        </p:blipFill>
        <p:spPr>
          <a:xfrm>
            <a:off x="6725308" y="2420888"/>
            <a:ext cx="2488797" cy="2247268"/>
          </a:xfrm>
          <a:prstGeom prst="rect">
            <a:avLst/>
          </a:prstGeom>
        </p:spPr>
      </p:pic>
      <p:sp>
        <p:nvSpPr>
          <p:cNvPr id="11" name="テキスト ボックス 10"/>
          <p:cNvSpPr txBox="1"/>
          <p:nvPr/>
        </p:nvSpPr>
        <p:spPr>
          <a:xfrm>
            <a:off x="2721713" y="4669049"/>
            <a:ext cx="1723242" cy="369332"/>
          </a:xfrm>
          <a:prstGeom prst="rect">
            <a:avLst/>
          </a:prstGeom>
          <a:noFill/>
        </p:spPr>
        <p:txBody>
          <a:bodyPr wrap="square" rtlCol="0">
            <a:spAutoFit/>
          </a:bodyPr>
          <a:lstStyle/>
          <a:p>
            <a:r>
              <a:rPr kumimoji="1" lang="en-US" altLang="ja-JP" dirty="0" smtClean="0"/>
              <a:t>Residue number</a:t>
            </a:r>
            <a:endParaRPr kumimoji="1" lang="ja-JP" altLang="en-US" dirty="0"/>
          </a:p>
        </p:txBody>
      </p:sp>
      <p:pic>
        <p:nvPicPr>
          <p:cNvPr id="12" name="図 11"/>
          <p:cNvPicPr>
            <a:picLocks/>
          </p:cNvPicPr>
          <p:nvPr/>
        </p:nvPicPr>
        <p:blipFill>
          <a:blip r:embed="rId6">
            <a:clrChange>
              <a:clrFrom>
                <a:srgbClr val="FFFFFF"/>
              </a:clrFrom>
              <a:clrTo>
                <a:srgbClr val="FFFFFF">
                  <a:alpha val="0"/>
                </a:srgbClr>
              </a:clrTo>
            </a:clrChange>
          </a:blip>
          <a:stretch>
            <a:fillRect/>
          </a:stretch>
        </p:blipFill>
        <p:spPr>
          <a:xfrm>
            <a:off x="1208594" y="4173885"/>
            <a:ext cx="4893531" cy="288691"/>
          </a:xfrm>
          <a:prstGeom prst="rect">
            <a:avLst/>
          </a:prstGeom>
        </p:spPr>
      </p:pic>
      <p:sp>
        <p:nvSpPr>
          <p:cNvPr id="14" name="テキスト ボックス 13"/>
          <p:cNvSpPr txBox="1"/>
          <p:nvPr/>
        </p:nvSpPr>
        <p:spPr>
          <a:xfrm>
            <a:off x="942474" y="5589240"/>
            <a:ext cx="2066597" cy="1200329"/>
          </a:xfrm>
          <a:prstGeom prst="rect">
            <a:avLst/>
          </a:prstGeom>
          <a:noFill/>
          <a:ln w="28575">
            <a:solidFill>
              <a:schemeClr val="tx1"/>
            </a:solidFill>
          </a:ln>
        </p:spPr>
        <p:txBody>
          <a:bodyPr wrap="square" rtlCol="0">
            <a:spAutoFit/>
          </a:bodyPr>
          <a:lstStyle/>
          <a:p>
            <a:r>
              <a:rPr lang="en-US" altLang="ja-JP" b="1" dirty="0" err="1" smtClean="0">
                <a:solidFill>
                  <a:srgbClr val="002060"/>
                </a:solidFill>
                <a:latin typeface="Symbol" pitchFamily="18" charset="2"/>
              </a:rPr>
              <a:t>a</a:t>
            </a:r>
            <a:r>
              <a:rPr lang="en-US" altLang="ja-JP" b="1" dirty="0" err="1" smtClean="0">
                <a:solidFill>
                  <a:srgbClr val="002060"/>
                </a:solidFill>
              </a:rPr>
              <a:t>A-</a:t>
            </a:r>
            <a:r>
              <a:rPr lang="en-US" altLang="ja-JP" b="1" dirty="0" err="1" smtClean="0">
                <a:solidFill>
                  <a:srgbClr val="002060"/>
                </a:solidFill>
                <a:latin typeface="Symbol" pitchFamily="18" charset="2"/>
              </a:rPr>
              <a:t>a</a:t>
            </a:r>
            <a:r>
              <a:rPr lang="en-US" altLang="ja-JP" b="1" dirty="0" err="1" smtClean="0">
                <a:solidFill>
                  <a:srgbClr val="002060"/>
                </a:solidFill>
              </a:rPr>
              <a:t>B</a:t>
            </a:r>
            <a:r>
              <a:rPr lang="en-US" altLang="ja-JP" b="1" dirty="0" smtClean="0">
                <a:solidFill>
                  <a:srgbClr val="002060"/>
                </a:solidFill>
              </a:rPr>
              <a:t>: </a:t>
            </a:r>
            <a:r>
              <a:rPr lang="en-US" altLang="ja-JP" b="1" dirty="0">
                <a:solidFill>
                  <a:srgbClr val="002060"/>
                </a:solidFill>
              </a:rPr>
              <a:t>(12L)-</a:t>
            </a:r>
            <a:r>
              <a:rPr lang="en-US" altLang="ja-JP" b="1" dirty="0" smtClean="0">
                <a:solidFill>
                  <a:srgbClr val="002060"/>
                </a:solidFill>
              </a:rPr>
              <a:t>96L</a:t>
            </a:r>
          </a:p>
          <a:p>
            <a:r>
              <a:rPr lang="en-US" altLang="ja-JP" b="1" dirty="0" smtClean="0">
                <a:solidFill>
                  <a:srgbClr val="002060"/>
                </a:solidFill>
                <a:latin typeface="Symbol" pitchFamily="18" charset="2"/>
              </a:rPr>
              <a:t>b</a:t>
            </a:r>
            <a:r>
              <a:rPr lang="en-US" altLang="ja-JP" b="1" dirty="0" smtClean="0">
                <a:solidFill>
                  <a:srgbClr val="002060"/>
                </a:solidFill>
              </a:rPr>
              <a:t>-</a:t>
            </a:r>
            <a:r>
              <a:rPr lang="en-US" altLang="ja-JP" b="1" dirty="0" err="1" smtClean="0">
                <a:solidFill>
                  <a:srgbClr val="002060"/>
                </a:solidFill>
                <a:latin typeface="Symbol" pitchFamily="18" charset="2"/>
              </a:rPr>
              <a:t>aB</a:t>
            </a:r>
            <a:r>
              <a:rPr lang="en-US" altLang="ja-JP" b="1" dirty="0" smtClean="0">
                <a:solidFill>
                  <a:srgbClr val="002060"/>
                </a:solidFill>
              </a:rPr>
              <a:t>: 67Y-95A</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A-</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a:t>
            </a:r>
            <a:r>
              <a:rPr lang="en-US" altLang="ja-JP" b="1" dirty="0">
                <a:solidFill>
                  <a:srgbClr val="002060"/>
                </a:solidFill>
              </a:rPr>
              <a:t>(11F)-99I</a:t>
            </a:r>
            <a:endParaRPr lang="ja-JP" altLang="ja-JP" b="1" dirty="0">
              <a:solidFill>
                <a:srgbClr val="002060"/>
              </a:solidFill>
            </a:endParaRPr>
          </a:p>
          <a:p>
            <a:r>
              <a:rPr lang="en-US" altLang="ja-JP" b="1" dirty="0" err="1" smtClean="0">
                <a:solidFill>
                  <a:srgbClr val="002060"/>
                </a:solidFill>
                <a:latin typeface="Symbol" pitchFamily="18" charset="2"/>
              </a:rPr>
              <a:t>a</a:t>
            </a:r>
            <a:r>
              <a:rPr lang="en-US" altLang="ja-JP" b="1" dirty="0" err="1" smtClean="0">
                <a:solidFill>
                  <a:srgbClr val="002060"/>
                </a:solidFill>
              </a:rPr>
              <a:t>B-</a:t>
            </a:r>
            <a:r>
              <a:rPr lang="en-US" altLang="ja-JP" b="1" dirty="0" err="1" smtClean="0">
                <a:solidFill>
                  <a:srgbClr val="002060"/>
                </a:solidFill>
                <a:latin typeface="Symbol" pitchFamily="18" charset="2"/>
              </a:rPr>
              <a:t>a</a:t>
            </a:r>
            <a:r>
              <a:rPr lang="en-US" altLang="ja-JP" b="1" dirty="0" err="1" smtClean="0">
                <a:solidFill>
                  <a:srgbClr val="002060"/>
                </a:solidFill>
              </a:rPr>
              <a:t>C</a:t>
            </a:r>
            <a:r>
              <a:rPr lang="en-US" altLang="ja-JP" b="1" dirty="0" smtClean="0">
                <a:solidFill>
                  <a:srgbClr val="002060"/>
                </a:solidFill>
              </a:rPr>
              <a:t>: 99I-108I</a:t>
            </a:r>
            <a:endParaRPr lang="ja-JP" altLang="ja-JP" b="1" dirty="0">
              <a:solidFill>
                <a:srgbClr val="002060"/>
              </a:solidFill>
            </a:endParaRPr>
          </a:p>
        </p:txBody>
      </p:sp>
      <p:sp>
        <p:nvSpPr>
          <p:cNvPr id="15" name="テキスト ボックス 14"/>
          <p:cNvSpPr txBox="1"/>
          <p:nvPr/>
        </p:nvSpPr>
        <p:spPr>
          <a:xfrm>
            <a:off x="661587" y="5201099"/>
            <a:ext cx="4352474" cy="369332"/>
          </a:xfrm>
          <a:prstGeom prst="rect">
            <a:avLst/>
          </a:prstGeom>
          <a:noFill/>
        </p:spPr>
        <p:txBody>
          <a:bodyPr wrap="none" rtlCol="0">
            <a:spAutoFit/>
          </a:bodyPr>
          <a:lstStyle/>
          <a:p>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Formed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Contact by </a:t>
            </a:r>
            <a:r>
              <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Conserved </a:t>
            </a:r>
            <a:r>
              <a:rPr lang="en-US" altLang="ja-JP" b="1" dirty="0" smtClean="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Residues</a:t>
            </a:r>
            <a:endParaRPr lang="en-US" altLang="ja-JP"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6" name="テキスト ボックス 15"/>
          <p:cNvSpPr txBox="1"/>
          <p:nvPr/>
        </p:nvSpPr>
        <p:spPr>
          <a:xfrm>
            <a:off x="1376299" y="4381622"/>
            <a:ext cx="439544" cy="338554"/>
          </a:xfrm>
          <a:prstGeom prst="rect">
            <a:avLst/>
          </a:prstGeom>
          <a:noFill/>
        </p:spPr>
        <p:txBody>
          <a:bodyPr wrap="none" rtlCol="0">
            <a:spAutoFit/>
          </a:bodyPr>
          <a:lstStyle/>
          <a:p>
            <a:r>
              <a:rPr kumimoji="1" lang="en-US" altLang="ja-JP" sz="1600" b="1" dirty="0" err="1" smtClean="0">
                <a:latin typeface="Symbol" pitchFamily="18" charset="2"/>
              </a:rPr>
              <a:t>a</a:t>
            </a:r>
            <a:r>
              <a:rPr kumimoji="1" lang="en-US" altLang="ja-JP" sz="1600" b="1" dirty="0" err="1" smtClean="0"/>
              <a:t>A</a:t>
            </a:r>
            <a:endParaRPr kumimoji="1" lang="ja-JP" altLang="en-US" sz="1600" b="1" dirty="0"/>
          </a:p>
        </p:txBody>
      </p:sp>
      <p:sp>
        <p:nvSpPr>
          <p:cNvPr id="17" name="テキスト ボックス 16"/>
          <p:cNvSpPr txBox="1"/>
          <p:nvPr/>
        </p:nvSpPr>
        <p:spPr>
          <a:xfrm>
            <a:off x="3164629" y="4361272"/>
            <a:ext cx="296876" cy="338554"/>
          </a:xfrm>
          <a:prstGeom prst="rect">
            <a:avLst/>
          </a:prstGeom>
          <a:noFill/>
        </p:spPr>
        <p:txBody>
          <a:bodyPr wrap="none" rtlCol="0">
            <a:spAutoFit/>
          </a:bodyPr>
          <a:lstStyle/>
          <a:p>
            <a:r>
              <a:rPr lang="en-US" altLang="ja-JP" sz="1600" b="1" dirty="0" smtClean="0">
                <a:latin typeface="Symbol" pitchFamily="18" charset="2"/>
              </a:rPr>
              <a:t>b</a:t>
            </a:r>
            <a:endParaRPr kumimoji="1" lang="ja-JP" altLang="en-US" sz="1600" b="1" dirty="0"/>
          </a:p>
        </p:txBody>
      </p:sp>
      <p:sp>
        <p:nvSpPr>
          <p:cNvPr id="18" name="テキスト ボックス 17"/>
          <p:cNvSpPr txBox="1"/>
          <p:nvPr/>
        </p:nvSpPr>
        <p:spPr>
          <a:xfrm>
            <a:off x="4444955" y="4393896"/>
            <a:ext cx="423514" cy="338554"/>
          </a:xfrm>
          <a:prstGeom prst="rect">
            <a:avLst/>
          </a:prstGeom>
          <a:noFill/>
        </p:spPr>
        <p:txBody>
          <a:bodyPr wrap="none" rtlCol="0">
            <a:spAutoFit/>
          </a:bodyPr>
          <a:lstStyle/>
          <a:p>
            <a:r>
              <a:rPr lang="en-US" altLang="ja-JP" sz="1600" b="1" dirty="0" err="1" smtClean="0">
                <a:latin typeface="Symbol" pitchFamily="18" charset="2"/>
              </a:rPr>
              <a:t>a</a:t>
            </a:r>
            <a:r>
              <a:rPr lang="en-US" altLang="ja-JP" sz="1600" b="1" dirty="0" err="1" smtClean="0">
                <a:latin typeface="+mj-lt"/>
              </a:rPr>
              <a:t>C</a:t>
            </a:r>
            <a:endParaRPr kumimoji="1" lang="ja-JP" altLang="en-US" sz="1600" b="1" dirty="0"/>
          </a:p>
        </p:txBody>
      </p:sp>
      <p:sp>
        <p:nvSpPr>
          <p:cNvPr id="23" name="テキスト ボックス 22"/>
          <p:cNvSpPr txBox="1"/>
          <p:nvPr/>
        </p:nvSpPr>
        <p:spPr>
          <a:xfrm>
            <a:off x="4045487" y="4393897"/>
            <a:ext cx="429926" cy="338554"/>
          </a:xfrm>
          <a:prstGeom prst="rect">
            <a:avLst/>
          </a:prstGeom>
          <a:noFill/>
        </p:spPr>
        <p:txBody>
          <a:bodyPr wrap="none" rtlCol="0">
            <a:spAutoFit/>
          </a:bodyPr>
          <a:lstStyle/>
          <a:p>
            <a:r>
              <a:rPr kumimoji="1" lang="en-US" altLang="ja-JP" sz="1600" b="1" dirty="0" err="1" smtClean="0">
                <a:latin typeface="Symbol" pitchFamily="18" charset="2"/>
              </a:rPr>
              <a:t>a</a:t>
            </a:r>
            <a:r>
              <a:rPr kumimoji="1" lang="en-US" altLang="ja-JP" sz="1600" b="1" dirty="0" err="1" smtClean="0"/>
              <a:t>B</a:t>
            </a:r>
            <a:endParaRPr kumimoji="1" lang="ja-JP" altLang="en-US" sz="1600" b="1" dirty="0"/>
          </a:p>
        </p:txBody>
      </p:sp>
      <p:cxnSp>
        <p:nvCxnSpPr>
          <p:cNvPr id="24" name="直線矢印コネクタ 23"/>
          <p:cNvCxnSpPr/>
          <p:nvPr/>
        </p:nvCxnSpPr>
        <p:spPr>
          <a:xfrm>
            <a:off x="1575147" y="3044556"/>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25" name="テキスト ボックス 24"/>
          <p:cNvSpPr txBox="1"/>
          <p:nvPr/>
        </p:nvSpPr>
        <p:spPr>
          <a:xfrm>
            <a:off x="1308973" y="2736779"/>
            <a:ext cx="542136"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12</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-L</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26" name="直線矢印コネクタ 25"/>
          <p:cNvCxnSpPr/>
          <p:nvPr/>
        </p:nvCxnSpPr>
        <p:spPr>
          <a:xfrm>
            <a:off x="4233048" y="1236787"/>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4199156" y="979872"/>
            <a:ext cx="542136"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96</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-L</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28" name="直線矢印コネクタ 27"/>
          <p:cNvCxnSpPr/>
          <p:nvPr/>
        </p:nvCxnSpPr>
        <p:spPr>
          <a:xfrm>
            <a:off x="3308697" y="1206231"/>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3042523" y="898454"/>
            <a:ext cx="56297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67</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-Y</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30" name="直線矢印コネクタ 29"/>
          <p:cNvCxnSpPr/>
          <p:nvPr/>
        </p:nvCxnSpPr>
        <p:spPr>
          <a:xfrm>
            <a:off x="4185423" y="1179637"/>
            <a:ext cx="0" cy="216024"/>
          </a:xfrm>
          <a:prstGeom prst="straightConnector1">
            <a:avLst/>
          </a:prstGeom>
          <a:ln w="19050">
            <a:solidFill>
              <a:srgbClr val="000066"/>
            </a:solidFill>
            <a:tailEnd type="stealth" w="sm" len="med"/>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3774419" y="878527"/>
            <a:ext cx="562975"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95</a:t>
            </a:r>
            <a:r>
              <a:rPr kumimoji="1"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-A</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32" name="直線矢印コネクタ 31"/>
          <p:cNvCxnSpPr/>
          <p:nvPr/>
        </p:nvCxnSpPr>
        <p:spPr>
          <a:xfrm>
            <a:off x="4310707" y="1693434"/>
            <a:ext cx="0" cy="216024"/>
          </a:xfrm>
          <a:prstGeom prst="straightConnector1">
            <a:avLst/>
          </a:prstGeom>
          <a:ln w="19050">
            <a:solidFill>
              <a:srgbClr val="000066"/>
            </a:solidFill>
            <a:headEnd type="triangle" w="sm" len="sm"/>
            <a:tailEnd type="none" w="sm" len="lg"/>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4030872" y="1901897"/>
            <a:ext cx="492443"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99-I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34" name="直線矢印コネクタ 33"/>
          <p:cNvCxnSpPr/>
          <p:nvPr/>
        </p:nvCxnSpPr>
        <p:spPr>
          <a:xfrm>
            <a:off x="4615507" y="1521984"/>
            <a:ext cx="0" cy="216024"/>
          </a:xfrm>
          <a:prstGeom prst="straightConnector1">
            <a:avLst/>
          </a:prstGeom>
          <a:ln w="19050">
            <a:solidFill>
              <a:srgbClr val="000066"/>
            </a:solidFill>
            <a:headEnd type="triangle" w="sm" len="sm"/>
            <a:tailEnd type="none" w="sm" len="lg"/>
          </a:ln>
        </p:spPr>
        <p:style>
          <a:lnRef idx="1">
            <a:schemeClr val="accent1"/>
          </a:lnRef>
          <a:fillRef idx="0">
            <a:schemeClr val="accent1"/>
          </a:fillRef>
          <a:effectRef idx="0">
            <a:schemeClr val="accent1"/>
          </a:effectRef>
          <a:fontRef idx="minor">
            <a:schemeClr val="tx1"/>
          </a:fontRef>
        </p:style>
      </p:cxnSp>
      <p:sp>
        <p:nvSpPr>
          <p:cNvPr id="35" name="テキスト ボックス 34"/>
          <p:cNvSpPr txBox="1"/>
          <p:nvPr/>
        </p:nvSpPr>
        <p:spPr>
          <a:xfrm>
            <a:off x="4485215" y="1726994"/>
            <a:ext cx="591829" cy="307777"/>
          </a:xfrm>
          <a:prstGeom prst="rect">
            <a:avLst/>
          </a:prstGeom>
          <a:noFill/>
        </p:spPr>
        <p:txBody>
          <a:bodyPr wrap="none" rtlCol="0">
            <a:spAutoFit/>
          </a:bodyPr>
          <a:lstStyle/>
          <a:p>
            <a:r>
              <a:rPr lang="en-US" altLang="ja-JP" sz="1400" dirty="0" smtClean="0">
                <a:latin typeface="Arial Unicode MS" panose="020B0604020202020204" pitchFamily="50" charset="-128"/>
                <a:ea typeface="Arial Unicode MS" panose="020B0604020202020204" pitchFamily="50" charset="-128"/>
                <a:cs typeface="Arial Unicode MS" panose="020B0604020202020204" pitchFamily="50" charset="-128"/>
              </a:rPr>
              <a:t>108-I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36" name="直線コネクタ 35"/>
          <p:cNvCxnSpPr/>
          <p:nvPr/>
        </p:nvCxnSpPr>
        <p:spPr>
          <a:xfrm>
            <a:off x="6275825" y="5152613"/>
            <a:ext cx="645029" cy="0"/>
          </a:xfrm>
          <a:prstGeom prst="line">
            <a:avLst/>
          </a:prstGeom>
          <a:ln w="762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6287062" y="5397168"/>
            <a:ext cx="645029" cy="0"/>
          </a:xfrm>
          <a:prstGeom prst="line">
            <a:avLst/>
          </a:prstGeom>
          <a:ln w="76200">
            <a:solidFill>
              <a:schemeClr val="bg1">
                <a:lumMod val="75000"/>
              </a:schemeClr>
            </a:solidFill>
            <a:headEnd type="none" w="med" len="med"/>
            <a:tailEnd type="triangle" w="sm" len="sm"/>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6287062" y="6349096"/>
            <a:ext cx="645029"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39" name="テキスト ボックス 38"/>
          <p:cNvSpPr txBox="1"/>
          <p:nvPr/>
        </p:nvSpPr>
        <p:spPr>
          <a:xfrm>
            <a:off x="7060754" y="4991709"/>
            <a:ext cx="1427140"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α helix</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0" name="テキスト ボックス 39"/>
          <p:cNvSpPr txBox="1"/>
          <p:nvPr/>
        </p:nvSpPr>
        <p:spPr>
          <a:xfrm>
            <a:off x="7068038" y="5274057"/>
            <a:ext cx="1427140"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β</a:t>
            </a:r>
            <a:r>
              <a:rPr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sheet</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1" name="テキスト ボックス 40"/>
          <p:cNvSpPr txBox="1"/>
          <p:nvPr/>
        </p:nvSpPr>
        <p:spPr>
          <a:xfrm>
            <a:off x="7063772" y="6212054"/>
            <a:ext cx="1710122" cy="430887"/>
          </a:xfrm>
          <a:prstGeom prst="rect">
            <a:avLst/>
          </a:prstGeom>
          <a:noFill/>
        </p:spPr>
        <p:txBody>
          <a:bodyPr wrap="square" rtlCol="0">
            <a:spAutoFit/>
          </a:bodyPr>
          <a:lstStyle/>
          <a:p>
            <a:r>
              <a:rPr lang="en-US" altLang="ja-JP" sz="1100" b="1" dirty="0" smtClean="0">
                <a:latin typeface="Arial Unicode MS" panose="020B0604020202020204" pitchFamily="50" charset="-128"/>
                <a:ea typeface="Arial Unicode MS" panose="020B0604020202020204" pitchFamily="50" charset="-128"/>
                <a:cs typeface="Arial Unicode MS" panose="020B0604020202020204" pitchFamily="50" charset="-128"/>
              </a:rPr>
              <a:t>Predicted Compact region by ADM</a:t>
            </a:r>
            <a:endParaRPr kumimoji="1" lang="ja-JP" altLang="en-US" sz="11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2" name="円/楕円 41"/>
          <p:cNvSpPr/>
          <p:nvPr/>
        </p:nvSpPr>
        <p:spPr>
          <a:xfrm>
            <a:off x="6528964" y="5891475"/>
            <a:ext cx="134366" cy="142936"/>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00" b="1"/>
          </a:p>
        </p:txBody>
      </p:sp>
      <p:sp>
        <p:nvSpPr>
          <p:cNvPr id="43" name="テキスト ボックス 42"/>
          <p:cNvSpPr txBox="1"/>
          <p:nvPr/>
        </p:nvSpPr>
        <p:spPr>
          <a:xfrm>
            <a:off x="6695419" y="5789553"/>
            <a:ext cx="2446073" cy="276999"/>
          </a:xfrm>
          <a:prstGeom prst="rect">
            <a:avLst/>
          </a:prstGeom>
          <a:noFill/>
        </p:spPr>
        <p:txBody>
          <a:bodyPr wrap="squar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Conserved hydrophobic residue</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5" name="テキスト ボックス 44"/>
          <p:cNvSpPr txBox="1"/>
          <p:nvPr/>
        </p:nvSpPr>
        <p:spPr>
          <a:xfrm rot="16200000">
            <a:off x="-178608" y="1740000"/>
            <a:ext cx="1167796" cy="369332"/>
          </a:xfrm>
          <a:prstGeom prst="rect">
            <a:avLst/>
          </a:prstGeom>
          <a:noFill/>
        </p:spPr>
        <p:txBody>
          <a:bodyPr wrap="square" rtlCol="0">
            <a:spAutoFit/>
          </a:bodyPr>
          <a:lstStyle/>
          <a:p>
            <a:r>
              <a:rPr kumimoji="1" lang="en-US" altLang="ja-JP" sz="1800" dirty="0" smtClean="0"/>
              <a:t>F-value</a:t>
            </a:r>
            <a:endParaRPr kumimoji="1" lang="ja-JP" altLang="en-US" sz="1800" dirty="0"/>
          </a:p>
        </p:txBody>
      </p:sp>
      <p:cxnSp>
        <p:nvCxnSpPr>
          <p:cNvPr id="49" name="直線コネクタ 48"/>
          <p:cNvCxnSpPr/>
          <p:nvPr/>
        </p:nvCxnSpPr>
        <p:spPr>
          <a:xfrm flipV="1">
            <a:off x="2263288" y="3645025"/>
            <a:ext cx="745783"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51" name="テキスト ボックス 50"/>
          <p:cNvSpPr txBox="1"/>
          <p:nvPr/>
        </p:nvSpPr>
        <p:spPr>
          <a:xfrm>
            <a:off x="4171642" y="3363383"/>
            <a:ext cx="939681" cy="276999"/>
          </a:xfrm>
          <a:prstGeom prst="rect">
            <a:avLst/>
          </a:prstGeom>
          <a:noFill/>
        </p:spPr>
        <p:txBody>
          <a:bodyPr wrap="none" rtlCol="0">
            <a:spAutoFit/>
          </a:bodyPr>
          <a:lstStyle/>
          <a:p>
            <a:r>
              <a:rPr kumimoji="1"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0.219)</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2" name="テキスト ボックス 51"/>
          <p:cNvSpPr txBox="1"/>
          <p:nvPr/>
        </p:nvSpPr>
        <p:spPr>
          <a:xfrm>
            <a:off x="2188467" y="3363384"/>
            <a:ext cx="939681" cy="276999"/>
          </a:xfrm>
          <a:prstGeom prst="rect">
            <a:avLst/>
          </a:prstGeom>
          <a:noFill/>
        </p:spPr>
        <p:txBody>
          <a:bodyPr wrap="none" rtlCol="0">
            <a:spAutoFit/>
          </a:bodyPr>
          <a:lstStyle/>
          <a:p>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200" b="1" dirty="0" smtClean="0">
                <a:latin typeface="Symbol" panose="05050102010706020507" pitchFamily="18" charset="2"/>
                <a:ea typeface="Arial Unicode MS" panose="020B0604020202020204" pitchFamily="50" charset="-128"/>
                <a:cs typeface="Arial Unicode MS" panose="020B0604020202020204" pitchFamily="50" charset="-128"/>
              </a:rPr>
              <a:t>h</a:t>
            </a:r>
            <a:r>
              <a:rPr lang="en-US" altLang="ja-JP" sz="1200" b="1" dirty="0" smtClean="0">
                <a:latin typeface="Arial Unicode MS" panose="020B0604020202020204" pitchFamily="50" charset="-128"/>
                <a:ea typeface="Arial Unicode MS" panose="020B0604020202020204" pitchFamily="50" charset="-128"/>
                <a:cs typeface="Arial Unicode MS" panose="020B0604020202020204" pitchFamily="50" charset="-128"/>
              </a:rPr>
              <a:t> = 0.205)</a:t>
            </a:r>
            <a:endParaRPr kumimoji="1" lang="ja-JP" altLang="en-US" sz="12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4" name="直線コネクタ 53"/>
          <p:cNvCxnSpPr/>
          <p:nvPr/>
        </p:nvCxnSpPr>
        <p:spPr>
          <a:xfrm flipV="1">
            <a:off x="4112323" y="3646859"/>
            <a:ext cx="1107749" cy="1"/>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3343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323529" y="0"/>
            <a:ext cx="8820472" cy="954107"/>
          </a:xfrm>
          <a:prstGeom prst="rect">
            <a:avLst/>
          </a:prstGeom>
          <a:noFill/>
        </p:spPr>
        <p:txBody>
          <a:bodyPr wrap="square" rtlCol="0">
            <a:spAutoFit/>
          </a:bodyPr>
          <a:lstStyle/>
          <a:p>
            <a:r>
              <a:rPr kumimoji="1" lang="en-US" altLang="ja-JP" sz="2800" dirty="0" smtClean="0">
                <a:solidFill>
                  <a:srgbClr val="002060"/>
                </a:solidFill>
              </a:rPr>
              <a:t>Commonly Observed Contacts</a:t>
            </a:r>
            <a:r>
              <a:rPr lang="ja-JP" altLang="en-US" sz="2800" dirty="0" smtClean="0">
                <a:solidFill>
                  <a:srgbClr val="002060"/>
                </a:solidFill>
              </a:rPr>
              <a:t> </a:t>
            </a:r>
            <a:r>
              <a:rPr lang="en-US" altLang="ja-JP" sz="2800" dirty="0" smtClean="0">
                <a:solidFill>
                  <a:srgbClr val="002060"/>
                </a:solidFill>
              </a:rPr>
              <a:t>of Conserved Hydrophobic Residues around peaks of the F value plots</a:t>
            </a:r>
            <a:endParaRPr kumimoji="1" lang="en-US" altLang="ja-JP" sz="2800" dirty="0" smtClean="0">
              <a:solidFill>
                <a:srgbClr val="002060"/>
              </a:solidFill>
            </a:endParaRPr>
          </a:p>
        </p:txBody>
      </p:sp>
      <p:sp>
        <p:nvSpPr>
          <p:cNvPr id="3" name="テキスト ボックス 2"/>
          <p:cNvSpPr txBox="1"/>
          <p:nvPr/>
        </p:nvSpPr>
        <p:spPr>
          <a:xfrm>
            <a:off x="755576" y="1124744"/>
            <a:ext cx="2249334" cy="1938992"/>
          </a:xfrm>
          <a:prstGeom prst="rect">
            <a:avLst/>
          </a:prstGeom>
          <a:noFill/>
          <a:ln w="28575">
            <a:solidFill>
              <a:schemeClr val="tx1"/>
            </a:solidFill>
          </a:ln>
        </p:spPr>
        <p:txBody>
          <a:bodyPr wrap="none" rtlCol="0">
            <a:spAutoFit/>
          </a:bodyPr>
          <a:lstStyle/>
          <a:p>
            <a:r>
              <a:rPr lang="en-US" altLang="ja-JP" sz="2400" dirty="0" err="1" smtClean="0">
                <a:solidFill>
                  <a:srgbClr val="002060"/>
                </a:solidFill>
                <a:latin typeface="Symbol" pitchFamily="18" charset="2"/>
              </a:rPr>
              <a:t>a</a:t>
            </a:r>
            <a:r>
              <a:rPr lang="en-US" altLang="ja-JP" sz="2400" dirty="0" err="1" smtClean="0">
                <a:solidFill>
                  <a:srgbClr val="002060"/>
                </a:solidFill>
              </a:rPr>
              <a:t>A-</a:t>
            </a:r>
            <a:r>
              <a:rPr lang="en-US" altLang="ja-JP" sz="2400" dirty="0" err="1" smtClean="0">
                <a:solidFill>
                  <a:srgbClr val="002060"/>
                </a:solidFill>
                <a:latin typeface="Symbol" pitchFamily="18" charset="2"/>
              </a:rPr>
              <a:t>a</a:t>
            </a:r>
            <a:r>
              <a:rPr lang="en-US" altLang="ja-JP" sz="2400" dirty="0" err="1" smtClean="0">
                <a:solidFill>
                  <a:srgbClr val="002060"/>
                </a:solidFill>
              </a:rPr>
              <a:t>B</a:t>
            </a:r>
            <a:endParaRPr lang="en-US" altLang="ja-JP" sz="2400" dirty="0" smtClean="0">
              <a:solidFill>
                <a:srgbClr val="002060"/>
              </a:solidFill>
            </a:endParaRPr>
          </a:p>
          <a:p>
            <a:r>
              <a:rPr lang="en-US" altLang="ja-JP" sz="2400" dirty="0" smtClean="0">
                <a:solidFill>
                  <a:srgbClr val="002060"/>
                </a:solidFill>
              </a:rPr>
              <a:t>2VB1: 28W-95A</a:t>
            </a:r>
            <a:endParaRPr lang="ja-JP" altLang="ja-JP" sz="2400" dirty="0" smtClean="0">
              <a:solidFill>
                <a:srgbClr val="002060"/>
              </a:solidFill>
            </a:endParaRPr>
          </a:p>
          <a:p>
            <a:r>
              <a:rPr lang="en-US" altLang="ja-JP" sz="2400" dirty="0" smtClean="0">
                <a:solidFill>
                  <a:srgbClr val="002060"/>
                </a:solidFill>
              </a:rPr>
              <a:t>2DQA: 14M-70V</a:t>
            </a:r>
          </a:p>
          <a:p>
            <a:r>
              <a:rPr lang="en-US" altLang="ja-JP" sz="2400" dirty="0" smtClean="0">
                <a:solidFill>
                  <a:srgbClr val="002060"/>
                </a:solidFill>
              </a:rPr>
              <a:t>153L: 70I-113I</a:t>
            </a:r>
          </a:p>
          <a:p>
            <a:r>
              <a:rPr lang="en-US" altLang="ja-JP" sz="2400" dirty="0" smtClean="0">
                <a:solidFill>
                  <a:srgbClr val="002060"/>
                </a:solidFill>
              </a:rPr>
              <a:t>1AM7: (12L)-96L</a:t>
            </a:r>
            <a:endParaRPr lang="ja-JP" altLang="ja-JP" sz="2400" dirty="0" smtClean="0">
              <a:solidFill>
                <a:srgbClr val="002060"/>
              </a:solidFill>
            </a:endParaRPr>
          </a:p>
        </p:txBody>
      </p:sp>
      <p:sp>
        <p:nvSpPr>
          <p:cNvPr id="5" name="テキスト ボックス 4"/>
          <p:cNvSpPr txBox="1"/>
          <p:nvPr/>
        </p:nvSpPr>
        <p:spPr>
          <a:xfrm>
            <a:off x="3563888" y="1124744"/>
            <a:ext cx="2132315" cy="1938992"/>
          </a:xfrm>
          <a:prstGeom prst="rect">
            <a:avLst/>
          </a:prstGeom>
          <a:noFill/>
          <a:ln w="28575">
            <a:solidFill>
              <a:schemeClr val="tx1"/>
            </a:solidFill>
          </a:ln>
        </p:spPr>
        <p:txBody>
          <a:bodyPr wrap="none" rtlCol="0">
            <a:spAutoFit/>
          </a:bodyPr>
          <a:lstStyle/>
          <a:p>
            <a:r>
              <a:rPr lang="en-US" altLang="ja-JP" sz="2400" dirty="0" smtClean="0">
                <a:solidFill>
                  <a:srgbClr val="002060"/>
                </a:solidFill>
                <a:latin typeface="Symbol" pitchFamily="18" charset="2"/>
              </a:rPr>
              <a:t>b</a:t>
            </a:r>
            <a:r>
              <a:rPr lang="en-US" altLang="ja-JP" sz="2400" dirty="0" smtClean="0">
                <a:solidFill>
                  <a:srgbClr val="002060"/>
                </a:solidFill>
                <a:latin typeface="+mj-lt"/>
              </a:rPr>
              <a:t>-</a:t>
            </a:r>
            <a:r>
              <a:rPr lang="en-US" altLang="ja-JP" sz="2400" dirty="0" err="1" smtClean="0">
                <a:solidFill>
                  <a:srgbClr val="002060"/>
                </a:solidFill>
                <a:latin typeface="Symbol" pitchFamily="18" charset="2"/>
              </a:rPr>
              <a:t>aB</a:t>
            </a:r>
            <a:endParaRPr lang="en-US" altLang="ja-JP" sz="2400" dirty="0" smtClean="0">
              <a:solidFill>
                <a:srgbClr val="002060"/>
              </a:solidFill>
            </a:endParaRPr>
          </a:p>
          <a:p>
            <a:r>
              <a:rPr lang="en-US" altLang="ja-JP" sz="2400" dirty="0" smtClean="0">
                <a:solidFill>
                  <a:srgbClr val="002060"/>
                </a:solidFill>
              </a:rPr>
              <a:t>2VB1: 58I-98I</a:t>
            </a:r>
            <a:endParaRPr lang="ja-JP" altLang="ja-JP" sz="2400" dirty="0" smtClean="0">
              <a:solidFill>
                <a:srgbClr val="002060"/>
              </a:solidFill>
            </a:endParaRPr>
          </a:p>
          <a:p>
            <a:r>
              <a:rPr lang="en-US" altLang="ja-JP" sz="2400" dirty="0" smtClean="0">
                <a:solidFill>
                  <a:srgbClr val="002060"/>
                </a:solidFill>
              </a:rPr>
              <a:t>2DQA: 41I-70V</a:t>
            </a:r>
            <a:endParaRPr lang="ja-JP" altLang="ja-JP" sz="2400" dirty="0" smtClean="0">
              <a:solidFill>
                <a:srgbClr val="002060"/>
              </a:solidFill>
            </a:endParaRPr>
          </a:p>
          <a:p>
            <a:r>
              <a:rPr lang="en-US" altLang="ja-JP" sz="2400" dirty="0" smtClean="0">
                <a:solidFill>
                  <a:srgbClr val="002060"/>
                </a:solidFill>
              </a:rPr>
              <a:t>153L: </a:t>
            </a:r>
            <a:r>
              <a:rPr lang="en-US" altLang="ja-JP" sz="2400" dirty="0" smtClean="0">
                <a:solidFill>
                  <a:srgbClr val="000066"/>
                </a:solidFill>
              </a:rPr>
              <a:t>93L-113I</a:t>
            </a:r>
          </a:p>
          <a:p>
            <a:r>
              <a:rPr lang="en-US" altLang="ja-JP" sz="2400" dirty="0" smtClean="0">
                <a:solidFill>
                  <a:srgbClr val="002060"/>
                </a:solidFill>
              </a:rPr>
              <a:t>1AM7: 67Y-95A</a:t>
            </a:r>
            <a:endParaRPr lang="ja-JP" altLang="ja-JP" sz="2400" dirty="0" smtClean="0">
              <a:solidFill>
                <a:srgbClr val="002060"/>
              </a:solidFill>
            </a:endParaRPr>
          </a:p>
        </p:txBody>
      </p:sp>
      <p:sp>
        <p:nvSpPr>
          <p:cNvPr id="6" name="テキスト ボックス 5"/>
          <p:cNvSpPr txBox="1"/>
          <p:nvPr/>
        </p:nvSpPr>
        <p:spPr>
          <a:xfrm>
            <a:off x="755576" y="4005064"/>
            <a:ext cx="2408032" cy="1938992"/>
          </a:xfrm>
          <a:prstGeom prst="rect">
            <a:avLst/>
          </a:prstGeom>
          <a:noFill/>
          <a:ln w="28575">
            <a:solidFill>
              <a:schemeClr val="tx1"/>
            </a:solidFill>
          </a:ln>
        </p:spPr>
        <p:txBody>
          <a:bodyPr wrap="none" rtlCol="0">
            <a:spAutoFit/>
          </a:bodyPr>
          <a:lstStyle/>
          <a:p>
            <a:r>
              <a:rPr lang="en-US" altLang="ja-JP" sz="2400" dirty="0" err="1" smtClean="0">
                <a:solidFill>
                  <a:srgbClr val="002060"/>
                </a:solidFill>
                <a:latin typeface="Symbol" pitchFamily="18" charset="2"/>
              </a:rPr>
              <a:t>a</a:t>
            </a:r>
            <a:r>
              <a:rPr lang="en-US" altLang="ja-JP" sz="2400" dirty="0" err="1" smtClean="0">
                <a:solidFill>
                  <a:srgbClr val="002060"/>
                </a:solidFill>
              </a:rPr>
              <a:t>A-</a:t>
            </a:r>
            <a:r>
              <a:rPr lang="en-US" altLang="ja-JP" sz="2400" dirty="0" err="1" smtClean="0">
                <a:solidFill>
                  <a:srgbClr val="002060"/>
                </a:solidFill>
                <a:latin typeface="Symbol" pitchFamily="18" charset="2"/>
              </a:rPr>
              <a:t>a</a:t>
            </a:r>
            <a:r>
              <a:rPr lang="en-US" altLang="ja-JP" sz="2400" dirty="0" err="1" smtClean="0">
                <a:solidFill>
                  <a:srgbClr val="002060"/>
                </a:solidFill>
              </a:rPr>
              <a:t>C</a:t>
            </a:r>
            <a:endParaRPr lang="en-US" altLang="ja-JP" sz="2400" dirty="0" smtClean="0">
              <a:solidFill>
                <a:srgbClr val="002060"/>
              </a:solidFill>
            </a:endParaRPr>
          </a:p>
          <a:p>
            <a:r>
              <a:rPr lang="en-US" altLang="ja-JP" sz="2400" dirty="0" smtClean="0">
                <a:solidFill>
                  <a:srgbClr val="002060"/>
                </a:solidFill>
              </a:rPr>
              <a:t>2VB1: 28W-105M</a:t>
            </a:r>
            <a:endParaRPr lang="ja-JP" altLang="ja-JP" sz="2400" dirty="0" smtClean="0">
              <a:solidFill>
                <a:srgbClr val="002060"/>
              </a:solidFill>
            </a:endParaRPr>
          </a:p>
          <a:p>
            <a:r>
              <a:rPr lang="en-US" altLang="ja-JP" sz="2400" dirty="0" smtClean="0">
                <a:solidFill>
                  <a:srgbClr val="002060"/>
                </a:solidFill>
              </a:rPr>
              <a:t>2DQA: 14M-(91A)</a:t>
            </a:r>
            <a:endParaRPr lang="ja-JP" altLang="ja-JP" sz="2400" dirty="0" smtClean="0">
              <a:solidFill>
                <a:srgbClr val="002060"/>
              </a:solidFill>
            </a:endParaRPr>
          </a:p>
          <a:p>
            <a:r>
              <a:rPr lang="en-US" altLang="ja-JP" sz="2400" dirty="0" smtClean="0">
                <a:solidFill>
                  <a:srgbClr val="002060"/>
                </a:solidFill>
              </a:rPr>
              <a:t>153L: 65V-144I</a:t>
            </a:r>
          </a:p>
          <a:p>
            <a:r>
              <a:rPr lang="en-US" altLang="ja-JP" sz="2400" dirty="0" smtClean="0">
                <a:solidFill>
                  <a:srgbClr val="002060"/>
                </a:solidFill>
              </a:rPr>
              <a:t>1AM7: (11F)-99I</a:t>
            </a:r>
            <a:endParaRPr lang="ja-JP" altLang="ja-JP" sz="2400" dirty="0" smtClean="0">
              <a:solidFill>
                <a:srgbClr val="002060"/>
              </a:solidFill>
            </a:endParaRPr>
          </a:p>
        </p:txBody>
      </p:sp>
      <p:sp>
        <p:nvSpPr>
          <p:cNvPr id="7" name="テキスト ボックス 6"/>
          <p:cNvSpPr txBox="1"/>
          <p:nvPr/>
        </p:nvSpPr>
        <p:spPr>
          <a:xfrm>
            <a:off x="3707904" y="4005064"/>
            <a:ext cx="2371162" cy="1938992"/>
          </a:xfrm>
          <a:prstGeom prst="rect">
            <a:avLst/>
          </a:prstGeom>
          <a:noFill/>
          <a:ln w="28575">
            <a:solidFill>
              <a:schemeClr val="tx1"/>
            </a:solidFill>
          </a:ln>
        </p:spPr>
        <p:txBody>
          <a:bodyPr wrap="none" rtlCol="0">
            <a:spAutoFit/>
          </a:bodyPr>
          <a:lstStyle/>
          <a:p>
            <a:r>
              <a:rPr lang="en-US" altLang="ja-JP" sz="2400" dirty="0" err="1" smtClean="0">
                <a:solidFill>
                  <a:srgbClr val="002060"/>
                </a:solidFill>
                <a:latin typeface="Symbol" pitchFamily="18" charset="2"/>
              </a:rPr>
              <a:t>a</a:t>
            </a:r>
            <a:r>
              <a:rPr lang="en-US" altLang="ja-JP" sz="2400" dirty="0" err="1" smtClean="0">
                <a:solidFill>
                  <a:srgbClr val="002060"/>
                </a:solidFill>
              </a:rPr>
              <a:t>B-</a:t>
            </a:r>
            <a:r>
              <a:rPr lang="en-US" altLang="ja-JP" sz="2400" dirty="0" err="1" smtClean="0">
                <a:solidFill>
                  <a:srgbClr val="002060"/>
                </a:solidFill>
                <a:latin typeface="Symbol" pitchFamily="18" charset="2"/>
              </a:rPr>
              <a:t>a</a:t>
            </a:r>
            <a:r>
              <a:rPr lang="en-US" altLang="ja-JP" sz="2400" dirty="0" err="1" smtClean="0">
                <a:solidFill>
                  <a:srgbClr val="002060"/>
                </a:solidFill>
              </a:rPr>
              <a:t>C</a:t>
            </a:r>
            <a:endParaRPr lang="en-US" altLang="ja-JP" sz="2400" dirty="0" smtClean="0">
              <a:solidFill>
                <a:srgbClr val="002060"/>
              </a:solidFill>
            </a:endParaRPr>
          </a:p>
          <a:p>
            <a:r>
              <a:rPr lang="en-US" altLang="ja-JP" sz="2400" dirty="0" smtClean="0">
                <a:solidFill>
                  <a:srgbClr val="002060"/>
                </a:solidFill>
              </a:rPr>
              <a:t>2VB1: 98I-108W</a:t>
            </a:r>
            <a:endParaRPr lang="ja-JP" altLang="ja-JP" sz="2400" dirty="0" smtClean="0">
              <a:solidFill>
                <a:srgbClr val="002060"/>
              </a:solidFill>
            </a:endParaRPr>
          </a:p>
          <a:p>
            <a:r>
              <a:rPr lang="en-US" altLang="ja-JP" sz="2400" dirty="0" smtClean="0">
                <a:solidFill>
                  <a:srgbClr val="002060"/>
                </a:solidFill>
              </a:rPr>
              <a:t>2DQA: 74M-(90F)</a:t>
            </a:r>
            <a:endParaRPr lang="ja-JP" altLang="ja-JP" sz="2400" dirty="0" smtClean="0">
              <a:solidFill>
                <a:srgbClr val="002060"/>
              </a:solidFill>
            </a:endParaRPr>
          </a:p>
          <a:p>
            <a:r>
              <a:rPr lang="en-US" altLang="ja-JP" sz="2400" dirty="0" smtClean="0">
                <a:solidFill>
                  <a:srgbClr val="002060"/>
                </a:solidFill>
              </a:rPr>
              <a:t>153L: 120L-144I</a:t>
            </a:r>
          </a:p>
          <a:p>
            <a:r>
              <a:rPr lang="en-US" altLang="ja-JP" sz="2400" dirty="0" smtClean="0">
                <a:solidFill>
                  <a:srgbClr val="002060"/>
                </a:solidFill>
              </a:rPr>
              <a:t>1AM7: 99I-108I</a:t>
            </a:r>
            <a:endParaRPr lang="ja-JP" altLang="ja-JP" sz="2400" dirty="0" smtClean="0">
              <a:solidFill>
                <a:srgbClr val="002060"/>
              </a:solidFill>
            </a:endParaRPr>
          </a:p>
        </p:txBody>
      </p:sp>
    </p:spTree>
    <p:extLst>
      <p:ext uri="{BB962C8B-B14F-4D97-AF65-F5344CB8AC3E}">
        <p14:creationId xmlns:p14="http://schemas.microsoft.com/office/powerpoint/2010/main" val="23469110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0"/>
            <a:ext cx="3347864" cy="3347864"/>
          </a:xfrm>
          <a:prstGeom prst="rect">
            <a:avLst/>
          </a:prstGeom>
          <a:solidFill>
            <a:schemeClr val="bg1"/>
          </a:solidFill>
          <a:ln w="9525">
            <a:noFill/>
            <a:miter lim="800000"/>
            <a:headEnd/>
            <a:tailEnd/>
          </a:ln>
        </p:spPr>
      </p:pic>
      <p:pic>
        <p:nvPicPr>
          <p:cNvPr id="137222" name="Picture 6"/>
          <p:cNvPicPr>
            <a:picLocks noChangeAspect="1" noChangeArrowheads="1"/>
          </p:cNvPicPr>
          <p:nvPr/>
        </p:nvPicPr>
        <p:blipFill>
          <a:blip r:embed="rId4" cstate="print"/>
          <a:srcRect/>
          <a:stretch>
            <a:fillRect/>
          </a:stretch>
        </p:blipFill>
        <p:spPr bwMode="auto">
          <a:xfrm>
            <a:off x="3547433" y="3303904"/>
            <a:ext cx="3024336" cy="3267499"/>
          </a:xfrm>
          <a:prstGeom prst="rect">
            <a:avLst/>
          </a:prstGeom>
          <a:noFill/>
          <a:ln w="9525">
            <a:noFill/>
            <a:miter lim="800000"/>
            <a:headEnd/>
            <a:tailEnd/>
          </a:ln>
        </p:spPr>
      </p:pic>
      <p:pic>
        <p:nvPicPr>
          <p:cNvPr id="137227" name="Picture 11"/>
          <p:cNvPicPr>
            <a:picLocks noChangeAspect="1" noChangeArrowheads="1"/>
          </p:cNvPicPr>
          <p:nvPr/>
        </p:nvPicPr>
        <p:blipFill>
          <a:blip r:embed="rId5" cstate="print"/>
          <a:srcRect/>
          <a:stretch>
            <a:fillRect/>
          </a:stretch>
        </p:blipFill>
        <p:spPr bwMode="auto">
          <a:xfrm>
            <a:off x="3817470" y="121966"/>
            <a:ext cx="3312368" cy="3028451"/>
          </a:xfrm>
          <a:prstGeom prst="rect">
            <a:avLst/>
          </a:prstGeom>
          <a:noFill/>
          <a:ln w="9525">
            <a:noFill/>
            <a:miter lim="800000"/>
            <a:headEnd/>
            <a:tailEnd/>
          </a:ln>
        </p:spPr>
      </p:pic>
      <p:sp>
        <p:nvSpPr>
          <p:cNvPr id="23" name="テキスト ボックス 22"/>
          <p:cNvSpPr txBox="1"/>
          <p:nvPr/>
        </p:nvSpPr>
        <p:spPr>
          <a:xfrm>
            <a:off x="7380312" y="116632"/>
            <a:ext cx="1616020" cy="1323439"/>
          </a:xfrm>
          <a:prstGeom prst="rect">
            <a:avLst/>
          </a:prstGeom>
          <a:noFill/>
          <a:ln w="28575">
            <a:solidFill>
              <a:schemeClr val="bg1">
                <a:lumMod val="50000"/>
              </a:schemeClr>
            </a:solidFill>
          </a:ln>
        </p:spPr>
        <p:txBody>
          <a:bodyPr wrap="square" rtlCol="0">
            <a:spAutoFit/>
          </a:bodyPr>
          <a:lstStyle/>
          <a:p>
            <a:r>
              <a:rPr lang="en-US" altLang="ja-JP" sz="1600" dirty="0" err="1" smtClean="0">
                <a:solidFill>
                  <a:schemeClr val="bg1">
                    <a:lumMod val="50000"/>
                  </a:schemeClr>
                </a:solidFill>
                <a:latin typeface="Symbol" pitchFamily="18" charset="2"/>
              </a:rPr>
              <a:t>a</a:t>
            </a:r>
            <a:r>
              <a:rPr lang="en-US" altLang="ja-JP" sz="1600" dirty="0" err="1" smtClean="0">
                <a:solidFill>
                  <a:schemeClr val="bg1">
                    <a:lumMod val="50000"/>
                  </a:schemeClr>
                </a:solidFill>
              </a:rPr>
              <a:t>A-</a:t>
            </a:r>
            <a:r>
              <a:rPr lang="en-US" altLang="ja-JP" sz="1600" dirty="0" err="1" smtClean="0">
                <a:solidFill>
                  <a:schemeClr val="bg1">
                    <a:lumMod val="50000"/>
                  </a:schemeClr>
                </a:solidFill>
                <a:latin typeface="Symbol" pitchFamily="18" charset="2"/>
              </a:rPr>
              <a:t>a</a:t>
            </a:r>
            <a:r>
              <a:rPr lang="en-US" altLang="ja-JP" sz="1600" dirty="0" err="1" smtClean="0">
                <a:solidFill>
                  <a:schemeClr val="bg1">
                    <a:lumMod val="50000"/>
                  </a:schemeClr>
                </a:solidFill>
              </a:rPr>
              <a:t>B</a:t>
            </a:r>
            <a:endParaRPr lang="en-US" altLang="ja-JP" sz="1600" dirty="0" smtClean="0">
              <a:solidFill>
                <a:schemeClr val="bg1">
                  <a:lumMod val="50000"/>
                </a:schemeClr>
              </a:solidFill>
            </a:endParaRPr>
          </a:p>
          <a:p>
            <a:r>
              <a:rPr lang="en-US" altLang="ja-JP" sz="1600" dirty="0" smtClean="0">
                <a:solidFill>
                  <a:schemeClr val="bg1">
                    <a:lumMod val="50000"/>
                  </a:schemeClr>
                </a:solidFill>
              </a:rPr>
              <a:t>2VB1: 28W-95A</a:t>
            </a:r>
            <a:endParaRPr lang="ja-JP" altLang="ja-JP" sz="1600" dirty="0" smtClean="0">
              <a:solidFill>
                <a:schemeClr val="bg1">
                  <a:lumMod val="50000"/>
                </a:schemeClr>
              </a:solidFill>
            </a:endParaRPr>
          </a:p>
          <a:p>
            <a:r>
              <a:rPr lang="en-US" altLang="ja-JP" sz="1600" dirty="0" smtClean="0">
                <a:solidFill>
                  <a:schemeClr val="bg1">
                    <a:lumMod val="50000"/>
                  </a:schemeClr>
                </a:solidFill>
              </a:rPr>
              <a:t>2DQA: 14M-70V</a:t>
            </a:r>
            <a:endParaRPr lang="ja-JP" altLang="ja-JP" sz="1600" dirty="0" smtClean="0">
              <a:solidFill>
                <a:schemeClr val="bg1">
                  <a:lumMod val="50000"/>
                </a:schemeClr>
              </a:solidFill>
            </a:endParaRPr>
          </a:p>
          <a:p>
            <a:r>
              <a:rPr lang="en-US" altLang="ja-JP" sz="1600" dirty="0" smtClean="0">
                <a:solidFill>
                  <a:schemeClr val="bg1">
                    <a:lumMod val="50000"/>
                  </a:schemeClr>
                </a:solidFill>
              </a:rPr>
              <a:t>153L: 70I-113I</a:t>
            </a:r>
            <a:endParaRPr lang="ja-JP" altLang="ja-JP" sz="1600" dirty="0" smtClean="0">
              <a:solidFill>
                <a:schemeClr val="bg1">
                  <a:lumMod val="50000"/>
                </a:schemeClr>
              </a:solidFill>
            </a:endParaRPr>
          </a:p>
          <a:p>
            <a:r>
              <a:rPr lang="en-US" altLang="ja-JP" sz="1600" dirty="0" smtClean="0">
                <a:solidFill>
                  <a:schemeClr val="bg1">
                    <a:lumMod val="50000"/>
                  </a:schemeClr>
                </a:solidFill>
              </a:rPr>
              <a:t>1AM7: 12L-96L</a:t>
            </a:r>
          </a:p>
        </p:txBody>
      </p:sp>
      <p:sp>
        <p:nvSpPr>
          <p:cNvPr id="24" name="テキスト ボックス 23"/>
          <p:cNvSpPr txBox="1"/>
          <p:nvPr/>
        </p:nvSpPr>
        <p:spPr>
          <a:xfrm>
            <a:off x="7401653" y="1636280"/>
            <a:ext cx="1656184" cy="1323439"/>
          </a:xfrm>
          <a:prstGeom prst="rect">
            <a:avLst/>
          </a:prstGeom>
          <a:noFill/>
          <a:ln w="28575">
            <a:solidFill>
              <a:schemeClr val="bg1">
                <a:lumMod val="50000"/>
              </a:schemeClr>
            </a:solidFill>
          </a:ln>
        </p:spPr>
        <p:txBody>
          <a:bodyPr wrap="square" rtlCol="0">
            <a:spAutoFit/>
          </a:bodyPr>
          <a:lstStyle/>
          <a:p>
            <a:r>
              <a:rPr lang="en-US" altLang="ja-JP" sz="1600" dirty="0" smtClean="0">
                <a:solidFill>
                  <a:schemeClr val="bg1">
                    <a:lumMod val="50000"/>
                  </a:schemeClr>
                </a:solidFill>
                <a:latin typeface="Symbol" pitchFamily="18" charset="2"/>
              </a:rPr>
              <a:t>b</a:t>
            </a:r>
            <a:r>
              <a:rPr lang="en-US" altLang="ja-JP" sz="1600" dirty="0" smtClean="0">
                <a:solidFill>
                  <a:schemeClr val="bg1">
                    <a:lumMod val="50000"/>
                  </a:schemeClr>
                </a:solidFill>
              </a:rPr>
              <a:t>-</a:t>
            </a:r>
            <a:r>
              <a:rPr lang="en-US" altLang="ja-JP" sz="1600" dirty="0" err="1" smtClean="0">
                <a:solidFill>
                  <a:schemeClr val="bg1">
                    <a:lumMod val="50000"/>
                  </a:schemeClr>
                </a:solidFill>
                <a:latin typeface="Symbol" pitchFamily="18" charset="2"/>
              </a:rPr>
              <a:t>a</a:t>
            </a:r>
            <a:r>
              <a:rPr lang="en-US" altLang="ja-JP" sz="1600" dirty="0" err="1" smtClean="0">
                <a:solidFill>
                  <a:schemeClr val="bg1">
                    <a:lumMod val="50000"/>
                  </a:schemeClr>
                </a:solidFill>
              </a:rPr>
              <a:t>B</a:t>
            </a:r>
            <a:endParaRPr lang="en-US" altLang="ja-JP" sz="1600" dirty="0" smtClean="0">
              <a:solidFill>
                <a:schemeClr val="bg1">
                  <a:lumMod val="50000"/>
                </a:schemeClr>
              </a:solidFill>
            </a:endParaRPr>
          </a:p>
          <a:p>
            <a:r>
              <a:rPr lang="en-US" altLang="ja-JP" sz="1600" dirty="0" smtClean="0">
                <a:solidFill>
                  <a:schemeClr val="bg1">
                    <a:lumMod val="50000"/>
                  </a:schemeClr>
                </a:solidFill>
              </a:rPr>
              <a:t>2VB1: 58I-98I</a:t>
            </a:r>
            <a:endParaRPr lang="ja-JP" altLang="ja-JP" sz="1600" dirty="0" smtClean="0">
              <a:solidFill>
                <a:schemeClr val="bg1">
                  <a:lumMod val="50000"/>
                </a:schemeClr>
              </a:solidFill>
            </a:endParaRPr>
          </a:p>
          <a:p>
            <a:r>
              <a:rPr lang="en-US" altLang="ja-JP" sz="1600" dirty="0" smtClean="0">
                <a:solidFill>
                  <a:schemeClr val="bg1">
                    <a:lumMod val="50000"/>
                  </a:schemeClr>
                </a:solidFill>
              </a:rPr>
              <a:t>2DQA: 41I-70V</a:t>
            </a:r>
            <a:endParaRPr lang="ja-JP" altLang="ja-JP" sz="1600" dirty="0" smtClean="0">
              <a:solidFill>
                <a:schemeClr val="bg1">
                  <a:lumMod val="50000"/>
                </a:schemeClr>
              </a:solidFill>
            </a:endParaRPr>
          </a:p>
          <a:p>
            <a:r>
              <a:rPr lang="en-US" altLang="ja-JP" sz="1600" dirty="0" smtClean="0">
                <a:solidFill>
                  <a:schemeClr val="bg1">
                    <a:lumMod val="50000"/>
                  </a:schemeClr>
                </a:solidFill>
              </a:rPr>
              <a:t>153L: 93I-113I</a:t>
            </a:r>
          </a:p>
          <a:p>
            <a:r>
              <a:rPr lang="en-US" altLang="ja-JP" sz="1600" dirty="0" smtClean="0">
                <a:solidFill>
                  <a:schemeClr val="bg1">
                    <a:lumMod val="50000"/>
                  </a:schemeClr>
                </a:solidFill>
              </a:rPr>
              <a:t>1AM7: 67Y-95A</a:t>
            </a:r>
            <a:endParaRPr lang="ja-JP" altLang="ja-JP" sz="1600" dirty="0" smtClean="0">
              <a:solidFill>
                <a:schemeClr val="bg1">
                  <a:lumMod val="50000"/>
                </a:schemeClr>
              </a:solidFill>
            </a:endParaRPr>
          </a:p>
        </p:txBody>
      </p:sp>
      <p:sp>
        <p:nvSpPr>
          <p:cNvPr id="25" name="テキスト ボックス 24"/>
          <p:cNvSpPr txBox="1"/>
          <p:nvPr/>
        </p:nvSpPr>
        <p:spPr>
          <a:xfrm>
            <a:off x="7401653" y="3148448"/>
            <a:ext cx="1670650" cy="1323439"/>
          </a:xfrm>
          <a:prstGeom prst="rect">
            <a:avLst/>
          </a:prstGeom>
          <a:noFill/>
          <a:ln w="28575">
            <a:solidFill>
              <a:schemeClr val="bg1">
                <a:lumMod val="50000"/>
              </a:schemeClr>
            </a:solidFill>
          </a:ln>
        </p:spPr>
        <p:txBody>
          <a:bodyPr wrap="square" rtlCol="0">
            <a:spAutoFit/>
          </a:bodyPr>
          <a:lstStyle/>
          <a:p>
            <a:r>
              <a:rPr lang="en-US" altLang="ja-JP" sz="1600" dirty="0" err="1" smtClean="0">
                <a:solidFill>
                  <a:schemeClr val="bg1">
                    <a:lumMod val="50000"/>
                  </a:schemeClr>
                </a:solidFill>
                <a:latin typeface="Symbol" pitchFamily="18" charset="2"/>
              </a:rPr>
              <a:t>a</a:t>
            </a:r>
            <a:r>
              <a:rPr lang="en-US" altLang="ja-JP" sz="1600" dirty="0" err="1" smtClean="0">
                <a:solidFill>
                  <a:schemeClr val="bg1">
                    <a:lumMod val="50000"/>
                  </a:schemeClr>
                </a:solidFill>
              </a:rPr>
              <a:t>A-</a:t>
            </a:r>
            <a:r>
              <a:rPr lang="en-US" altLang="ja-JP" sz="1600" dirty="0" err="1" smtClean="0">
                <a:solidFill>
                  <a:schemeClr val="bg1">
                    <a:lumMod val="50000"/>
                  </a:schemeClr>
                </a:solidFill>
                <a:latin typeface="Symbol" pitchFamily="18" charset="2"/>
              </a:rPr>
              <a:t>a</a:t>
            </a:r>
            <a:r>
              <a:rPr lang="en-US" altLang="ja-JP" sz="1600" dirty="0" err="1" smtClean="0">
                <a:solidFill>
                  <a:schemeClr val="bg1">
                    <a:lumMod val="50000"/>
                  </a:schemeClr>
                </a:solidFill>
              </a:rPr>
              <a:t>C</a:t>
            </a:r>
            <a:endParaRPr lang="en-US" altLang="ja-JP" sz="1600" dirty="0" smtClean="0">
              <a:solidFill>
                <a:schemeClr val="bg1">
                  <a:lumMod val="50000"/>
                </a:schemeClr>
              </a:solidFill>
            </a:endParaRPr>
          </a:p>
          <a:p>
            <a:r>
              <a:rPr lang="en-US" altLang="ja-JP" sz="1600" dirty="0" smtClean="0">
                <a:solidFill>
                  <a:schemeClr val="bg1">
                    <a:lumMod val="50000"/>
                  </a:schemeClr>
                </a:solidFill>
              </a:rPr>
              <a:t>2VB1: 28W-105M</a:t>
            </a:r>
            <a:endParaRPr lang="ja-JP" altLang="ja-JP" sz="1600" dirty="0" smtClean="0">
              <a:solidFill>
                <a:schemeClr val="bg1">
                  <a:lumMod val="50000"/>
                </a:schemeClr>
              </a:solidFill>
            </a:endParaRPr>
          </a:p>
          <a:p>
            <a:r>
              <a:rPr lang="en-US" altLang="ja-JP" sz="1600" dirty="0" smtClean="0">
                <a:solidFill>
                  <a:schemeClr val="bg1">
                    <a:lumMod val="50000"/>
                  </a:schemeClr>
                </a:solidFill>
              </a:rPr>
              <a:t>2DQA: 14M-(91A)</a:t>
            </a:r>
            <a:endParaRPr lang="ja-JP" altLang="ja-JP" sz="1600" dirty="0" smtClean="0">
              <a:solidFill>
                <a:schemeClr val="bg1">
                  <a:lumMod val="50000"/>
                </a:schemeClr>
              </a:solidFill>
            </a:endParaRPr>
          </a:p>
          <a:p>
            <a:r>
              <a:rPr lang="en-US" altLang="ja-JP" sz="1600" dirty="0" smtClean="0">
                <a:solidFill>
                  <a:schemeClr val="bg1">
                    <a:lumMod val="50000"/>
                  </a:schemeClr>
                </a:solidFill>
              </a:rPr>
              <a:t>153L: 65V-144I</a:t>
            </a:r>
          </a:p>
          <a:p>
            <a:r>
              <a:rPr lang="en-US" altLang="ja-JP" sz="1600" dirty="0" smtClean="0">
                <a:solidFill>
                  <a:schemeClr val="bg1">
                    <a:lumMod val="50000"/>
                  </a:schemeClr>
                </a:solidFill>
              </a:rPr>
              <a:t>1AM7: 11F-99I</a:t>
            </a:r>
            <a:endParaRPr lang="ja-JP" altLang="ja-JP" sz="1600" dirty="0" smtClean="0">
              <a:solidFill>
                <a:schemeClr val="bg1">
                  <a:lumMod val="50000"/>
                </a:schemeClr>
              </a:solidFill>
            </a:endParaRPr>
          </a:p>
        </p:txBody>
      </p:sp>
      <p:sp>
        <p:nvSpPr>
          <p:cNvPr id="26" name="テキスト ボックス 25"/>
          <p:cNvSpPr txBox="1"/>
          <p:nvPr/>
        </p:nvSpPr>
        <p:spPr>
          <a:xfrm>
            <a:off x="7401653" y="4660616"/>
            <a:ext cx="1646605" cy="1323439"/>
          </a:xfrm>
          <a:prstGeom prst="rect">
            <a:avLst/>
          </a:prstGeom>
          <a:noFill/>
          <a:ln w="28575">
            <a:solidFill>
              <a:schemeClr val="bg1">
                <a:lumMod val="50000"/>
              </a:schemeClr>
            </a:solidFill>
          </a:ln>
        </p:spPr>
        <p:txBody>
          <a:bodyPr wrap="none" rtlCol="0">
            <a:spAutoFit/>
          </a:bodyPr>
          <a:lstStyle/>
          <a:p>
            <a:r>
              <a:rPr lang="en-US" altLang="ja-JP" sz="1600" dirty="0" err="1" smtClean="0">
                <a:solidFill>
                  <a:schemeClr val="bg1">
                    <a:lumMod val="50000"/>
                  </a:schemeClr>
                </a:solidFill>
                <a:latin typeface="Symbol" pitchFamily="18" charset="2"/>
              </a:rPr>
              <a:t>a</a:t>
            </a:r>
            <a:r>
              <a:rPr lang="en-US" altLang="ja-JP" sz="1600" dirty="0" err="1" smtClean="0">
                <a:solidFill>
                  <a:schemeClr val="bg1">
                    <a:lumMod val="50000"/>
                  </a:schemeClr>
                </a:solidFill>
              </a:rPr>
              <a:t>C-</a:t>
            </a:r>
            <a:r>
              <a:rPr lang="en-US" altLang="ja-JP" sz="1600" dirty="0" err="1" smtClean="0">
                <a:solidFill>
                  <a:schemeClr val="bg1">
                    <a:lumMod val="50000"/>
                  </a:schemeClr>
                </a:solidFill>
                <a:latin typeface="Symbol" pitchFamily="18" charset="2"/>
              </a:rPr>
              <a:t>a</a:t>
            </a:r>
            <a:r>
              <a:rPr lang="en-US" altLang="ja-JP" sz="1600" dirty="0" err="1" smtClean="0">
                <a:solidFill>
                  <a:schemeClr val="bg1">
                    <a:lumMod val="50000"/>
                  </a:schemeClr>
                </a:solidFill>
              </a:rPr>
              <a:t>C</a:t>
            </a:r>
            <a:endParaRPr lang="en-US" altLang="ja-JP" sz="1600" dirty="0" smtClean="0">
              <a:solidFill>
                <a:schemeClr val="bg1">
                  <a:lumMod val="50000"/>
                </a:schemeClr>
              </a:solidFill>
            </a:endParaRPr>
          </a:p>
          <a:p>
            <a:r>
              <a:rPr lang="en-US" altLang="ja-JP" sz="1600" dirty="0" smtClean="0">
                <a:solidFill>
                  <a:schemeClr val="bg1">
                    <a:lumMod val="50000"/>
                  </a:schemeClr>
                </a:solidFill>
              </a:rPr>
              <a:t>2VB1: 98I-108W</a:t>
            </a:r>
            <a:endParaRPr lang="ja-JP" altLang="ja-JP" sz="1600" dirty="0" smtClean="0">
              <a:solidFill>
                <a:schemeClr val="bg1">
                  <a:lumMod val="50000"/>
                </a:schemeClr>
              </a:solidFill>
            </a:endParaRPr>
          </a:p>
          <a:p>
            <a:r>
              <a:rPr lang="en-US" altLang="ja-JP" sz="1600" dirty="0" smtClean="0">
                <a:solidFill>
                  <a:schemeClr val="bg1">
                    <a:lumMod val="50000"/>
                  </a:schemeClr>
                </a:solidFill>
              </a:rPr>
              <a:t>2DQA: 74M-(90F)</a:t>
            </a:r>
            <a:endParaRPr lang="ja-JP" altLang="ja-JP" sz="1600" dirty="0" smtClean="0">
              <a:solidFill>
                <a:schemeClr val="bg1">
                  <a:lumMod val="50000"/>
                </a:schemeClr>
              </a:solidFill>
            </a:endParaRPr>
          </a:p>
          <a:p>
            <a:r>
              <a:rPr lang="en-US" altLang="ja-JP" sz="1600" dirty="0" smtClean="0">
                <a:solidFill>
                  <a:schemeClr val="bg1">
                    <a:lumMod val="50000"/>
                  </a:schemeClr>
                </a:solidFill>
              </a:rPr>
              <a:t>153L: 120L-144I</a:t>
            </a:r>
            <a:endParaRPr lang="ja-JP" altLang="ja-JP" sz="1600" dirty="0" smtClean="0">
              <a:solidFill>
                <a:schemeClr val="bg1">
                  <a:lumMod val="50000"/>
                </a:schemeClr>
              </a:solidFill>
            </a:endParaRPr>
          </a:p>
          <a:p>
            <a:r>
              <a:rPr lang="en-US" altLang="ja-JP" sz="1600" dirty="0" smtClean="0">
                <a:solidFill>
                  <a:schemeClr val="bg1">
                    <a:lumMod val="50000"/>
                  </a:schemeClr>
                </a:solidFill>
              </a:rPr>
              <a:t>1AM7: 99I-108I</a:t>
            </a:r>
          </a:p>
        </p:txBody>
      </p:sp>
      <p:pic>
        <p:nvPicPr>
          <p:cNvPr id="137239" name="Picture 23"/>
          <p:cNvPicPr>
            <a:picLocks noChangeAspect="1" noChangeArrowheads="1"/>
          </p:cNvPicPr>
          <p:nvPr/>
        </p:nvPicPr>
        <p:blipFill>
          <a:blip r:embed="rId6" cstate="print"/>
          <a:srcRect/>
          <a:stretch>
            <a:fillRect/>
          </a:stretch>
        </p:blipFill>
        <p:spPr bwMode="auto">
          <a:xfrm>
            <a:off x="155001" y="3725416"/>
            <a:ext cx="2996207" cy="3105510"/>
          </a:xfrm>
          <a:prstGeom prst="rect">
            <a:avLst/>
          </a:prstGeom>
          <a:noFill/>
          <a:ln w="9525">
            <a:noFill/>
            <a:miter lim="800000"/>
            <a:headEnd/>
            <a:tailEnd/>
          </a:ln>
        </p:spPr>
      </p:pic>
      <p:sp>
        <p:nvSpPr>
          <p:cNvPr id="36" name="テキスト ボックス 35"/>
          <p:cNvSpPr txBox="1"/>
          <p:nvPr/>
        </p:nvSpPr>
        <p:spPr>
          <a:xfrm>
            <a:off x="7380235" y="120596"/>
            <a:ext cx="1616020" cy="1323439"/>
          </a:xfrm>
          <a:prstGeom prst="rect">
            <a:avLst/>
          </a:prstGeom>
          <a:noFill/>
          <a:ln w="28575">
            <a:solidFill>
              <a:srgbClr val="FF0000"/>
            </a:solidFill>
          </a:ln>
        </p:spPr>
        <p:txBody>
          <a:bodyPr wrap="square" rtlCol="0">
            <a:spAutoFit/>
          </a:bodyPr>
          <a:lstStyle/>
          <a:p>
            <a:r>
              <a:rPr lang="en-US" altLang="ja-JP" sz="1600" dirty="0" err="1" smtClean="0">
                <a:latin typeface="Symbol" pitchFamily="18" charset="2"/>
              </a:rPr>
              <a:t>a</a:t>
            </a:r>
            <a:r>
              <a:rPr lang="en-US" altLang="ja-JP" sz="1600" dirty="0" err="1" smtClean="0"/>
              <a:t>A-</a:t>
            </a:r>
            <a:r>
              <a:rPr lang="en-US" altLang="ja-JP" sz="1600" dirty="0" err="1" smtClean="0">
                <a:latin typeface="Symbol" pitchFamily="18" charset="2"/>
              </a:rPr>
              <a:t>a</a:t>
            </a:r>
            <a:r>
              <a:rPr lang="en-US" altLang="ja-JP" sz="1600" dirty="0" err="1" smtClean="0"/>
              <a:t>B</a:t>
            </a:r>
            <a:endParaRPr lang="en-US" altLang="ja-JP" sz="1600" dirty="0" smtClean="0"/>
          </a:p>
          <a:p>
            <a:r>
              <a:rPr lang="en-US" altLang="ja-JP" sz="1600" dirty="0" smtClean="0"/>
              <a:t>2VB1: 28W-95A</a:t>
            </a:r>
            <a:endParaRPr lang="ja-JP" altLang="ja-JP" sz="1600" dirty="0" smtClean="0"/>
          </a:p>
          <a:p>
            <a:r>
              <a:rPr lang="en-US" altLang="ja-JP" sz="1600" dirty="0" smtClean="0"/>
              <a:t>2DQA: 14M-70V</a:t>
            </a:r>
            <a:endParaRPr lang="ja-JP" altLang="ja-JP" sz="1600" dirty="0" smtClean="0"/>
          </a:p>
          <a:p>
            <a:r>
              <a:rPr lang="en-US" altLang="ja-JP" sz="1600" dirty="0" smtClean="0"/>
              <a:t>153L: 70I-113I</a:t>
            </a:r>
          </a:p>
          <a:p>
            <a:r>
              <a:rPr lang="en-US" altLang="ja-JP" sz="1600" dirty="0" smtClean="0"/>
              <a:t>1AM7: 12L-96L</a:t>
            </a:r>
            <a:endParaRPr lang="ja-JP" altLang="ja-JP" sz="1600" dirty="0" smtClean="0"/>
          </a:p>
        </p:txBody>
      </p:sp>
      <p:sp>
        <p:nvSpPr>
          <p:cNvPr id="37" name="テキスト ボックス 36"/>
          <p:cNvSpPr txBox="1"/>
          <p:nvPr/>
        </p:nvSpPr>
        <p:spPr>
          <a:xfrm>
            <a:off x="7401832" y="1632373"/>
            <a:ext cx="1656184" cy="1323439"/>
          </a:xfrm>
          <a:prstGeom prst="rect">
            <a:avLst/>
          </a:prstGeom>
          <a:noFill/>
          <a:ln w="28575">
            <a:solidFill>
              <a:srgbClr val="FF0000"/>
            </a:solidFill>
          </a:ln>
        </p:spPr>
        <p:txBody>
          <a:bodyPr wrap="square" rtlCol="0">
            <a:spAutoFit/>
          </a:bodyPr>
          <a:lstStyle/>
          <a:p>
            <a:r>
              <a:rPr lang="en-US" altLang="ja-JP" sz="1600" dirty="0" smtClean="0">
                <a:latin typeface="Symbol" pitchFamily="18" charset="2"/>
              </a:rPr>
              <a:t>b</a:t>
            </a:r>
            <a:r>
              <a:rPr lang="en-US" altLang="ja-JP" sz="1600" dirty="0" smtClean="0"/>
              <a:t>-</a:t>
            </a:r>
            <a:r>
              <a:rPr lang="en-US" altLang="ja-JP" sz="1600" dirty="0" err="1" smtClean="0">
                <a:latin typeface="Symbol" pitchFamily="18" charset="2"/>
              </a:rPr>
              <a:t>a</a:t>
            </a:r>
            <a:r>
              <a:rPr lang="en-US" altLang="ja-JP" sz="1600" dirty="0" err="1" smtClean="0"/>
              <a:t>B</a:t>
            </a:r>
            <a:endParaRPr lang="en-US" altLang="ja-JP" sz="1600" dirty="0" smtClean="0"/>
          </a:p>
          <a:p>
            <a:r>
              <a:rPr lang="en-US" altLang="ja-JP" sz="1600" dirty="0" smtClean="0"/>
              <a:t>2VB1: 58I-98I</a:t>
            </a:r>
            <a:endParaRPr lang="ja-JP" altLang="ja-JP" sz="1600" dirty="0" smtClean="0"/>
          </a:p>
          <a:p>
            <a:r>
              <a:rPr lang="en-US" altLang="ja-JP" sz="1600" dirty="0" smtClean="0"/>
              <a:t>2DQA: 41I-70V</a:t>
            </a:r>
            <a:endParaRPr lang="ja-JP" altLang="ja-JP" sz="1600" dirty="0" smtClean="0"/>
          </a:p>
          <a:p>
            <a:r>
              <a:rPr lang="en-US" altLang="ja-JP" sz="1600" dirty="0" smtClean="0"/>
              <a:t>153L: 93I-113I</a:t>
            </a:r>
          </a:p>
          <a:p>
            <a:r>
              <a:rPr lang="en-US" altLang="ja-JP" sz="1600" dirty="0" smtClean="0"/>
              <a:t>1AM7: 67Y-95AH</a:t>
            </a:r>
            <a:endParaRPr lang="ja-JP" altLang="ja-JP" sz="1600" dirty="0" smtClean="0"/>
          </a:p>
        </p:txBody>
      </p:sp>
      <p:sp>
        <p:nvSpPr>
          <p:cNvPr id="38" name="テキスト ボックス 37"/>
          <p:cNvSpPr txBox="1"/>
          <p:nvPr/>
        </p:nvSpPr>
        <p:spPr>
          <a:xfrm>
            <a:off x="7401653" y="3148448"/>
            <a:ext cx="1670650" cy="1323439"/>
          </a:xfrm>
          <a:prstGeom prst="rect">
            <a:avLst/>
          </a:prstGeom>
          <a:noFill/>
          <a:ln w="28575">
            <a:solidFill>
              <a:srgbClr val="FF0000"/>
            </a:solidFill>
          </a:ln>
        </p:spPr>
        <p:txBody>
          <a:bodyPr wrap="square" rtlCol="0">
            <a:spAutoFit/>
          </a:bodyPr>
          <a:lstStyle/>
          <a:p>
            <a:r>
              <a:rPr lang="en-US" altLang="ja-JP" sz="1600" dirty="0" err="1" smtClean="0">
                <a:latin typeface="Symbol" pitchFamily="18" charset="2"/>
              </a:rPr>
              <a:t>a</a:t>
            </a:r>
            <a:r>
              <a:rPr lang="en-US" altLang="ja-JP" sz="1600" dirty="0" err="1" smtClean="0"/>
              <a:t>A-</a:t>
            </a:r>
            <a:r>
              <a:rPr lang="en-US" altLang="ja-JP" sz="1600" dirty="0" err="1" smtClean="0">
                <a:latin typeface="Symbol" pitchFamily="18" charset="2"/>
              </a:rPr>
              <a:t>a</a:t>
            </a:r>
            <a:r>
              <a:rPr lang="en-US" altLang="ja-JP" sz="1600" dirty="0" err="1" smtClean="0">
                <a:latin typeface="+mj-lt"/>
              </a:rPr>
              <a:t>C</a:t>
            </a:r>
            <a:endParaRPr lang="en-US" altLang="ja-JP" sz="1600" dirty="0" smtClean="0">
              <a:latin typeface="+mj-lt"/>
            </a:endParaRPr>
          </a:p>
          <a:p>
            <a:r>
              <a:rPr lang="en-US" altLang="ja-JP" sz="1600" dirty="0" smtClean="0"/>
              <a:t>2VB1: 28W-105M</a:t>
            </a:r>
            <a:endParaRPr lang="ja-JP" altLang="ja-JP" sz="1600" dirty="0" smtClean="0"/>
          </a:p>
          <a:p>
            <a:r>
              <a:rPr lang="en-US" altLang="ja-JP" sz="1600" dirty="0" smtClean="0"/>
              <a:t>2DQA: 14M-(91A)</a:t>
            </a:r>
            <a:endParaRPr lang="ja-JP" altLang="ja-JP" sz="1600" dirty="0" smtClean="0"/>
          </a:p>
          <a:p>
            <a:r>
              <a:rPr lang="en-US" altLang="ja-JP" sz="1600" dirty="0" smtClean="0"/>
              <a:t>153L: 65V-144I</a:t>
            </a:r>
          </a:p>
          <a:p>
            <a:r>
              <a:rPr lang="en-US" altLang="ja-JP" sz="1600" dirty="0" smtClean="0"/>
              <a:t>1AM7: 11F-99I</a:t>
            </a:r>
            <a:endParaRPr lang="ja-JP" altLang="ja-JP" sz="1600" dirty="0" smtClean="0"/>
          </a:p>
        </p:txBody>
      </p:sp>
      <p:sp>
        <p:nvSpPr>
          <p:cNvPr id="39" name="テキスト ボックス 38"/>
          <p:cNvSpPr txBox="1"/>
          <p:nvPr/>
        </p:nvSpPr>
        <p:spPr>
          <a:xfrm>
            <a:off x="7401653" y="4660616"/>
            <a:ext cx="1646605" cy="1323439"/>
          </a:xfrm>
          <a:prstGeom prst="rect">
            <a:avLst/>
          </a:prstGeom>
          <a:noFill/>
          <a:ln w="28575">
            <a:solidFill>
              <a:srgbClr val="FF0000"/>
            </a:solidFill>
          </a:ln>
        </p:spPr>
        <p:txBody>
          <a:bodyPr wrap="none" rtlCol="0">
            <a:spAutoFit/>
          </a:bodyPr>
          <a:lstStyle/>
          <a:p>
            <a:r>
              <a:rPr lang="en-US" altLang="ja-JP" sz="1600" dirty="0" err="1" smtClean="0">
                <a:latin typeface="Symbol" pitchFamily="18" charset="2"/>
              </a:rPr>
              <a:t>a</a:t>
            </a:r>
            <a:r>
              <a:rPr lang="en-US" altLang="ja-JP" sz="1600" dirty="0" err="1" smtClean="0"/>
              <a:t>B-</a:t>
            </a:r>
            <a:r>
              <a:rPr lang="en-US" altLang="ja-JP" sz="1600" dirty="0" err="1" smtClean="0">
                <a:latin typeface="Symbol" pitchFamily="18" charset="2"/>
              </a:rPr>
              <a:t>a</a:t>
            </a:r>
            <a:r>
              <a:rPr lang="en-US" altLang="ja-JP" sz="1600" dirty="0" err="1" smtClean="0"/>
              <a:t>C</a:t>
            </a:r>
            <a:endParaRPr lang="en-US" altLang="ja-JP" sz="1600" dirty="0" smtClean="0"/>
          </a:p>
          <a:p>
            <a:r>
              <a:rPr lang="en-US" altLang="ja-JP" sz="1600" dirty="0" smtClean="0"/>
              <a:t>2VB1: 98I-108W</a:t>
            </a:r>
            <a:endParaRPr lang="ja-JP" altLang="ja-JP" sz="1600" dirty="0" smtClean="0"/>
          </a:p>
          <a:p>
            <a:r>
              <a:rPr lang="en-US" altLang="ja-JP" sz="1600" dirty="0" smtClean="0"/>
              <a:t>2DQA: 74M-(90F)</a:t>
            </a:r>
            <a:endParaRPr lang="ja-JP" altLang="ja-JP" sz="1600" dirty="0" smtClean="0"/>
          </a:p>
          <a:p>
            <a:r>
              <a:rPr lang="en-US" altLang="ja-JP" sz="1600" dirty="0" smtClean="0"/>
              <a:t>153L: 120L-144I</a:t>
            </a:r>
            <a:endParaRPr lang="ja-JP" altLang="ja-JP" sz="1600" dirty="0" smtClean="0"/>
          </a:p>
          <a:p>
            <a:r>
              <a:rPr lang="en-US" altLang="ja-JP" sz="1600" dirty="0" smtClean="0"/>
              <a:t>1AM7: 99I-108I</a:t>
            </a:r>
          </a:p>
        </p:txBody>
      </p:sp>
      <p:pic>
        <p:nvPicPr>
          <p:cNvPr id="53" name="Picture 24"/>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97" y="13122"/>
            <a:ext cx="3296047" cy="3336243"/>
          </a:xfrm>
          <a:prstGeom prst="rect">
            <a:avLst/>
          </a:prstGeom>
          <a:solidFill>
            <a:schemeClr val="bg1"/>
          </a:solidFill>
          <a:ln w="9525">
            <a:noFill/>
            <a:miter lim="800000"/>
            <a:headEnd/>
            <a:tailEnd/>
          </a:ln>
        </p:spPr>
      </p:pic>
      <p:pic>
        <p:nvPicPr>
          <p:cNvPr id="54" name="Picture 25"/>
          <p:cNvPicPr>
            <a:picLocks noChangeAspect="1" noChangeArrowheads="1"/>
          </p:cNvPicPr>
          <p:nvPr/>
        </p:nvPicPr>
        <p:blipFill>
          <a:blip r:embed="rId8" cstate="print">
            <a:clrChange>
              <a:clrFrom>
                <a:srgbClr val="FFFFFF"/>
              </a:clrFrom>
              <a:clrTo>
                <a:srgbClr val="FFFFFF">
                  <a:alpha val="0"/>
                </a:srgbClr>
              </a:clrTo>
            </a:clrChange>
          </a:blip>
          <a:srcRect/>
          <a:stretch>
            <a:fillRect/>
          </a:stretch>
        </p:blipFill>
        <p:spPr bwMode="auto">
          <a:xfrm>
            <a:off x="3557662" y="3194565"/>
            <a:ext cx="3082799" cy="3409950"/>
          </a:xfrm>
          <a:prstGeom prst="rect">
            <a:avLst/>
          </a:prstGeom>
          <a:solidFill>
            <a:schemeClr val="bg1"/>
          </a:solidFill>
          <a:ln w="9525">
            <a:noFill/>
            <a:miter lim="800000"/>
            <a:headEnd/>
            <a:tailEnd/>
          </a:ln>
        </p:spPr>
      </p:pic>
      <p:pic>
        <p:nvPicPr>
          <p:cNvPr id="55" name="Picture 26"/>
          <p:cNvPicPr>
            <a:picLocks noChangeAspect="1" noChangeArrowheads="1"/>
          </p:cNvPicPr>
          <p:nvPr/>
        </p:nvPicPr>
        <p:blipFill>
          <a:blip r:embed="rId9" cstate="print">
            <a:clrChange>
              <a:clrFrom>
                <a:srgbClr val="FFFFFF"/>
              </a:clrFrom>
              <a:clrTo>
                <a:srgbClr val="FFFFFF">
                  <a:alpha val="0"/>
                </a:srgbClr>
              </a:clrTo>
            </a:clrChange>
          </a:blip>
          <a:srcRect/>
          <a:stretch>
            <a:fillRect/>
          </a:stretch>
        </p:blipFill>
        <p:spPr bwMode="auto">
          <a:xfrm>
            <a:off x="3826995" y="141016"/>
            <a:ext cx="3294498" cy="3023617"/>
          </a:xfrm>
          <a:prstGeom prst="rect">
            <a:avLst/>
          </a:prstGeom>
          <a:solidFill>
            <a:schemeClr val="bg1"/>
          </a:solidFill>
          <a:ln w="9525">
            <a:noFill/>
            <a:miter lim="800000"/>
            <a:headEnd/>
            <a:tailEnd/>
          </a:ln>
        </p:spPr>
      </p:pic>
      <p:pic>
        <p:nvPicPr>
          <p:cNvPr id="56" name="Picture 27"/>
          <p:cNvPicPr>
            <a:picLocks noChangeAspect="1" noChangeArrowheads="1"/>
          </p:cNvPicPr>
          <p:nvPr/>
        </p:nvPicPr>
        <p:blipFill>
          <a:blip r:embed="rId10" cstate="print">
            <a:clrChange>
              <a:clrFrom>
                <a:srgbClr val="FFFFFF"/>
              </a:clrFrom>
              <a:clrTo>
                <a:srgbClr val="FFFFFF">
                  <a:alpha val="0"/>
                </a:srgbClr>
              </a:clrTo>
            </a:clrChange>
          </a:blip>
          <a:srcRect/>
          <a:stretch>
            <a:fillRect/>
          </a:stretch>
        </p:blipFill>
        <p:spPr bwMode="auto">
          <a:xfrm>
            <a:off x="290793" y="3739564"/>
            <a:ext cx="2817330" cy="3038043"/>
          </a:xfrm>
          <a:prstGeom prst="rect">
            <a:avLst/>
          </a:prstGeom>
          <a:solidFill>
            <a:schemeClr val="bg1"/>
          </a:solidFill>
          <a:ln w="9525">
            <a:noFill/>
            <a:miter lim="800000"/>
            <a:headEnd/>
            <a:tailEnd/>
          </a:ln>
        </p:spPr>
      </p:pic>
      <p:pic>
        <p:nvPicPr>
          <p:cNvPr id="61" name="Picture 2"/>
          <p:cNvPicPr>
            <a:picLocks noChangeAspect="1" noChangeArrowheads="1"/>
          </p:cNvPicPr>
          <p:nvPr/>
        </p:nvPicPr>
        <p:blipFill>
          <a:blip r:embed="rId11" cstate="print">
            <a:clrChange>
              <a:clrFrom>
                <a:srgbClr val="FFFFFF"/>
              </a:clrFrom>
              <a:clrTo>
                <a:srgbClr val="FFFFFF">
                  <a:alpha val="0"/>
                </a:srgbClr>
              </a:clrTo>
            </a:clrChange>
          </a:blip>
          <a:srcRect/>
          <a:stretch>
            <a:fillRect/>
          </a:stretch>
        </p:blipFill>
        <p:spPr bwMode="auto">
          <a:xfrm>
            <a:off x="-154789" y="-47625"/>
            <a:ext cx="3488540" cy="3448162"/>
          </a:xfrm>
          <a:prstGeom prst="rect">
            <a:avLst/>
          </a:prstGeom>
          <a:solidFill>
            <a:schemeClr val="bg1"/>
          </a:solidFill>
          <a:ln w="9525">
            <a:noFill/>
            <a:miter lim="800000"/>
            <a:headEnd/>
            <a:tailEnd/>
          </a:ln>
        </p:spPr>
      </p:pic>
      <p:pic>
        <p:nvPicPr>
          <p:cNvPr id="62" name="Picture 3"/>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3477220" y="3223139"/>
            <a:ext cx="3265097" cy="3419475"/>
          </a:xfrm>
          <a:prstGeom prst="rect">
            <a:avLst/>
          </a:prstGeom>
          <a:solidFill>
            <a:schemeClr val="bg1"/>
          </a:solidFill>
          <a:ln w="9525">
            <a:noFill/>
            <a:miter lim="800000"/>
            <a:headEnd/>
            <a:tailEnd/>
          </a:ln>
        </p:spPr>
      </p:pic>
      <p:pic>
        <p:nvPicPr>
          <p:cNvPr id="63" name="Picture 4"/>
          <p:cNvPicPr>
            <a:picLocks noChangeAspect="1" noChangeArrowheads="1"/>
          </p:cNvPicPr>
          <p:nvPr/>
        </p:nvPicPr>
        <p:blipFill>
          <a:blip r:embed="rId13" cstate="print">
            <a:clrChange>
              <a:clrFrom>
                <a:srgbClr val="FFFFFF"/>
              </a:clrFrom>
              <a:clrTo>
                <a:srgbClr val="FFFFFF">
                  <a:alpha val="0"/>
                </a:srgbClr>
              </a:clrTo>
            </a:clrChange>
          </a:blip>
          <a:srcRect/>
          <a:stretch>
            <a:fillRect/>
          </a:stretch>
        </p:blipFill>
        <p:spPr bwMode="auto">
          <a:xfrm>
            <a:off x="3728605" y="129587"/>
            <a:ext cx="3470561" cy="3054095"/>
          </a:xfrm>
          <a:prstGeom prst="rect">
            <a:avLst/>
          </a:prstGeom>
          <a:solidFill>
            <a:schemeClr val="bg1"/>
          </a:solidFill>
          <a:ln w="9525">
            <a:noFill/>
            <a:miter lim="800000"/>
            <a:headEnd/>
            <a:tailEnd/>
          </a:ln>
        </p:spPr>
      </p:pic>
      <p:pic>
        <p:nvPicPr>
          <p:cNvPr id="64" name="Picture 5"/>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0" y="3703711"/>
            <a:ext cx="3328420" cy="3111997"/>
          </a:xfrm>
          <a:prstGeom prst="rect">
            <a:avLst/>
          </a:prstGeom>
          <a:solidFill>
            <a:schemeClr val="bg1"/>
          </a:solidFill>
          <a:ln w="9525">
            <a:noFill/>
            <a:miter lim="800000"/>
            <a:headEnd/>
            <a:tailEnd/>
          </a:ln>
        </p:spPr>
      </p:pic>
      <p:pic>
        <p:nvPicPr>
          <p:cNvPr id="65" name="Picture 33"/>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4935" y="1"/>
            <a:ext cx="3300586" cy="3314782"/>
          </a:xfrm>
          <a:prstGeom prst="rect">
            <a:avLst/>
          </a:prstGeom>
          <a:solidFill>
            <a:schemeClr val="bg1"/>
          </a:solidFill>
          <a:ln w="9525">
            <a:noFill/>
            <a:miter lim="800000"/>
            <a:headEnd/>
            <a:tailEnd/>
          </a:ln>
        </p:spPr>
      </p:pic>
      <p:pic>
        <p:nvPicPr>
          <p:cNvPr id="66" name="Picture 34"/>
          <p:cNvPicPr>
            <a:picLocks noChangeAspect="1" noChangeArrowheads="1"/>
          </p:cNvPicPr>
          <p:nvPr/>
        </p:nvPicPr>
        <p:blipFill>
          <a:blip r:embed="rId16" cstate="print">
            <a:clrChange>
              <a:clrFrom>
                <a:srgbClr val="FFFFFF"/>
              </a:clrFrom>
              <a:clrTo>
                <a:srgbClr val="FFFFFF">
                  <a:alpha val="0"/>
                </a:srgbClr>
              </a:clrTo>
            </a:clrChange>
          </a:blip>
          <a:srcRect/>
          <a:stretch>
            <a:fillRect/>
          </a:stretch>
        </p:blipFill>
        <p:spPr bwMode="auto">
          <a:xfrm>
            <a:off x="3633057" y="3218154"/>
            <a:ext cx="2950255" cy="3377533"/>
          </a:xfrm>
          <a:prstGeom prst="rect">
            <a:avLst/>
          </a:prstGeom>
          <a:solidFill>
            <a:schemeClr val="bg1"/>
          </a:solidFill>
          <a:ln w="9525">
            <a:noFill/>
            <a:miter lim="800000"/>
            <a:headEnd/>
            <a:tailEnd/>
          </a:ln>
        </p:spPr>
      </p:pic>
      <p:pic>
        <p:nvPicPr>
          <p:cNvPr id="67" name="Picture 35"/>
          <p:cNvPicPr>
            <a:picLocks noChangeAspect="1" noChangeArrowheads="1"/>
          </p:cNvPicPr>
          <p:nvPr/>
        </p:nvPicPr>
        <p:blipFill>
          <a:blip r:embed="rId17" cstate="print">
            <a:clrChange>
              <a:clrFrom>
                <a:srgbClr val="FFFFFF"/>
              </a:clrFrom>
              <a:clrTo>
                <a:srgbClr val="FFFFFF">
                  <a:alpha val="0"/>
                </a:srgbClr>
              </a:clrTo>
            </a:clrChange>
          </a:blip>
          <a:srcRect/>
          <a:stretch>
            <a:fillRect/>
          </a:stretch>
        </p:blipFill>
        <p:spPr bwMode="auto">
          <a:xfrm>
            <a:off x="3760641" y="211883"/>
            <a:ext cx="3351883" cy="2957235"/>
          </a:xfrm>
          <a:prstGeom prst="rect">
            <a:avLst/>
          </a:prstGeom>
          <a:solidFill>
            <a:schemeClr val="bg1"/>
          </a:solidFill>
          <a:ln w="9525">
            <a:noFill/>
            <a:miter lim="800000"/>
            <a:headEnd/>
            <a:tailEnd/>
          </a:ln>
        </p:spPr>
      </p:pic>
      <p:pic>
        <p:nvPicPr>
          <p:cNvPr id="68" name="Picture 36"/>
          <p:cNvPicPr>
            <a:picLocks noChangeAspect="1" noChangeArrowheads="1"/>
          </p:cNvPicPr>
          <p:nvPr/>
        </p:nvPicPr>
        <p:blipFill>
          <a:blip r:embed="rId18" cstate="print">
            <a:clrChange>
              <a:clrFrom>
                <a:srgbClr val="FFFFFF"/>
              </a:clrFrom>
              <a:clrTo>
                <a:srgbClr val="FFFFFF">
                  <a:alpha val="0"/>
                </a:srgbClr>
              </a:clrTo>
            </a:clrChange>
          </a:blip>
          <a:srcRect/>
          <a:stretch>
            <a:fillRect/>
          </a:stretch>
        </p:blipFill>
        <p:spPr bwMode="auto">
          <a:xfrm>
            <a:off x="381716" y="3749798"/>
            <a:ext cx="2771775" cy="3108202"/>
          </a:xfrm>
          <a:prstGeom prst="rect">
            <a:avLst/>
          </a:prstGeom>
          <a:solidFill>
            <a:schemeClr val="bg1"/>
          </a:solidFill>
          <a:ln w="9525">
            <a:noFill/>
            <a:miter lim="800000"/>
            <a:headEnd/>
            <a:tailEnd/>
          </a:ln>
        </p:spPr>
      </p:pic>
      <p:pic>
        <p:nvPicPr>
          <p:cNvPr id="69" name="Picture 37"/>
          <p:cNvPicPr>
            <a:picLocks noChangeAspect="1" noChangeArrowheads="1"/>
          </p:cNvPicPr>
          <p:nvPr/>
        </p:nvPicPr>
        <p:blipFill>
          <a:blip r:embed="rId19" cstate="print">
            <a:clrChange>
              <a:clrFrom>
                <a:srgbClr val="FFFFFF"/>
              </a:clrFrom>
              <a:clrTo>
                <a:srgbClr val="FFFFFF">
                  <a:alpha val="0"/>
                </a:srgbClr>
              </a:clrTo>
            </a:clrChange>
          </a:blip>
          <a:srcRect/>
          <a:stretch>
            <a:fillRect/>
          </a:stretch>
        </p:blipFill>
        <p:spPr bwMode="auto">
          <a:xfrm>
            <a:off x="58126" y="-3846"/>
            <a:ext cx="3198573" cy="3394746"/>
          </a:xfrm>
          <a:prstGeom prst="rect">
            <a:avLst/>
          </a:prstGeom>
          <a:solidFill>
            <a:schemeClr val="bg1"/>
          </a:solidFill>
          <a:ln w="9525">
            <a:noFill/>
            <a:miter lim="800000"/>
            <a:headEnd/>
            <a:tailEnd/>
          </a:ln>
        </p:spPr>
      </p:pic>
      <p:pic>
        <p:nvPicPr>
          <p:cNvPr id="70" name="Picture 38"/>
          <p:cNvPicPr>
            <a:picLocks noChangeAspect="1" noChangeArrowheads="1"/>
          </p:cNvPicPr>
          <p:nvPr/>
        </p:nvPicPr>
        <p:blipFill>
          <a:blip r:embed="rId20" cstate="print">
            <a:clrChange>
              <a:clrFrom>
                <a:srgbClr val="FFFFFF"/>
              </a:clrFrom>
              <a:clrTo>
                <a:srgbClr val="FFFFFF">
                  <a:alpha val="0"/>
                </a:srgbClr>
              </a:clrTo>
            </a:clrChange>
          </a:blip>
          <a:srcRect/>
          <a:stretch>
            <a:fillRect/>
          </a:stretch>
        </p:blipFill>
        <p:spPr bwMode="auto">
          <a:xfrm>
            <a:off x="3563888" y="3212976"/>
            <a:ext cx="3143640" cy="3354578"/>
          </a:xfrm>
          <a:prstGeom prst="rect">
            <a:avLst/>
          </a:prstGeom>
          <a:solidFill>
            <a:schemeClr val="bg1"/>
          </a:solidFill>
          <a:ln w="9525">
            <a:noFill/>
            <a:miter lim="800000"/>
            <a:headEnd/>
            <a:tailEnd/>
          </a:ln>
        </p:spPr>
      </p:pic>
      <p:pic>
        <p:nvPicPr>
          <p:cNvPr id="71" name="Picture 39"/>
          <p:cNvPicPr>
            <a:picLocks noChangeAspect="1" noChangeArrowheads="1"/>
          </p:cNvPicPr>
          <p:nvPr/>
        </p:nvPicPr>
        <p:blipFill>
          <a:blip r:embed="rId21" cstate="print">
            <a:clrChange>
              <a:clrFrom>
                <a:srgbClr val="FFFFFF"/>
              </a:clrFrom>
              <a:clrTo>
                <a:srgbClr val="FFFFFF">
                  <a:alpha val="0"/>
                </a:srgbClr>
              </a:clrTo>
            </a:clrChange>
          </a:blip>
          <a:srcRect/>
          <a:stretch>
            <a:fillRect/>
          </a:stretch>
        </p:blipFill>
        <p:spPr bwMode="auto">
          <a:xfrm>
            <a:off x="3779912" y="188640"/>
            <a:ext cx="3311262" cy="2909318"/>
          </a:xfrm>
          <a:prstGeom prst="rect">
            <a:avLst/>
          </a:prstGeom>
          <a:solidFill>
            <a:schemeClr val="bg1"/>
          </a:solidFill>
          <a:ln w="9525">
            <a:noFill/>
            <a:miter lim="800000"/>
            <a:headEnd/>
            <a:tailEnd/>
          </a:ln>
        </p:spPr>
      </p:pic>
      <p:pic>
        <p:nvPicPr>
          <p:cNvPr id="72" name="Picture 40"/>
          <p:cNvPicPr>
            <a:picLocks noChangeAspect="1" noChangeArrowheads="1"/>
          </p:cNvPicPr>
          <p:nvPr/>
        </p:nvPicPr>
        <p:blipFill>
          <a:blip r:embed="rId22" cstate="print">
            <a:clrChange>
              <a:clrFrom>
                <a:srgbClr val="FFFFFF"/>
              </a:clrFrom>
              <a:clrTo>
                <a:srgbClr val="FFFFFF">
                  <a:alpha val="0"/>
                </a:srgbClr>
              </a:clrTo>
            </a:clrChange>
          </a:blip>
          <a:srcRect/>
          <a:stretch>
            <a:fillRect/>
          </a:stretch>
        </p:blipFill>
        <p:spPr bwMode="auto">
          <a:xfrm>
            <a:off x="299520" y="3696840"/>
            <a:ext cx="2856227" cy="3118868"/>
          </a:xfrm>
          <a:prstGeom prst="rect">
            <a:avLst/>
          </a:prstGeom>
          <a:solidFill>
            <a:schemeClr val="bg1"/>
          </a:solidFill>
          <a:ln w="9525">
            <a:noFill/>
            <a:miter lim="800000"/>
            <a:headEnd/>
            <a:tailEnd/>
          </a:ln>
        </p:spPr>
      </p:pic>
      <p:sp>
        <p:nvSpPr>
          <p:cNvPr id="30" name="テキスト ボックス 29"/>
          <p:cNvSpPr txBox="1"/>
          <p:nvPr/>
        </p:nvSpPr>
        <p:spPr>
          <a:xfrm>
            <a:off x="1763688" y="116632"/>
            <a:ext cx="1944216" cy="523220"/>
          </a:xfrm>
          <a:prstGeom prst="rect">
            <a:avLst/>
          </a:prstGeom>
          <a:noFill/>
          <a:ln>
            <a:noFill/>
          </a:ln>
        </p:spPr>
        <p:txBody>
          <a:bodyPr wrap="square" rtlCol="0">
            <a:spAutoFit/>
          </a:bodyPr>
          <a:lstStyle/>
          <a:p>
            <a:r>
              <a:rPr lang="en-US" altLang="ja-JP" sz="1400" b="1" dirty="0" smtClean="0"/>
              <a:t>c</a:t>
            </a:r>
            <a:r>
              <a:rPr kumimoji="1" lang="en-US" altLang="ja-JP" sz="1400" b="1" dirty="0" smtClean="0"/>
              <a:t>-type </a:t>
            </a:r>
            <a:r>
              <a:rPr lang="en-US" altLang="ja-JP" sz="1400" b="1" dirty="0" smtClean="0"/>
              <a:t>Hen </a:t>
            </a:r>
            <a:r>
              <a:rPr lang="en-US" altLang="ja-JP" sz="1400" b="1" dirty="0" err="1" smtClean="0"/>
              <a:t>lysozyme</a:t>
            </a:r>
            <a:r>
              <a:rPr lang="en-US" altLang="ja-JP" sz="1400" b="1" dirty="0" smtClean="0"/>
              <a:t> </a:t>
            </a:r>
          </a:p>
          <a:p>
            <a:r>
              <a:rPr kumimoji="1" lang="en-US" altLang="ja-JP" sz="1400" b="1" dirty="0" smtClean="0"/>
              <a:t>(2VB1)</a:t>
            </a:r>
            <a:endParaRPr kumimoji="1" lang="ja-JP" altLang="en-US" sz="1400" b="1" dirty="0"/>
          </a:p>
        </p:txBody>
      </p:sp>
      <p:sp>
        <p:nvSpPr>
          <p:cNvPr id="31" name="テキスト ボックス 30"/>
          <p:cNvSpPr txBox="1"/>
          <p:nvPr/>
        </p:nvSpPr>
        <p:spPr>
          <a:xfrm>
            <a:off x="5658990" y="3326055"/>
            <a:ext cx="1584176" cy="523220"/>
          </a:xfrm>
          <a:prstGeom prst="rect">
            <a:avLst/>
          </a:prstGeom>
          <a:noFill/>
          <a:ln>
            <a:noFill/>
          </a:ln>
        </p:spPr>
        <p:txBody>
          <a:bodyPr wrap="square" rtlCol="0">
            <a:spAutoFit/>
          </a:bodyPr>
          <a:lstStyle/>
          <a:p>
            <a:r>
              <a:rPr lang="en-US" altLang="ja-JP" sz="1400" b="1" dirty="0" smtClean="0"/>
              <a:t>λ</a:t>
            </a:r>
            <a:r>
              <a:rPr kumimoji="1" lang="en-US" altLang="ja-JP" sz="1400" b="1" dirty="0" smtClean="0"/>
              <a:t>-type </a:t>
            </a:r>
            <a:r>
              <a:rPr lang="en-US" altLang="ja-JP" sz="1400" b="1" dirty="0" smtClean="0"/>
              <a:t>λ phage </a:t>
            </a:r>
            <a:r>
              <a:rPr lang="en-US" altLang="ja-JP" sz="1400" b="1" dirty="0" err="1" smtClean="0"/>
              <a:t>lysozyme</a:t>
            </a:r>
            <a:r>
              <a:rPr lang="en-US" altLang="ja-JP" sz="1400" b="1" dirty="0" smtClean="0"/>
              <a:t> (1AM7)</a:t>
            </a:r>
            <a:endParaRPr kumimoji="1" lang="ja-JP" altLang="en-US" sz="1400" b="1" dirty="0"/>
          </a:p>
        </p:txBody>
      </p:sp>
      <p:sp>
        <p:nvSpPr>
          <p:cNvPr id="32" name="テキスト ボックス 31"/>
          <p:cNvSpPr txBox="1"/>
          <p:nvPr/>
        </p:nvSpPr>
        <p:spPr>
          <a:xfrm>
            <a:off x="5905702" y="121966"/>
            <a:ext cx="1368152" cy="738664"/>
          </a:xfrm>
          <a:prstGeom prst="rect">
            <a:avLst/>
          </a:prstGeom>
          <a:noFill/>
          <a:ln>
            <a:noFill/>
          </a:ln>
        </p:spPr>
        <p:txBody>
          <a:bodyPr wrap="square" rtlCol="0">
            <a:spAutoFit/>
          </a:bodyPr>
          <a:lstStyle/>
          <a:p>
            <a:r>
              <a:rPr kumimoji="1" lang="en-US" altLang="ja-JP" sz="1400" b="1" dirty="0" err="1" smtClean="0"/>
              <a:t>i</a:t>
            </a:r>
            <a:r>
              <a:rPr kumimoji="1" lang="en-US" altLang="ja-JP" sz="1400" b="1" dirty="0" smtClean="0"/>
              <a:t>-type </a:t>
            </a:r>
            <a:r>
              <a:rPr lang="en-US" altLang="ja-JP" sz="1400" b="1" dirty="0" smtClean="0"/>
              <a:t>Tapes </a:t>
            </a:r>
            <a:r>
              <a:rPr lang="en-US" altLang="ja-JP" sz="1400" b="1" dirty="0" err="1" smtClean="0"/>
              <a:t>lysozyme</a:t>
            </a:r>
            <a:r>
              <a:rPr lang="en-US" altLang="ja-JP" sz="1400" b="1" dirty="0" smtClean="0"/>
              <a:t> </a:t>
            </a:r>
            <a:r>
              <a:rPr kumimoji="1" lang="en-US" altLang="ja-JP" sz="1400" b="1" dirty="0" smtClean="0"/>
              <a:t>(2DQA) </a:t>
            </a:r>
            <a:r>
              <a:rPr kumimoji="1" lang="ja-JP" altLang="en-US" sz="1400" b="1" dirty="0" smtClean="0"/>
              <a:t>　</a:t>
            </a:r>
            <a:endParaRPr kumimoji="1" lang="ja-JP" altLang="en-US" sz="1400" b="1" dirty="0"/>
          </a:p>
        </p:txBody>
      </p:sp>
      <p:sp>
        <p:nvSpPr>
          <p:cNvPr id="33" name="テキスト ボックス 32"/>
          <p:cNvSpPr txBox="1"/>
          <p:nvPr/>
        </p:nvSpPr>
        <p:spPr>
          <a:xfrm>
            <a:off x="107504" y="3573016"/>
            <a:ext cx="1512168" cy="523220"/>
          </a:xfrm>
          <a:prstGeom prst="rect">
            <a:avLst/>
          </a:prstGeom>
          <a:noFill/>
          <a:ln>
            <a:noFill/>
          </a:ln>
        </p:spPr>
        <p:txBody>
          <a:bodyPr wrap="square" rtlCol="0">
            <a:spAutoFit/>
          </a:bodyPr>
          <a:lstStyle/>
          <a:p>
            <a:r>
              <a:rPr lang="en-US" altLang="ja-JP" sz="1400" b="1" dirty="0" smtClean="0"/>
              <a:t>G</a:t>
            </a:r>
            <a:r>
              <a:rPr kumimoji="1" lang="en-US" altLang="ja-JP" sz="1400" b="1" dirty="0" smtClean="0"/>
              <a:t>-type </a:t>
            </a:r>
            <a:r>
              <a:rPr lang="en-US" altLang="ja-JP" sz="1400" b="1" dirty="0" smtClean="0"/>
              <a:t>Goose </a:t>
            </a:r>
          </a:p>
          <a:p>
            <a:r>
              <a:rPr lang="en-US" altLang="ja-JP" sz="1400" b="1" dirty="0" err="1" smtClean="0"/>
              <a:t>lysozyme</a:t>
            </a:r>
            <a:r>
              <a:rPr lang="en-US" altLang="ja-JP" sz="1400" b="1" dirty="0" smtClean="0"/>
              <a:t> (153L)</a:t>
            </a:r>
            <a:endParaRPr kumimoji="1" lang="ja-JP" altLang="en-US" sz="1400" b="1" dirty="0"/>
          </a:p>
        </p:txBody>
      </p:sp>
    </p:spTree>
    <p:extLst>
      <p:ext uri="{BB962C8B-B14F-4D97-AF65-F5344CB8AC3E}">
        <p14:creationId xmlns:p14="http://schemas.microsoft.com/office/powerpoint/2010/main" val="133379585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51520" y="836712"/>
            <a:ext cx="8532440" cy="3970318"/>
          </a:xfrm>
          <a:prstGeom prst="rect">
            <a:avLst/>
          </a:prstGeom>
          <a:noFill/>
        </p:spPr>
        <p:txBody>
          <a:bodyPr wrap="square" rtlCol="0">
            <a:spAutoFit/>
          </a:bodyPr>
          <a:lstStyle/>
          <a:p>
            <a:r>
              <a:rPr kumimoji="1" lang="en-US" altLang="ja-JP" sz="3600" dirty="0" smtClean="0">
                <a:solidFill>
                  <a:srgbClr val="000066"/>
                </a:solidFill>
                <a:latin typeface="Arial Unicode MS" pitchFamily="50" charset="-128"/>
                <a:ea typeface="Arial Unicode MS" pitchFamily="50" charset="-128"/>
                <a:cs typeface="Arial Unicode MS" pitchFamily="50" charset="-128"/>
              </a:rPr>
              <a:t>Conclusion</a:t>
            </a:r>
          </a:p>
          <a:p>
            <a:endParaRPr lang="en-US" altLang="ja-JP" sz="3600" dirty="0" smtClean="0">
              <a:solidFill>
                <a:srgbClr val="000066"/>
              </a:solidFill>
              <a:latin typeface="Arial Unicode MS" pitchFamily="50" charset="-128"/>
              <a:ea typeface="Arial Unicode MS" pitchFamily="50" charset="-128"/>
              <a:cs typeface="Arial Unicode MS" pitchFamily="50" charset="-128"/>
            </a:endParaRPr>
          </a:p>
          <a:p>
            <a:r>
              <a:rPr kumimoji="1" lang="en-US" altLang="ja-JP" sz="3600" dirty="0" smtClean="0">
                <a:solidFill>
                  <a:srgbClr val="000066"/>
                </a:solidFill>
                <a:latin typeface="Arial Unicode MS" pitchFamily="50" charset="-128"/>
                <a:ea typeface="Arial Unicode MS" pitchFamily="50" charset="-128"/>
                <a:cs typeface="Arial Unicode MS" pitchFamily="50" charset="-128"/>
              </a:rPr>
              <a:t>The same topology of lysozyme family proteins are formed by specific contacts of conserved hydrophobic </a:t>
            </a:r>
            <a:r>
              <a:rPr lang="en-US" altLang="ja-JP" sz="3600" dirty="0" smtClean="0">
                <a:solidFill>
                  <a:srgbClr val="000066"/>
                </a:solidFill>
                <a:latin typeface="Arial Unicode MS" pitchFamily="50" charset="-128"/>
                <a:ea typeface="Arial Unicode MS" pitchFamily="50" charset="-128"/>
                <a:cs typeface="Arial Unicode MS" pitchFamily="50" charset="-128"/>
              </a:rPr>
              <a:t>residues within secondary structures forming the common topology.</a:t>
            </a:r>
            <a:endParaRPr kumimoji="1" lang="ja-JP" altLang="en-US" sz="3600" dirty="0">
              <a:solidFill>
                <a:srgbClr val="000066"/>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p14="http://schemas.microsoft.com/office/powerpoint/2010/main" val="10219628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3842" y="0"/>
            <a:ext cx="9324528" cy="2862322"/>
          </a:xfrm>
          <a:prstGeom prst="rect">
            <a:avLst/>
          </a:prstGeom>
          <a:noFill/>
        </p:spPr>
        <p:txBody>
          <a:bodyPr wrap="square" rtlCol="0">
            <a:spAutoFit/>
          </a:bodyPr>
          <a:lstStyle/>
          <a:p>
            <a:r>
              <a:rPr lang="en-US" altLang="ja-JP" sz="3600" dirty="0" smtClean="0">
                <a:solidFill>
                  <a:srgbClr val="000066"/>
                </a:solidFill>
                <a:latin typeface="Arial Unicode MS" pitchFamily="50" charset="-128"/>
                <a:ea typeface="Arial Unicode MS" pitchFamily="50" charset="-128"/>
                <a:cs typeface="Arial Unicode MS" pitchFamily="50" charset="-128"/>
              </a:rPr>
              <a:t>Perspective</a:t>
            </a:r>
            <a:endParaRPr kumimoji="1" lang="en-US" altLang="ja-JP" sz="3600" dirty="0" smtClean="0">
              <a:solidFill>
                <a:srgbClr val="000066"/>
              </a:solidFill>
              <a:latin typeface="Arial Unicode MS" pitchFamily="50" charset="-128"/>
              <a:ea typeface="Arial Unicode MS" pitchFamily="50" charset="-128"/>
              <a:cs typeface="Arial Unicode MS" pitchFamily="50" charset="-128"/>
            </a:endParaRPr>
          </a:p>
          <a:p>
            <a:endParaRPr lang="en-US" altLang="ja-JP" sz="3600" dirty="0" smtClean="0">
              <a:solidFill>
                <a:srgbClr val="000066"/>
              </a:solidFill>
              <a:latin typeface="Arial Unicode MS" pitchFamily="50" charset="-128"/>
              <a:ea typeface="Arial Unicode MS" pitchFamily="50" charset="-128"/>
              <a:cs typeface="Arial Unicode MS" pitchFamily="50" charset="-128"/>
            </a:endParaRPr>
          </a:p>
          <a:p>
            <a:r>
              <a:rPr kumimoji="1" lang="en-US" altLang="ja-JP" sz="3600" dirty="0" smtClean="0">
                <a:solidFill>
                  <a:srgbClr val="000066"/>
                </a:solidFill>
                <a:latin typeface="Arial Unicode MS" pitchFamily="50" charset="-128"/>
                <a:ea typeface="Arial Unicode MS" pitchFamily="50" charset="-128"/>
                <a:cs typeface="Arial Unicode MS" pitchFamily="50" charset="-128"/>
              </a:rPr>
              <a:t>We are applying the present techniques to the proteins with highly identical sequences but different 3D structures.</a:t>
            </a:r>
            <a:endParaRPr kumimoji="1" lang="ja-JP" altLang="en-US" sz="3600" dirty="0">
              <a:solidFill>
                <a:srgbClr val="000066"/>
              </a:solidFill>
              <a:latin typeface="Arial Unicode MS" pitchFamily="50" charset="-128"/>
              <a:ea typeface="Arial Unicode MS" pitchFamily="50" charset="-128"/>
              <a:cs typeface="Arial Unicode MS" pitchFamily="50" charset="-128"/>
            </a:endParaRPr>
          </a:p>
        </p:txBody>
      </p:sp>
      <p:grpSp>
        <p:nvGrpSpPr>
          <p:cNvPr id="5" name="グループ化 4"/>
          <p:cNvGrpSpPr/>
          <p:nvPr/>
        </p:nvGrpSpPr>
        <p:grpSpPr>
          <a:xfrm>
            <a:off x="1187624" y="3026918"/>
            <a:ext cx="4433292" cy="2006611"/>
            <a:chOff x="503546" y="44623"/>
            <a:chExt cx="7997690" cy="4478741"/>
          </a:xfrm>
        </p:grpSpPr>
        <p:pic>
          <p:nvPicPr>
            <p:cNvPr id="3" name="Picture 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3546" y="44623"/>
              <a:ext cx="4012206" cy="4478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44008" y="764703"/>
              <a:ext cx="3857228" cy="35041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81923" name="Picture 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4919479"/>
            <a:ext cx="8910858" cy="813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7" name="直線矢印コネクタ 6"/>
          <p:cNvCxnSpPr/>
          <p:nvPr/>
        </p:nvCxnSpPr>
        <p:spPr>
          <a:xfrm flipV="1">
            <a:off x="7402404" y="5733256"/>
            <a:ext cx="0" cy="432048"/>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53744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79512" y="188640"/>
            <a:ext cx="5327099" cy="6370975"/>
          </a:xfrm>
          <a:prstGeom prst="rect">
            <a:avLst/>
          </a:prstGeom>
          <a:noFill/>
        </p:spPr>
        <p:txBody>
          <a:bodyPr wrap="none" rtlCol="0">
            <a:spAutoFit/>
          </a:bodyPr>
          <a:lstStyle/>
          <a:p>
            <a:r>
              <a:rPr kumimoji="1" lang="en-US" altLang="ja-JP" sz="2800" dirty="0" smtClean="0">
                <a:solidFill>
                  <a:srgbClr val="000066"/>
                </a:solidFill>
                <a:latin typeface="Arial" pitchFamily="34" charset="0"/>
                <a:cs typeface="Arial" pitchFamily="34" charset="0"/>
              </a:rPr>
              <a:t>Acknowledgement</a:t>
            </a:r>
          </a:p>
          <a:p>
            <a:endParaRPr lang="en-US" altLang="ja-JP" sz="2000" dirty="0" smtClean="0">
              <a:solidFill>
                <a:srgbClr val="000066"/>
              </a:solidFill>
              <a:latin typeface="Arial" pitchFamily="34" charset="0"/>
              <a:cs typeface="Arial" pitchFamily="34" charset="0"/>
            </a:endParaRPr>
          </a:p>
          <a:p>
            <a:r>
              <a:rPr lang="en-US" altLang="ja-JP" sz="2000" u="sng" dirty="0" smtClean="0">
                <a:solidFill>
                  <a:srgbClr val="000066"/>
                </a:solidFill>
                <a:latin typeface="Arial" pitchFamily="34" charset="0"/>
                <a:cs typeface="Arial" pitchFamily="34" charset="0"/>
              </a:rPr>
              <a:t>Evolutionary Analysis</a:t>
            </a:r>
          </a:p>
          <a:p>
            <a:pPr marL="374650" indent="-374650"/>
            <a:r>
              <a:rPr lang="en-US" altLang="ja-JP" sz="2000" dirty="0" smtClean="0">
                <a:solidFill>
                  <a:srgbClr val="000066"/>
                </a:solidFill>
                <a:latin typeface="Arial" pitchFamily="34" charset="0"/>
                <a:cs typeface="Arial" pitchFamily="34" charset="0"/>
              </a:rPr>
              <a:t>Dr. Yosuke Kawai (Tohoku Univ.)</a:t>
            </a:r>
          </a:p>
          <a:p>
            <a:pPr marL="374650" indent="-374650"/>
            <a:endParaRPr lang="en-US" altLang="ja-JP" sz="2000" u="sng" dirty="0" smtClean="0">
              <a:solidFill>
                <a:srgbClr val="002060"/>
              </a:solidFill>
              <a:latin typeface="Arial Unicode MS" pitchFamily="50" charset="-128"/>
              <a:ea typeface="Arial Unicode MS" pitchFamily="50" charset="-128"/>
              <a:cs typeface="Arial Unicode MS" pitchFamily="50" charset="-128"/>
            </a:endParaRPr>
          </a:p>
          <a:p>
            <a:pPr marL="374650" indent="-374650"/>
            <a:r>
              <a:rPr lang="en-US" altLang="ja-JP" sz="2000" u="sng" dirty="0" smtClean="0">
                <a:solidFill>
                  <a:srgbClr val="002060"/>
                </a:solidFill>
                <a:latin typeface="Arial Unicode MS" pitchFamily="50" charset="-128"/>
                <a:ea typeface="Arial Unicode MS" pitchFamily="50" charset="-128"/>
                <a:cs typeface="Arial Unicode MS" pitchFamily="50" charset="-128"/>
              </a:rPr>
              <a:t>Hemoglobin</a:t>
            </a:r>
            <a:endParaRPr lang="en-US" altLang="ja-JP" sz="2000" dirty="0" smtClean="0">
              <a:solidFill>
                <a:srgbClr val="002060"/>
              </a:solidFill>
              <a:latin typeface="Arial Unicode MS" pitchFamily="50" charset="-128"/>
              <a:ea typeface="Arial Unicode MS" pitchFamily="50" charset="-128"/>
              <a:cs typeface="Arial Unicode MS" pitchFamily="50" charset="-128"/>
            </a:endParaRPr>
          </a:p>
          <a:p>
            <a:pPr marL="374650" indent="-374650"/>
            <a:r>
              <a:rPr lang="ja-JP" altLang="en-US" sz="2000" dirty="0" smtClean="0">
                <a:solidFill>
                  <a:srgbClr val="002060"/>
                </a:solidFill>
                <a:latin typeface="Arial Unicode MS" pitchFamily="50" charset="-128"/>
                <a:ea typeface="Arial Unicode MS" pitchFamily="50" charset="-128"/>
                <a:cs typeface="Arial Unicode MS" pitchFamily="50" charset="-128"/>
              </a:rPr>
              <a:t>P</a:t>
            </a:r>
            <a:r>
              <a:rPr lang="en-US" altLang="ja-JP" sz="2000" dirty="0" err="1" smtClean="0">
                <a:solidFill>
                  <a:srgbClr val="002060"/>
                </a:solidFill>
                <a:latin typeface="Arial Unicode MS" pitchFamily="50" charset="-128"/>
                <a:ea typeface="Arial Unicode MS" pitchFamily="50" charset="-128"/>
                <a:cs typeface="Arial Unicode MS" pitchFamily="50" charset="-128"/>
              </a:rPr>
              <a:t>rof</a:t>
            </a:r>
            <a:r>
              <a:rPr lang="en-US" altLang="ja-JP" sz="2000" dirty="0" smtClean="0">
                <a:solidFill>
                  <a:srgbClr val="002060"/>
                </a:solidFill>
                <a:latin typeface="Arial Unicode MS" pitchFamily="50" charset="-128"/>
                <a:ea typeface="Arial Unicode MS" pitchFamily="50" charset="-128"/>
                <a:cs typeface="Arial Unicode MS" pitchFamily="50" charset="-128"/>
              </a:rPr>
              <a:t>. Raul Arredondo-Peter </a:t>
            </a:r>
          </a:p>
          <a:p>
            <a:pPr marL="374650" indent="-374650"/>
            <a:r>
              <a:rPr lang="en-US" altLang="ja-JP" sz="2000" dirty="0" smtClean="0">
                <a:solidFill>
                  <a:srgbClr val="002060"/>
                </a:solidFill>
                <a:latin typeface="Arial Unicode MS" pitchFamily="50" charset="-128"/>
                <a:ea typeface="Arial Unicode MS" pitchFamily="50" charset="-128"/>
                <a:cs typeface="Arial Unicode MS" pitchFamily="50" charset="-128"/>
              </a:rPr>
              <a:t>(Universidad </a:t>
            </a:r>
            <a:r>
              <a:rPr lang="en-US" altLang="ja-JP" sz="2000" dirty="0" err="1" smtClean="0">
                <a:solidFill>
                  <a:srgbClr val="002060"/>
                </a:solidFill>
                <a:latin typeface="Arial Unicode MS" pitchFamily="50" charset="-128"/>
                <a:ea typeface="Arial Unicode MS" pitchFamily="50" charset="-128"/>
                <a:cs typeface="Arial Unicode MS" pitchFamily="50" charset="-128"/>
              </a:rPr>
              <a:t>Autónoma</a:t>
            </a:r>
            <a:r>
              <a:rPr lang="en-US" altLang="ja-JP" sz="2000" dirty="0" smtClean="0">
                <a:solidFill>
                  <a:srgbClr val="002060"/>
                </a:solidFill>
                <a:latin typeface="Arial Unicode MS" pitchFamily="50" charset="-128"/>
                <a:ea typeface="Arial Unicode MS" pitchFamily="50" charset="-128"/>
                <a:cs typeface="Arial Unicode MS" pitchFamily="50" charset="-128"/>
              </a:rPr>
              <a:t> </a:t>
            </a:r>
          </a:p>
          <a:p>
            <a:pPr marL="374650" indent="-374650"/>
            <a:r>
              <a:rPr lang="en-US" altLang="ja-JP" sz="2000" dirty="0" smtClean="0">
                <a:solidFill>
                  <a:srgbClr val="002060"/>
                </a:solidFill>
                <a:latin typeface="Arial Unicode MS" pitchFamily="50" charset="-128"/>
                <a:ea typeface="Arial Unicode MS" pitchFamily="50" charset="-128"/>
                <a:cs typeface="Arial Unicode MS" pitchFamily="50" charset="-128"/>
              </a:rPr>
              <a:t>del Estado de Morelos, Mexico)</a:t>
            </a:r>
          </a:p>
          <a:p>
            <a:pPr marL="374650" indent="-374650"/>
            <a:r>
              <a:rPr lang="en-US" altLang="ja-JP" sz="2000" dirty="0" smtClean="0">
                <a:solidFill>
                  <a:srgbClr val="002060"/>
                </a:solidFill>
                <a:latin typeface="Arial Unicode MS" pitchFamily="50" charset="-128"/>
                <a:ea typeface="Arial Unicode MS" pitchFamily="50" charset="-128"/>
                <a:cs typeface="Arial Unicode MS" pitchFamily="50" charset="-128"/>
              </a:rPr>
              <a:t>Mr. </a:t>
            </a:r>
            <a:r>
              <a:rPr lang="en-US" altLang="ja-JP" sz="2000" dirty="0" err="1" smtClean="0">
                <a:solidFill>
                  <a:srgbClr val="002060"/>
                </a:solidFill>
                <a:latin typeface="Arial Unicode MS" pitchFamily="50" charset="-128"/>
                <a:ea typeface="Arial Unicode MS" pitchFamily="50" charset="-128"/>
                <a:cs typeface="Arial Unicode MS" pitchFamily="50" charset="-128"/>
              </a:rPr>
              <a:t>Takehiro</a:t>
            </a:r>
            <a:r>
              <a:rPr lang="en-US" altLang="ja-JP" sz="2000" dirty="0" smtClean="0">
                <a:solidFill>
                  <a:srgbClr val="002060"/>
                </a:solidFill>
                <a:latin typeface="Arial Unicode MS" pitchFamily="50" charset="-128"/>
                <a:ea typeface="Arial Unicode MS" pitchFamily="50" charset="-128"/>
                <a:cs typeface="Arial Unicode MS" pitchFamily="50" charset="-128"/>
              </a:rPr>
              <a:t> </a:t>
            </a:r>
            <a:r>
              <a:rPr lang="en-US" altLang="ja-JP" sz="2000" dirty="0" err="1" smtClean="0">
                <a:solidFill>
                  <a:srgbClr val="002060"/>
                </a:solidFill>
                <a:latin typeface="Arial Unicode MS" pitchFamily="50" charset="-128"/>
                <a:ea typeface="Arial Unicode MS" pitchFamily="50" charset="-128"/>
                <a:cs typeface="Arial Unicode MS" pitchFamily="50" charset="-128"/>
              </a:rPr>
              <a:t>Ihcimaru</a:t>
            </a:r>
            <a:endParaRPr lang="en-US" altLang="ja-JP" sz="2000" dirty="0" smtClean="0">
              <a:solidFill>
                <a:srgbClr val="002060"/>
              </a:solidFill>
              <a:latin typeface="Arial Unicode MS" pitchFamily="50" charset="-128"/>
              <a:ea typeface="Arial Unicode MS" pitchFamily="50" charset="-128"/>
              <a:cs typeface="Arial Unicode MS" pitchFamily="50" charset="-128"/>
            </a:endParaRPr>
          </a:p>
          <a:p>
            <a:pPr marL="374650" indent="-374650"/>
            <a:r>
              <a:rPr lang="en-US" altLang="ja-JP" sz="2000" dirty="0" smtClean="0">
                <a:solidFill>
                  <a:srgbClr val="002060"/>
                </a:solidFill>
                <a:latin typeface="Arial Unicode MS" pitchFamily="50" charset="-128"/>
                <a:ea typeface="Arial Unicode MS" pitchFamily="50" charset="-128"/>
                <a:cs typeface="Arial Unicode MS" pitchFamily="50" charset="-128"/>
              </a:rPr>
              <a:t>Mr. </a:t>
            </a:r>
            <a:r>
              <a:rPr lang="en-US" altLang="ja-JP" sz="2000" dirty="0" err="1" smtClean="0">
                <a:solidFill>
                  <a:srgbClr val="002060"/>
                </a:solidFill>
                <a:latin typeface="Arial Unicode MS" pitchFamily="50" charset="-128"/>
                <a:ea typeface="Arial Unicode MS" pitchFamily="50" charset="-128"/>
                <a:cs typeface="Arial Unicode MS" pitchFamily="50" charset="-128"/>
              </a:rPr>
              <a:t>Shunsuke</a:t>
            </a:r>
            <a:r>
              <a:rPr lang="en-US" altLang="ja-JP" sz="2000" dirty="0" smtClean="0">
                <a:solidFill>
                  <a:srgbClr val="002060"/>
                </a:solidFill>
                <a:latin typeface="Arial Unicode MS" pitchFamily="50" charset="-128"/>
                <a:ea typeface="Arial Unicode MS" pitchFamily="50" charset="-128"/>
                <a:cs typeface="Arial Unicode MS" pitchFamily="50" charset="-128"/>
              </a:rPr>
              <a:t> Nakajima</a:t>
            </a:r>
          </a:p>
          <a:p>
            <a:pPr marL="374650" indent="-374650"/>
            <a:r>
              <a:rPr lang="en-US" altLang="ja-JP" sz="2000" dirty="0" smtClean="0">
                <a:solidFill>
                  <a:srgbClr val="002060"/>
                </a:solidFill>
                <a:latin typeface="Arial Unicode MS" pitchFamily="50" charset="-128"/>
                <a:ea typeface="Arial Unicode MS" pitchFamily="50" charset="-128"/>
                <a:cs typeface="Arial Unicode MS" pitchFamily="50" charset="-128"/>
              </a:rPr>
              <a:t>(</a:t>
            </a:r>
            <a:r>
              <a:rPr lang="ja-JP" altLang="en-US" sz="2000" dirty="0" smtClean="0">
                <a:solidFill>
                  <a:srgbClr val="002060"/>
                </a:solidFill>
                <a:latin typeface="Arial Unicode MS" pitchFamily="50" charset="-128"/>
                <a:ea typeface="Arial Unicode MS" pitchFamily="50" charset="-128"/>
                <a:cs typeface="Arial Unicode MS" pitchFamily="50" charset="-128"/>
              </a:rPr>
              <a:t>K</a:t>
            </a:r>
            <a:r>
              <a:rPr lang="en-US" altLang="ja-JP" sz="2000" dirty="0" err="1" smtClean="0">
                <a:solidFill>
                  <a:srgbClr val="002060"/>
                </a:solidFill>
                <a:latin typeface="Arial Unicode MS" pitchFamily="50" charset="-128"/>
                <a:ea typeface="Arial Unicode MS" pitchFamily="50" charset="-128"/>
                <a:cs typeface="Arial Unicode MS" pitchFamily="50" charset="-128"/>
              </a:rPr>
              <a:t>urashiki</a:t>
            </a:r>
            <a:r>
              <a:rPr lang="en-US" altLang="ja-JP" sz="2000" dirty="0" smtClean="0">
                <a:solidFill>
                  <a:srgbClr val="002060"/>
                </a:solidFill>
                <a:latin typeface="Arial Unicode MS" pitchFamily="50" charset="-128"/>
                <a:ea typeface="Arial Unicode MS" pitchFamily="50" charset="-128"/>
                <a:cs typeface="Arial Unicode MS" pitchFamily="50" charset="-128"/>
              </a:rPr>
              <a:t> University of Science and the Arts)</a:t>
            </a:r>
          </a:p>
          <a:p>
            <a:pPr marL="374650" indent="-374650"/>
            <a:endParaRPr lang="en-US" altLang="ja-JP" sz="2000" dirty="0" smtClean="0">
              <a:solidFill>
                <a:srgbClr val="002060"/>
              </a:solidFill>
              <a:latin typeface="Arial Unicode MS" pitchFamily="50" charset="-128"/>
              <a:ea typeface="Arial Unicode MS" pitchFamily="50" charset="-128"/>
              <a:cs typeface="Arial Unicode MS" pitchFamily="50" charset="-128"/>
            </a:endParaRPr>
          </a:p>
          <a:p>
            <a:r>
              <a:rPr lang="en-US" altLang="ja-JP" sz="2000" u="sng" dirty="0" err="1" smtClean="0">
                <a:solidFill>
                  <a:srgbClr val="000066"/>
                </a:solidFill>
                <a:latin typeface="Arial" pitchFamily="34" charset="0"/>
                <a:cs typeface="Arial" pitchFamily="34" charset="0"/>
              </a:rPr>
              <a:t>Ferredoxin</a:t>
            </a:r>
            <a:r>
              <a:rPr lang="en-US" altLang="ja-JP" sz="2000" u="sng" dirty="0" smtClean="0">
                <a:solidFill>
                  <a:srgbClr val="000066"/>
                </a:solidFill>
                <a:latin typeface="Arial" pitchFamily="34" charset="0"/>
                <a:cs typeface="Arial" pitchFamily="34" charset="0"/>
              </a:rPr>
              <a:t>-type proteins</a:t>
            </a:r>
          </a:p>
          <a:p>
            <a:r>
              <a:rPr lang="en-US" altLang="ja-JP" sz="2000" dirty="0" smtClean="0">
                <a:solidFill>
                  <a:srgbClr val="000066"/>
                </a:solidFill>
                <a:latin typeface="Arial" pitchFamily="34" charset="0"/>
                <a:cs typeface="Arial" pitchFamily="34" charset="0"/>
              </a:rPr>
              <a:t>Dr. Masanari Matsuoka</a:t>
            </a:r>
          </a:p>
          <a:p>
            <a:endParaRPr lang="en-US" altLang="ja-JP" sz="2000" dirty="0" smtClean="0">
              <a:solidFill>
                <a:srgbClr val="000066"/>
              </a:solidFill>
              <a:latin typeface="Arial" pitchFamily="34" charset="0"/>
              <a:cs typeface="Arial" pitchFamily="34" charset="0"/>
            </a:endParaRPr>
          </a:p>
          <a:p>
            <a:r>
              <a:rPr lang="en-US" altLang="ja-JP" sz="2000" u="sng" dirty="0" err="1" smtClean="0">
                <a:solidFill>
                  <a:srgbClr val="000066"/>
                </a:solidFill>
                <a:latin typeface="Arial" pitchFamily="34" charset="0"/>
                <a:cs typeface="Arial" pitchFamily="34" charset="0"/>
              </a:rPr>
              <a:t>Lysozyme</a:t>
            </a:r>
            <a:r>
              <a:rPr lang="en-US" altLang="ja-JP" sz="2000" u="sng" dirty="0" smtClean="0">
                <a:solidFill>
                  <a:srgbClr val="000066"/>
                </a:solidFill>
                <a:latin typeface="Arial" pitchFamily="34" charset="0"/>
                <a:cs typeface="Arial" pitchFamily="34" charset="0"/>
              </a:rPr>
              <a:t> family proteins</a:t>
            </a:r>
          </a:p>
          <a:p>
            <a:r>
              <a:rPr lang="en-US" altLang="ja-JP" sz="2000" dirty="0" smtClean="0">
                <a:solidFill>
                  <a:srgbClr val="000066"/>
                </a:solidFill>
                <a:latin typeface="Arial" pitchFamily="34" charset="0"/>
                <a:cs typeface="Arial" pitchFamily="34" charset="0"/>
              </a:rPr>
              <a:t>Mr. </a:t>
            </a:r>
            <a:r>
              <a:rPr lang="en-US" altLang="ja-JP" sz="2000" dirty="0" err="1" smtClean="0">
                <a:solidFill>
                  <a:srgbClr val="000066"/>
                </a:solidFill>
                <a:latin typeface="Arial" pitchFamily="34" charset="0"/>
                <a:cs typeface="Arial" pitchFamily="34" charset="0"/>
              </a:rPr>
              <a:t>Michirou</a:t>
            </a:r>
            <a:r>
              <a:rPr lang="en-US" altLang="ja-JP" sz="2000" dirty="0" smtClean="0">
                <a:solidFill>
                  <a:srgbClr val="000066"/>
                </a:solidFill>
                <a:latin typeface="Arial" pitchFamily="34" charset="0"/>
                <a:cs typeface="Arial" pitchFamily="34" charset="0"/>
              </a:rPr>
              <a:t> </a:t>
            </a:r>
            <a:r>
              <a:rPr lang="en-US" altLang="ja-JP" sz="2000" dirty="0" err="1" smtClean="0">
                <a:solidFill>
                  <a:srgbClr val="000066"/>
                </a:solidFill>
                <a:latin typeface="Arial" pitchFamily="34" charset="0"/>
                <a:cs typeface="Arial" pitchFamily="34" charset="0"/>
              </a:rPr>
              <a:t>Kabata</a:t>
            </a:r>
            <a:endParaRPr lang="en-US" altLang="ja-JP" sz="2000" dirty="0" smtClean="0">
              <a:solidFill>
                <a:srgbClr val="000066"/>
              </a:solidFill>
              <a:latin typeface="Arial" pitchFamily="34" charset="0"/>
              <a:cs typeface="Arial" pitchFamily="34" charset="0"/>
            </a:endParaRPr>
          </a:p>
          <a:p>
            <a:r>
              <a:rPr lang="en-US" altLang="ja-JP" sz="2000" dirty="0" smtClean="0">
                <a:solidFill>
                  <a:srgbClr val="000066"/>
                </a:solidFill>
                <a:latin typeface="Arial" pitchFamily="34" charset="0"/>
                <a:cs typeface="Arial" pitchFamily="34" charset="0"/>
              </a:rPr>
              <a:t>Mr. </a:t>
            </a:r>
            <a:r>
              <a:rPr lang="en-US" altLang="ja-JP" sz="2000" dirty="0" err="1" smtClean="0">
                <a:solidFill>
                  <a:srgbClr val="000066"/>
                </a:solidFill>
                <a:latin typeface="Arial" pitchFamily="34" charset="0"/>
                <a:cs typeface="Arial" pitchFamily="34" charset="0"/>
              </a:rPr>
              <a:t>Takuto</a:t>
            </a:r>
            <a:r>
              <a:rPr lang="en-US" altLang="ja-JP" sz="2000" dirty="0" smtClean="0">
                <a:solidFill>
                  <a:srgbClr val="000066"/>
                </a:solidFill>
                <a:latin typeface="Arial" pitchFamily="34" charset="0"/>
                <a:cs typeface="Arial" pitchFamily="34" charset="0"/>
              </a:rPr>
              <a:t> Nakashima</a:t>
            </a:r>
          </a:p>
          <a:p>
            <a:endParaRPr lang="en-US" altLang="ja-JP" sz="2000" dirty="0" smtClean="0">
              <a:solidFill>
                <a:srgbClr val="000066"/>
              </a:solidFill>
              <a:latin typeface="Arial" pitchFamily="34" charset="0"/>
              <a:cs typeface="Arial" pitchFamily="34" charset="0"/>
            </a:endParaRPr>
          </a:p>
        </p:txBody>
      </p:sp>
      <p:pic>
        <p:nvPicPr>
          <p:cNvPr id="117763" name="Picture 3"/>
          <p:cNvPicPr>
            <a:picLocks noChangeAspect="1" noChangeArrowheads="1"/>
          </p:cNvPicPr>
          <p:nvPr/>
        </p:nvPicPr>
        <p:blipFill>
          <a:blip r:embed="rId2" cstate="print"/>
          <a:srcRect/>
          <a:stretch>
            <a:fillRect/>
          </a:stretch>
        </p:blipFill>
        <p:spPr bwMode="auto">
          <a:xfrm>
            <a:off x="3203848" y="4293096"/>
            <a:ext cx="936104" cy="923623"/>
          </a:xfrm>
          <a:prstGeom prst="rect">
            <a:avLst/>
          </a:prstGeom>
          <a:noFill/>
          <a:ln w="9525">
            <a:noFill/>
            <a:miter lim="800000"/>
            <a:headEnd/>
            <a:tailEnd/>
          </a:ln>
        </p:spPr>
      </p:pic>
      <p:pic>
        <p:nvPicPr>
          <p:cNvPr id="117764" name="Picture 4"/>
          <p:cNvPicPr>
            <a:picLocks noChangeAspect="1" noChangeArrowheads="1"/>
          </p:cNvPicPr>
          <p:nvPr/>
        </p:nvPicPr>
        <p:blipFill>
          <a:blip r:embed="rId3" cstate="print"/>
          <a:srcRect/>
          <a:stretch>
            <a:fillRect/>
          </a:stretch>
        </p:blipFill>
        <p:spPr bwMode="auto">
          <a:xfrm>
            <a:off x="3203848" y="5445224"/>
            <a:ext cx="906068" cy="921393"/>
          </a:xfrm>
          <a:prstGeom prst="rect">
            <a:avLst/>
          </a:prstGeom>
          <a:noFill/>
          <a:ln w="9525">
            <a:noFill/>
            <a:miter lim="800000"/>
            <a:headEnd/>
            <a:tailEnd/>
          </a:ln>
        </p:spPr>
      </p:pic>
      <p:pic>
        <p:nvPicPr>
          <p:cNvPr id="419842" name="Picture 2"/>
          <p:cNvPicPr>
            <a:picLocks noChangeAspect="1" noChangeArrowheads="1"/>
          </p:cNvPicPr>
          <p:nvPr/>
        </p:nvPicPr>
        <p:blipFill>
          <a:blip r:embed="rId4" cstate="print"/>
          <a:srcRect/>
          <a:stretch>
            <a:fillRect/>
          </a:stretch>
        </p:blipFill>
        <p:spPr bwMode="auto">
          <a:xfrm>
            <a:off x="7956376" y="1916832"/>
            <a:ext cx="937780" cy="1008112"/>
          </a:xfrm>
          <a:prstGeom prst="rect">
            <a:avLst/>
          </a:prstGeom>
          <a:noFill/>
          <a:ln w="9525">
            <a:noFill/>
            <a:miter lim="800000"/>
            <a:headEnd/>
            <a:tailEnd/>
          </a:ln>
        </p:spPr>
      </p:pic>
      <p:pic>
        <p:nvPicPr>
          <p:cNvPr id="419843" name="Picture 3"/>
          <p:cNvPicPr>
            <a:picLocks noChangeAspect="1" noChangeArrowheads="1"/>
          </p:cNvPicPr>
          <p:nvPr/>
        </p:nvPicPr>
        <p:blipFill>
          <a:blip r:embed="rId5" cstate="print"/>
          <a:srcRect/>
          <a:stretch>
            <a:fillRect/>
          </a:stretch>
        </p:blipFill>
        <p:spPr bwMode="auto">
          <a:xfrm>
            <a:off x="4211960" y="5445224"/>
            <a:ext cx="864096" cy="928103"/>
          </a:xfrm>
          <a:prstGeom prst="rect">
            <a:avLst/>
          </a:prstGeom>
          <a:noFill/>
          <a:ln w="9525">
            <a:noFill/>
            <a:miter lim="800000"/>
            <a:headEnd/>
            <a:tailEnd/>
          </a:ln>
        </p:spPr>
      </p:pic>
      <p:pic>
        <p:nvPicPr>
          <p:cNvPr id="419844" name="Picture 4"/>
          <p:cNvPicPr>
            <a:picLocks noChangeAspect="1" noChangeArrowheads="1"/>
          </p:cNvPicPr>
          <p:nvPr/>
        </p:nvPicPr>
        <p:blipFill>
          <a:blip r:embed="rId6" cstate="print"/>
          <a:srcRect/>
          <a:stretch>
            <a:fillRect/>
          </a:stretch>
        </p:blipFill>
        <p:spPr bwMode="auto">
          <a:xfrm>
            <a:off x="7956376" y="836712"/>
            <a:ext cx="936104" cy="845513"/>
          </a:xfrm>
          <a:prstGeom prst="rect">
            <a:avLst/>
          </a:prstGeom>
          <a:noFill/>
          <a:ln w="9525">
            <a:noFill/>
            <a:miter lim="800000"/>
            <a:headEnd/>
            <a:tailEnd/>
          </a:ln>
        </p:spPr>
      </p:pic>
      <p:pic>
        <p:nvPicPr>
          <p:cNvPr id="419845" name="Picture 5"/>
          <p:cNvPicPr>
            <a:picLocks noChangeAspect="1" noChangeArrowheads="1"/>
          </p:cNvPicPr>
          <p:nvPr/>
        </p:nvPicPr>
        <p:blipFill>
          <a:blip r:embed="rId7" cstate="print"/>
          <a:srcRect/>
          <a:stretch>
            <a:fillRect/>
          </a:stretch>
        </p:blipFill>
        <p:spPr bwMode="auto">
          <a:xfrm>
            <a:off x="4067944" y="908720"/>
            <a:ext cx="1073787" cy="851372"/>
          </a:xfrm>
          <a:prstGeom prst="rect">
            <a:avLst/>
          </a:prstGeom>
          <a:noFill/>
          <a:ln w="9525">
            <a:noFill/>
            <a:miter lim="800000"/>
            <a:headEnd/>
            <a:tailEnd/>
          </a:ln>
        </p:spPr>
      </p:pic>
      <p:pic>
        <p:nvPicPr>
          <p:cNvPr id="419846" name="Picture 6"/>
          <p:cNvPicPr>
            <a:picLocks noChangeAspect="1" noChangeArrowheads="1"/>
          </p:cNvPicPr>
          <p:nvPr/>
        </p:nvPicPr>
        <p:blipFill>
          <a:blip r:embed="rId8" cstate="print"/>
          <a:srcRect/>
          <a:stretch>
            <a:fillRect/>
          </a:stretch>
        </p:blipFill>
        <p:spPr bwMode="auto">
          <a:xfrm>
            <a:off x="4067944" y="2060848"/>
            <a:ext cx="848666" cy="1080120"/>
          </a:xfrm>
          <a:prstGeom prst="rect">
            <a:avLst/>
          </a:prstGeom>
          <a:noFill/>
          <a:ln w="9525">
            <a:noFill/>
            <a:miter lim="800000"/>
            <a:headEnd/>
            <a:tailEnd/>
          </a:ln>
        </p:spPr>
      </p:pic>
      <p:sp>
        <p:nvSpPr>
          <p:cNvPr id="11" name="テキスト ボックス 10"/>
          <p:cNvSpPr txBox="1"/>
          <p:nvPr/>
        </p:nvSpPr>
        <p:spPr>
          <a:xfrm>
            <a:off x="5508104" y="836712"/>
            <a:ext cx="2491644" cy="2215991"/>
          </a:xfrm>
          <a:prstGeom prst="rect">
            <a:avLst/>
          </a:prstGeom>
          <a:noFill/>
        </p:spPr>
        <p:txBody>
          <a:bodyPr wrap="none" rtlCol="0">
            <a:spAutoFit/>
          </a:bodyPr>
          <a:lstStyle/>
          <a:p>
            <a:r>
              <a:rPr lang="en-US" altLang="ja-JP" sz="2000" u="sng" dirty="0" smtClean="0">
                <a:solidFill>
                  <a:srgbClr val="000066"/>
                </a:solidFill>
                <a:latin typeface="Symbol" pitchFamily="18" charset="2"/>
                <a:cs typeface="Arial" pitchFamily="34" charset="0"/>
              </a:rPr>
              <a:t>b</a:t>
            </a:r>
            <a:r>
              <a:rPr lang="en-US" altLang="ja-JP" sz="2000" u="sng" dirty="0" smtClean="0">
                <a:solidFill>
                  <a:srgbClr val="000066"/>
                </a:solidFill>
                <a:latin typeface="Arial" pitchFamily="34" charset="0"/>
                <a:cs typeface="Arial" pitchFamily="34" charset="0"/>
              </a:rPr>
              <a:t>-Trefoil protein</a:t>
            </a:r>
          </a:p>
          <a:p>
            <a:r>
              <a:rPr lang="en-US" altLang="ja-JP" sz="2000" dirty="0" smtClean="0">
                <a:solidFill>
                  <a:srgbClr val="000066"/>
                </a:solidFill>
                <a:latin typeface="Arial" pitchFamily="34" charset="0"/>
                <a:cs typeface="Arial" pitchFamily="34" charset="0"/>
              </a:rPr>
              <a:t>Mr. Takuya </a:t>
            </a:r>
            <a:r>
              <a:rPr lang="en-US" altLang="ja-JP" sz="2000" dirty="0" err="1" smtClean="0">
                <a:solidFill>
                  <a:srgbClr val="000066"/>
                </a:solidFill>
                <a:latin typeface="Arial" pitchFamily="34" charset="0"/>
                <a:cs typeface="Arial" pitchFamily="34" charset="0"/>
              </a:rPr>
              <a:t>Kirioka</a:t>
            </a:r>
            <a:endParaRPr lang="en-US" altLang="ja-JP" sz="2000" dirty="0" smtClean="0">
              <a:solidFill>
                <a:srgbClr val="000066"/>
              </a:solidFill>
              <a:latin typeface="Arial" pitchFamily="34" charset="0"/>
              <a:cs typeface="Arial" pitchFamily="34" charset="0"/>
            </a:endParaRPr>
          </a:p>
          <a:p>
            <a:endParaRPr lang="en-US" altLang="ja-JP" sz="2000" dirty="0" smtClean="0">
              <a:solidFill>
                <a:srgbClr val="000066"/>
              </a:solidFill>
              <a:latin typeface="Arial" pitchFamily="34" charset="0"/>
              <a:cs typeface="Arial" pitchFamily="34" charset="0"/>
            </a:endParaRPr>
          </a:p>
          <a:p>
            <a:endParaRPr lang="en-US" altLang="ja-JP" sz="2000" dirty="0" smtClean="0">
              <a:solidFill>
                <a:srgbClr val="000066"/>
              </a:solidFill>
              <a:latin typeface="Arial" pitchFamily="34" charset="0"/>
              <a:cs typeface="Arial" pitchFamily="34" charset="0"/>
            </a:endParaRPr>
          </a:p>
          <a:p>
            <a:r>
              <a:rPr lang="en-US" altLang="ja-JP" sz="2000" u="sng" dirty="0" smtClean="0">
                <a:solidFill>
                  <a:srgbClr val="000066"/>
                </a:solidFill>
                <a:latin typeface="Arial" pitchFamily="34" charset="0"/>
                <a:cs typeface="Arial" pitchFamily="34" charset="0"/>
              </a:rPr>
              <a:t>New Go Model</a:t>
            </a:r>
          </a:p>
          <a:p>
            <a:r>
              <a:rPr lang="en-US" altLang="ja-JP" sz="2000" dirty="0" smtClean="0">
                <a:solidFill>
                  <a:srgbClr val="000066"/>
                </a:solidFill>
                <a:latin typeface="Arial" pitchFamily="34" charset="0"/>
                <a:cs typeface="Arial" pitchFamily="34" charset="0"/>
              </a:rPr>
              <a:t>Dr. </a:t>
            </a:r>
            <a:r>
              <a:rPr lang="en-US" altLang="ja-JP" sz="2000" dirty="0" err="1" smtClean="0">
                <a:solidFill>
                  <a:srgbClr val="000066"/>
                </a:solidFill>
                <a:latin typeface="Arial" pitchFamily="34" charset="0"/>
                <a:cs typeface="Arial" pitchFamily="34" charset="0"/>
              </a:rPr>
              <a:t>Masatake</a:t>
            </a:r>
            <a:r>
              <a:rPr lang="en-US" altLang="ja-JP" sz="2000" dirty="0" smtClean="0">
                <a:solidFill>
                  <a:srgbClr val="000066"/>
                </a:solidFill>
                <a:latin typeface="Arial" pitchFamily="34" charset="0"/>
                <a:cs typeface="Arial" pitchFamily="34" charset="0"/>
              </a:rPr>
              <a:t> Sugita</a:t>
            </a:r>
          </a:p>
          <a:p>
            <a:endParaRPr kumimoji="1" lang="ja-JP" altLang="en-US" dirty="0"/>
          </a:p>
        </p:txBody>
      </p:sp>
    </p:spTree>
    <p:extLst>
      <p:ext uri="{BB962C8B-B14F-4D97-AF65-F5344CB8AC3E}">
        <p14:creationId xmlns:p14="http://schemas.microsoft.com/office/powerpoint/2010/main" val="34616780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7753</TotalTime>
  <Words>2438</Words>
  <Application>Microsoft Office PowerPoint</Application>
  <PresentationFormat>On-screen Show (4:3)</PresentationFormat>
  <Paragraphs>598</Paragraphs>
  <Slides>46</Slides>
  <Notes>42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46</vt:i4>
      </vt:variant>
    </vt:vector>
  </HeadingPairs>
  <TitlesOfParts>
    <vt:vector size="48" baseType="lpstr">
      <vt:lpstr>Office テーマ</vt:lpstr>
      <vt:lpstr>数式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cbc</dc:creator>
  <cp:lastModifiedBy>Structural Biology 2016</cp:lastModifiedBy>
  <cp:revision>724</cp:revision>
  <cp:lastPrinted>2016-07-15T08:42:54Z</cp:lastPrinted>
  <dcterms:created xsi:type="dcterms:W3CDTF">2011-01-25T09:40:27Z</dcterms:created>
  <dcterms:modified xsi:type="dcterms:W3CDTF">2016-09-09T14:06:33Z</dcterms:modified>
</cp:coreProperties>
</file>