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18"/>
  </p:notesMasterIdLst>
  <p:handoutMasterIdLst>
    <p:handoutMasterId r:id="rId19"/>
  </p:handoutMasterIdLst>
  <p:sldIdLst>
    <p:sldId id="269" r:id="rId3"/>
    <p:sldId id="270" r:id="rId4"/>
    <p:sldId id="256" r:id="rId5"/>
    <p:sldId id="257" r:id="rId6"/>
    <p:sldId id="258" r:id="rId7"/>
    <p:sldId id="259" r:id="rId8"/>
    <p:sldId id="262" r:id="rId9"/>
    <p:sldId id="263" r:id="rId10"/>
    <p:sldId id="264" r:id="rId11"/>
    <p:sldId id="265" r:id="rId12"/>
    <p:sldId id="266" r:id="rId13"/>
    <p:sldId id="267" r:id="rId14"/>
    <p:sldId id="268" r:id="rId15"/>
    <p:sldId id="260" r:id="rId16"/>
    <p:sldId id="271" r:id="rId17"/>
  </p:sldIdLst>
  <p:sldSz cx="9144000" cy="6858000" type="screen4x3"/>
  <p:notesSz cx="701675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32" userDrawn="1">
          <p15:clr>
            <a:srgbClr val="A4A3A4"/>
          </p15:clr>
        </p15:guide>
        <p15:guide id="2" pos="221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3508" autoAdjust="0"/>
  </p:normalViewPr>
  <p:slideViewPr>
    <p:cSldViewPr>
      <p:cViewPr>
        <p:scale>
          <a:sx n="81" d="100"/>
          <a:sy n="81" d="100"/>
        </p:scale>
        <p:origin x="-108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1" d="100"/>
          <a:sy n="81" d="100"/>
        </p:scale>
        <p:origin x="-2088" y="-78"/>
      </p:cViewPr>
      <p:guideLst>
        <p:guide orient="horz" pos="2932"/>
        <p:guide pos="221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977366-7785-429C-B210-FB6F5EC2FCBC}" type="doc">
      <dgm:prSet loTypeId="urn:microsoft.com/office/officeart/2005/8/layout/vList6" loCatId="process" qsTypeId="urn:microsoft.com/office/officeart/2005/8/quickstyle/simple1" qsCatId="simple" csTypeId="urn:microsoft.com/office/officeart/2005/8/colors/accent2_4" csCatId="accent2" phldr="1"/>
      <dgm:spPr/>
      <dgm:t>
        <a:bodyPr/>
        <a:lstStyle/>
        <a:p>
          <a:endParaRPr lang="en-US"/>
        </a:p>
      </dgm:t>
    </dgm:pt>
    <dgm:pt modelId="{B8235810-A514-4913-8212-1D8C8467EDE2}">
      <dgm:prSet phldrT="[Text]"/>
      <dgm:spPr/>
      <dgm:t>
        <a:bodyPr/>
        <a:lstStyle/>
        <a:p>
          <a:r>
            <a:rPr lang="en-US" dirty="0" smtClean="0"/>
            <a:t>Service Reliability		 </a:t>
          </a:r>
          <a:endParaRPr lang="en-US" dirty="0"/>
        </a:p>
      </dgm:t>
    </dgm:pt>
    <dgm:pt modelId="{E11890DB-39BE-44E9-82EF-1143A7F6D37D}" type="parTrans" cxnId="{C2795AD9-BB04-4222-B921-EBE1B81981C1}">
      <dgm:prSet/>
      <dgm:spPr/>
      <dgm:t>
        <a:bodyPr/>
        <a:lstStyle/>
        <a:p>
          <a:endParaRPr lang="en-US"/>
        </a:p>
      </dgm:t>
    </dgm:pt>
    <dgm:pt modelId="{14E878D5-1383-4B80-BDE6-B9D43C37FD30}" type="sibTrans" cxnId="{C2795AD9-BB04-4222-B921-EBE1B81981C1}">
      <dgm:prSet/>
      <dgm:spPr/>
      <dgm:t>
        <a:bodyPr/>
        <a:lstStyle/>
        <a:p>
          <a:endParaRPr lang="en-US"/>
        </a:p>
      </dgm:t>
    </dgm:pt>
    <dgm:pt modelId="{1285751C-45BB-4F26-B44A-AD58AD1CBD65}">
      <dgm:prSet phldrT="[Text]"/>
      <dgm:spPr/>
      <dgm:t>
        <a:bodyPr/>
        <a:lstStyle/>
        <a:p>
          <a:r>
            <a:rPr lang="en-US" dirty="0" smtClean="0"/>
            <a:t>Attitude &amp;</a:t>
          </a:r>
          <a:endParaRPr lang="en-US" dirty="0"/>
        </a:p>
      </dgm:t>
    </dgm:pt>
    <dgm:pt modelId="{D5B094E0-565B-4C1E-B988-59B9ECB8BD63}" type="parTrans" cxnId="{5C15FD07-E2A2-4CAF-BF50-20DB4C93F0CF}">
      <dgm:prSet/>
      <dgm:spPr/>
      <dgm:t>
        <a:bodyPr/>
        <a:lstStyle/>
        <a:p>
          <a:endParaRPr lang="en-US"/>
        </a:p>
      </dgm:t>
    </dgm:pt>
    <dgm:pt modelId="{3FC6D1E1-4E98-4EA0-864F-C9ED517F186E}" type="sibTrans" cxnId="{5C15FD07-E2A2-4CAF-BF50-20DB4C93F0CF}">
      <dgm:prSet/>
      <dgm:spPr/>
      <dgm:t>
        <a:bodyPr/>
        <a:lstStyle/>
        <a:p>
          <a:endParaRPr lang="en-US"/>
        </a:p>
      </dgm:t>
    </dgm:pt>
    <dgm:pt modelId="{6E654DB2-A95D-4F31-A8AE-BED7373CB313}">
      <dgm:prSet phldrT="[Text]"/>
      <dgm:spPr/>
      <dgm:t>
        <a:bodyPr/>
        <a:lstStyle/>
        <a:p>
          <a:r>
            <a:rPr lang="en-US" dirty="0" smtClean="0"/>
            <a:t>Design</a:t>
          </a:r>
          <a:endParaRPr lang="en-US" dirty="0"/>
        </a:p>
      </dgm:t>
    </dgm:pt>
    <dgm:pt modelId="{855BCB16-B047-42B6-A430-78CCFEE6D88A}" type="parTrans" cxnId="{99238763-0180-4162-B036-2777155E38C0}">
      <dgm:prSet/>
      <dgm:spPr/>
      <dgm:t>
        <a:bodyPr/>
        <a:lstStyle/>
        <a:p>
          <a:endParaRPr lang="en-US"/>
        </a:p>
      </dgm:t>
    </dgm:pt>
    <dgm:pt modelId="{4475B8D8-6DFF-43F1-B587-B7F7DB2D1D01}" type="sibTrans" cxnId="{99238763-0180-4162-B036-2777155E38C0}">
      <dgm:prSet/>
      <dgm:spPr/>
      <dgm:t>
        <a:bodyPr/>
        <a:lstStyle/>
        <a:p>
          <a:endParaRPr lang="en-US"/>
        </a:p>
      </dgm:t>
    </dgm:pt>
    <dgm:pt modelId="{9CCAE874-3513-4939-91F4-4E86D1EA3272}">
      <dgm:prSet phldrT="[Text]"/>
      <dgm:spPr/>
      <dgm:t>
        <a:bodyPr/>
        <a:lstStyle/>
        <a:p>
          <a:r>
            <a:rPr lang="en-US" dirty="0" smtClean="0"/>
            <a:t>Service Recovery</a:t>
          </a:r>
          <a:endParaRPr lang="en-US" dirty="0"/>
        </a:p>
      </dgm:t>
    </dgm:pt>
    <dgm:pt modelId="{C36BB753-F14B-4A14-85A0-B31881161C11}" type="parTrans" cxnId="{D87D87F9-C4F1-4587-BAC1-1AF21A95C6A8}">
      <dgm:prSet/>
      <dgm:spPr/>
      <dgm:t>
        <a:bodyPr/>
        <a:lstStyle/>
        <a:p>
          <a:endParaRPr lang="en-US"/>
        </a:p>
      </dgm:t>
    </dgm:pt>
    <dgm:pt modelId="{B3BE1EBF-2BFA-4C37-B770-5D85440909FE}" type="sibTrans" cxnId="{D87D87F9-C4F1-4587-BAC1-1AF21A95C6A8}">
      <dgm:prSet/>
      <dgm:spPr/>
      <dgm:t>
        <a:bodyPr/>
        <a:lstStyle/>
        <a:p>
          <a:endParaRPr lang="en-US"/>
        </a:p>
      </dgm:t>
    </dgm:pt>
    <dgm:pt modelId="{2825C26C-5545-4583-B809-670F9846B6B3}">
      <dgm:prSet phldrT="[Text]"/>
      <dgm:spPr/>
      <dgm:t>
        <a:bodyPr/>
        <a:lstStyle/>
        <a:p>
          <a:r>
            <a:rPr lang="en-US" dirty="0" smtClean="0"/>
            <a:t>Remedies &amp;</a:t>
          </a:r>
          <a:endParaRPr lang="en-US" dirty="0"/>
        </a:p>
      </dgm:t>
    </dgm:pt>
    <dgm:pt modelId="{6E3249D7-9E81-487C-B736-051198A08604}" type="parTrans" cxnId="{CE116F5A-4296-41B0-A3AB-C88FBEA19FE2}">
      <dgm:prSet/>
      <dgm:spPr/>
      <dgm:t>
        <a:bodyPr/>
        <a:lstStyle/>
        <a:p>
          <a:endParaRPr lang="en-US"/>
        </a:p>
      </dgm:t>
    </dgm:pt>
    <dgm:pt modelId="{A78A78CA-07D9-46FD-905E-D615AF765E09}" type="sibTrans" cxnId="{CE116F5A-4296-41B0-A3AB-C88FBEA19FE2}">
      <dgm:prSet/>
      <dgm:spPr/>
      <dgm:t>
        <a:bodyPr/>
        <a:lstStyle/>
        <a:p>
          <a:endParaRPr lang="en-US"/>
        </a:p>
      </dgm:t>
    </dgm:pt>
    <dgm:pt modelId="{B0C5E31F-A78D-4E47-9935-4BFA55089A9F}">
      <dgm:prSet phldrT="[Text]"/>
      <dgm:spPr/>
      <dgm:t>
        <a:bodyPr/>
        <a:lstStyle/>
        <a:p>
          <a:r>
            <a:rPr lang="en-US" dirty="0" smtClean="0"/>
            <a:t>Recommendations</a:t>
          </a:r>
          <a:endParaRPr lang="en-US" dirty="0"/>
        </a:p>
      </dgm:t>
    </dgm:pt>
    <dgm:pt modelId="{B7440DF0-6FF3-4887-80C3-A7AA6981C3F0}" type="parTrans" cxnId="{D01ADC9E-0FB3-478F-B02D-E0CA0B5407C4}">
      <dgm:prSet/>
      <dgm:spPr/>
      <dgm:t>
        <a:bodyPr/>
        <a:lstStyle/>
        <a:p>
          <a:endParaRPr lang="en-US"/>
        </a:p>
      </dgm:t>
    </dgm:pt>
    <dgm:pt modelId="{913D5AEB-81CE-4284-8E13-FFB0586FA260}" type="sibTrans" cxnId="{D01ADC9E-0FB3-478F-B02D-E0CA0B5407C4}">
      <dgm:prSet/>
      <dgm:spPr/>
      <dgm:t>
        <a:bodyPr/>
        <a:lstStyle/>
        <a:p>
          <a:endParaRPr lang="en-US"/>
        </a:p>
      </dgm:t>
    </dgm:pt>
    <dgm:pt modelId="{CAAD92F6-B64A-435A-AE0A-31FD0BB5E806}">
      <dgm:prSet phldrT="[Text]"/>
      <dgm:spPr/>
      <dgm:t>
        <a:bodyPr/>
        <a:lstStyle/>
        <a:p>
          <a:r>
            <a:rPr lang="en-US" dirty="0" smtClean="0"/>
            <a:t>Service Fairness</a:t>
          </a:r>
          <a:endParaRPr lang="en-US" dirty="0"/>
        </a:p>
      </dgm:t>
    </dgm:pt>
    <dgm:pt modelId="{F5AEEC08-2BFD-4125-8F0F-E3799F4B7F1B}" type="parTrans" cxnId="{4BF5D4B5-D3F3-4944-81FC-E5432850D3B8}">
      <dgm:prSet/>
      <dgm:spPr/>
      <dgm:t>
        <a:bodyPr/>
        <a:lstStyle/>
        <a:p>
          <a:endParaRPr lang="en-US"/>
        </a:p>
      </dgm:t>
    </dgm:pt>
    <dgm:pt modelId="{F38BEAB7-9F54-46F9-A3FD-625D0209CC2D}" type="sibTrans" cxnId="{4BF5D4B5-D3F3-4944-81FC-E5432850D3B8}">
      <dgm:prSet/>
      <dgm:spPr/>
      <dgm:t>
        <a:bodyPr/>
        <a:lstStyle/>
        <a:p>
          <a:endParaRPr lang="en-US"/>
        </a:p>
      </dgm:t>
    </dgm:pt>
    <dgm:pt modelId="{C39956AC-FEEC-4723-AE89-D3611B4F639F}">
      <dgm:prSet phldrT="[Text]"/>
      <dgm:spPr/>
      <dgm:t>
        <a:bodyPr/>
        <a:lstStyle/>
        <a:p>
          <a:r>
            <a:rPr lang="en-US" dirty="0" smtClean="0"/>
            <a:t>Expected &amp;</a:t>
          </a:r>
          <a:endParaRPr lang="en-US" dirty="0"/>
        </a:p>
      </dgm:t>
    </dgm:pt>
    <dgm:pt modelId="{2AD76014-9C8E-4B32-94D7-C8F0D2698AB7}" type="parTrans" cxnId="{F557D966-C2A7-4337-BA10-B06B7E205480}">
      <dgm:prSet/>
      <dgm:spPr/>
      <dgm:t>
        <a:bodyPr/>
        <a:lstStyle/>
        <a:p>
          <a:endParaRPr lang="en-US"/>
        </a:p>
      </dgm:t>
    </dgm:pt>
    <dgm:pt modelId="{F1931994-54CB-4B5E-81FE-98BC06AB505D}" type="sibTrans" cxnId="{F557D966-C2A7-4337-BA10-B06B7E205480}">
      <dgm:prSet/>
      <dgm:spPr/>
      <dgm:t>
        <a:bodyPr/>
        <a:lstStyle/>
        <a:p>
          <a:endParaRPr lang="en-US"/>
        </a:p>
      </dgm:t>
    </dgm:pt>
    <dgm:pt modelId="{4FE85041-12DE-4DEE-A893-1704748581F5}">
      <dgm:prSet phldrT="[Text]"/>
      <dgm:spPr/>
      <dgm:t>
        <a:bodyPr/>
        <a:lstStyle/>
        <a:p>
          <a:r>
            <a:rPr lang="en-US" dirty="0" smtClean="0"/>
            <a:t>Trusted</a:t>
          </a:r>
          <a:endParaRPr lang="en-US" dirty="0"/>
        </a:p>
      </dgm:t>
    </dgm:pt>
    <dgm:pt modelId="{26075DF1-741F-40EA-A305-AE068630CD8B}" type="parTrans" cxnId="{1445FC06-2F8D-48BC-B7B1-4FA377DD75C3}">
      <dgm:prSet/>
      <dgm:spPr/>
      <dgm:t>
        <a:bodyPr/>
        <a:lstStyle/>
        <a:p>
          <a:endParaRPr lang="en-US"/>
        </a:p>
      </dgm:t>
    </dgm:pt>
    <dgm:pt modelId="{9F54A9D7-26DE-4DD7-B13C-F345923D934A}" type="sibTrans" cxnId="{1445FC06-2F8D-48BC-B7B1-4FA377DD75C3}">
      <dgm:prSet/>
      <dgm:spPr/>
      <dgm:t>
        <a:bodyPr/>
        <a:lstStyle/>
        <a:p>
          <a:endParaRPr lang="en-US"/>
        </a:p>
      </dgm:t>
    </dgm:pt>
    <dgm:pt modelId="{8D082322-02E3-4F79-93FE-100427B31C50}">
      <dgm:prSet/>
      <dgm:spPr/>
      <dgm:t>
        <a:bodyPr/>
        <a:lstStyle/>
        <a:p>
          <a:r>
            <a:rPr lang="en-US" dirty="0" smtClean="0"/>
            <a:t>Service Surprise	</a:t>
          </a:r>
          <a:endParaRPr lang="en-US" dirty="0"/>
        </a:p>
      </dgm:t>
    </dgm:pt>
    <dgm:pt modelId="{A3371A53-59F0-4AFA-BEA7-768C6644BD06}" type="parTrans" cxnId="{571EA3EE-1BF1-4867-9402-77DFE5458641}">
      <dgm:prSet/>
      <dgm:spPr/>
      <dgm:t>
        <a:bodyPr/>
        <a:lstStyle/>
        <a:p>
          <a:endParaRPr lang="en-US"/>
        </a:p>
      </dgm:t>
    </dgm:pt>
    <dgm:pt modelId="{316D6A62-0490-4DEA-A38B-CC351F204BBB}" type="sibTrans" cxnId="{571EA3EE-1BF1-4867-9402-77DFE5458641}">
      <dgm:prSet/>
      <dgm:spPr/>
      <dgm:t>
        <a:bodyPr/>
        <a:lstStyle/>
        <a:p>
          <a:endParaRPr lang="en-US"/>
        </a:p>
      </dgm:t>
    </dgm:pt>
    <dgm:pt modelId="{B85678E0-CCAE-427A-8DC9-CB13C9865A28}">
      <dgm:prSet/>
      <dgm:spPr/>
      <dgm:t>
        <a:bodyPr/>
        <a:lstStyle/>
        <a:p>
          <a:r>
            <a:rPr lang="en-US" dirty="0" smtClean="0"/>
            <a:t>Details &amp;</a:t>
          </a:r>
          <a:endParaRPr lang="en-US" dirty="0"/>
        </a:p>
      </dgm:t>
    </dgm:pt>
    <dgm:pt modelId="{34229847-6488-45E9-9FF7-39FCCC8F15E3}" type="parTrans" cxnId="{34C56B53-12BC-43F5-9810-104B6780AC84}">
      <dgm:prSet/>
      <dgm:spPr/>
      <dgm:t>
        <a:bodyPr/>
        <a:lstStyle/>
        <a:p>
          <a:endParaRPr lang="en-US"/>
        </a:p>
      </dgm:t>
    </dgm:pt>
    <dgm:pt modelId="{212D2200-A3C2-4457-B1E6-EFE07315B7DB}" type="sibTrans" cxnId="{34C56B53-12BC-43F5-9810-104B6780AC84}">
      <dgm:prSet/>
      <dgm:spPr/>
      <dgm:t>
        <a:bodyPr/>
        <a:lstStyle/>
        <a:p>
          <a:endParaRPr lang="en-US"/>
        </a:p>
      </dgm:t>
    </dgm:pt>
    <dgm:pt modelId="{CA16B534-BCC7-42EF-8AD2-EFBF8717B623}">
      <dgm:prSet/>
      <dgm:spPr/>
      <dgm:t>
        <a:bodyPr/>
        <a:lstStyle/>
        <a:p>
          <a:r>
            <a:rPr lang="en-US" dirty="0" smtClean="0"/>
            <a:t>Extra Effort</a:t>
          </a:r>
          <a:endParaRPr lang="en-US" dirty="0"/>
        </a:p>
      </dgm:t>
    </dgm:pt>
    <dgm:pt modelId="{A2E465E1-FF4E-4587-92F2-48BB83B2E815}" type="parTrans" cxnId="{9C3C7092-2006-4D7C-830E-EB16620191FF}">
      <dgm:prSet/>
      <dgm:spPr/>
      <dgm:t>
        <a:bodyPr/>
        <a:lstStyle/>
        <a:p>
          <a:endParaRPr lang="en-US"/>
        </a:p>
      </dgm:t>
    </dgm:pt>
    <dgm:pt modelId="{8C88C72B-D7AB-4CEE-960F-44A7DF5395D0}" type="sibTrans" cxnId="{9C3C7092-2006-4D7C-830E-EB16620191FF}">
      <dgm:prSet/>
      <dgm:spPr/>
      <dgm:t>
        <a:bodyPr/>
        <a:lstStyle/>
        <a:p>
          <a:endParaRPr lang="en-US"/>
        </a:p>
      </dgm:t>
    </dgm:pt>
    <dgm:pt modelId="{87EFCA8F-FB93-4B17-83AC-15F9ECAF5E73}" type="pres">
      <dgm:prSet presAssocID="{A9977366-7785-429C-B210-FB6F5EC2FCBC}" presName="Name0" presStyleCnt="0">
        <dgm:presLayoutVars>
          <dgm:dir/>
          <dgm:animLvl val="lvl"/>
          <dgm:resizeHandles/>
        </dgm:presLayoutVars>
      </dgm:prSet>
      <dgm:spPr/>
      <dgm:t>
        <a:bodyPr/>
        <a:lstStyle/>
        <a:p>
          <a:endParaRPr lang="en-US"/>
        </a:p>
      </dgm:t>
    </dgm:pt>
    <dgm:pt modelId="{C0661617-12E8-4414-8347-120A3A941A0C}" type="pres">
      <dgm:prSet presAssocID="{B8235810-A514-4913-8212-1D8C8467EDE2}" presName="linNode" presStyleCnt="0"/>
      <dgm:spPr/>
    </dgm:pt>
    <dgm:pt modelId="{1CAE567C-D968-4F37-8946-AA6CA95E6E84}" type="pres">
      <dgm:prSet presAssocID="{B8235810-A514-4913-8212-1D8C8467EDE2}" presName="parentShp" presStyleLbl="node1" presStyleIdx="0" presStyleCnt="4">
        <dgm:presLayoutVars>
          <dgm:bulletEnabled val="1"/>
        </dgm:presLayoutVars>
      </dgm:prSet>
      <dgm:spPr/>
      <dgm:t>
        <a:bodyPr/>
        <a:lstStyle/>
        <a:p>
          <a:endParaRPr lang="en-US"/>
        </a:p>
      </dgm:t>
    </dgm:pt>
    <dgm:pt modelId="{C1CCE660-467B-46D7-8072-8BB7C2D30F3D}" type="pres">
      <dgm:prSet presAssocID="{B8235810-A514-4913-8212-1D8C8467EDE2}" presName="childShp" presStyleLbl="bgAccFollowNode1" presStyleIdx="0" presStyleCnt="4">
        <dgm:presLayoutVars>
          <dgm:bulletEnabled val="1"/>
        </dgm:presLayoutVars>
      </dgm:prSet>
      <dgm:spPr/>
      <dgm:t>
        <a:bodyPr/>
        <a:lstStyle/>
        <a:p>
          <a:endParaRPr lang="en-US"/>
        </a:p>
      </dgm:t>
    </dgm:pt>
    <dgm:pt modelId="{D14838F4-E5D0-4B0D-BDCB-15BA0BA53DC3}" type="pres">
      <dgm:prSet presAssocID="{14E878D5-1383-4B80-BDE6-B9D43C37FD30}" presName="spacing" presStyleCnt="0"/>
      <dgm:spPr/>
    </dgm:pt>
    <dgm:pt modelId="{7DF811B6-BF82-4B61-BEF6-C2E52A42AF8C}" type="pres">
      <dgm:prSet presAssocID="{8D082322-02E3-4F79-93FE-100427B31C50}" presName="linNode" presStyleCnt="0"/>
      <dgm:spPr/>
    </dgm:pt>
    <dgm:pt modelId="{AD009331-14F0-47D4-A6BD-DF931CDE5B93}" type="pres">
      <dgm:prSet presAssocID="{8D082322-02E3-4F79-93FE-100427B31C50}" presName="parentShp" presStyleLbl="node1" presStyleIdx="1" presStyleCnt="4">
        <dgm:presLayoutVars>
          <dgm:bulletEnabled val="1"/>
        </dgm:presLayoutVars>
      </dgm:prSet>
      <dgm:spPr/>
      <dgm:t>
        <a:bodyPr/>
        <a:lstStyle/>
        <a:p>
          <a:endParaRPr lang="en-US"/>
        </a:p>
      </dgm:t>
    </dgm:pt>
    <dgm:pt modelId="{7C89FC83-A1F7-415B-B41D-DF0F9B9B31EF}" type="pres">
      <dgm:prSet presAssocID="{8D082322-02E3-4F79-93FE-100427B31C50}" presName="childShp" presStyleLbl="bgAccFollowNode1" presStyleIdx="1" presStyleCnt="4">
        <dgm:presLayoutVars>
          <dgm:bulletEnabled val="1"/>
        </dgm:presLayoutVars>
      </dgm:prSet>
      <dgm:spPr/>
      <dgm:t>
        <a:bodyPr/>
        <a:lstStyle/>
        <a:p>
          <a:endParaRPr lang="en-US"/>
        </a:p>
      </dgm:t>
    </dgm:pt>
    <dgm:pt modelId="{5BEE679C-316F-46AB-B473-229D73DEE0F4}" type="pres">
      <dgm:prSet presAssocID="{316D6A62-0490-4DEA-A38B-CC351F204BBB}" presName="spacing" presStyleCnt="0"/>
      <dgm:spPr/>
    </dgm:pt>
    <dgm:pt modelId="{AA319BAA-230A-4E05-8E3F-EE733494BC87}" type="pres">
      <dgm:prSet presAssocID="{9CCAE874-3513-4939-91F4-4E86D1EA3272}" presName="linNode" presStyleCnt="0"/>
      <dgm:spPr/>
    </dgm:pt>
    <dgm:pt modelId="{0D6DDA0C-E267-460B-AEB1-C9AF0BA5141B}" type="pres">
      <dgm:prSet presAssocID="{9CCAE874-3513-4939-91F4-4E86D1EA3272}" presName="parentShp" presStyleLbl="node1" presStyleIdx="2" presStyleCnt="4" custLinFactNeighborY="-2311">
        <dgm:presLayoutVars>
          <dgm:bulletEnabled val="1"/>
        </dgm:presLayoutVars>
      </dgm:prSet>
      <dgm:spPr/>
      <dgm:t>
        <a:bodyPr/>
        <a:lstStyle/>
        <a:p>
          <a:endParaRPr lang="en-US"/>
        </a:p>
      </dgm:t>
    </dgm:pt>
    <dgm:pt modelId="{EB60B290-F468-4C76-B197-3D21D0DA2C08}" type="pres">
      <dgm:prSet presAssocID="{9CCAE874-3513-4939-91F4-4E86D1EA3272}" presName="childShp" presStyleLbl="bgAccFollowNode1" presStyleIdx="2" presStyleCnt="4">
        <dgm:presLayoutVars>
          <dgm:bulletEnabled val="1"/>
        </dgm:presLayoutVars>
      </dgm:prSet>
      <dgm:spPr/>
      <dgm:t>
        <a:bodyPr/>
        <a:lstStyle/>
        <a:p>
          <a:endParaRPr lang="en-US"/>
        </a:p>
      </dgm:t>
    </dgm:pt>
    <dgm:pt modelId="{EF82125A-34D4-480E-AFEE-86411CFC797C}" type="pres">
      <dgm:prSet presAssocID="{B3BE1EBF-2BFA-4C37-B770-5D85440909FE}" presName="spacing" presStyleCnt="0"/>
      <dgm:spPr/>
    </dgm:pt>
    <dgm:pt modelId="{4E6DF981-A0C5-4BAA-B013-60EC1A1DB3FC}" type="pres">
      <dgm:prSet presAssocID="{CAAD92F6-B64A-435A-AE0A-31FD0BB5E806}" presName="linNode" presStyleCnt="0"/>
      <dgm:spPr/>
    </dgm:pt>
    <dgm:pt modelId="{B79B5F8F-CFF0-40FE-9A1D-AE5CC2A885DA}" type="pres">
      <dgm:prSet presAssocID="{CAAD92F6-B64A-435A-AE0A-31FD0BB5E806}" presName="parentShp" presStyleLbl="node1" presStyleIdx="3" presStyleCnt="4">
        <dgm:presLayoutVars>
          <dgm:bulletEnabled val="1"/>
        </dgm:presLayoutVars>
      </dgm:prSet>
      <dgm:spPr/>
      <dgm:t>
        <a:bodyPr/>
        <a:lstStyle/>
        <a:p>
          <a:endParaRPr lang="en-US"/>
        </a:p>
      </dgm:t>
    </dgm:pt>
    <dgm:pt modelId="{819A3F16-9787-4D69-8B22-3A93B2B1C53A}" type="pres">
      <dgm:prSet presAssocID="{CAAD92F6-B64A-435A-AE0A-31FD0BB5E806}" presName="childShp" presStyleLbl="bgAccFollowNode1" presStyleIdx="3" presStyleCnt="4">
        <dgm:presLayoutVars>
          <dgm:bulletEnabled val="1"/>
        </dgm:presLayoutVars>
      </dgm:prSet>
      <dgm:spPr/>
      <dgm:t>
        <a:bodyPr/>
        <a:lstStyle/>
        <a:p>
          <a:endParaRPr lang="en-US"/>
        </a:p>
      </dgm:t>
    </dgm:pt>
  </dgm:ptLst>
  <dgm:cxnLst>
    <dgm:cxn modelId="{D87D87F9-C4F1-4587-BAC1-1AF21A95C6A8}" srcId="{A9977366-7785-429C-B210-FB6F5EC2FCBC}" destId="{9CCAE874-3513-4939-91F4-4E86D1EA3272}" srcOrd="2" destOrd="0" parTransId="{C36BB753-F14B-4A14-85A0-B31881161C11}" sibTransId="{B3BE1EBF-2BFA-4C37-B770-5D85440909FE}"/>
    <dgm:cxn modelId="{A555A388-C7F1-475C-B8DF-8032834C79B6}" type="presOf" srcId="{1285751C-45BB-4F26-B44A-AD58AD1CBD65}" destId="{C1CCE660-467B-46D7-8072-8BB7C2D30F3D}" srcOrd="0" destOrd="0" presId="urn:microsoft.com/office/officeart/2005/8/layout/vList6"/>
    <dgm:cxn modelId="{5F7E0F48-D5D0-4B62-ABE8-B430353659B0}" type="presOf" srcId="{B8235810-A514-4913-8212-1D8C8467EDE2}" destId="{1CAE567C-D968-4F37-8946-AA6CA95E6E84}" srcOrd="0" destOrd="0" presId="urn:microsoft.com/office/officeart/2005/8/layout/vList6"/>
    <dgm:cxn modelId="{0C68F9DA-5558-45D7-8B8B-D6847AE189FE}" type="presOf" srcId="{9CCAE874-3513-4939-91F4-4E86D1EA3272}" destId="{0D6DDA0C-E267-460B-AEB1-C9AF0BA5141B}" srcOrd="0" destOrd="0" presId="urn:microsoft.com/office/officeart/2005/8/layout/vList6"/>
    <dgm:cxn modelId="{C2795AD9-BB04-4222-B921-EBE1B81981C1}" srcId="{A9977366-7785-429C-B210-FB6F5EC2FCBC}" destId="{B8235810-A514-4913-8212-1D8C8467EDE2}" srcOrd="0" destOrd="0" parTransId="{E11890DB-39BE-44E9-82EF-1143A7F6D37D}" sibTransId="{14E878D5-1383-4B80-BDE6-B9D43C37FD30}"/>
    <dgm:cxn modelId="{D1A83B30-4E88-4EE4-B164-68973893BB08}" type="presOf" srcId="{B85678E0-CCAE-427A-8DC9-CB13C9865A28}" destId="{7C89FC83-A1F7-415B-B41D-DF0F9B9B31EF}" srcOrd="0" destOrd="0" presId="urn:microsoft.com/office/officeart/2005/8/layout/vList6"/>
    <dgm:cxn modelId="{5C15FD07-E2A2-4CAF-BF50-20DB4C93F0CF}" srcId="{B8235810-A514-4913-8212-1D8C8467EDE2}" destId="{1285751C-45BB-4F26-B44A-AD58AD1CBD65}" srcOrd="0" destOrd="0" parTransId="{D5B094E0-565B-4C1E-B988-59B9ECB8BD63}" sibTransId="{3FC6D1E1-4E98-4EA0-864F-C9ED517F186E}"/>
    <dgm:cxn modelId="{571EA3EE-1BF1-4867-9402-77DFE5458641}" srcId="{A9977366-7785-429C-B210-FB6F5EC2FCBC}" destId="{8D082322-02E3-4F79-93FE-100427B31C50}" srcOrd="1" destOrd="0" parTransId="{A3371A53-59F0-4AFA-BEA7-768C6644BD06}" sibTransId="{316D6A62-0490-4DEA-A38B-CC351F204BBB}"/>
    <dgm:cxn modelId="{D01ADC9E-0FB3-478F-B02D-E0CA0B5407C4}" srcId="{9CCAE874-3513-4939-91F4-4E86D1EA3272}" destId="{B0C5E31F-A78D-4E47-9935-4BFA55089A9F}" srcOrd="1" destOrd="0" parTransId="{B7440DF0-6FF3-4887-80C3-A7AA6981C3F0}" sibTransId="{913D5AEB-81CE-4284-8E13-FFB0586FA260}"/>
    <dgm:cxn modelId="{CE116F5A-4296-41B0-A3AB-C88FBEA19FE2}" srcId="{9CCAE874-3513-4939-91F4-4E86D1EA3272}" destId="{2825C26C-5545-4583-B809-670F9846B6B3}" srcOrd="0" destOrd="0" parTransId="{6E3249D7-9E81-487C-B736-051198A08604}" sibTransId="{A78A78CA-07D9-46FD-905E-D615AF765E09}"/>
    <dgm:cxn modelId="{F5A122D3-3BD4-4C78-8D33-77E6A6E371F8}" type="presOf" srcId="{6E654DB2-A95D-4F31-A8AE-BED7373CB313}" destId="{C1CCE660-467B-46D7-8072-8BB7C2D30F3D}" srcOrd="0" destOrd="1" presId="urn:microsoft.com/office/officeart/2005/8/layout/vList6"/>
    <dgm:cxn modelId="{1E3C4108-51BA-48B0-A590-5A2E6BD91A63}" type="presOf" srcId="{2825C26C-5545-4583-B809-670F9846B6B3}" destId="{EB60B290-F468-4C76-B197-3D21D0DA2C08}" srcOrd="0" destOrd="0" presId="urn:microsoft.com/office/officeart/2005/8/layout/vList6"/>
    <dgm:cxn modelId="{4BF5D4B5-D3F3-4944-81FC-E5432850D3B8}" srcId="{A9977366-7785-429C-B210-FB6F5EC2FCBC}" destId="{CAAD92F6-B64A-435A-AE0A-31FD0BB5E806}" srcOrd="3" destOrd="0" parTransId="{F5AEEC08-2BFD-4125-8F0F-E3799F4B7F1B}" sibTransId="{F38BEAB7-9F54-46F9-A3FD-625D0209CC2D}"/>
    <dgm:cxn modelId="{99238763-0180-4162-B036-2777155E38C0}" srcId="{B8235810-A514-4913-8212-1D8C8467EDE2}" destId="{6E654DB2-A95D-4F31-A8AE-BED7373CB313}" srcOrd="1" destOrd="0" parTransId="{855BCB16-B047-42B6-A430-78CCFEE6D88A}" sibTransId="{4475B8D8-6DFF-43F1-B587-B7F7DB2D1D01}"/>
    <dgm:cxn modelId="{102E4891-1858-4DA4-92F4-9C904FBFADBA}" type="presOf" srcId="{C39956AC-FEEC-4723-AE89-D3611B4F639F}" destId="{819A3F16-9787-4D69-8B22-3A93B2B1C53A}" srcOrd="0" destOrd="0" presId="urn:microsoft.com/office/officeart/2005/8/layout/vList6"/>
    <dgm:cxn modelId="{D5044CF7-A878-4ADF-A951-8237841F8320}" type="presOf" srcId="{A9977366-7785-429C-B210-FB6F5EC2FCBC}" destId="{87EFCA8F-FB93-4B17-83AC-15F9ECAF5E73}" srcOrd="0" destOrd="0" presId="urn:microsoft.com/office/officeart/2005/8/layout/vList6"/>
    <dgm:cxn modelId="{F557D966-C2A7-4337-BA10-B06B7E205480}" srcId="{CAAD92F6-B64A-435A-AE0A-31FD0BB5E806}" destId="{C39956AC-FEEC-4723-AE89-D3611B4F639F}" srcOrd="0" destOrd="0" parTransId="{2AD76014-9C8E-4B32-94D7-C8F0D2698AB7}" sibTransId="{F1931994-54CB-4B5E-81FE-98BC06AB505D}"/>
    <dgm:cxn modelId="{A04A80EF-8C60-4D06-B1DD-CB22E5682DC3}" type="presOf" srcId="{4FE85041-12DE-4DEE-A893-1704748581F5}" destId="{819A3F16-9787-4D69-8B22-3A93B2B1C53A}" srcOrd="0" destOrd="1" presId="urn:microsoft.com/office/officeart/2005/8/layout/vList6"/>
    <dgm:cxn modelId="{1AA8AD2B-E11C-435D-A7B1-E0CA9080C8C5}" type="presOf" srcId="{8D082322-02E3-4F79-93FE-100427B31C50}" destId="{AD009331-14F0-47D4-A6BD-DF931CDE5B93}" srcOrd="0" destOrd="0" presId="urn:microsoft.com/office/officeart/2005/8/layout/vList6"/>
    <dgm:cxn modelId="{90E5F812-5B0B-4EF7-8F3C-F21DA9D8801B}" type="presOf" srcId="{B0C5E31F-A78D-4E47-9935-4BFA55089A9F}" destId="{EB60B290-F468-4C76-B197-3D21D0DA2C08}" srcOrd="0" destOrd="1" presId="urn:microsoft.com/office/officeart/2005/8/layout/vList6"/>
    <dgm:cxn modelId="{7F25E727-68CA-4293-970F-1EE8726178C7}" type="presOf" srcId="{CAAD92F6-B64A-435A-AE0A-31FD0BB5E806}" destId="{B79B5F8F-CFF0-40FE-9A1D-AE5CC2A885DA}" srcOrd="0" destOrd="0" presId="urn:microsoft.com/office/officeart/2005/8/layout/vList6"/>
    <dgm:cxn modelId="{34C56B53-12BC-43F5-9810-104B6780AC84}" srcId="{8D082322-02E3-4F79-93FE-100427B31C50}" destId="{B85678E0-CCAE-427A-8DC9-CB13C9865A28}" srcOrd="0" destOrd="0" parTransId="{34229847-6488-45E9-9FF7-39FCCC8F15E3}" sibTransId="{212D2200-A3C2-4457-B1E6-EFE07315B7DB}"/>
    <dgm:cxn modelId="{9C3C7092-2006-4D7C-830E-EB16620191FF}" srcId="{8D082322-02E3-4F79-93FE-100427B31C50}" destId="{CA16B534-BCC7-42EF-8AD2-EFBF8717B623}" srcOrd="1" destOrd="0" parTransId="{A2E465E1-FF4E-4587-92F2-48BB83B2E815}" sibTransId="{8C88C72B-D7AB-4CEE-960F-44A7DF5395D0}"/>
    <dgm:cxn modelId="{83C29F1A-920A-41F2-B016-6A6A6E671C36}" type="presOf" srcId="{CA16B534-BCC7-42EF-8AD2-EFBF8717B623}" destId="{7C89FC83-A1F7-415B-B41D-DF0F9B9B31EF}" srcOrd="0" destOrd="1" presId="urn:microsoft.com/office/officeart/2005/8/layout/vList6"/>
    <dgm:cxn modelId="{1445FC06-2F8D-48BC-B7B1-4FA377DD75C3}" srcId="{CAAD92F6-B64A-435A-AE0A-31FD0BB5E806}" destId="{4FE85041-12DE-4DEE-A893-1704748581F5}" srcOrd="1" destOrd="0" parTransId="{26075DF1-741F-40EA-A305-AE068630CD8B}" sibTransId="{9F54A9D7-26DE-4DD7-B13C-F345923D934A}"/>
    <dgm:cxn modelId="{05B1C5AA-8F6D-4CAF-9A50-D03363D7C90E}" type="presParOf" srcId="{87EFCA8F-FB93-4B17-83AC-15F9ECAF5E73}" destId="{C0661617-12E8-4414-8347-120A3A941A0C}" srcOrd="0" destOrd="0" presId="urn:microsoft.com/office/officeart/2005/8/layout/vList6"/>
    <dgm:cxn modelId="{19E808B3-2692-42AA-9BF5-137D163E8F40}" type="presParOf" srcId="{C0661617-12E8-4414-8347-120A3A941A0C}" destId="{1CAE567C-D968-4F37-8946-AA6CA95E6E84}" srcOrd="0" destOrd="0" presId="urn:microsoft.com/office/officeart/2005/8/layout/vList6"/>
    <dgm:cxn modelId="{82FEB0E6-F572-4587-AB22-1C17544D101B}" type="presParOf" srcId="{C0661617-12E8-4414-8347-120A3A941A0C}" destId="{C1CCE660-467B-46D7-8072-8BB7C2D30F3D}" srcOrd="1" destOrd="0" presId="urn:microsoft.com/office/officeart/2005/8/layout/vList6"/>
    <dgm:cxn modelId="{FB39E807-42C7-476A-8255-070EC58B3DA1}" type="presParOf" srcId="{87EFCA8F-FB93-4B17-83AC-15F9ECAF5E73}" destId="{D14838F4-E5D0-4B0D-BDCB-15BA0BA53DC3}" srcOrd="1" destOrd="0" presId="urn:microsoft.com/office/officeart/2005/8/layout/vList6"/>
    <dgm:cxn modelId="{37E0A192-A608-4D43-B17B-F4C93E1B64D3}" type="presParOf" srcId="{87EFCA8F-FB93-4B17-83AC-15F9ECAF5E73}" destId="{7DF811B6-BF82-4B61-BEF6-C2E52A42AF8C}" srcOrd="2" destOrd="0" presId="urn:microsoft.com/office/officeart/2005/8/layout/vList6"/>
    <dgm:cxn modelId="{E06EE122-EEFE-40C0-A9FC-527EF38A32CC}" type="presParOf" srcId="{7DF811B6-BF82-4B61-BEF6-C2E52A42AF8C}" destId="{AD009331-14F0-47D4-A6BD-DF931CDE5B93}" srcOrd="0" destOrd="0" presId="urn:microsoft.com/office/officeart/2005/8/layout/vList6"/>
    <dgm:cxn modelId="{3C71773A-9643-434F-B71B-1F97E42AC476}" type="presParOf" srcId="{7DF811B6-BF82-4B61-BEF6-C2E52A42AF8C}" destId="{7C89FC83-A1F7-415B-B41D-DF0F9B9B31EF}" srcOrd="1" destOrd="0" presId="urn:microsoft.com/office/officeart/2005/8/layout/vList6"/>
    <dgm:cxn modelId="{F66D3161-7825-4F12-B594-885171185740}" type="presParOf" srcId="{87EFCA8F-FB93-4B17-83AC-15F9ECAF5E73}" destId="{5BEE679C-316F-46AB-B473-229D73DEE0F4}" srcOrd="3" destOrd="0" presId="urn:microsoft.com/office/officeart/2005/8/layout/vList6"/>
    <dgm:cxn modelId="{0BB27888-EA33-4FBA-ABC8-126A80C7E43D}" type="presParOf" srcId="{87EFCA8F-FB93-4B17-83AC-15F9ECAF5E73}" destId="{AA319BAA-230A-4E05-8E3F-EE733494BC87}" srcOrd="4" destOrd="0" presId="urn:microsoft.com/office/officeart/2005/8/layout/vList6"/>
    <dgm:cxn modelId="{084E33DC-5C79-406D-957D-58D10E96F784}" type="presParOf" srcId="{AA319BAA-230A-4E05-8E3F-EE733494BC87}" destId="{0D6DDA0C-E267-460B-AEB1-C9AF0BA5141B}" srcOrd="0" destOrd="0" presId="urn:microsoft.com/office/officeart/2005/8/layout/vList6"/>
    <dgm:cxn modelId="{471F4400-6F36-46CB-87F2-E512B58A21C8}" type="presParOf" srcId="{AA319BAA-230A-4E05-8E3F-EE733494BC87}" destId="{EB60B290-F468-4C76-B197-3D21D0DA2C08}" srcOrd="1" destOrd="0" presId="urn:microsoft.com/office/officeart/2005/8/layout/vList6"/>
    <dgm:cxn modelId="{FA26423C-9C90-4A52-909A-F5F925EA1E0D}" type="presParOf" srcId="{87EFCA8F-FB93-4B17-83AC-15F9ECAF5E73}" destId="{EF82125A-34D4-480E-AFEE-86411CFC797C}" srcOrd="5" destOrd="0" presId="urn:microsoft.com/office/officeart/2005/8/layout/vList6"/>
    <dgm:cxn modelId="{08C2833D-DF7D-4A7B-8BA3-DF512464E483}" type="presParOf" srcId="{87EFCA8F-FB93-4B17-83AC-15F9ECAF5E73}" destId="{4E6DF981-A0C5-4BAA-B013-60EC1A1DB3FC}" srcOrd="6" destOrd="0" presId="urn:microsoft.com/office/officeart/2005/8/layout/vList6"/>
    <dgm:cxn modelId="{6D2B790C-A9CA-4610-823B-1AA12776DB98}" type="presParOf" srcId="{4E6DF981-A0C5-4BAA-B013-60EC1A1DB3FC}" destId="{B79B5F8F-CFF0-40FE-9A1D-AE5CC2A885DA}" srcOrd="0" destOrd="0" presId="urn:microsoft.com/office/officeart/2005/8/layout/vList6"/>
    <dgm:cxn modelId="{35F549C6-6104-4835-B564-E22CD3FC4897}" type="presParOf" srcId="{4E6DF981-A0C5-4BAA-B013-60EC1A1DB3FC}" destId="{819A3F16-9787-4D69-8B22-3A93B2B1C53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977366-7785-429C-B210-FB6F5EC2FCBC}" type="doc">
      <dgm:prSet loTypeId="urn:microsoft.com/office/officeart/2005/8/layout/vList6" loCatId="process" qsTypeId="urn:microsoft.com/office/officeart/2005/8/quickstyle/simple1" qsCatId="simple" csTypeId="urn:microsoft.com/office/officeart/2005/8/colors/accent2_4" csCatId="accent2" phldr="1"/>
      <dgm:spPr/>
      <dgm:t>
        <a:bodyPr/>
        <a:lstStyle/>
        <a:p>
          <a:endParaRPr lang="en-US"/>
        </a:p>
      </dgm:t>
    </dgm:pt>
    <dgm:pt modelId="{B8235810-A514-4913-8212-1D8C8467EDE2}">
      <dgm:prSet phldrT="[Text]"/>
      <dgm:spPr/>
      <dgm:t>
        <a:bodyPr/>
        <a:lstStyle/>
        <a:p>
          <a:r>
            <a:rPr lang="en-US" dirty="0" smtClean="0"/>
            <a:t>Service Reliability		 </a:t>
          </a:r>
          <a:endParaRPr lang="en-US" dirty="0"/>
        </a:p>
      </dgm:t>
    </dgm:pt>
    <dgm:pt modelId="{E11890DB-39BE-44E9-82EF-1143A7F6D37D}" type="parTrans" cxnId="{C2795AD9-BB04-4222-B921-EBE1B81981C1}">
      <dgm:prSet/>
      <dgm:spPr/>
      <dgm:t>
        <a:bodyPr/>
        <a:lstStyle/>
        <a:p>
          <a:endParaRPr lang="en-US"/>
        </a:p>
      </dgm:t>
    </dgm:pt>
    <dgm:pt modelId="{14E878D5-1383-4B80-BDE6-B9D43C37FD30}" type="sibTrans" cxnId="{C2795AD9-BB04-4222-B921-EBE1B81981C1}">
      <dgm:prSet/>
      <dgm:spPr/>
      <dgm:t>
        <a:bodyPr/>
        <a:lstStyle/>
        <a:p>
          <a:endParaRPr lang="en-US"/>
        </a:p>
      </dgm:t>
    </dgm:pt>
    <dgm:pt modelId="{1285751C-45BB-4F26-B44A-AD58AD1CBD65}">
      <dgm:prSet phldrT="[Text]"/>
      <dgm:spPr/>
      <dgm:t>
        <a:bodyPr/>
        <a:lstStyle/>
        <a:p>
          <a:r>
            <a:rPr lang="en-US" dirty="0" smtClean="0"/>
            <a:t>Accurate &amp; dependable service – consistency of information</a:t>
          </a:r>
          <a:endParaRPr lang="en-US" dirty="0"/>
        </a:p>
      </dgm:t>
    </dgm:pt>
    <dgm:pt modelId="{D5B094E0-565B-4C1E-B988-59B9ECB8BD63}" type="parTrans" cxnId="{5C15FD07-E2A2-4CAF-BF50-20DB4C93F0CF}">
      <dgm:prSet/>
      <dgm:spPr/>
      <dgm:t>
        <a:bodyPr/>
        <a:lstStyle/>
        <a:p>
          <a:endParaRPr lang="en-US"/>
        </a:p>
      </dgm:t>
    </dgm:pt>
    <dgm:pt modelId="{3FC6D1E1-4E98-4EA0-864F-C9ED517F186E}" type="sibTrans" cxnId="{5C15FD07-E2A2-4CAF-BF50-20DB4C93F0CF}">
      <dgm:prSet/>
      <dgm:spPr/>
      <dgm:t>
        <a:bodyPr/>
        <a:lstStyle/>
        <a:p>
          <a:endParaRPr lang="en-US"/>
        </a:p>
      </dgm:t>
    </dgm:pt>
    <dgm:pt modelId="{9CCAE874-3513-4939-91F4-4E86D1EA3272}">
      <dgm:prSet phldrT="[Text]"/>
      <dgm:spPr/>
      <dgm:t>
        <a:bodyPr/>
        <a:lstStyle/>
        <a:p>
          <a:r>
            <a:rPr lang="en-US" dirty="0" smtClean="0"/>
            <a:t>Service Recovery</a:t>
          </a:r>
          <a:endParaRPr lang="en-US" dirty="0"/>
        </a:p>
      </dgm:t>
    </dgm:pt>
    <dgm:pt modelId="{C36BB753-F14B-4A14-85A0-B31881161C11}" type="parTrans" cxnId="{D87D87F9-C4F1-4587-BAC1-1AF21A95C6A8}">
      <dgm:prSet/>
      <dgm:spPr/>
      <dgm:t>
        <a:bodyPr/>
        <a:lstStyle/>
        <a:p>
          <a:endParaRPr lang="en-US"/>
        </a:p>
      </dgm:t>
    </dgm:pt>
    <dgm:pt modelId="{B3BE1EBF-2BFA-4C37-B770-5D85440909FE}" type="sibTrans" cxnId="{D87D87F9-C4F1-4587-BAC1-1AF21A95C6A8}">
      <dgm:prSet/>
      <dgm:spPr/>
      <dgm:t>
        <a:bodyPr/>
        <a:lstStyle/>
        <a:p>
          <a:endParaRPr lang="en-US"/>
        </a:p>
      </dgm:t>
    </dgm:pt>
    <dgm:pt modelId="{2825C26C-5545-4583-B809-670F9846B6B3}">
      <dgm:prSet phldrT="[Text]"/>
      <dgm:spPr/>
      <dgm:t>
        <a:bodyPr/>
        <a:lstStyle/>
        <a:p>
          <a:r>
            <a:rPr lang="en-US" dirty="0" smtClean="0"/>
            <a:t>Regaining consumer confidence when service has been deficient</a:t>
          </a:r>
          <a:endParaRPr lang="en-US" dirty="0"/>
        </a:p>
      </dgm:t>
    </dgm:pt>
    <dgm:pt modelId="{6E3249D7-9E81-487C-B736-051198A08604}" type="parTrans" cxnId="{CE116F5A-4296-41B0-A3AB-C88FBEA19FE2}">
      <dgm:prSet/>
      <dgm:spPr/>
      <dgm:t>
        <a:bodyPr/>
        <a:lstStyle/>
        <a:p>
          <a:endParaRPr lang="en-US"/>
        </a:p>
      </dgm:t>
    </dgm:pt>
    <dgm:pt modelId="{A78A78CA-07D9-46FD-905E-D615AF765E09}" type="sibTrans" cxnId="{CE116F5A-4296-41B0-A3AB-C88FBEA19FE2}">
      <dgm:prSet/>
      <dgm:spPr/>
      <dgm:t>
        <a:bodyPr/>
        <a:lstStyle/>
        <a:p>
          <a:endParaRPr lang="en-US"/>
        </a:p>
      </dgm:t>
    </dgm:pt>
    <dgm:pt modelId="{CAAD92F6-B64A-435A-AE0A-31FD0BB5E806}">
      <dgm:prSet phldrT="[Text]"/>
      <dgm:spPr/>
      <dgm:t>
        <a:bodyPr/>
        <a:lstStyle/>
        <a:p>
          <a:r>
            <a:rPr lang="en-US" dirty="0" smtClean="0"/>
            <a:t>Service Fairness</a:t>
          </a:r>
          <a:endParaRPr lang="en-US" dirty="0"/>
        </a:p>
      </dgm:t>
    </dgm:pt>
    <dgm:pt modelId="{F5AEEC08-2BFD-4125-8F0F-E3799F4B7F1B}" type="parTrans" cxnId="{4BF5D4B5-D3F3-4944-81FC-E5432850D3B8}">
      <dgm:prSet/>
      <dgm:spPr/>
      <dgm:t>
        <a:bodyPr/>
        <a:lstStyle/>
        <a:p>
          <a:endParaRPr lang="en-US"/>
        </a:p>
      </dgm:t>
    </dgm:pt>
    <dgm:pt modelId="{F38BEAB7-9F54-46F9-A3FD-625D0209CC2D}" type="sibTrans" cxnId="{4BF5D4B5-D3F3-4944-81FC-E5432850D3B8}">
      <dgm:prSet/>
      <dgm:spPr/>
      <dgm:t>
        <a:bodyPr/>
        <a:lstStyle/>
        <a:p>
          <a:endParaRPr lang="en-US"/>
        </a:p>
      </dgm:t>
    </dgm:pt>
    <dgm:pt modelId="{C39956AC-FEEC-4723-AE89-D3611B4F639F}">
      <dgm:prSet phldrT="[Text]"/>
      <dgm:spPr/>
      <dgm:t>
        <a:bodyPr/>
        <a:lstStyle/>
        <a:p>
          <a:r>
            <a:rPr lang="en-US" dirty="0" smtClean="0"/>
            <a:t>Conducting business in the ethnically – solution fair to both company and consumer</a:t>
          </a:r>
          <a:endParaRPr lang="en-US" dirty="0"/>
        </a:p>
      </dgm:t>
    </dgm:pt>
    <dgm:pt modelId="{2AD76014-9C8E-4B32-94D7-C8F0D2698AB7}" type="parTrans" cxnId="{F557D966-C2A7-4337-BA10-B06B7E205480}">
      <dgm:prSet/>
      <dgm:spPr/>
      <dgm:t>
        <a:bodyPr/>
        <a:lstStyle/>
        <a:p>
          <a:endParaRPr lang="en-US"/>
        </a:p>
      </dgm:t>
    </dgm:pt>
    <dgm:pt modelId="{F1931994-54CB-4B5E-81FE-98BC06AB505D}" type="sibTrans" cxnId="{F557D966-C2A7-4337-BA10-B06B7E205480}">
      <dgm:prSet/>
      <dgm:spPr/>
      <dgm:t>
        <a:bodyPr/>
        <a:lstStyle/>
        <a:p>
          <a:endParaRPr lang="en-US"/>
        </a:p>
      </dgm:t>
    </dgm:pt>
    <dgm:pt modelId="{8D082322-02E3-4F79-93FE-100427B31C50}">
      <dgm:prSet/>
      <dgm:spPr/>
      <dgm:t>
        <a:bodyPr/>
        <a:lstStyle/>
        <a:p>
          <a:r>
            <a:rPr lang="en-US" dirty="0" smtClean="0"/>
            <a:t>Service Surprise	</a:t>
          </a:r>
          <a:endParaRPr lang="en-US" dirty="0"/>
        </a:p>
      </dgm:t>
    </dgm:pt>
    <dgm:pt modelId="{A3371A53-59F0-4AFA-BEA7-768C6644BD06}" type="parTrans" cxnId="{571EA3EE-1BF1-4867-9402-77DFE5458641}">
      <dgm:prSet/>
      <dgm:spPr/>
      <dgm:t>
        <a:bodyPr/>
        <a:lstStyle/>
        <a:p>
          <a:endParaRPr lang="en-US"/>
        </a:p>
      </dgm:t>
    </dgm:pt>
    <dgm:pt modelId="{316D6A62-0490-4DEA-A38B-CC351F204BBB}" type="sibTrans" cxnId="{571EA3EE-1BF1-4867-9402-77DFE5458641}">
      <dgm:prSet/>
      <dgm:spPr/>
      <dgm:t>
        <a:bodyPr/>
        <a:lstStyle/>
        <a:p>
          <a:endParaRPr lang="en-US"/>
        </a:p>
      </dgm:t>
    </dgm:pt>
    <dgm:pt modelId="{B85678E0-CCAE-427A-8DC9-CB13C9865A28}">
      <dgm:prSet/>
      <dgm:spPr/>
      <dgm:t>
        <a:bodyPr/>
        <a:lstStyle/>
        <a:p>
          <a:r>
            <a:rPr lang="en-US" dirty="0" smtClean="0"/>
            <a:t>Service that makes the consumer say “that was great service”</a:t>
          </a:r>
          <a:endParaRPr lang="en-US" dirty="0"/>
        </a:p>
      </dgm:t>
    </dgm:pt>
    <dgm:pt modelId="{34229847-6488-45E9-9FF7-39FCCC8F15E3}" type="parTrans" cxnId="{34C56B53-12BC-43F5-9810-104B6780AC84}">
      <dgm:prSet/>
      <dgm:spPr/>
      <dgm:t>
        <a:bodyPr/>
        <a:lstStyle/>
        <a:p>
          <a:endParaRPr lang="en-US"/>
        </a:p>
      </dgm:t>
    </dgm:pt>
    <dgm:pt modelId="{212D2200-A3C2-4457-B1E6-EFE07315B7DB}" type="sibTrans" cxnId="{34C56B53-12BC-43F5-9810-104B6780AC84}">
      <dgm:prSet/>
      <dgm:spPr/>
      <dgm:t>
        <a:bodyPr/>
        <a:lstStyle/>
        <a:p>
          <a:endParaRPr lang="en-US"/>
        </a:p>
      </dgm:t>
    </dgm:pt>
    <dgm:pt modelId="{87EFCA8F-FB93-4B17-83AC-15F9ECAF5E73}" type="pres">
      <dgm:prSet presAssocID="{A9977366-7785-429C-B210-FB6F5EC2FCBC}" presName="Name0" presStyleCnt="0">
        <dgm:presLayoutVars>
          <dgm:dir/>
          <dgm:animLvl val="lvl"/>
          <dgm:resizeHandles/>
        </dgm:presLayoutVars>
      </dgm:prSet>
      <dgm:spPr/>
      <dgm:t>
        <a:bodyPr/>
        <a:lstStyle/>
        <a:p>
          <a:endParaRPr lang="en-US"/>
        </a:p>
      </dgm:t>
    </dgm:pt>
    <dgm:pt modelId="{C0661617-12E8-4414-8347-120A3A941A0C}" type="pres">
      <dgm:prSet presAssocID="{B8235810-A514-4913-8212-1D8C8467EDE2}" presName="linNode" presStyleCnt="0"/>
      <dgm:spPr/>
    </dgm:pt>
    <dgm:pt modelId="{1CAE567C-D968-4F37-8946-AA6CA95E6E84}" type="pres">
      <dgm:prSet presAssocID="{B8235810-A514-4913-8212-1D8C8467EDE2}" presName="parentShp" presStyleLbl="node1" presStyleIdx="0" presStyleCnt="4">
        <dgm:presLayoutVars>
          <dgm:bulletEnabled val="1"/>
        </dgm:presLayoutVars>
      </dgm:prSet>
      <dgm:spPr/>
      <dgm:t>
        <a:bodyPr/>
        <a:lstStyle/>
        <a:p>
          <a:endParaRPr lang="en-US"/>
        </a:p>
      </dgm:t>
    </dgm:pt>
    <dgm:pt modelId="{C1CCE660-467B-46D7-8072-8BB7C2D30F3D}" type="pres">
      <dgm:prSet presAssocID="{B8235810-A514-4913-8212-1D8C8467EDE2}" presName="childShp" presStyleLbl="bgAccFollowNode1" presStyleIdx="0" presStyleCnt="4">
        <dgm:presLayoutVars>
          <dgm:bulletEnabled val="1"/>
        </dgm:presLayoutVars>
      </dgm:prSet>
      <dgm:spPr/>
      <dgm:t>
        <a:bodyPr/>
        <a:lstStyle/>
        <a:p>
          <a:endParaRPr lang="en-US"/>
        </a:p>
      </dgm:t>
    </dgm:pt>
    <dgm:pt modelId="{D14838F4-E5D0-4B0D-BDCB-15BA0BA53DC3}" type="pres">
      <dgm:prSet presAssocID="{14E878D5-1383-4B80-BDE6-B9D43C37FD30}" presName="spacing" presStyleCnt="0"/>
      <dgm:spPr/>
    </dgm:pt>
    <dgm:pt modelId="{7DF811B6-BF82-4B61-BEF6-C2E52A42AF8C}" type="pres">
      <dgm:prSet presAssocID="{8D082322-02E3-4F79-93FE-100427B31C50}" presName="linNode" presStyleCnt="0"/>
      <dgm:spPr/>
    </dgm:pt>
    <dgm:pt modelId="{AD009331-14F0-47D4-A6BD-DF931CDE5B93}" type="pres">
      <dgm:prSet presAssocID="{8D082322-02E3-4F79-93FE-100427B31C50}" presName="parentShp" presStyleLbl="node1" presStyleIdx="1" presStyleCnt="4">
        <dgm:presLayoutVars>
          <dgm:bulletEnabled val="1"/>
        </dgm:presLayoutVars>
      </dgm:prSet>
      <dgm:spPr/>
      <dgm:t>
        <a:bodyPr/>
        <a:lstStyle/>
        <a:p>
          <a:endParaRPr lang="en-US"/>
        </a:p>
      </dgm:t>
    </dgm:pt>
    <dgm:pt modelId="{7C89FC83-A1F7-415B-B41D-DF0F9B9B31EF}" type="pres">
      <dgm:prSet presAssocID="{8D082322-02E3-4F79-93FE-100427B31C50}" presName="childShp" presStyleLbl="bgAccFollowNode1" presStyleIdx="1" presStyleCnt="4">
        <dgm:presLayoutVars>
          <dgm:bulletEnabled val="1"/>
        </dgm:presLayoutVars>
      </dgm:prSet>
      <dgm:spPr/>
      <dgm:t>
        <a:bodyPr/>
        <a:lstStyle/>
        <a:p>
          <a:endParaRPr lang="en-US"/>
        </a:p>
      </dgm:t>
    </dgm:pt>
    <dgm:pt modelId="{5BEE679C-316F-46AB-B473-229D73DEE0F4}" type="pres">
      <dgm:prSet presAssocID="{316D6A62-0490-4DEA-A38B-CC351F204BBB}" presName="spacing" presStyleCnt="0"/>
      <dgm:spPr/>
    </dgm:pt>
    <dgm:pt modelId="{AA319BAA-230A-4E05-8E3F-EE733494BC87}" type="pres">
      <dgm:prSet presAssocID="{9CCAE874-3513-4939-91F4-4E86D1EA3272}" presName="linNode" presStyleCnt="0"/>
      <dgm:spPr/>
    </dgm:pt>
    <dgm:pt modelId="{0D6DDA0C-E267-460B-AEB1-C9AF0BA5141B}" type="pres">
      <dgm:prSet presAssocID="{9CCAE874-3513-4939-91F4-4E86D1EA3272}" presName="parentShp" presStyleLbl="node1" presStyleIdx="2" presStyleCnt="4" custLinFactNeighborY="-2311">
        <dgm:presLayoutVars>
          <dgm:bulletEnabled val="1"/>
        </dgm:presLayoutVars>
      </dgm:prSet>
      <dgm:spPr/>
      <dgm:t>
        <a:bodyPr/>
        <a:lstStyle/>
        <a:p>
          <a:endParaRPr lang="en-US"/>
        </a:p>
      </dgm:t>
    </dgm:pt>
    <dgm:pt modelId="{EB60B290-F468-4C76-B197-3D21D0DA2C08}" type="pres">
      <dgm:prSet presAssocID="{9CCAE874-3513-4939-91F4-4E86D1EA3272}" presName="childShp" presStyleLbl="bgAccFollowNode1" presStyleIdx="2" presStyleCnt="4">
        <dgm:presLayoutVars>
          <dgm:bulletEnabled val="1"/>
        </dgm:presLayoutVars>
      </dgm:prSet>
      <dgm:spPr/>
      <dgm:t>
        <a:bodyPr/>
        <a:lstStyle/>
        <a:p>
          <a:endParaRPr lang="en-US"/>
        </a:p>
      </dgm:t>
    </dgm:pt>
    <dgm:pt modelId="{EF82125A-34D4-480E-AFEE-86411CFC797C}" type="pres">
      <dgm:prSet presAssocID="{B3BE1EBF-2BFA-4C37-B770-5D85440909FE}" presName="spacing" presStyleCnt="0"/>
      <dgm:spPr/>
    </dgm:pt>
    <dgm:pt modelId="{4E6DF981-A0C5-4BAA-B013-60EC1A1DB3FC}" type="pres">
      <dgm:prSet presAssocID="{CAAD92F6-B64A-435A-AE0A-31FD0BB5E806}" presName="linNode" presStyleCnt="0"/>
      <dgm:spPr/>
    </dgm:pt>
    <dgm:pt modelId="{B79B5F8F-CFF0-40FE-9A1D-AE5CC2A885DA}" type="pres">
      <dgm:prSet presAssocID="{CAAD92F6-B64A-435A-AE0A-31FD0BB5E806}" presName="parentShp" presStyleLbl="node1" presStyleIdx="3" presStyleCnt="4">
        <dgm:presLayoutVars>
          <dgm:bulletEnabled val="1"/>
        </dgm:presLayoutVars>
      </dgm:prSet>
      <dgm:spPr/>
      <dgm:t>
        <a:bodyPr/>
        <a:lstStyle/>
        <a:p>
          <a:endParaRPr lang="en-US"/>
        </a:p>
      </dgm:t>
    </dgm:pt>
    <dgm:pt modelId="{819A3F16-9787-4D69-8B22-3A93B2B1C53A}" type="pres">
      <dgm:prSet presAssocID="{CAAD92F6-B64A-435A-AE0A-31FD0BB5E806}" presName="childShp" presStyleLbl="bgAccFollowNode1" presStyleIdx="3" presStyleCnt="4">
        <dgm:presLayoutVars>
          <dgm:bulletEnabled val="1"/>
        </dgm:presLayoutVars>
      </dgm:prSet>
      <dgm:spPr/>
      <dgm:t>
        <a:bodyPr/>
        <a:lstStyle/>
        <a:p>
          <a:endParaRPr lang="en-US"/>
        </a:p>
      </dgm:t>
    </dgm:pt>
  </dgm:ptLst>
  <dgm:cxnLst>
    <dgm:cxn modelId="{C2795AD9-BB04-4222-B921-EBE1B81981C1}" srcId="{A9977366-7785-429C-B210-FB6F5EC2FCBC}" destId="{B8235810-A514-4913-8212-1D8C8467EDE2}" srcOrd="0" destOrd="0" parTransId="{E11890DB-39BE-44E9-82EF-1143A7F6D37D}" sibTransId="{14E878D5-1383-4B80-BDE6-B9D43C37FD30}"/>
    <dgm:cxn modelId="{CB7B2A91-7AF6-48D5-83A3-0450428437D7}" type="presOf" srcId="{1285751C-45BB-4F26-B44A-AD58AD1CBD65}" destId="{C1CCE660-467B-46D7-8072-8BB7C2D30F3D}" srcOrd="0" destOrd="0" presId="urn:microsoft.com/office/officeart/2005/8/layout/vList6"/>
    <dgm:cxn modelId="{4BF5D4B5-D3F3-4944-81FC-E5432850D3B8}" srcId="{A9977366-7785-429C-B210-FB6F5EC2FCBC}" destId="{CAAD92F6-B64A-435A-AE0A-31FD0BB5E806}" srcOrd="3" destOrd="0" parTransId="{F5AEEC08-2BFD-4125-8F0F-E3799F4B7F1B}" sibTransId="{F38BEAB7-9F54-46F9-A3FD-625D0209CC2D}"/>
    <dgm:cxn modelId="{CE116F5A-4296-41B0-A3AB-C88FBEA19FE2}" srcId="{9CCAE874-3513-4939-91F4-4E86D1EA3272}" destId="{2825C26C-5545-4583-B809-670F9846B6B3}" srcOrd="0" destOrd="0" parTransId="{6E3249D7-9E81-487C-B736-051198A08604}" sibTransId="{A78A78CA-07D9-46FD-905E-D615AF765E09}"/>
    <dgm:cxn modelId="{4FCEE30D-1429-42B0-B3E3-064876D32632}" type="presOf" srcId="{B8235810-A514-4913-8212-1D8C8467EDE2}" destId="{1CAE567C-D968-4F37-8946-AA6CA95E6E84}" srcOrd="0" destOrd="0" presId="urn:microsoft.com/office/officeart/2005/8/layout/vList6"/>
    <dgm:cxn modelId="{58F80D5B-0A0B-42FA-AF0F-3DE3B0B4ECE8}" type="presOf" srcId="{B85678E0-CCAE-427A-8DC9-CB13C9865A28}" destId="{7C89FC83-A1F7-415B-B41D-DF0F9B9B31EF}" srcOrd="0" destOrd="0" presId="urn:microsoft.com/office/officeart/2005/8/layout/vList6"/>
    <dgm:cxn modelId="{5C15FD07-E2A2-4CAF-BF50-20DB4C93F0CF}" srcId="{B8235810-A514-4913-8212-1D8C8467EDE2}" destId="{1285751C-45BB-4F26-B44A-AD58AD1CBD65}" srcOrd="0" destOrd="0" parTransId="{D5B094E0-565B-4C1E-B988-59B9ECB8BD63}" sibTransId="{3FC6D1E1-4E98-4EA0-864F-C9ED517F186E}"/>
    <dgm:cxn modelId="{DA5F0491-A565-4D7A-9F92-FEFF25C26990}" type="presOf" srcId="{C39956AC-FEEC-4723-AE89-D3611B4F639F}" destId="{819A3F16-9787-4D69-8B22-3A93B2B1C53A}" srcOrd="0" destOrd="0" presId="urn:microsoft.com/office/officeart/2005/8/layout/vList6"/>
    <dgm:cxn modelId="{463F3F46-F975-4506-B56A-36D758E26422}" type="presOf" srcId="{CAAD92F6-B64A-435A-AE0A-31FD0BB5E806}" destId="{B79B5F8F-CFF0-40FE-9A1D-AE5CC2A885DA}" srcOrd="0" destOrd="0" presId="urn:microsoft.com/office/officeart/2005/8/layout/vList6"/>
    <dgm:cxn modelId="{571EA3EE-1BF1-4867-9402-77DFE5458641}" srcId="{A9977366-7785-429C-B210-FB6F5EC2FCBC}" destId="{8D082322-02E3-4F79-93FE-100427B31C50}" srcOrd="1" destOrd="0" parTransId="{A3371A53-59F0-4AFA-BEA7-768C6644BD06}" sibTransId="{316D6A62-0490-4DEA-A38B-CC351F204BBB}"/>
    <dgm:cxn modelId="{82C5064A-AAE7-4A62-A260-0068C677CEB1}" type="presOf" srcId="{8D082322-02E3-4F79-93FE-100427B31C50}" destId="{AD009331-14F0-47D4-A6BD-DF931CDE5B93}" srcOrd="0" destOrd="0" presId="urn:microsoft.com/office/officeart/2005/8/layout/vList6"/>
    <dgm:cxn modelId="{34C56B53-12BC-43F5-9810-104B6780AC84}" srcId="{8D082322-02E3-4F79-93FE-100427B31C50}" destId="{B85678E0-CCAE-427A-8DC9-CB13C9865A28}" srcOrd="0" destOrd="0" parTransId="{34229847-6488-45E9-9FF7-39FCCC8F15E3}" sibTransId="{212D2200-A3C2-4457-B1E6-EFE07315B7DB}"/>
    <dgm:cxn modelId="{489CECC7-3BA2-4516-9B52-81D4A3F1ED70}" type="presOf" srcId="{9CCAE874-3513-4939-91F4-4E86D1EA3272}" destId="{0D6DDA0C-E267-460B-AEB1-C9AF0BA5141B}" srcOrd="0" destOrd="0" presId="urn:microsoft.com/office/officeart/2005/8/layout/vList6"/>
    <dgm:cxn modelId="{EA1744BA-CDA2-4704-A441-A126C2ADF872}" type="presOf" srcId="{A9977366-7785-429C-B210-FB6F5EC2FCBC}" destId="{87EFCA8F-FB93-4B17-83AC-15F9ECAF5E73}" srcOrd="0" destOrd="0" presId="urn:microsoft.com/office/officeart/2005/8/layout/vList6"/>
    <dgm:cxn modelId="{F557D966-C2A7-4337-BA10-B06B7E205480}" srcId="{CAAD92F6-B64A-435A-AE0A-31FD0BB5E806}" destId="{C39956AC-FEEC-4723-AE89-D3611B4F639F}" srcOrd="0" destOrd="0" parTransId="{2AD76014-9C8E-4B32-94D7-C8F0D2698AB7}" sibTransId="{F1931994-54CB-4B5E-81FE-98BC06AB505D}"/>
    <dgm:cxn modelId="{BD53B1F0-9B47-48DF-AF59-1B0605926B3F}" type="presOf" srcId="{2825C26C-5545-4583-B809-670F9846B6B3}" destId="{EB60B290-F468-4C76-B197-3D21D0DA2C08}" srcOrd="0" destOrd="0" presId="urn:microsoft.com/office/officeart/2005/8/layout/vList6"/>
    <dgm:cxn modelId="{D87D87F9-C4F1-4587-BAC1-1AF21A95C6A8}" srcId="{A9977366-7785-429C-B210-FB6F5EC2FCBC}" destId="{9CCAE874-3513-4939-91F4-4E86D1EA3272}" srcOrd="2" destOrd="0" parTransId="{C36BB753-F14B-4A14-85A0-B31881161C11}" sibTransId="{B3BE1EBF-2BFA-4C37-B770-5D85440909FE}"/>
    <dgm:cxn modelId="{49428096-6E28-44A8-9E2C-CE283807714D}" type="presParOf" srcId="{87EFCA8F-FB93-4B17-83AC-15F9ECAF5E73}" destId="{C0661617-12E8-4414-8347-120A3A941A0C}" srcOrd="0" destOrd="0" presId="urn:microsoft.com/office/officeart/2005/8/layout/vList6"/>
    <dgm:cxn modelId="{6E93F66A-0D4D-4E9F-BE8A-F86ED47A356A}" type="presParOf" srcId="{C0661617-12E8-4414-8347-120A3A941A0C}" destId="{1CAE567C-D968-4F37-8946-AA6CA95E6E84}" srcOrd="0" destOrd="0" presId="urn:microsoft.com/office/officeart/2005/8/layout/vList6"/>
    <dgm:cxn modelId="{4EEF9093-4FC3-4F43-8BE5-1C4DA58A4235}" type="presParOf" srcId="{C0661617-12E8-4414-8347-120A3A941A0C}" destId="{C1CCE660-467B-46D7-8072-8BB7C2D30F3D}" srcOrd="1" destOrd="0" presId="urn:microsoft.com/office/officeart/2005/8/layout/vList6"/>
    <dgm:cxn modelId="{E899222B-A910-4DE3-944F-46D9677B8630}" type="presParOf" srcId="{87EFCA8F-FB93-4B17-83AC-15F9ECAF5E73}" destId="{D14838F4-E5D0-4B0D-BDCB-15BA0BA53DC3}" srcOrd="1" destOrd="0" presId="urn:microsoft.com/office/officeart/2005/8/layout/vList6"/>
    <dgm:cxn modelId="{9E0043BF-A813-4427-9770-E51ECF6427ED}" type="presParOf" srcId="{87EFCA8F-FB93-4B17-83AC-15F9ECAF5E73}" destId="{7DF811B6-BF82-4B61-BEF6-C2E52A42AF8C}" srcOrd="2" destOrd="0" presId="urn:microsoft.com/office/officeart/2005/8/layout/vList6"/>
    <dgm:cxn modelId="{DB1218AB-21DE-48D2-AEAF-57D234A3198F}" type="presParOf" srcId="{7DF811B6-BF82-4B61-BEF6-C2E52A42AF8C}" destId="{AD009331-14F0-47D4-A6BD-DF931CDE5B93}" srcOrd="0" destOrd="0" presId="urn:microsoft.com/office/officeart/2005/8/layout/vList6"/>
    <dgm:cxn modelId="{4822B28E-B034-4167-A9E1-1FB27A12734A}" type="presParOf" srcId="{7DF811B6-BF82-4B61-BEF6-C2E52A42AF8C}" destId="{7C89FC83-A1F7-415B-B41D-DF0F9B9B31EF}" srcOrd="1" destOrd="0" presId="urn:microsoft.com/office/officeart/2005/8/layout/vList6"/>
    <dgm:cxn modelId="{0EF800AC-4FDC-4212-B368-A4A59879DEDB}" type="presParOf" srcId="{87EFCA8F-FB93-4B17-83AC-15F9ECAF5E73}" destId="{5BEE679C-316F-46AB-B473-229D73DEE0F4}" srcOrd="3" destOrd="0" presId="urn:microsoft.com/office/officeart/2005/8/layout/vList6"/>
    <dgm:cxn modelId="{DBB20A0E-3B7C-4343-8D5F-46012D4016ED}" type="presParOf" srcId="{87EFCA8F-FB93-4B17-83AC-15F9ECAF5E73}" destId="{AA319BAA-230A-4E05-8E3F-EE733494BC87}" srcOrd="4" destOrd="0" presId="urn:microsoft.com/office/officeart/2005/8/layout/vList6"/>
    <dgm:cxn modelId="{F3F2D92D-672D-4C04-B34D-EE3926D0313A}" type="presParOf" srcId="{AA319BAA-230A-4E05-8E3F-EE733494BC87}" destId="{0D6DDA0C-E267-460B-AEB1-C9AF0BA5141B}" srcOrd="0" destOrd="0" presId="urn:microsoft.com/office/officeart/2005/8/layout/vList6"/>
    <dgm:cxn modelId="{7A53A082-8CF7-494D-9005-4EE158F5056A}" type="presParOf" srcId="{AA319BAA-230A-4E05-8E3F-EE733494BC87}" destId="{EB60B290-F468-4C76-B197-3D21D0DA2C08}" srcOrd="1" destOrd="0" presId="urn:microsoft.com/office/officeart/2005/8/layout/vList6"/>
    <dgm:cxn modelId="{BB2D4B79-447A-4DB5-ADFF-D343985106F8}" type="presParOf" srcId="{87EFCA8F-FB93-4B17-83AC-15F9ECAF5E73}" destId="{EF82125A-34D4-480E-AFEE-86411CFC797C}" srcOrd="5" destOrd="0" presId="urn:microsoft.com/office/officeart/2005/8/layout/vList6"/>
    <dgm:cxn modelId="{E5D8C47E-7BFB-498F-B3D1-833DF66B2C1B}" type="presParOf" srcId="{87EFCA8F-FB93-4B17-83AC-15F9ECAF5E73}" destId="{4E6DF981-A0C5-4BAA-B013-60EC1A1DB3FC}" srcOrd="6" destOrd="0" presId="urn:microsoft.com/office/officeart/2005/8/layout/vList6"/>
    <dgm:cxn modelId="{2E130CE8-C260-4929-B5AC-C4BE2D38E589}" type="presParOf" srcId="{4E6DF981-A0C5-4BAA-B013-60EC1A1DB3FC}" destId="{B79B5F8F-CFF0-40FE-9A1D-AE5CC2A885DA}" srcOrd="0" destOrd="0" presId="urn:microsoft.com/office/officeart/2005/8/layout/vList6"/>
    <dgm:cxn modelId="{DC33F42B-67E2-48B0-B5EB-68344D9BAE76}" type="presParOf" srcId="{4E6DF981-A0C5-4BAA-B013-60EC1A1DB3FC}" destId="{819A3F16-9787-4D69-8B22-3A93B2B1C53A}"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1DBE21-3E6B-44FB-822E-FADEDBE52B66}" type="doc">
      <dgm:prSet loTypeId="urn:microsoft.com/office/officeart/2005/8/layout/hProcess4" loCatId="process" qsTypeId="urn:microsoft.com/office/officeart/2005/8/quickstyle/simple1" qsCatId="simple" csTypeId="urn:microsoft.com/office/officeart/2005/8/colors/accent2_2" csCatId="accent2" phldr="1"/>
      <dgm:spPr/>
      <dgm:t>
        <a:bodyPr/>
        <a:lstStyle/>
        <a:p>
          <a:endParaRPr lang="en-US"/>
        </a:p>
      </dgm:t>
    </dgm:pt>
    <dgm:pt modelId="{85817418-444A-47BA-A5BA-1CDB941C9F23}">
      <dgm:prSet phldrT="[Text]"/>
      <dgm:spPr/>
      <dgm:t>
        <a:bodyPr/>
        <a:lstStyle/>
        <a:p>
          <a:r>
            <a:rPr lang="en-US" dirty="0" smtClean="0"/>
            <a:t>Consumer Complaint via: Toll Free Number email or letter</a:t>
          </a:r>
          <a:endParaRPr lang="en-US" dirty="0"/>
        </a:p>
      </dgm:t>
    </dgm:pt>
    <dgm:pt modelId="{40F63ABA-642E-41C3-964F-F248FC7216CD}" type="parTrans" cxnId="{76D10FEA-4073-438B-A5BC-500771D781ED}">
      <dgm:prSet/>
      <dgm:spPr/>
      <dgm:t>
        <a:bodyPr/>
        <a:lstStyle/>
        <a:p>
          <a:endParaRPr lang="en-US"/>
        </a:p>
      </dgm:t>
    </dgm:pt>
    <dgm:pt modelId="{4C6C4503-E4B5-45EC-8C0D-80A0B7B7E10C}" type="sibTrans" cxnId="{76D10FEA-4073-438B-A5BC-500771D781ED}">
      <dgm:prSet/>
      <dgm:spPr/>
      <dgm:t>
        <a:bodyPr/>
        <a:lstStyle/>
        <a:p>
          <a:endParaRPr lang="en-US" dirty="0"/>
        </a:p>
      </dgm:t>
    </dgm:pt>
    <dgm:pt modelId="{DC889EF4-3FE6-4A1B-A395-29F6227D1F66}">
      <dgm:prSet phldrT="[Text]"/>
      <dgm:spPr/>
      <dgm:t>
        <a:bodyPr/>
        <a:lstStyle/>
        <a:p>
          <a:r>
            <a:rPr lang="en-US" dirty="0" smtClean="0"/>
            <a:t>Consumer should be interviewed during initial contact</a:t>
          </a:r>
          <a:endParaRPr lang="en-US" dirty="0"/>
        </a:p>
      </dgm:t>
    </dgm:pt>
    <dgm:pt modelId="{88D20B61-4E35-45F0-9B57-AB1FC11CAD3D}" type="parTrans" cxnId="{EAE58118-6275-43B6-A5DA-3978F968DC07}">
      <dgm:prSet/>
      <dgm:spPr/>
      <dgm:t>
        <a:bodyPr/>
        <a:lstStyle/>
        <a:p>
          <a:endParaRPr lang="en-US"/>
        </a:p>
      </dgm:t>
    </dgm:pt>
    <dgm:pt modelId="{F0EA0D90-F613-4848-83BE-D3864523F120}" type="sibTrans" cxnId="{EAE58118-6275-43B6-A5DA-3978F968DC07}">
      <dgm:prSet/>
      <dgm:spPr/>
      <dgm:t>
        <a:bodyPr/>
        <a:lstStyle/>
        <a:p>
          <a:endParaRPr lang="en-US"/>
        </a:p>
      </dgm:t>
    </dgm:pt>
    <dgm:pt modelId="{D32B95AB-D695-4882-B00A-A2097E1DE545}">
      <dgm:prSet phldrT="[Text]"/>
      <dgm:spPr/>
      <dgm:t>
        <a:bodyPr/>
        <a:lstStyle/>
        <a:p>
          <a:r>
            <a:rPr lang="en-US" dirty="0" smtClean="0"/>
            <a:t>A questionnaire should sent to the consumer</a:t>
          </a:r>
          <a:endParaRPr lang="en-US" dirty="0"/>
        </a:p>
      </dgm:t>
    </dgm:pt>
    <dgm:pt modelId="{44C39F6A-A13C-44D3-9EF3-2E8BE95355E8}" type="parTrans" cxnId="{DE3BB3B8-CE12-4200-A3C7-E1D7ADC391CD}">
      <dgm:prSet/>
      <dgm:spPr/>
      <dgm:t>
        <a:bodyPr/>
        <a:lstStyle/>
        <a:p>
          <a:endParaRPr lang="en-US"/>
        </a:p>
      </dgm:t>
    </dgm:pt>
    <dgm:pt modelId="{85D3CABE-7F62-45A4-AC27-05D271A53E2B}" type="sibTrans" cxnId="{DE3BB3B8-CE12-4200-A3C7-E1D7ADC391CD}">
      <dgm:prSet/>
      <dgm:spPr/>
      <dgm:t>
        <a:bodyPr/>
        <a:lstStyle/>
        <a:p>
          <a:endParaRPr lang="en-US"/>
        </a:p>
      </dgm:t>
    </dgm:pt>
    <dgm:pt modelId="{C871C018-7B5E-40F0-BDB0-8B5F5AA8E46A}">
      <dgm:prSet phldrT="[Text]"/>
      <dgm:spPr/>
      <dgm:t>
        <a:bodyPr/>
        <a:lstStyle/>
        <a:p>
          <a:r>
            <a:rPr lang="en-US" dirty="0" smtClean="0"/>
            <a:t>Consumer Complaint processed through to Resolution</a:t>
          </a:r>
          <a:endParaRPr lang="en-US" dirty="0"/>
        </a:p>
      </dgm:t>
    </dgm:pt>
    <dgm:pt modelId="{28E9E728-4231-4F1F-9398-DA2F292B5336}" type="parTrans" cxnId="{D7FA894D-6F38-4CA1-A27A-5B41B77D429B}">
      <dgm:prSet/>
      <dgm:spPr/>
      <dgm:t>
        <a:bodyPr/>
        <a:lstStyle/>
        <a:p>
          <a:endParaRPr lang="en-US"/>
        </a:p>
      </dgm:t>
    </dgm:pt>
    <dgm:pt modelId="{6D56D0AD-3D4C-4A87-93F1-7AE793D87DB1}" type="sibTrans" cxnId="{D7FA894D-6F38-4CA1-A27A-5B41B77D429B}">
      <dgm:prSet/>
      <dgm:spPr/>
      <dgm:t>
        <a:bodyPr/>
        <a:lstStyle/>
        <a:p>
          <a:endParaRPr lang="en-US" dirty="0"/>
        </a:p>
      </dgm:t>
    </dgm:pt>
    <dgm:pt modelId="{773ED360-6614-45F9-BDED-E0D76C8C870B}">
      <dgm:prSet phldrT="[Text]"/>
      <dgm:spPr/>
      <dgm:t>
        <a:bodyPr/>
        <a:lstStyle/>
        <a:p>
          <a:r>
            <a:rPr lang="en-US" dirty="0" smtClean="0"/>
            <a:t>Questionnaire is summarized –solution recommended</a:t>
          </a:r>
          <a:endParaRPr lang="en-US" dirty="0"/>
        </a:p>
      </dgm:t>
    </dgm:pt>
    <dgm:pt modelId="{1D94756B-A44A-4B8B-8275-96078BC4C6AF}" type="parTrans" cxnId="{BE579B84-0811-4DDC-8167-749F46A6BB19}">
      <dgm:prSet/>
      <dgm:spPr/>
      <dgm:t>
        <a:bodyPr/>
        <a:lstStyle/>
        <a:p>
          <a:endParaRPr lang="en-US"/>
        </a:p>
      </dgm:t>
    </dgm:pt>
    <dgm:pt modelId="{C1CB95E1-81BA-4B27-B1EA-062A6AFA793B}" type="sibTrans" cxnId="{BE579B84-0811-4DDC-8167-749F46A6BB19}">
      <dgm:prSet/>
      <dgm:spPr/>
      <dgm:t>
        <a:bodyPr/>
        <a:lstStyle/>
        <a:p>
          <a:endParaRPr lang="en-US"/>
        </a:p>
      </dgm:t>
    </dgm:pt>
    <dgm:pt modelId="{D8368A37-0F6B-4E8D-8686-245A47443E00}">
      <dgm:prSet phldrT="[Text]"/>
      <dgm:spPr/>
      <dgm:t>
        <a:bodyPr/>
        <a:lstStyle/>
        <a:p>
          <a:r>
            <a:rPr lang="en-US" dirty="0" smtClean="0"/>
            <a:t>Consumer transferred to Insurance Company for further handling</a:t>
          </a:r>
          <a:endParaRPr lang="en-US" dirty="0"/>
        </a:p>
      </dgm:t>
    </dgm:pt>
    <dgm:pt modelId="{DCB802EF-225C-4924-B939-4481F27ED0EB}" type="parTrans" cxnId="{53C87B77-9C31-48D6-BCF8-C35EF5CD27B7}">
      <dgm:prSet/>
      <dgm:spPr/>
      <dgm:t>
        <a:bodyPr/>
        <a:lstStyle/>
        <a:p>
          <a:endParaRPr lang="en-US"/>
        </a:p>
      </dgm:t>
    </dgm:pt>
    <dgm:pt modelId="{F65E9DD1-8D8B-41BA-BD72-FC72B77FBE74}" type="sibTrans" cxnId="{53C87B77-9C31-48D6-BCF8-C35EF5CD27B7}">
      <dgm:prSet/>
      <dgm:spPr/>
      <dgm:t>
        <a:bodyPr/>
        <a:lstStyle/>
        <a:p>
          <a:endParaRPr lang="en-US"/>
        </a:p>
      </dgm:t>
    </dgm:pt>
    <dgm:pt modelId="{834E3D94-1E78-49B0-9848-B54F7B8B3C3D}">
      <dgm:prSet phldrT="[Text]" custT="1"/>
      <dgm:spPr/>
      <dgm:t>
        <a:bodyPr/>
        <a:lstStyle/>
        <a:p>
          <a:r>
            <a:rPr lang="en-US" sz="1200" dirty="0" smtClean="0"/>
            <a:t>If consumer does not accept proposed resolution then file is sent to insurance company.</a:t>
          </a:r>
          <a:endParaRPr lang="en-US" sz="1200" dirty="0"/>
        </a:p>
      </dgm:t>
    </dgm:pt>
    <dgm:pt modelId="{E5F92BE9-80A4-4768-ADD3-242D32545495}" type="parTrans" cxnId="{117D2923-EC04-4ECD-8925-DCBFC1399B32}">
      <dgm:prSet/>
      <dgm:spPr/>
      <dgm:t>
        <a:bodyPr/>
        <a:lstStyle/>
        <a:p>
          <a:endParaRPr lang="en-US"/>
        </a:p>
      </dgm:t>
    </dgm:pt>
    <dgm:pt modelId="{98051E4E-7F1E-4910-8BD6-9B68DDBAC03A}" type="sibTrans" cxnId="{117D2923-EC04-4ECD-8925-DCBFC1399B32}">
      <dgm:prSet/>
      <dgm:spPr/>
      <dgm:t>
        <a:bodyPr/>
        <a:lstStyle/>
        <a:p>
          <a:endParaRPr lang="en-US"/>
        </a:p>
      </dgm:t>
    </dgm:pt>
    <dgm:pt modelId="{3A5438AB-4D6C-4358-9E5F-6AB3291C79D8}">
      <dgm:prSet phldrT="[Text]" custT="1"/>
      <dgm:spPr/>
      <dgm:t>
        <a:bodyPr/>
        <a:lstStyle/>
        <a:p>
          <a:r>
            <a:rPr lang="en-US" sz="1200" dirty="0" smtClean="0"/>
            <a:t>We work with the assigned adjuster to assist with product knowledge and resolution options.</a:t>
          </a:r>
          <a:endParaRPr lang="en-US" sz="1200" dirty="0"/>
        </a:p>
      </dgm:t>
    </dgm:pt>
    <dgm:pt modelId="{02B00C16-2B2A-4DA1-B059-D325917F16B3}" type="parTrans" cxnId="{6FCE9172-1700-4066-A0A3-4407093B8DDC}">
      <dgm:prSet/>
      <dgm:spPr/>
      <dgm:t>
        <a:bodyPr/>
        <a:lstStyle/>
        <a:p>
          <a:endParaRPr lang="en-US"/>
        </a:p>
      </dgm:t>
    </dgm:pt>
    <dgm:pt modelId="{7A9495FF-C7E7-4C14-84C3-6D10842F6EC1}" type="sibTrans" cxnId="{6FCE9172-1700-4066-A0A3-4407093B8DDC}">
      <dgm:prSet/>
      <dgm:spPr/>
      <dgm:t>
        <a:bodyPr/>
        <a:lstStyle/>
        <a:p>
          <a:endParaRPr lang="en-US"/>
        </a:p>
      </dgm:t>
    </dgm:pt>
    <dgm:pt modelId="{B8B4D5EF-91EA-49E6-8DBF-40363B8CCEC0}">
      <dgm:prSet phldrT="[Text]"/>
      <dgm:spPr/>
      <dgm:t>
        <a:bodyPr/>
        <a:lstStyle/>
        <a:p>
          <a:r>
            <a:rPr lang="en-US" dirty="0" smtClean="0"/>
            <a:t>If accepted release is sent and received.</a:t>
          </a:r>
          <a:endParaRPr lang="en-US" dirty="0"/>
        </a:p>
      </dgm:t>
    </dgm:pt>
    <dgm:pt modelId="{84A8323B-36E9-42BB-9E71-A972B98FC862}" type="parTrans" cxnId="{D22606B3-F2EC-4981-8707-3CF71BEFBCC5}">
      <dgm:prSet/>
      <dgm:spPr/>
      <dgm:t>
        <a:bodyPr/>
        <a:lstStyle/>
        <a:p>
          <a:endParaRPr lang="en-US"/>
        </a:p>
      </dgm:t>
    </dgm:pt>
    <dgm:pt modelId="{F89E8CB1-5EF5-4D59-9BA0-BCA263829251}" type="sibTrans" cxnId="{D22606B3-F2EC-4981-8707-3CF71BEFBCC5}">
      <dgm:prSet/>
      <dgm:spPr/>
      <dgm:t>
        <a:bodyPr/>
        <a:lstStyle/>
        <a:p>
          <a:endParaRPr lang="en-US"/>
        </a:p>
      </dgm:t>
    </dgm:pt>
    <dgm:pt modelId="{303612BA-1B55-443F-9AB7-9E72EE9608CE}">
      <dgm:prSet phldrT="[Text]"/>
      <dgm:spPr/>
      <dgm:t>
        <a:bodyPr/>
        <a:lstStyle/>
        <a:p>
          <a:endParaRPr lang="en-US" dirty="0"/>
        </a:p>
      </dgm:t>
    </dgm:pt>
    <dgm:pt modelId="{08002B0F-4FB5-4CF5-AAFD-2B1D512C4C6C}" type="parTrans" cxnId="{F202257E-05F1-4D6F-A7D6-1D1F95F40645}">
      <dgm:prSet/>
      <dgm:spPr/>
      <dgm:t>
        <a:bodyPr/>
        <a:lstStyle/>
        <a:p>
          <a:endParaRPr lang="en-US"/>
        </a:p>
      </dgm:t>
    </dgm:pt>
    <dgm:pt modelId="{826409E5-9DFB-43C9-AF21-4BDEEE802E3D}" type="sibTrans" cxnId="{F202257E-05F1-4D6F-A7D6-1D1F95F40645}">
      <dgm:prSet/>
      <dgm:spPr/>
      <dgm:t>
        <a:bodyPr/>
        <a:lstStyle/>
        <a:p>
          <a:endParaRPr lang="en-US"/>
        </a:p>
      </dgm:t>
    </dgm:pt>
    <dgm:pt modelId="{F3BED6D4-476A-4565-AE5E-ABB23001E173}">
      <dgm:prSet phldrT="[Text]"/>
      <dgm:spPr/>
      <dgm:t>
        <a:bodyPr/>
        <a:lstStyle/>
        <a:p>
          <a:r>
            <a:rPr lang="en-US" dirty="0" smtClean="0"/>
            <a:t>Consumer contacted – proposed resolution offered</a:t>
          </a:r>
          <a:endParaRPr lang="en-US" dirty="0"/>
        </a:p>
      </dgm:t>
    </dgm:pt>
    <dgm:pt modelId="{279FE413-51C0-41C4-92C5-622C831C9968}" type="parTrans" cxnId="{B3F85A36-11D5-4E62-B5F1-A1224556E026}">
      <dgm:prSet/>
      <dgm:spPr/>
      <dgm:t>
        <a:bodyPr/>
        <a:lstStyle/>
        <a:p>
          <a:endParaRPr lang="en-US"/>
        </a:p>
      </dgm:t>
    </dgm:pt>
    <dgm:pt modelId="{7112EB6E-2509-4124-9CFF-C2CF11BCE631}" type="sibTrans" cxnId="{B3F85A36-11D5-4E62-B5F1-A1224556E026}">
      <dgm:prSet/>
      <dgm:spPr/>
      <dgm:t>
        <a:bodyPr/>
        <a:lstStyle/>
        <a:p>
          <a:endParaRPr lang="en-US"/>
        </a:p>
      </dgm:t>
    </dgm:pt>
    <dgm:pt modelId="{425FEC69-6201-4E06-8519-711098D0A52E}">
      <dgm:prSet phldrT="[Text]"/>
      <dgm:spPr/>
      <dgm:t>
        <a:bodyPr/>
        <a:lstStyle/>
        <a:p>
          <a:endParaRPr lang="en-US" dirty="0"/>
        </a:p>
      </dgm:t>
    </dgm:pt>
    <dgm:pt modelId="{FB94D20F-1695-4360-A5B7-32DB92FBEDC6}" type="parTrans" cxnId="{2F12384C-38E7-4F39-A19E-A9D4E0868580}">
      <dgm:prSet/>
      <dgm:spPr/>
      <dgm:t>
        <a:bodyPr/>
        <a:lstStyle/>
        <a:p>
          <a:endParaRPr lang="en-US"/>
        </a:p>
      </dgm:t>
    </dgm:pt>
    <dgm:pt modelId="{226E3556-8464-4D07-8355-AF855AE38643}" type="sibTrans" cxnId="{2F12384C-38E7-4F39-A19E-A9D4E0868580}">
      <dgm:prSet/>
      <dgm:spPr/>
      <dgm:t>
        <a:bodyPr/>
        <a:lstStyle/>
        <a:p>
          <a:endParaRPr lang="en-US"/>
        </a:p>
      </dgm:t>
    </dgm:pt>
    <dgm:pt modelId="{238EEC27-2491-4BC6-B2BE-EAA420A9C251}">
      <dgm:prSet phldrT="[Text]"/>
      <dgm:spPr/>
      <dgm:t>
        <a:bodyPr/>
        <a:lstStyle/>
        <a:p>
          <a:endParaRPr lang="en-US" dirty="0"/>
        </a:p>
      </dgm:t>
    </dgm:pt>
    <dgm:pt modelId="{F66C8AFF-E986-4FF3-8C2A-1021FACDD479}" type="parTrans" cxnId="{A6721723-A719-47E3-81D8-E6409D447FDF}">
      <dgm:prSet/>
      <dgm:spPr/>
      <dgm:t>
        <a:bodyPr/>
        <a:lstStyle/>
        <a:p>
          <a:endParaRPr lang="en-US"/>
        </a:p>
      </dgm:t>
    </dgm:pt>
    <dgm:pt modelId="{73DFB007-9E2E-403B-A6A4-9A41E7A9D970}" type="sibTrans" cxnId="{A6721723-A719-47E3-81D8-E6409D447FDF}">
      <dgm:prSet/>
      <dgm:spPr/>
      <dgm:t>
        <a:bodyPr/>
        <a:lstStyle/>
        <a:p>
          <a:endParaRPr lang="en-US"/>
        </a:p>
      </dgm:t>
    </dgm:pt>
    <dgm:pt modelId="{52BE7F7C-C0A6-4487-A087-023BC8A22298}">
      <dgm:prSet phldrT="[Text]" custT="1"/>
      <dgm:spPr/>
      <dgm:t>
        <a:bodyPr/>
        <a:lstStyle/>
        <a:p>
          <a:endParaRPr lang="en-US" sz="1200" dirty="0"/>
        </a:p>
      </dgm:t>
    </dgm:pt>
    <dgm:pt modelId="{59257BA0-6743-4C1F-87C1-13F6712F67C6}" type="parTrans" cxnId="{C1B328E1-D056-404E-AD29-76EB24CF5EED}">
      <dgm:prSet/>
      <dgm:spPr/>
      <dgm:t>
        <a:bodyPr/>
        <a:lstStyle/>
        <a:p>
          <a:endParaRPr lang="en-US"/>
        </a:p>
      </dgm:t>
    </dgm:pt>
    <dgm:pt modelId="{03F3C28B-8CC2-4D3E-85FF-E9B83C6467D3}" type="sibTrans" cxnId="{C1B328E1-D056-404E-AD29-76EB24CF5EED}">
      <dgm:prSet/>
      <dgm:spPr/>
      <dgm:t>
        <a:bodyPr/>
        <a:lstStyle/>
        <a:p>
          <a:endParaRPr lang="en-US"/>
        </a:p>
      </dgm:t>
    </dgm:pt>
    <dgm:pt modelId="{B9F7BA3C-4654-46E4-98CC-335C67A5DC5E}" type="pres">
      <dgm:prSet presAssocID="{CB1DBE21-3E6B-44FB-822E-FADEDBE52B66}" presName="Name0" presStyleCnt="0">
        <dgm:presLayoutVars>
          <dgm:dir/>
          <dgm:animLvl val="lvl"/>
          <dgm:resizeHandles val="exact"/>
        </dgm:presLayoutVars>
      </dgm:prSet>
      <dgm:spPr/>
      <dgm:t>
        <a:bodyPr/>
        <a:lstStyle/>
        <a:p>
          <a:endParaRPr lang="en-US"/>
        </a:p>
      </dgm:t>
    </dgm:pt>
    <dgm:pt modelId="{4466D676-D05A-4C57-B0FD-1B1B8957EDE9}" type="pres">
      <dgm:prSet presAssocID="{CB1DBE21-3E6B-44FB-822E-FADEDBE52B66}" presName="tSp" presStyleCnt="0"/>
      <dgm:spPr/>
      <dgm:t>
        <a:bodyPr/>
        <a:lstStyle/>
        <a:p>
          <a:endParaRPr lang="en-US"/>
        </a:p>
      </dgm:t>
    </dgm:pt>
    <dgm:pt modelId="{D730B914-903E-4234-9B95-412AD669C470}" type="pres">
      <dgm:prSet presAssocID="{CB1DBE21-3E6B-44FB-822E-FADEDBE52B66}" presName="bSp" presStyleCnt="0"/>
      <dgm:spPr/>
      <dgm:t>
        <a:bodyPr/>
        <a:lstStyle/>
        <a:p>
          <a:endParaRPr lang="en-US"/>
        </a:p>
      </dgm:t>
    </dgm:pt>
    <dgm:pt modelId="{42C5136A-1273-4485-B283-5500FD553937}" type="pres">
      <dgm:prSet presAssocID="{CB1DBE21-3E6B-44FB-822E-FADEDBE52B66}" presName="process" presStyleCnt="0"/>
      <dgm:spPr/>
      <dgm:t>
        <a:bodyPr/>
        <a:lstStyle/>
        <a:p>
          <a:endParaRPr lang="en-US"/>
        </a:p>
      </dgm:t>
    </dgm:pt>
    <dgm:pt modelId="{342242A6-5A21-4318-B53B-0A94AB325F61}" type="pres">
      <dgm:prSet presAssocID="{85817418-444A-47BA-A5BA-1CDB941C9F23}" presName="composite1" presStyleCnt="0"/>
      <dgm:spPr/>
      <dgm:t>
        <a:bodyPr/>
        <a:lstStyle/>
        <a:p>
          <a:endParaRPr lang="en-US"/>
        </a:p>
      </dgm:t>
    </dgm:pt>
    <dgm:pt modelId="{1287F4C9-5C42-44F0-A3A3-B0FBFFED976B}" type="pres">
      <dgm:prSet presAssocID="{85817418-444A-47BA-A5BA-1CDB941C9F23}" presName="dummyNode1" presStyleLbl="node1" presStyleIdx="0" presStyleCnt="3"/>
      <dgm:spPr/>
      <dgm:t>
        <a:bodyPr/>
        <a:lstStyle/>
        <a:p>
          <a:endParaRPr lang="en-US"/>
        </a:p>
      </dgm:t>
    </dgm:pt>
    <dgm:pt modelId="{B57D40B8-94C7-4892-B375-3D5DD04AC1E6}" type="pres">
      <dgm:prSet presAssocID="{85817418-444A-47BA-A5BA-1CDB941C9F23}" presName="childNode1" presStyleLbl="bgAcc1" presStyleIdx="0" presStyleCnt="3" custScaleY="104619">
        <dgm:presLayoutVars>
          <dgm:bulletEnabled val="1"/>
        </dgm:presLayoutVars>
      </dgm:prSet>
      <dgm:spPr/>
      <dgm:t>
        <a:bodyPr/>
        <a:lstStyle/>
        <a:p>
          <a:endParaRPr lang="en-US"/>
        </a:p>
      </dgm:t>
    </dgm:pt>
    <dgm:pt modelId="{825CA56C-6D70-48C2-879F-148398F3F6C9}" type="pres">
      <dgm:prSet presAssocID="{85817418-444A-47BA-A5BA-1CDB941C9F23}" presName="childNode1tx" presStyleLbl="bgAcc1" presStyleIdx="0" presStyleCnt="3">
        <dgm:presLayoutVars>
          <dgm:bulletEnabled val="1"/>
        </dgm:presLayoutVars>
      </dgm:prSet>
      <dgm:spPr/>
      <dgm:t>
        <a:bodyPr/>
        <a:lstStyle/>
        <a:p>
          <a:endParaRPr lang="en-US"/>
        </a:p>
      </dgm:t>
    </dgm:pt>
    <dgm:pt modelId="{7AD34476-738A-48D3-98DA-252F8678BF72}" type="pres">
      <dgm:prSet presAssocID="{85817418-444A-47BA-A5BA-1CDB941C9F23}" presName="parentNode1" presStyleLbl="node1" presStyleIdx="0" presStyleCnt="3">
        <dgm:presLayoutVars>
          <dgm:chMax val="1"/>
          <dgm:bulletEnabled val="1"/>
        </dgm:presLayoutVars>
      </dgm:prSet>
      <dgm:spPr/>
      <dgm:t>
        <a:bodyPr/>
        <a:lstStyle/>
        <a:p>
          <a:endParaRPr lang="en-US"/>
        </a:p>
      </dgm:t>
    </dgm:pt>
    <dgm:pt modelId="{0877A955-8E87-46EA-B2D0-F705AA3EBE78}" type="pres">
      <dgm:prSet presAssocID="{85817418-444A-47BA-A5BA-1CDB941C9F23}" presName="connSite1" presStyleCnt="0"/>
      <dgm:spPr/>
      <dgm:t>
        <a:bodyPr/>
        <a:lstStyle/>
        <a:p>
          <a:endParaRPr lang="en-US"/>
        </a:p>
      </dgm:t>
    </dgm:pt>
    <dgm:pt modelId="{E2010A6C-0114-4D4C-89C9-61833A70E6E9}" type="pres">
      <dgm:prSet presAssocID="{4C6C4503-E4B5-45EC-8C0D-80A0B7B7E10C}" presName="Name9" presStyleLbl="sibTrans2D1" presStyleIdx="0" presStyleCnt="2"/>
      <dgm:spPr/>
      <dgm:t>
        <a:bodyPr/>
        <a:lstStyle/>
        <a:p>
          <a:endParaRPr lang="en-US"/>
        </a:p>
      </dgm:t>
    </dgm:pt>
    <dgm:pt modelId="{857E8886-A932-4F16-8610-32D21DA728C2}" type="pres">
      <dgm:prSet presAssocID="{C871C018-7B5E-40F0-BDB0-8B5F5AA8E46A}" presName="composite2" presStyleCnt="0"/>
      <dgm:spPr/>
      <dgm:t>
        <a:bodyPr/>
        <a:lstStyle/>
        <a:p>
          <a:endParaRPr lang="en-US"/>
        </a:p>
      </dgm:t>
    </dgm:pt>
    <dgm:pt modelId="{20EB42C4-3849-45D6-B6AB-C9A4D68705B6}" type="pres">
      <dgm:prSet presAssocID="{C871C018-7B5E-40F0-BDB0-8B5F5AA8E46A}" presName="dummyNode2" presStyleLbl="node1" presStyleIdx="0" presStyleCnt="3"/>
      <dgm:spPr/>
      <dgm:t>
        <a:bodyPr/>
        <a:lstStyle/>
        <a:p>
          <a:endParaRPr lang="en-US"/>
        </a:p>
      </dgm:t>
    </dgm:pt>
    <dgm:pt modelId="{BFEEE390-2B1A-49CA-A4CC-C61834705178}" type="pres">
      <dgm:prSet presAssocID="{C871C018-7B5E-40F0-BDB0-8B5F5AA8E46A}" presName="childNode2" presStyleLbl="bgAcc1" presStyleIdx="1" presStyleCnt="3" custScaleY="112215" custLinFactNeighborY="16">
        <dgm:presLayoutVars>
          <dgm:bulletEnabled val="1"/>
        </dgm:presLayoutVars>
      </dgm:prSet>
      <dgm:spPr/>
      <dgm:t>
        <a:bodyPr/>
        <a:lstStyle/>
        <a:p>
          <a:endParaRPr lang="en-US"/>
        </a:p>
      </dgm:t>
    </dgm:pt>
    <dgm:pt modelId="{1F254377-2EB0-41E5-BA8B-5750F9BBA84B}" type="pres">
      <dgm:prSet presAssocID="{C871C018-7B5E-40F0-BDB0-8B5F5AA8E46A}" presName="childNode2tx" presStyleLbl="bgAcc1" presStyleIdx="1" presStyleCnt="3">
        <dgm:presLayoutVars>
          <dgm:bulletEnabled val="1"/>
        </dgm:presLayoutVars>
      </dgm:prSet>
      <dgm:spPr/>
      <dgm:t>
        <a:bodyPr/>
        <a:lstStyle/>
        <a:p>
          <a:endParaRPr lang="en-US"/>
        </a:p>
      </dgm:t>
    </dgm:pt>
    <dgm:pt modelId="{B8EAF07F-7F47-4F10-8AC8-1C55E87C66E3}" type="pres">
      <dgm:prSet presAssocID="{C871C018-7B5E-40F0-BDB0-8B5F5AA8E46A}" presName="parentNode2" presStyleLbl="node1" presStyleIdx="1" presStyleCnt="3">
        <dgm:presLayoutVars>
          <dgm:chMax val="0"/>
          <dgm:bulletEnabled val="1"/>
        </dgm:presLayoutVars>
      </dgm:prSet>
      <dgm:spPr/>
      <dgm:t>
        <a:bodyPr/>
        <a:lstStyle/>
        <a:p>
          <a:endParaRPr lang="en-US"/>
        </a:p>
      </dgm:t>
    </dgm:pt>
    <dgm:pt modelId="{9AB5EB91-59A1-4125-A768-008DD6CBF989}" type="pres">
      <dgm:prSet presAssocID="{C871C018-7B5E-40F0-BDB0-8B5F5AA8E46A}" presName="connSite2" presStyleCnt="0"/>
      <dgm:spPr/>
      <dgm:t>
        <a:bodyPr/>
        <a:lstStyle/>
        <a:p>
          <a:endParaRPr lang="en-US"/>
        </a:p>
      </dgm:t>
    </dgm:pt>
    <dgm:pt modelId="{61470321-9E56-4934-B2CD-A74585873DE4}" type="pres">
      <dgm:prSet presAssocID="{6D56D0AD-3D4C-4A87-93F1-7AE793D87DB1}" presName="Name18" presStyleLbl="sibTrans2D1" presStyleIdx="1" presStyleCnt="2"/>
      <dgm:spPr/>
      <dgm:t>
        <a:bodyPr/>
        <a:lstStyle/>
        <a:p>
          <a:endParaRPr lang="en-US"/>
        </a:p>
      </dgm:t>
    </dgm:pt>
    <dgm:pt modelId="{154C7530-BE02-4C74-845F-8828E3B25B63}" type="pres">
      <dgm:prSet presAssocID="{D8368A37-0F6B-4E8D-8686-245A47443E00}" presName="composite1" presStyleCnt="0"/>
      <dgm:spPr/>
      <dgm:t>
        <a:bodyPr/>
        <a:lstStyle/>
        <a:p>
          <a:endParaRPr lang="en-US"/>
        </a:p>
      </dgm:t>
    </dgm:pt>
    <dgm:pt modelId="{292D8402-BDA9-4BC0-BFBF-FBAB8457A621}" type="pres">
      <dgm:prSet presAssocID="{D8368A37-0F6B-4E8D-8686-245A47443E00}" presName="dummyNode1" presStyleLbl="node1" presStyleIdx="1" presStyleCnt="3"/>
      <dgm:spPr/>
      <dgm:t>
        <a:bodyPr/>
        <a:lstStyle/>
        <a:p>
          <a:endParaRPr lang="en-US"/>
        </a:p>
      </dgm:t>
    </dgm:pt>
    <dgm:pt modelId="{C2A39946-377B-4708-AE50-E60C9DC07553}" type="pres">
      <dgm:prSet presAssocID="{D8368A37-0F6B-4E8D-8686-245A47443E00}" presName="childNode1" presStyleLbl="bgAcc1" presStyleIdx="2" presStyleCnt="3" custScaleY="119971">
        <dgm:presLayoutVars>
          <dgm:bulletEnabled val="1"/>
        </dgm:presLayoutVars>
      </dgm:prSet>
      <dgm:spPr/>
      <dgm:t>
        <a:bodyPr/>
        <a:lstStyle/>
        <a:p>
          <a:endParaRPr lang="en-US"/>
        </a:p>
      </dgm:t>
    </dgm:pt>
    <dgm:pt modelId="{2D1579D9-1BE1-49FF-B088-CDB5785A5649}" type="pres">
      <dgm:prSet presAssocID="{D8368A37-0F6B-4E8D-8686-245A47443E00}" presName="childNode1tx" presStyleLbl="bgAcc1" presStyleIdx="2" presStyleCnt="3">
        <dgm:presLayoutVars>
          <dgm:bulletEnabled val="1"/>
        </dgm:presLayoutVars>
      </dgm:prSet>
      <dgm:spPr/>
      <dgm:t>
        <a:bodyPr/>
        <a:lstStyle/>
        <a:p>
          <a:endParaRPr lang="en-US"/>
        </a:p>
      </dgm:t>
    </dgm:pt>
    <dgm:pt modelId="{C1CD4A00-8B38-41C9-88B7-8C8D030BB17D}" type="pres">
      <dgm:prSet presAssocID="{D8368A37-0F6B-4E8D-8686-245A47443E00}" presName="parentNode1" presStyleLbl="node1" presStyleIdx="2" presStyleCnt="3">
        <dgm:presLayoutVars>
          <dgm:chMax val="1"/>
          <dgm:bulletEnabled val="1"/>
        </dgm:presLayoutVars>
      </dgm:prSet>
      <dgm:spPr/>
      <dgm:t>
        <a:bodyPr/>
        <a:lstStyle/>
        <a:p>
          <a:endParaRPr lang="en-US"/>
        </a:p>
      </dgm:t>
    </dgm:pt>
    <dgm:pt modelId="{480BFE54-941E-4A2E-A7EA-EAB24AFBDE55}" type="pres">
      <dgm:prSet presAssocID="{D8368A37-0F6B-4E8D-8686-245A47443E00}" presName="connSite1" presStyleCnt="0"/>
      <dgm:spPr/>
      <dgm:t>
        <a:bodyPr/>
        <a:lstStyle/>
        <a:p>
          <a:endParaRPr lang="en-US"/>
        </a:p>
      </dgm:t>
    </dgm:pt>
  </dgm:ptLst>
  <dgm:cxnLst>
    <dgm:cxn modelId="{8D420C36-3A26-41CC-872A-320B1EA829DD}" type="presOf" srcId="{303612BA-1B55-443F-9AB7-9E72EE9608CE}" destId="{B57D40B8-94C7-4892-B375-3D5DD04AC1E6}" srcOrd="0" destOrd="1" presId="urn:microsoft.com/office/officeart/2005/8/layout/hProcess4"/>
    <dgm:cxn modelId="{7F8BC623-188B-4723-94BF-6394C092AEAA}" type="presOf" srcId="{773ED360-6614-45F9-BDED-E0D76C8C870B}" destId="{1F254377-2EB0-41E5-BA8B-5750F9BBA84B}" srcOrd="1" destOrd="0" presId="urn:microsoft.com/office/officeart/2005/8/layout/hProcess4"/>
    <dgm:cxn modelId="{7265DE11-599F-4D26-BFA0-F5019E14F2C8}" type="presOf" srcId="{425FEC69-6201-4E06-8519-711098D0A52E}" destId="{1F254377-2EB0-41E5-BA8B-5750F9BBA84B}" srcOrd="1" destOrd="1" presId="urn:microsoft.com/office/officeart/2005/8/layout/hProcess4"/>
    <dgm:cxn modelId="{CE3F4635-2CB5-4EBB-92F0-CF08576E9981}" type="presOf" srcId="{238EEC27-2491-4BC6-B2BE-EAA420A9C251}" destId="{1F254377-2EB0-41E5-BA8B-5750F9BBA84B}" srcOrd="1" destOrd="3" presId="urn:microsoft.com/office/officeart/2005/8/layout/hProcess4"/>
    <dgm:cxn modelId="{DCA1A9E5-C25F-4221-A69F-361B8895A5A1}" type="presOf" srcId="{C871C018-7B5E-40F0-BDB0-8B5F5AA8E46A}" destId="{B8EAF07F-7F47-4F10-8AC8-1C55E87C66E3}" srcOrd="0" destOrd="0" presId="urn:microsoft.com/office/officeart/2005/8/layout/hProcess4"/>
    <dgm:cxn modelId="{2F12384C-38E7-4F39-A19E-A9D4E0868580}" srcId="{C871C018-7B5E-40F0-BDB0-8B5F5AA8E46A}" destId="{425FEC69-6201-4E06-8519-711098D0A52E}" srcOrd="1" destOrd="0" parTransId="{FB94D20F-1695-4360-A5B7-32DB92FBEDC6}" sibTransId="{226E3556-8464-4D07-8355-AF855AE38643}"/>
    <dgm:cxn modelId="{4747D053-50F2-4D9D-B503-B06F150489DE}" type="presOf" srcId="{85817418-444A-47BA-A5BA-1CDB941C9F23}" destId="{7AD34476-738A-48D3-98DA-252F8678BF72}" srcOrd="0" destOrd="0" presId="urn:microsoft.com/office/officeart/2005/8/layout/hProcess4"/>
    <dgm:cxn modelId="{37F535C7-0365-44BD-9DE8-93A0E61E111E}" type="presOf" srcId="{52BE7F7C-C0A6-4487-A087-023BC8A22298}" destId="{C2A39946-377B-4708-AE50-E60C9DC07553}" srcOrd="0" destOrd="1" presId="urn:microsoft.com/office/officeart/2005/8/layout/hProcess4"/>
    <dgm:cxn modelId="{D7FA894D-6F38-4CA1-A27A-5B41B77D429B}" srcId="{CB1DBE21-3E6B-44FB-822E-FADEDBE52B66}" destId="{C871C018-7B5E-40F0-BDB0-8B5F5AA8E46A}" srcOrd="1" destOrd="0" parTransId="{28E9E728-4231-4F1F-9398-DA2F292B5336}" sibTransId="{6D56D0AD-3D4C-4A87-93F1-7AE793D87DB1}"/>
    <dgm:cxn modelId="{37F8D2BF-ADF0-426F-90EE-6A9F1F0D8BB4}" type="presOf" srcId="{CB1DBE21-3E6B-44FB-822E-FADEDBE52B66}" destId="{B9F7BA3C-4654-46E4-98CC-335C67A5DC5E}" srcOrd="0" destOrd="0" presId="urn:microsoft.com/office/officeart/2005/8/layout/hProcess4"/>
    <dgm:cxn modelId="{EAE58118-6275-43B6-A5DA-3978F968DC07}" srcId="{85817418-444A-47BA-A5BA-1CDB941C9F23}" destId="{DC889EF4-3FE6-4A1B-A395-29F6227D1F66}" srcOrd="0" destOrd="0" parTransId="{88D20B61-4E35-45F0-9B57-AB1FC11CAD3D}" sibTransId="{F0EA0D90-F613-4848-83BE-D3864523F120}"/>
    <dgm:cxn modelId="{02286EA8-6C95-4BE4-A072-F325E85D3A34}" type="presOf" srcId="{B8B4D5EF-91EA-49E6-8DBF-40363B8CCEC0}" destId="{BFEEE390-2B1A-49CA-A4CC-C61834705178}" srcOrd="0" destOrd="4" presId="urn:microsoft.com/office/officeart/2005/8/layout/hProcess4"/>
    <dgm:cxn modelId="{D22606B3-F2EC-4981-8707-3CF71BEFBCC5}" srcId="{C871C018-7B5E-40F0-BDB0-8B5F5AA8E46A}" destId="{B8B4D5EF-91EA-49E6-8DBF-40363B8CCEC0}" srcOrd="4" destOrd="0" parTransId="{84A8323B-36E9-42BB-9E71-A972B98FC862}" sibTransId="{F89E8CB1-5EF5-4D59-9BA0-BCA263829251}"/>
    <dgm:cxn modelId="{18C10908-E38C-4759-A807-F684749664C3}" type="presOf" srcId="{425FEC69-6201-4E06-8519-711098D0A52E}" destId="{BFEEE390-2B1A-49CA-A4CC-C61834705178}" srcOrd="0" destOrd="1" presId="urn:microsoft.com/office/officeart/2005/8/layout/hProcess4"/>
    <dgm:cxn modelId="{83DAD128-AE8F-4F05-A63F-D8EE678BB859}" type="presOf" srcId="{DC889EF4-3FE6-4A1B-A395-29F6227D1F66}" destId="{B57D40B8-94C7-4892-B375-3D5DD04AC1E6}" srcOrd="0" destOrd="0" presId="urn:microsoft.com/office/officeart/2005/8/layout/hProcess4"/>
    <dgm:cxn modelId="{BCAC98B2-AE88-4109-8906-6B5AA8F257A6}" type="presOf" srcId="{3A5438AB-4D6C-4358-9E5F-6AB3291C79D8}" destId="{C2A39946-377B-4708-AE50-E60C9DC07553}" srcOrd="0" destOrd="2" presId="urn:microsoft.com/office/officeart/2005/8/layout/hProcess4"/>
    <dgm:cxn modelId="{53C87B77-9C31-48D6-BCF8-C35EF5CD27B7}" srcId="{CB1DBE21-3E6B-44FB-822E-FADEDBE52B66}" destId="{D8368A37-0F6B-4E8D-8686-245A47443E00}" srcOrd="2" destOrd="0" parTransId="{DCB802EF-225C-4924-B939-4481F27ED0EB}" sibTransId="{F65E9DD1-8D8B-41BA-BD72-FC72B77FBE74}"/>
    <dgm:cxn modelId="{B0D47159-DECC-428D-8A47-B0CBC1C1048B}" type="presOf" srcId="{4C6C4503-E4B5-45EC-8C0D-80A0B7B7E10C}" destId="{E2010A6C-0114-4D4C-89C9-61833A70E6E9}" srcOrd="0" destOrd="0" presId="urn:microsoft.com/office/officeart/2005/8/layout/hProcess4"/>
    <dgm:cxn modelId="{5C2B6DF7-C606-425A-83CE-4905AA85814C}" type="presOf" srcId="{F3BED6D4-476A-4565-AE5E-ABB23001E173}" destId="{1F254377-2EB0-41E5-BA8B-5750F9BBA84B}" srcOrd="1" destOrd="2" presId="urn:microsoft.com/office/officeart/2005/8/layout/hProcess4"/>
    <dgm:cxn modelId="{117D2923-EC04-4ECD-8925-DCBFC1399B32}" srcId="{D8368A37-0F6B-4E8D-8686-245A47443E00}" destId="{834E3D94-1E78-49B0-9848-B54F7B8B3C3D}" srcOrd="0" destOrd="0" parTransId="{E5F92BE9-80A4-4768-ADD3-242D32545495}" sibTransId="{98051E4E-7F1E-4910-8BD6-9B68DDBAC03A}"/>
    <dgm:cxn modelId="{F508CCFB-075E-42EA-8A26-8F710BD5C3FC}" type="presOf" srcId="{52BE7F7C-C0A6-4487-A087-023BC8A22298}" destId="{2D1579D9-1BE1-49FF-B088-CDB5785A5649}" srcOrd="1" destOrd="1" presId="urn:microsoft.com/office/officeart/2005/8/layout/hProcess4"/>
    <dgm:cxn modelId="{419C5182-6657-478C-B5E3-AB389A258689}" type="presOf" srcId="{773ED360-6614-45F9-BDED-E0D76C8C870B}" destId="{BFEEE390-2B1A-49CA-A4CC-C61834705178}" srcOrd="0" destOrd="0" presId="urn:microsoft.com/office/officeart/2005/8/layout/hProcess4"/>
    <dgm:cxn modelId="{04B6606A-FACB-455C-8B36-37B1F39B73FE}" type="presOf" srcId="{D8368A37-0F6B-4E8D-8686-245A47443E00}" destId="{C1CD4A00-8B38-41C9-88B7-8C8D030BB17D}" srcOrd="0" destOrd="0" presId="urn:microsoft.com/office/officeart/2005/8/layout/hProcess4"/>
    <dgm:cxn modelId="{76D10FEA-4073-438B-A5BC-500771D781ED}" srcId="{CB1DBE21-3E6B-44FB-822E-FADEDBE52B66}" destId="{85817418-444A-47BA-A5BA-1CDB941C9F23}" srcOrd="0" destOrd="0" parTransId="{40F63ABA-642E-41C3-964F-F248FC7216CD}" sibTransId="{4C6C4503-E4B5-45EC-8C0D-80A0B7B7E10C}"/>
    <dgm:cxn modelId="{BBAE4B93-54BA-47DB-92E6-7A7825FFEE17}" type="presOf" srcId="{D32B95AB-D695-4882-B00A-A2097E1DE545}" destId="{825CA56C-6D70-48C2-879F-148398F3F6C9}" srcOrd="1" destOrd="2" presId="urn:microsoft.com/office/officeart/2005/8/layout/hProcess4"/>
    <dgm:cxn modelId="{C1B328E1-D056-404E-AD29-76EB24CF5EED}" srcId="{D8368A37-0F6B-4E8D-8686-245A47443E00}" destId="{52BE7F7C-C0A6-4487-A087-023BC8A22298}" srcOrd="1" destOrd="0" parTransId="{59257BA0-6743-4C1F-87C1-13F6712F67C6}" sibTransId="{03F3C28B-8CC2-4D3E-85FF-E9B83C6467D3}"/>
    <dgm:cxn modelId="{BE579B84-0811-4DDC-8167-749F46A6BB19}" srcId="{C871C018-7B5E-40F0-BDB0-8B5F5AA8E46A}" destId="{773ED360-6614-45F9-BDED-E0D76C8C870B}" srcOrd="0" destOrd="0" parTransId="{1D94756B-A44A-4B8B-8275-96078BC4C6AF}" sibTransId="{C1CB95E1-81BA-4B27-B1EA-062A6AFA793B}"/>
    <dgm:cxn modelId="{94683060-8B9F-43C6-A952-2F828583CE57}" type="presOf" srcId="{6D56D0AD-3D4C-4A87-93F1-7AE793D87DB1}" destId="{61470321-9E56-4934-B2CD-A74585873DE4}" srcOrd="0" destOrd="0" presId="urn:microsoft.com/office/officeart/2005/8/layout/hProcess4"/>
    <dgm:cxn modelId="{86135280-CD60-4B5E-91AE-4854A17F9D69}" type="presOf" srcId="{D32B95AB-D695-4882-B00A-A2097E1DE545}" destId="{B57D40B8-94C7-4892-B375-3D5DD04AC1E6}" srcOrd="0" destOrd="2" presId="urn:microsoft.com/office/officeart/2005/8/layout/hProcess4"/>
    <dgm:cxn modelId="{856E51F2-0254-4A1B-A39F-CD615D604AD1}" type="presOf" srcId="{238EEC27-2491-4BC6-B2BE-EAA420A9C251}" destId="{BFEEE390-2B1A-49CA-A4CC-C61834705178}" srcOrd="0" destOrd="3" presId="urn:microsoft.com/office/officeart/2005/8/layout/hProcess4"/>
    <dgm:cxn modelId="{1738049C-8120-4B58-8069-CB9516193ED2}" type="presOf" srcId="{B8B4D5EF-91EA-49E6-8DBF-40363B8CCEC0}" destId="{1F254377-2EB0-41E5-BA8B-5750F9BBA84B}" srcOrd="1" destOrd="4" presId="urn:microsoft.com/office/officeart/2005/8/layout/hProcess4"/>
    <dgm:cxn modelId="{96860FB1-A509-43B9-BC22-BA9B01327240}" type="presOf" srcId="{303612BA-1B55-443F-9AB7-9E72EE9608CE}" destId="{825CA56C-6D70-48C2-879F-148398F3F6C9}" srcOrd="1" destOrd="1" presId="urn:microsoft.com/office/officeart/2005/8/layout/hProcess4"/>
    <dgm:cxn modelId="{6FCE9172-1700-4066-A0A3-4407093B8DDC}" srcId="{D8368A37-0F6B-4E8D-8686-245A47443E00}" destId="{3A5438AB-4D6C-4358-9E5F-6AB3291C79D8}" srcOrd="2" destOrd="0" parTransId="{02B00C16-2B2A-4DA1-B059-D325917F16B3}" sibTransId="{7A9495FF-C7E7-4C14-84C3-6D10842F6EC1}"/>
    <dgm:cxn modelId="{6FFB0DBC-6E22-458E-91A4-0F2A33D5F915}" type="presOf" srcId="{F3BED6D4-476A-4565-AE5E-ABB23001E173}" destId="{BFEEE390-2B1A-49CA-A4CC-C61834705178}" srcOrd="0" destOrd="2" presId="urn:microsoft.com/office/officeart/2005/8/layout/hProcess4"/>
    <dgm:cxn modelId="{DE3BB3B8-CE12-4200-A3C7-E1D7ADC391CD}" srcId="{85817418-444A-47BA-A5BA-1CDB941C9F23}" destId="{D32B95AB-D695-4882-B00A-A2097E1DE545}" srcOrd="2" destOrd="0" parTransId="{44C39F6A-A13C-44D3-9EF3-2E8BE95355E8}" sibTransId="{85D3CABE-7F62-45A4-AC27-05D271A53E2B}"/>
    <dgm:cxn modelId="{CBC98E6C-8A9A-4556-A5CF-ED77554543E5}" type="presOf" srcId="{DC889EF4-3FE6-4A1B-A395-29F6227D1F66}" destId="{825CA56C-6D70-48C2-879F-148398F3F6C9}" srcOrd="1" destOrd="0" presId="urn:microsoft.com/office/officeart/2005/8/layout/hProcess4"/>
    <dgm:cxn modelId="{A6721723-A719-47E3-81D8-E6409D447FDF}" srcId="{C871C018-7B5E-40F0-BDB0-8B5F5AA8E46A}" destId="{238EEC27-2491-4BC6-B2BE-EAA420A9C251}" srcOrd="3" destOrd="0" parTransId="{F66C8AFF-E986-4FF3-8C2A-1021FACDD479}" sibTransId="{73DFB007-9E2E-403B-A6A4-9A41E7A9D970}"/>
    <dgm:cxn modelId="{865FDB7E-9FAE-4BA2-8191-F527B1558440}" type="presOf" srcId="{834E3D94-1E78-49B0-9848-B54F7B8B3C3D}" destId="{C2A39946-377B-4708-AE50-E60C9DC07553}" srcOrd="0" destOrd="0" presId="urn:microsoft.com/office/officeart/2005/8/layout/hProcess4"/>
    <dgm:cxn modelId="{025246AA-C5B9-4058-B12C-7C0B71AD9439}" type="presOf" srcId="{834E3D94-1E78-49B0-9848-B54F7B8B3C3D}" destId="{2D1579D9-1BE1-49FF-B088-CDB5785A5649}" srcOrd="1" destOrd="0" presId="urn:microsoft.com/office/officeart/2005/8/layout/hProcess4"/>
    <dgm:cxn modelId="{74477AEA-9835-4743-B37A-DCB887EA57AB}" type="presOf" srcId="{3A5438AB-4D6C-4358-9E5F-6AB3291C79D8}" destId="{2D1579D9-1BE1-49FF-B088-CDB5785A5649}" srcOrd="1" destOrd="2" presId="urn:microsoft.com/office/officeart/2005/8/layout/hProcess4"/>
    <dgm:cxn modelId="{F202257E-05F1-4D6F-A7D6-1D1F95F40645}" srcId="{85817418-444A-47BA-A5BA-1CDB941C9F23}" destId="{303612BA-1B55-443F-9AB7-9E72EE9608CE}" srcOrd="1" destOrd="0" parTransId="{08002B0F-4FB5-4CF5-AAFD-2B1D512C4C6C}" sibTransId="{826409E5-9DFB-43C9-AF21-4BDEEE802E3D}"/>
    <dgm:cxn modelId="{B3F85A36-11D5-4E62-B5F1-A1224556E026}" srcId="{C871C018-7B5E-40F0-BDB0-8B5F5AA8E46A}" destId="{F3BED6D4-476A-4565-AE5E-ABB23001E173}" srcOrd="2" destOrd="0" parTransId="{279FE413-51C0-41C4-92C5-622C831C9968}" sibTransId="{7112EB6E-2509-4124-9CFF-C2CF11BCE631}"/>
    <dgm:cxn modelId="{45BA0C57-5499-49FD-8031-F85E0CECA5B3}" type="presParOf" srcId="{B9F7BA3C-4654-46E4-98CC-335C67A5DC5E}" destId="{4466D676-D05A-4C57-B0FD-1B1B8957EDE9}" srcOrd="0" destOrd="0" presId="urn:microsoft.com/office/officeart/2005/8/layout/hProcess4"/>
    <dgm:cxn modelId="{12D826D2-5AC2-4AFC-987F-21CA6DBD6866}" type="presParOf" srcId="{B9F7BA3C-4654-46E4-98CC-335C67A5DC5E}" destId="{D730B914-903E-4234-9B95-412AD669C470}" srcOrd="1" destOrd="0" presId="urn:microsoft.com/office/officeart/2005/8/layout/hProcess4"/>
    <dgm:cxn modelId="{C2729994-8724-4775-ADC4-A689D794CF5E}" type="presParOf" srcId="{B9F7BA3C-4654-46E4-98CC-335C67A5DC5E}" destId="{42C5136A-1273-4485-B283-5500FD553937}" srcOrd="2" destOrd="0" presId="urn:microsoft.com/office/officeart/2005/8/layout/hProcess4"/>
    <dgm:cxn modelId="{1C10FE71-57D8-498B-B360-1DFA3AA24AE7}" type="presParOf" srcId="{42C5136A-1273-4485-B283-5500FD553937}" destId="{342242A6-5A21-4318-B53B-0A94AB325F61}" srcOrd="0" destOrd="0" presId="urn:microsoft.com/office/officeart/2005/8/layout/hProcess4"/>
    <dgm:cxn modelId="{55B26A36-0092-4EF6-B8C2-1A7A507983AE}" type="presParOf" srcId="{342242A6-5A21-4318-B53B-0A94AB325F61}" destId="{1287F4C9-5C42-44F0-A3A3-B0FBFFED976B}" srcOrd="0" destOrd="0" presId="urn:microsoft.com/office/officeart/2005/8/layout/hProcess4"/>
    <dgm:cxn modelId="{23B69D9B-25C1-4014-BDDD-347CCB542074}" type="presParOf" srcId="{342242A6-5A21-4318-B53B-0A94AB325F61}" destId="{B57D40B8-94C7-4892-B375-3D5DD04AC1E6}" srcOrd="1" destOrd="0" presId="urn:microsoft.com/office/officeart/2005/8/layout/hProcess4"/>
    <dgm:cxn modelId="{986C510D-BFF3-45F9-A960-194FA5492AE2}" type="presParOf" srcId="{342242A6-5A21-4318-B53B-0A94AB325F61}" destId="{825CA56C-6D70-48C2-879F-148398F3F6C9}" srcOrd="2" destOrd="0" presId="urn:microsoft.com/office/officeart/2005/8/layout/hProcess4"/>
    <dgm:cxn modelId="{1B5D61B7-C979-410E-B95B-7C11F68F7237}" type="presParOf" srcId="{342242A6-5A21-4318-B53B-0A94AB325F61}" destId="{7AD34476-738A-48D3-98DA-252F8678BF72}" srcOrd="3" destOrd="0" presId="urn:microsoft.com/office/officeart/2005/8/layout/hProcess4"/>
    <dgm:cxn modelId="{7DF6648D-1050-487D-8E0D-FEE9F591EC17}" type="presParOf" srcId="{342242A6-5A21-4318-B53B-0A94AB325F61}" destId="{0877A955-8E87-46EA-B2D0-F705AA3EBE78}" srcOrd="4" destOrd="0" presId="urn:microsoft.com/office/officeart/2005/8/layout/hProcess4"/>
    <dgm:cxn modelId="{3AC5A6C7-662B-4102-84DE-2A270BC2E155}" type="presParOf" srcId="{42C5136A-1273-4485-B283-5500FD553937}" destId="{E2010A6C-0114-4D4C-89C9-61833A70E6E9}" srcOrd="1" destOrd="0" presId="urn:microsoft.com/office/officeart/2005/8/layout/hProcess4"/>
    <dgm:cxn modelId="{DD93CAA6-294E-487A-81FE-9AF9B6DEC291}" type="presParOf" srcId="{42C5136A-1273-4485-B283-5500FD553937}" destId="{857E8886-A932-4F16-8610-32D21DA728C2}" srcOrd="2" destOrd="0" presId="urn:microsoft.com/office/officeart/2005/8/layout/hProcess4"/>
    <dgm:cxn modelId="{53AA1592-06EA-464F-A930-CE50E514ACA0}" type="presParOf" srcId="{857E8886-A932-4F16-8610-32D21DA728C2}" destId="{20EB42C4-3849-45D6-B6AB-C9A4D68705B6}" srcOrd="0" destOrd="0" presId="urn:microsoft.com/office/officeart/2005/8/layout/hProcess4"/>
    <dgm:cxn modelId="{62B78C3E-ADE3-4AE3-BAD3-8F7747AB957C}" type="presParOf" srcId="{857E8886-A932-4F16-8610-32D21DA728C2}" destId="{BFEEE390-2B1A-49CA-A4CC-C61834705178}" srcOrd="1" destOrd="0" presId="urn:microsoft.com/office/officeart/2005/8/layout/hProcess4"/>
    <dgm:cxn modelId="{16747618-CB4C-48A2-B026-CCAFE89EAD5A}" type="presParOf" srcId="{857E8886-A932-4F16-8610-32D21DA728C2}" destId="{1F254377-2EB0-41E5-BA8B-5750F9BBA84B}" srcOrd="2" destOrd="0" presId="urn:microsoft.com/office/officeart/2005/8/layout/hProcess4"/>
    <dgm:cxn modelId="{5BE198DD-B434-47AF-9B3B-6C6A26EB6677}" type="presParOf" srcId="{857E8886-A932-4F16-8610-32D21DA728C2}" destId="{B8EAF07F-7F47-4F10-8AC8-1C55E87C66E3}" srcOrd="3" destOrd="0" presId="urn:microsoft.com/office/officeart/2005/8/layout/hProcess4"/>
    <dgm:cxn modelId="{0B6FCD49-1C0B-495C-A14C-FCC9D2653435}" type="presParOf" srcId="{857E8886-A932-4F16-8610-32D21DA728C2}" destId="{9AB5EB91-59A1-4125-A768-008DD6CBF989}" srcOrd="4" destOrd="0" presId="urn:microsoft.com/office/officeart/2005/8/layout/hProcess4"/>
    <dgm:cxn modelId="{9BEE45F6-3A43-4E03-B1C1-A72B406AB2D2}" type="presParOf" srcId="{42C5136A-1273-4485-B283-5500FD553937}" destId="{61470321-9E56-4934-B2CD-A74585873DE4}" srcOrd="3" destOrd="0" presId="urn:microsoft.com/office/officeart/2005/8/layout/hProcess4"/>
    <dgm:cxn modelId="{9A97AC0D-C540-4F0E-B0E2-80C47D8CA462}" type="presParOf" srcId="{42C5136A-1273-4485-B283-5500FD553937}" destId="{154C7530-BE02-4C74-845F-8828E3B25B63}" srcOrd="4" destOrd="0" presId="urn:microsoft.com/office/officeart/2005/8/layout/hProcess4"/>
    <dgm:cxn modelId="{18138677-C4BB-43F1-8B68-92F44ABD15B4}" type="presParOf" srcId="{154C7530-BE02-4C74-845F-8828E3B25B63}" destId="{292D8402-BDA9-4BC0-BFBF-FBAB8457A621}" srcOrd="0" destOrd="0" presId="urn:microsoft.com/office/officeart/2005/8/layout/hProcess4"/>
    <dgm:cxn modelId="{5ECDE772-E64B-40BB-A8AD-6894E4FF1CD4}" type="presParOf" srcId="{154C7530-BE02-4C74-845F-8828E3B25B63}" destId="{C2A39946-377B-4708-AE50-E60C9DC07553}" srcOrd="1" destOrd="0" presId="urn:microsoft.com/office/officeart/2005/8/layout/hProcess4"/>
    <dgm:cxn modelId="{0244DC01-8972-49CB-A42D-B017B0986141}" type="presParOf" srcId="{154C7530-BE02-4C74-845F-8828E3B25B63}" destId="{2D1579D9-1BE1-49FF-B088-CDB5785A5649}" srcOrd="2" destOrd="0" presId="urn:microsoft.com/office/officeart/2005/8/layout/hProcess4"/>
    <dgm:cxn modelId="{C23A835C-5C7E-41FD-A9DF-9BDCD29FD308}" type="presParOf" srcId="{154C7530-BE02-4C74-845F-8828E3B25B63}" destId="{C1CD4A00-8B38-41C9-88B7-8C8D030BB17D}" srcOrd="3" destOrd="0" presId="urn:microsoft.com/office/officeart/2005/8/layout/hProcess4"/>
    <dgm:cxn modelId="{403E92D6-9664-48F6-9BAF-1BC8DCAB9DD7}" type="presParOf" srcId="{154C7530-BE02-4C74-845F-8828E3B25B63}" destId="{480BFE54-941E-4A2E-A7EA-EAB24AFBDE55}"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CE660-467B-46D7-8072-8BB7C2D30F3D}">
      <dsp:nvSpPr>
        <dsp:cNvPr id="0" name=""/>
        <dsp:cNvSpPr/>
      </dsp:nvSpPr>
      <dsp:spPr>
        <a:xfrm>
          <a:off x="2438400" y="1190"/>
          <a:ext cx="3657600" cy="944562"/>
        </a:xfrm>
        <a:prstGeom prst="rightArrow">
          <a:avLst>
            <a:gd name="adj1" fmla="val 75000"/>
            <a:gd name="adj2" fmla="val 50000"/>
          </a:avLst>
        </a:prstGeom>
        <a:solidFill>
          <a:schemeClr val="accent2">
            <a:alpha val="90000"/>
            <a:tint val="55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t>Attitude &amp;</a:t>
          </a:r>
          <a:endParaRPr lang="en-US" sz="2100" kern="1200" dirty="0"/>
        </a:p>
        <a:p>
          <a:pPr marL="228600" lvl="1" indent="-228600" algn="l" defTabSz="933450">
            <a:lnSpc>
              <a:spcPct val="90000"/>
            </a:lnSpc>
            <a:spcBef>
              <a:spcPct val="0"/>
            </a:spcBef>
            <a:spcAft>
              <a:spcPct val="15000"/>
            </a:spcAft>
            <a:buChar char="••"/>
          </a:pPr>
          <a:r>
            <a:rPr lang="en-US" sz="2100" kern="1200" dirty="0" smtClean="0"/>
            <a:t>Design</a:t>
          </a:r>
          <a:endParaRPr lang="en-US" sz="2100" kern="1200" dirty="0"/>
        </a:p>
      </dsp:txBody>
      <dsp:txXfrm>
        <a:off x="2438400" y="119260"/>
        <a:ext cx="3303389" cy="708422"/>
      </dsp:txXfrm>
    </dsp:sp>
    <dsp:sp modelId="{1CAE567C-D968-4F37-8946-AA6CA95E6E84}">
      <dsp:nvSpPr>
        <dsp:cNvPr id="0" name=""/>
        <dsp:cNvSpPr/>
      </dsp:nvSpPr>
      <dsp:spPr>
        <a:xfrm>
          <a:off x="0" y="1190"/>
          <a:ext cx="2438400" cy="944562"/>
        </a:xfrm>
        <a:prstGeom prst="roundRect">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kern="1200" dirty="0" smtClean="0"/>
            <a:t>Service Reliability		 </a:t>
          </a:r>
          <a:endParaRPr lang="en-US" sz="2300" kern="1200" dirty="0"/>
        </a:p>
      </dsp:txBody>
      <dsp:txXfrm>
        <a:off x="46110" y="47300"/>
        <a:ext cx="2346180" cy="852342"/>
      </dsp:txXfrm>
    </dsp:sp>
    <dsp:sp modelId="{7C89FC83-A1F7-415B-B41D-DF0F9B9B31EF}">
      <dsp:nvSpPr>
        <dsp:cNvPr id="0" name=""/>
        <dsp:cNvSpPr/>
      </dsp:nvSpPr>
      <dsp:spPr>
        <a:xfrm>
          <a:off x="2438400" y="1040209"/>
          <a:ext cx="3657600" cy="944562"/>
        </a:xfrm>
        <a:prstGeom prst="rightArrow">
          <a:avLst>
            <a:gd name="adj1" fmla="val 75000"/>
            <a:gd name="adj2" fmla="val 50000"/>
          </a:avLst>
        </a:prstGeom>
        <a:solidFill>
          <a:schemeClr val="accent2">
            <a:alpha val="90000"/>
            <a:tint val="55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t>Details &amp;</a:t>
          </a:r>
          <a:endParaRPr lang="en-US" sz="2100" kern="1200" dirty="0"/>
        </a:p>
        <a:p>
          <a:pPr marL="228600" lvl="1" indent="-228600" algn="l" defTabSz="933450">
            <a:lnSpc>
              <a:spcPct val="90000"/>
            </a:lnSpc>
            <a:spcBef>
              <a:spcPct val="0"/>
            </a:spcBef>
            <a:spcAft>
              <a:spcPct val="15000"/>
            </a:spcAft>
            <a:buChar char="••"/>
          </a:pPr>
          <a:r>
            <a:rPr lang="en-US" sz="2100" kern="1200" dirty="0" smtClean="0"/>
            <a:t>Extra Effort</a:t>
          </a:r>
          <a:endParaRPr lang="en-US" sz="2100" kern="1200" dirty="0"/>
        </a:p>
      </dsp:txBody>
      <dsp:txXfrm>
        <a:off x="2438400" y="1158279"/>
        <a:ext cx="3303389" cy="708422"/>
      </dsp:txXfrm>
    </dsp:sp>
    <dsp:sp modelId="{AD009331-14F0-47D4-A6BD-DF931CDE5B93}">
      <dsp:nvSpPr>
        <dsp:cNvPr id="0" name=""/>
        <dsp:cNvSpPr/>
      </dsp:nvSpPr>
      <dsp:spPr>
        <a:xfrm>
          <a:off x="0" y="1040209"/>
          <a:ext cx="2438400" cy="944562"/>
        </a:xfrm>
        <a:prstGeom prst="roundRect">
          <a:avLst/>
        </a:prstGeom>
        <a:solidFill>
          <a:schemeClr val="accent2">
            <a:shade val="50000"/>
            <a:hueOff val="111456"/>
            <a:satOff val="-19575"/>
            <a:lumOff val="267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kern="1200" dirty="0" smtClean="0"/>
            <a:t>Service Surprise	</a:t>
          </a:r>
          <a:endParaRPr lang="en-US" sz="2300" kern="1200" dirty="0"/>
        </a:p>
      </dsp:txBody>
      <dsp:txXfrm>
        <a:off x="46110" y="1086319"/>
        <a:ext cx="2346180" cy="852342"/>
      </dsp:txXfrm>
    </dsp:sp>
    <dsp:sp modelId="{EB60B290-F468-4C76-B197-3D21D0DA2C08}">
      <dsp:nvSpPr>
        <dsp:cNvPr id="0" name=""/>
        <dsp:cNvSpPr/>
      </dsp:nvSpPr>
      <dsp:spPr>
        <a:xfrm>
          <a:off x="2438400" y="2079228"/>
          <a:ext cx="3657600" cy="944562"/>
        </a:xfrm>
        <a:prstGeom prst="rightArrow">
          <a:avLst>
            <a:gd name="adj1" fmla="val 75000"/>
            <a:gd name="adj2" fmla="val 50000"/>
          </a:avLst>
        </a:prstGeom>
        <a:solidFill>
          <a:schemeClr val="accent2">
            <a:alpha val="90000"/>
            <a:tint val="55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t>Remedies &amp;</a:t>
          </a:r>
          <a:endParaRPr lang="en-US" sz="2100" kern="1200" dirty="0"/>
        </a:p>
        <a:p>
          <a:pPr marL="228600" lvl="1" indent="-228600" algn="l" defTabSz="933450">
            <a:lnSpc>
              <a:spcPct val="90000"/>
            </a:lnSpc>
            <a:spcBef>
              <a:spcPct val="0"/>
            </a:spcBef>
            <a:spcAft>
              <a:spcPct val="15000"/>
            </a:spcAft>
            <a:buChar char="••"/>
          </a:pPr>
          <a:r>
            <a:rPr lang="en-US" sz="2100" kern="1200" dirty="0" smtClean="0"/>
            <a:t>Recommendations</a:t>
          </a:r>
          <a:endParaRPr lang="en-US" sz="2100" kern="1200" dirty="0"/>
        </a:p>
      </dsp:txBody>
      <dsp:txXfrm>
        <a:off x="2438400" y="2197298"/>
        <a:ext cx="3303389" cy="708422"/>
      </dsp:txXfrm>
    </dsp:sp>
    <dsp:sp modelId="{0D6DDA0C-E267-460B-AEB1-C9AF0BA5141B}">
      <dsp:nvSpPr>
        <dsp:cNvPr id="0" name=""/>
        <dsp:cNvSpPr/>
      </dsp:nvSpPr>
      <dsp:spPr>
        <a:xfrm>
          <a:off x="0" y="2057399"/>
          <a:ext cx="2438400" cy="944562"/>
        </a:xfrm>
        <a:prstGeom prst="roundRect">
          <a:avLst/>
        </a:prstGeom>
        <a:solidFill>
          <a:schemeClr val="accent2">
            <a:shade val="50000"/>
            <a:hueOff val="222913"/>
            <a:satOff val="-39151"/>
            <a:lumOff val="535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kern="1200" dirty="0" smtClean="0"/>
            <a:t>Service Recovery</a:t>
          </a:r>
          <a:endParaRPr lang="en-US" sz="2300" kern="1200" dirty="0"/>
        </a:p>
      </dsp:txBody>
      <dsp:txXfrm>
        <a:off x="46110" y="2103509"/>
        <a:ext cx="2346180" cy="852342"/>
      </dsp:txXfrm>
    </dsp:sp>
    <dsp:sp modelId="{819A3F16-9787-4D69-8B22-3A93B2B1C53A}">
      <dsp:nvSpPr>
        <dsp:cNvPr id="0" name=""/>
        <dsp:cNvSpPr/>
      </dsp:nvSpPr>
      <dsp:spPr>
        <a:xfrm>
          <a:off x="2438400" y="3118246"/>
          <a:ext cx="3657600" cy="944562"/>
        </a:xfrm>
        <a:prstGeom prst="rightArrow">
          <a:avLst>
            <a:gd name="adj1" fmla="val 75000"/>
            <a:gd name="adj2" fmla="val 50000"/>
          </a:avLst>
        </a:prstGeom>
        <a:solidFill>
          <a:schemeClr val="accent2">
            <a:alpha val="90000"/>
            <a:tint val="55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13335" rIns="13335" bIns="13335" numCol="1" spcCol="1270" anchor="t" anchorCtr="0">
          <a:noAutofit/>
        </a:bodyPr>
        <a:lstStyle/>
        <a:p>
          <a:pPr marL="228600" lvl="1" indent="-228600" algn="l" defTabSz="933450">
            <a:lnSpc>
              <a:spcPct val="90000"/>
            </a:lnSpc>
            <a:spcBef>
              <a:spcPct val="0"/>
            </a:spcBef>
            <a:spcAft>
              <a:spcPct val="15000"/>
            </a:spcAft>
            <a:buChar char="••"/>
          </a:pPr>
          <a:r>
            <a:rPr lang="en-US" sz="2100" kern="1200" dirty="0" smtClean="0"/>
            <a:t>Expected &amp;</a:t>
          </a:r>
          <a:endParaRPr lang="en-US" sz="2100" kern="1200" dirty="0"/>
        </a:p>
        <a:p>
          <a:pPr marL="228600" lvl="1" indent="-228600" algn="l" defTabSz="933450">
            <a:lnSpc>
              <a:spcPct val="90000"/>
            </a:lnSpc>
            <a:spcBef>
              <a:spcPct val="0"/>
            </a:spcBef>
            <a:spcAft>
              <a:spcPct val="15000"/>
            </a:spcAft>
            <a:buChar char="••"/>
          </a:pPr>
          <a:r>
            <a:rPr lang="en-US" sz="2100" kern="1200" dirty="0" smtClean="0"/>
            <a:t>Trusted</a:t>
          </a:r>
          <a:endParaRPr lang="en-US" sz="2100" kern="1200" dirty="0"/>
        </a:p>
      </dsp:txBody>
      <dsp:txXfrm>
        <a:off x="2438400" y="3236316"/>
        <a:ext cx="3303389" cy="708422"/>
      </dsp:txXfrm>
    </dsp:sp>
    <dsp:sp modelId="{B79B5F8F-CFF0-40FE-9A1D-AE5CC2A885DA}">
      <dsp:nvSpPr>
        <dsp:cNvPr id="0" name=""/>
        <dsp:cNvSpPr/>
      </dsp:nvSpPr>
      <dsp:spPr>
        <a:xfrm>
          <a:off x="0" y="3118246"/>
          <a:ext cx="2438400" cy="944562"/>
        </a:xfrm>
        <a:prstGeom prst="roundRect">
          <a:avLst/>
        </a:prstGeom>
        <a:solidFill>
          <a:schemeClr val="accent2">
            <a:shade val="50000"/>
            <a:hueOff val="111456"/>
            <a:satOff val="-19575"/>
            <a:lumOff val="267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lvl="0" algn="ctr" defTabSz="1022350">
            <a:lnSpc>
              <a:spcPct val="90000"/>
            </a:lnSpc>
            <a:spcBef>
              <a:spcPct val="0"/>
            </a:spcBef>
            <a:spcAft>
              <a:spcPct val="35000"/>
            </a:spcAft>
          </a:pPr>
          <a:r>
            <a:rPr lang="en-US" sz="2300" kern="1200" dirty="0" smtClean="0"/>
            <a:t>Service Fairness</a:t>
          </a:r>
          <a:endParaRPr lang="en-US" sz="2300" kern="1200" dirty="0"/>
        </a:p>
      </dsp:txBody>
      <dsp:txXfrm>
        <a:off x="46110" y="3164356"/>
        <a:ext cx="2346180" cy="8523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CCE660-467B-46D7-8072-8BB7C2D30F3D}">
      <dsp:nvSpPr>
        <dsp:cNvPr id="0" name=""/>
        <dsp:cNvSpPr/>
      </dsp:nvSpPr>
      <dsp:spPr>
        <a:xfrm>
          <a:off x="2956560" y="1369"/>
          <a:ext cx="4434840" cy="1086246"/>
        </a:xfrm>
        <a:prstGeom prst="rightArrow">
          <a:avLst>
            <a:gd name="adj1" fmla="val 75000"/>
            <a:gd name="adj2" fmla="val 50000"/>
          </a:avLst>
        </a:prstGeom>
        <a:solidFill>
          <a:schemeClr val="accent2">
            <a:alpha val="90000"/>
            <a:tint val="55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Accurate &amp; dependable service – consistency of information</a:t>
          </a:r>
          <a:endParaRPr lang="en-US" sz="1800" kern="1200" dirty="0"/>
        </a:p>
      </dsp:txBody>
      <dsp:txXfrm>
        <a:off x="2956560" y="137150"/>
        <a:ext cx="4027498" cy="814684"/>
      </dsp:txXfrm>
    </dsp:sp>
    <dsp:sp modelId="{1CAE567C-D968-4F37-8946-AA6CA95E6E84}">
      <dsp:nvSpPr>
        <dsp:cNvPr id="0" name=""/>
        <dsp:cNvSpPr/>
      </dsp:nvSpPr>
      <dsp:spPr>
        <a:xfrm>
          <a:off x="0" y="1369"/>
          <a:ext cx="2956560" cy="1086246"/>
        </a:xfrm>
        <a:prstGeom prst="roundRect">
          <a:avLst/>
        </a:prstGeom>
        <a:solidFill>
          <a:schemeClr val="accent2">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Service Reliability		 </a:t>
          </a:r>
          <a:endParaRPr lang="en-US" sz="2900" kern="1200" dirty="0"/>
        </a:p>
      </dsp:txBody>
      <dsp:txXfrm>
        <a:off x="53026" y="54395"/>
        <a:ext cx="2850508" cy="980194"/>
      </dsp:txXfrm>
    </dsp:sp>
    <dsp:sp modelId="{7C89FC83-A1F7-415B-B41D-DF0F9B9B31EF}">
      <dsp:nvSpPr>
        <dsp:cNvPr id="0" name=""/>
        <dsp:cNvSpPr/>
      </dsp:nvSpPr>
      <dsp:spPr>
        <a:xfrm>
          <a:off x="2956560" y="1196240"/>
          <a:ext cx="4434840" cy="1086246"/>
        </a:xfrm>
        <a:prstGeom prst="rightArrow">
          <a:avLst>
            <a:gd name="adj1" fmla="val 75000"/>
            <a:gd name="adj2" fmla="val 50000"/>
          </a:avLst>
        </a:prstGeom>
        <a:solidFill>
          <a:schemeClr val="accent2">
            <a:alpha val="90000"/>
            <a:tint val="55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Service that makes the consumer say “that was great service”</a:t>
          </a:r>
          <a:endParaRPr lang="en-US" sz="1800" kern="1200" dirty="0"/>
        </a:p>
      </dsp:txBody>
      <dsp:txXfrm>
        <a:off x="2956560" y="1332021"/>
        <a:ext cx="4027498" cy="814684"/>
      </dsp:txXfrm>
    </dsp:sp>
    <dsp:sp modelId="{AD009331-14F0-47D4-A6BD-DF931CDE5B93}">
      <dsp:nvSpPr>
        <dsp:cNvPr id="0" name=""/>
        <dsp:cNvSpPr/>
      </dsp:nvSpPr>
      <dsp:spPr>
        <a:xfrm>
          <a:off x="0" y="1196240"/>
          <a:ext cx="2956560" cy="1086246"/>
        </a:xfrm>
        <a:prstGeom prst="roundRect">
          <a:avLst/>
        </a:prstGeom>
        <a:solidFill>
          <a:schemeClr val="accent2">
            <a:shade val="50000"/>
            <a:hueOff val="111456"/>
            <a:satOff val="-19575"/>
            <a:lumOff val="267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Service Surprise	</a:t>
          </a:r>
          <a:endParaRPr lang="en-US" sz="2900" kern="1200" dirty="0"/>
        </a:p>
      </dsp:txBody>
      <dsp:txXfrm>
        <a:off x="53026" y="1249266"/>
        <a:ext cx="2850508" cy="980194"/>
      </dsp:txXfrm>
    </dsp:sp>
    <dsp:sp modelId="{EB60B290-F468-4C76-B197-3D21D0DA2C08}">
      <dsp:nvSpPr>
        <dsp:cNvPr id="0" name=""/>
        <dsp:cNvSpPr/>
      </dsp:nvSpPr>
      <dsp:spPr>
        <a:xfrm>
          <a:off x="2956560" y="2391112"/>
          <a:ext cx="4434840" cy="1086246"/>
        </a:xfrm>
        <a:prstGeom prst="rightArrow">
          <a:avLst>
            <a:gd name="adj1" fmla="val 75000"/>
            <a:gd name="adj2" fmla="val 50000"/>
          </a:avLst>
        </a:prstGeom>
        <a:solidFill>
          <a:schemeClr val="accent2">
            <a:alpha val="90000"/>
            <a:tint val="55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Regaining consumer confidence when service has been deficient</a:t>
          </a:r>
          <a:endParaRPr lang="en-US" sz="1800" kern="1200" dirty="0"/>
        </a:p>
      </dsp:txBody>
      <dsp:txXfrm>
        <a:off x="2956560" y="2526893"/>
        <a:ext cx="4027498" cy="814684"/>
      </dsp:txXfrm>
    </dsp:sp>
    <dsp:sp modelId="{0D6DDA0C-E267-460B-AEB1-C9AF0BA5141B}">
      <dsp:nvSpPr>
        <dsp:cNvPr id="0" name=""/>
        <dsp:cNvSpPr/>
      </dsp:nvSpPr>
      <dsp:spPr>
        <a:xfrm>
          <a:off x="0" y="2366009"/>
          <a:ext cx="2956560" cy="1086246"/>
        </a:xfrm>
        <a:prstGeom prst="roundRect">
          <a:avLst/>
        </a:prstGeom>
        <a:solidFill>
          <a:schemeClr val="accent2">
            <a:shade val="50000"/>
            <a:hueOff val="222913"/>
            <a:satOff val="-39151"/>
            <a:lumOff val="535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Service Recovery</a:t>
          </a:r>
          <a:endParaRPr lang="en-US" sz="2900" kern="1200" dirty="0"/>
        </a:p>
      </dsp:txBody>
      <dsp:txXfrm>
        <a:off x="53026" y="2419035"/>
        <a:ext cx="2850508" cy="980194"/>
      </dsp:txXfrm>
    </dsp:sp>
    <dsp:sp modelId="{819A3F16-9787-4D69-8B22-3A93B2B1C53A}">
      <dsp:nvSpPr>
        <dsp:cNvPr id="0" name=""/>
        <dsp:cNvSpPr/>
      </dsp:nvSpPr>
      <dsp:spPr>
        <a:xfrm>
          <a:off x="2956560" y="3585983"/>
          <a:ext cx="4434840" cy="1086246"/>
        </a:xfrm>
        <a:prstGeom prst="rightArrow">
          <a:avLst>
            <a:gd name="adj1" fmla="val 75000"/>
            <a:gd name="adj2" fmla="val 50000"/>
          </a:avLst>
        </a:prstGeom>
        <a:solidFill>
          <a:schemeClr val="accent2">
            <a:alpha val="90000"/>
            <a:tint val="55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smtClean="0"/>
            <a:t>Conducting business in the ethnically – solution fair to both company and consumer</a:t>
          </a:r>
          <a:endParaRPr lang="en-US" sz="1800" kern="1200" dirty="0"/>
        </a:p>
      </dsp:txBody>
      <dsp:txXfrm>
        <a:off x="2956560" y="3721764"/>
        <a:ext cx="4027498" cy="814684"/>
      </dsp:txXfrm>
    </dsp:sp>
    <dsp:sp modelId="{B79B5F8F-CFF0-40FE-9A1D-AE5CC2A885DA}">
      <dsp:nvSpPr>
        <dsp:cNvPr id="0" name=""/>
        <dsp:cNvSpPr/>
      </dsp:nvSpPr>
      <dsp:spPr>
        <a:xfrm>
          <a:off x="0" y="3585983"/>
          <a:ext cx="2956560" cy="1086246"/>
        </a:xfrm>
        <a:prstGeom prst="roundRect">
          <a:avLst/>
        </a:prstGeom>
        <a:solidFill>
          <a:schemeClr val="accent2">
            <a:shade val="50000"/>
            <a:hueOff val="111456"/>
            <a:satOff val="-19575"/>
            <a:lumOff val="2677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55245" rIns="110490" bIns="55245" numCol="1" spcCol="1270" anchor="ctr" anchorCtr="0">
          <a:noAutofit/>
        </a:bodyPr>
        <a:lstStyle/>
        <a:p>
          <a:pPr lvl="0" algn="ctr" defTabSz="1289050">
            <a:lnSpc>
              <a:spcPct val="90000"/>
            </a:lnSpc>
            <a:spcBef>
              <a:spcPct val="0"/>
            </a:spcBef>
            <a:spcAft>
              <a:spcPct val="35000"/>
            </a:spcAft>
          </a:pPr>
          <a:r>
            <a:rPr lang="en-US" sz="2900" kern="1200" dirty="0" smtClean="0"/>
            <a:t>Service Fairness</a:t>
          </a:r>
          <a:endParaRPr lang="en-US" sz="2900" kern="1200" dirty="0"/>
        </a:p>
      </dsp:txBody>
      <dsp:txXfrm>
        <a:off x="53026" y="3639009"/>
        <a:ext cx="2850508" cy="9801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7D40B8-94C7-4892-B375-3D5DD04AC1E6}">
      <dsp:nvSpPr>
        <dsp:cNvPr id="0" name=""/>
        <dsp:cNvSpPr/>
      </dsp:nvSpPr>
      <dsp:spPr>
        <a:xfrm>
          <a:off x="503" y="989519"/>
          <a:ext cx="2387576" cy="2060211"/>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n-US" sz="1300" kern="1200" dirty="0" smtClean="0"/>
            <a:t>Consumer should be interviewed during initial contact</a:t>
          </a: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smtClean="0"/>
            <a:t>A questionnaire should sent to the consumer</a:t>
          </a:r>
          <a:endParaRPr lang="en-US" sz="1300" kern="1200" dirty="0"/>
        </a:p>
      </dsp:txBody>
      <dsp:txXfrm>
        <a:off x="47914" y="1036930"/>
        <a:ext cx="2292754" cy="1523915"/>
      </dsp:txXfrm>
    </dsp:sp>
    <dsp:sp modelId="{E2010A6C-0114-4D4C-89C9-61833A70E6E9}">
      <dsp:nvSpPr>
        <dsp:cNvPr id="0" name=""/>
        <dsp:cNvSpPr/>
      </dsp:nvSpPr>
      <dsp:spPr>
        <a:xfrm>
          <a:off x="1329100" y="1456311"/>
          <a:ext cx="2704151" cy="2704151"/>
        </a:xfrm>
        <a:prstGeom prst="leftCircularArrow">
          <a:avLst>
            <a:gd name="adj1" fmla="val 3415"/>
            <a:gd name="adj2" fmla="val 422923"/>
            <a:gd name="adj3" fmla="val 2199775"/>
            <a:gd name="adj4" fmla="val 9025830"/>
            <a:gd name="adj5" fmla="val 3985"/>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AD34476-738A-48D3-98DA-252F8678BF72}">
      <dsp:nvSpPr>
        <dsp:cNvPr id="0" name=""/>
        <dsp:cNvSpPr/>
      </dsp:nvSpPr>
      <dsp:spPr>
        <a:xfrm>
          <a:off x="531076" y="2582268"/>
          <a:ext cx="2122290" cy="84396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n-US" sz="1700" kern="1200" dirty="0" smtClean="0"/>
            <a:t>Consumer Complaint via: Toll Free Number email or letter</a:t>
          </a:r>
          <a:endParaRPr lang="en-US" sz="1700" kern="1200" dirty="0"/>
        </a:p>
      </dsp:txBody>
      <dsp:txXfrm>
        <a:off x="555795" y="2606987"/>
        <a:ext cx="2072852" cy="794526"/>
      </dsp:txXfrm>
    </dsp:sp>
    <dsp:sp modelId="{BFEEE390-2B1A-49CA-A4CC-C61834705178}">
      <dsp:nvSpPr>
        <dsp:cNvPr id="0" name=""/>
        <dsp:cNvSpPr/>
      </dsp:nvSpPr>
      <dsp:spPr>
        <a:xfrm>
          <a:off x="3093168" y="913858"/>
          <a:ext cx="2387576" cy="2209795"/>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77850">
            <a:lnSpc>
              <a:spcPct val="90000"/>
            </a:lnSpc>
            <a:spcBef>
              <a:spcPct val="0"/>
            </a:spcBef>
            <a:spcAft>
              <a:spcPct val="15000"/>
            </a:spcAft>
            <a:buChar char="••"/>
          </a:pPr>
          <a:r>
            <a:rPr lang="en-US" sz="1300" kern="1200" dirty="0" smtClean="0"/>
            <a:t>Questionnaire is summarized –solution recommended</a:t>
          </a: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smtClean="0"/>
            <a:t>Consumer contacted – proposed resolution offered</a:t>
          </a:r>
          <a:endParaRPr lang="en-US" sz="1300" kern="1200" dirty="0"/>
        </a:p>
        <a:p>
          <a:pPr marL="114300" lvl="1" indent="-114300" algn="l" defTabSz="577850">
            <a:lnSpc>
              <a:spcPct val="90000"/>
            </a:lnSpc>
            <a:spcBef>
              <a:spcPct val="0"/>
            </a:spcBef>
            <a:spcAft>
              <a:spcPct val="15000"/>
            </a:spcAft>
            <a:buChar char="••"/>
          </a:pPr>
          <a:endParaRPr lang="en-US" sz="1300" kern="1200" dirty="0"/>
        </a:p>
        <a:p>
          <a:pPr marL="114300" lvl="1" indent="-114300" algn="l" defTabSz="577850">
            <a:lnSpc>
              <a:spcPct val="90000"/>
            </a:lnSpc>
            <a:spcBef>
              <a:spcPct val="0"/>
            </a:spcBef>
            <a:spcAft>
              <a:spcPct val="15000"/>
            </a:spcAft>
            <a:buChar char="••"/>
          </a:pPr>
          <a:r>
            <a:rPr lang="en-US" sz="1300" kern="1200" dirty="0" smtClean="0"/>
            <a:t>If accepted release is sent and received.</a:t>
          </a:r>
          <a:endParaRPr lang="en-US" sz="1300" kern="1200" dirty="0"/>
        </a:p>
      </dsp:txBody>
      <dsp:txXfrm>
        <a:off x="3144022" y="1438239"/>
        <a:ext cx="2285868" cy="1634559"/>
      </dsp:txXfrm>
    </dsp:sp>
    <dsp:sp modelId="{61470321-9E56-4934-B2CD-A74585873DE4}">
      <dsp:nvSpPr>
        <dsp:cNvPr id="0" name=""/>
        <dsp:cNvSpPr/>
      </dsp:nvSpPr>
      <dsp:spPr>
        <a:xfrm>
          <a:off x="4401782" y="-199457"/>
          <a:ext cx="3009230" cy="3009230"/>
        </a:xfrm>
        <a:prstGeom prst="circularArrow">
          <a:avLst>
            <a:gd name="adj1" fmla="val 3069"/>
            <a:gd name="adj2" fmla="val 376944"/>
            <a:gd name="adj3" fmla="val 19446778"/>
            <a:gd name="adj4" fmla="val 12574743"/>
            <a:gd name="adj5" fmla="val 35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8EAF07F-7F47-4F10-8AC8-1C55E87C66E3}">
      <dsp:nvSpPr>
        <dsp:cNvPr id="0" name=""/>
        <dsp:cNvSpPr/>
      </dsp:nvSpPr>
      <dsp:spPr>
        <a:xfrm>
          <a:off x="3623741" y="611832"/>
          <a:ext cx="2122290" cy="84396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n-US" sz="1700" kern="1200" dirty="0" smtClean="0"/>
            <a:t>Consumer Complaint processed through to Resolution</a:t>
          </a:r>
          <a:endParaRPr lang="en-US" sz="1700" kern="1200" dirty="0"/>
        </a:p>
      </dsp:txBody>
      <dsp:txXfrm>
        <a:off x="3648460" y="636551"/>
        <a:ext cx="2072852" cy="794526"/>
      </dsp:txXfrm>
    </dsp:sp>
    <dsp:sp modelId="{C2A39946-377B-4708-AE50-E60C9DC07553}">
      <dsp:nvSpPr>
        <dsp:cNvPr id="0" name=""/>
        <dsp:cNvSpPr/>
      </dsp:nvSpPr>
      <dsp:spPr>
        <a:xfrm>
          <a:off x="6185833" y="839439"/>
          <a:ext cx="2387576" cy="2362530"/>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114300" lvl="1" indent="-114300" algn="l" defTabSz="533400">
            <a:lnSpc>
              <a:spcPct val="90000"/>
            </a:lnSpc>
            <a:spcBef>
              <a:spcPct val="0"/>
            </a:spcBef>
            <a:spcAft>
              <a:spcPct val="15000"/>
            </a:spcAft>
            <a:buChar char="••"/>
          </a:pPr>
          <a:r>
            <a:rPr lang="en-US" sz="1200" kern="1200" dirty="0" smtClean="0"/>
            <a:t>If consumer does not accept proposed resolution then file is sent to insurance company.</a:t>
          </a:r>
          <a:endParaRPr lang="en-US" sz="1200" kern="1200" dirty="0"/>
        </a:p>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r>
            <a:rPr lang="en-US" sz="1200" kern="1200" dirty="0" smtClean="0"/>
            <a:t>We work with the assigned adjuster to assist with product knowledge and resolution options.</a:t>
          </a:r>
          <a:endParaRPr lang="en-US" sz="1200" kern="1200" dirty="0"/>
        </a:p>
      </dsp:txBody>
      <dsp:txXfrm>
        <a:off x="6240201" y="893807"/>
        <a:ext cx="2278840" cy="1747537"/>
      </dsp:txXfrm>
    </dsp:sp>
    <dsp:sp modelId="{C1CD4A00-8B38-41C9-88B7-8C8D030BB17D}">
      <dsp:nvSpPr>
        <dsp:cNvPr id="0" name=""/>
        <dsp:cNvSpPr/>
      </dsp:nvSpPr>
      <dsp:spPr>
        <a:xfrm>
          <a:off x="6716406" y="2583347"/>
          <a:ext cx="2122290" cy="843964"/>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n-US" sz="1700" kern="1200" dirty="0" smtClean="0"/>
            <a:t>Consumer transferred to Insurance Company for further handling</a:t>
          </a:r>
          <a:endParaRPr lang="en-US" sz="1700" kern="1200" dirty="0"/>
        </a:p>
      </dsp:txBody>
      <dsp:txXfrm>
        <a:off x="6741125" y="2608066"/>
        <a:ext cx="2072852" cy="794526"/>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5455"/>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sz="quarter" idx="1"/>
          </p:nvPr>
        </p:nvSpPr>
        <p:spPr>
          <a:xfrm>
            <a:off x="3974534" y="0"/>
            <a:ext cx="3040592" cy="465455"/>
          </a:xfrm>
          <a:prstGeom prst="rect">
            <a:avLst/>
          </a:prstGeom>
        </p:spPr>
        <p:txBody>
          <a:bodyPr vert="horz" lIns="93287" tIns="46644" rIns="93287" bIns="46644" rtlCol="0"/>
          <a:lstStyle>
            <a:lvl1pPr algn="r">
              <a:defRPr sz="1200"/>
            </a:lvl1pPr>
          </a:lstStyle>
          <a:p>
            <a:fld id="{5A721B00-6FC2-41C5-8CC8-B9EEA04C504C}" type="datetimeFigureOut">
              <a:rPr lang="en-US" smtClean="0"/>
              <a:pPr/>
              <a:t>10/10/2014</a:t>
            </a:fld>
            <a:endParaRPr lang="en-US" dirty="0"/>
          </a:p>
        </p:txBody>
      </p:sp>
      <p:sp>
        <p:nvSpPr>
          <p:cNvPr id="4" name="Footer Placeholder 3"/>
          <p:cNvSpPr>
            <a:spLocks noGrp="1"/>
          </p:cNvSpPr>
          <p:nvPr>
            <p:ph type="ftr" sz="quarter" idx="2"/>
          </p:nvPr>
        </p:nvSpPr>
        <p:spPr>
          <a:xfrm>
            <a:off x="0" y="8842029"/>
            <a:ext cx="3040592" cy="465455"/>
          </a:xfrm>
          <a:prstGeom prst="rect">
            <a:avLst/>
          </a:prstGeom>
        </p:spPr>
        <p:txBody>
          <a:bodyPr vert="horz" lIns="93287" tIns="46644" rIns="93287" bIns="4664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4534" y="8842029"/>
            <a:ext cx="3040592" cy="465455"/>
          </a:xfrm>
          <a:prstGeom prst="rect">
            <a:avLst/>
          </a:prstGeom>
        </p:spPr>
        <p:txBody>
          <a:bodyPr vert="horz" lIns="93287" tIns="46644" rIns="93287" bIns="46644" rtlCol="0" anchor="b"/>
          <a:lstStyle>
            <a:lvl1pPr algn="r">
              <a:defRPr sz="1200"/>
            </a:lvl1pPr>
          </a:lstStyle>
          <a:p>
            <a:fld id="{23498FED-E309-4234-8533-7FE78C077757}" type="slidenum">
              <a:rPr lang="en-US" smtClean="0"/>
              <a:pPr/>
              <a:t>‹#›</a:t>
            </a:fld>
            <a:endParaRPr lang="en-US" dirty="0"/>
          </a:p>
        </p:txBody>
      </p:sp>
    </p:spTree>
    <p:extLst>
      <p:ext uri="{BB962C8B-B14F-4D97-AF65-F5344CB8AC3E}">
        <p14:creationId xmlns:p14="http://schemas.microsoft.com/office/powerpoint/2010/main" val="9349124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0592" cy="465455"/>
          </a:xfrm>
          <a:prstGeom prst="rect">
            <a:avLst/>
          </a:prstGeom>
        </p:spPr>
        <p:txBody>
          <a:bodyPr vert="horz" lIns="93287" tIns="46644" rIns="93287" bIns="46644" rtlCol="0"/>
          <a:lstStyle>
            <a:lvl1pPr algn="l">
              <a:defRPr sz="1200"/>
            </a:lvl1pPr>
          </a:lstStyle>
          <a:p>
            <a:endParaRPr lang="en-US" dirty="0"/>
          </a:p>
        </p:txBody>
      </p:sp>
      <p:sp>
        <p:nvSpPr>
          <p:cNvPr id="3" name="Date Placeholder 2"/>
          <p:cNvSpPr>
            <a:spLocks noGrp="1"/>
          </p:cNvSpPr>
          <p:nvPr>
            <p:ph type="dt" idx="1"/>
          </p:nvPr>
        </p:nvSpPr>
        <p:spPr>
          <a:xfrm>
            <a:off x="3974534" y="0"/>
            <a:ext cx="3040592" cy="465455"/>
          </a:xfrm>
          <a:prstGeom prst="rect">
            <a:avLst/>
          </a:prstGeom>
        </p:spPr>
        <p:txBody>
          <a:bodyPr vert="horz" lIns="93287" tIns="46644" rIns="93287" bIns="46644" rtlCol="0"/>
          <a:lstStyle>
            <a:lvl1pPr algn="r">
              <a:defRPr sz="1200"/>
            </a:lvl1pPr>
          </a:lstStyle>
          <a:p>
            <a:fld id="{E964F934-0B1F-4A2D-B327-660F7F58F120}" type="datetimeFigureOut">
              <a:rPr lang="en-US" smtClean="0"/>
              <a:pPr/>
              <a:t>10/10/2014</a:t>
            </a:fld>
            <a:endParaRPr lang="en-US" dirty="0"/>
          </a:p>
        </p:txBody>
      </p:sp>
      <p:sp>
        <p:nvSpPr>
          <p:cNvPr id="4" name="Slide Image Placeholder 3"/>
          <p:cNvSpPr>
            <a:spLocks noGrp="1" noRot="1" noChangeAspect="1"/>
          </p:cNvSpPr>
          <p:nvPr>
            <p:ph type="sldImg" idx="2"/>
          </p:nvPr>
        </p:nvSpPr>
        <p:spPr>
          <a:xfrm>
            <a:off x="1181100" y="698500"/>
            <a:ext cx="4654550" cy="3490913"/>
          </a:xfrm>
          <a:prstGeom prst="rect">
            <a:avLst/>
          </a:prstGeom>
          <a:noFill/>
          <a:ln w="12700">
            <a:solidFill>
              <a:prstClr val="black"/>
            </a:solidFill>
          </a:ln>
        </p:spPr>
        <p:txBody>
          <a:bodyPr vert="horz" lIns="93287" tIns="46644" rIns="93287" bIns="46644" rtlCol="0" anchor="ctr"/>
          <a:lstStyle/>
          <a:p>
            <a:endParaRPr lang="en-US" dirty="0"/>
          </a:p>
        </p:txBody>
      </p:sp>
      <p:sp>
        <p:nvSpPr>
          <p:cNvPr id="5" name="Notes Placeholder 4"/>
          <p:cNvSpPr>
            <a:spLocks noGrp="1"/>
          </p:cNvSpPr>
          <p:nvPr>
            <p:ph type="body" sz="quarter" idx="3"/>
          </p:nvPr>
        </p:nvSpPr>
        <p:spPr>
          <a:xfrm>
            <a:off x="701675" y="4421823"/>
            <a:ext cx="5613400" cy="4189095"/>
          </a:xfrm>
          <a:prstGeom prst="rect">
            <a:avLst/>
          </a:prstGeom>
        </p:spPr>
        <p:txBody>
          <a:bodyPr vert="horz" lIns="93287" tIns="46644" rIns="93287" bIns="4664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40592" cy="465455"/>
          </a:xfrm>
          <a:prstGeom prst="rect">
            <a:avLst/>
          </a:prstGeom>
        </p:spPr>
        <p:txBody>
          <a:bodyPr vert="horz" lIns="93287" tIns="46644" rIns="93287" bIns="4664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4534" y="8842029"/>
            <a:ext cx="3040592" cy="465455"/>
          </a:xfrm>
          <a:prstGeom prst="rect">
            <a:avLst/>
          </a:prstGeom>
        </p:spPr>
        <p:txBody>
          <a:bodyPr vert="horz" lIns="93287" tIns="46644" rIns="93287" bIns="46644" rtlCol="0" anchor="b"/>
          <a:lstStyle>
            <a:lvl1pPr algn="r">
              <a:defRPr sz="1200"/>
            </a:lvl1pPr>
          </a:lstStyle>
          <a:p>
            <a:fld id="{404592BD-A84E-44A3-8DF7-E6ED0C1DA784}" type="slidenum">
              <a:rPr lang="en-US" smtClean="0"/>
              <a:pPr/>
              <a:t>‹#›</a:t>
            </a:fld>
            <a:endParaRPr lang="en-US" dirty="0"/>
          </a:p>
        </p:txBody>
      </p:sp>
    </p:spTree>
    <p:extLst>
      <p:ext uri="{BB962C8B-B14F-4D97-AF65-F5344CB8AC3E}">
        <p14:creationId xmlns:p14="http://schemas.microsoft.com/office/powerpoint/2010/main" val="1814620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4592BD-A84E-44A3-8DF7-E6ED0C1DA784}" type="slidenum">
              <a:rPr lang="en-US" smtClean="0"/>
              <a:pPr/>
              <a:t>3</a:t>
            </a:fld>
            <a:endParaRPr lang="en-US" dirty="0"/>
          </a:p>
        </p:txBody>
      </p:sp>
    </p:spTree>
    <p:extLst>
      <p:ext uri="{BB962C8B-B14F-4D97-AF65-F5344CB8AC3E}">
        <p14:creationId xmlns:p14="http://schemas.microsoft.com/office/powerpoint/2010/main" val="854877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5" name="Rectangle 44"/>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4" name="Group 43"/>
          <p:cNvGrpSpPr/>
          <p:nvPr userDrawn="1"/>
        </p:nvGrpSpPr>
        <p:grpSpPr>
          <a:xfrm>
            <a:off x="0" y="2267858"/>
            <a:ext cx="4191000" cy="4590144"/>
            <a:chOff x="-1" y="1600199"/>
            <a:chExt cx="4501019" cy="5257801"/>
          </a:xfrm>
        </p:grpSpPr>
        <p:sp>
          <p:nvSpPr>
            <p:cNvPr id="39" name="Freeform 7"/>
            <p:cNvSpPr>
              <a:spLocks/>
            </p:cNvSpPr>
            <p:nvPr userDrawn="1"/>
          </p:nvSpPr>
          <p:spPr bwMode="auto">
            <a:xfrm>
              <a:off x="-1" y="1600199"/>
              <a:ext cx="4127498" cy="2514600"/>
            </a:xfrm>
            <a:custGeom>
              <a:avLst/>
              <a:gdLst/>
              <a:ahLst/>
              <a:cxnLst>
                <a:cxn ang="0">
                  <a:pos x="0" y="0"/>
                </a:cxn>
                <a:cxn ang="0">
                  <a:pos x="124" y="18"/>
                </a:cxn>
                <a:cxn ang="0">
                  <a:pos x="246" y="40"/>
                </a:cxn>
                <a:cxn ang="0">
                  <a:pos x="365" y="64"/>
                </a:cxn>
                <a:cxn ang="0">
                  <a:pos x="596" y="127"/>
                </a:cxn>
                <a:cxn ang="0">
                  <a:pos x="815" y="200"/>
                </a:cxn>
                <a:cxn ang="0">
                  <a:pos x="1025" y="286"/>
                </a:cxn>
                <a:cxn ang="0">
                  <a:pos x="1223" y="380"/>
                </a:cxn>
                <a:cxn ang="0">
                  <a:pos x="1411" y="482"/>
                </a:cxn>
                <a:cxn ang="0">
                  <a:pos x="1588" y="591"/>
                </a:cxn>
                <a:cxn ang="0">
                  <a:pos x="1753" y="707"/>
                </a:cxn>
                <a:cxn ang="0">
                  <a:pos x="1907" y="824"/>
                </a:cxn>
                <a:cxn ang="0">
                  <a:pos x="2047" y="946"/>
                </a:cxn>
                <a:cxn ang="0">
                  <a:pos x="2177" y="1066"/>
                </a:cxn>
                <a:cxn ang="0">
                  <a:pos x="2293" y="1189"/>
                </a:cxn>
                <a:cxn ang="0">
                  <a:pos x="2397" y="1308"/>
                </a:cxn>
                <a:cxn ang="0">
                  <a:pos x="2488" y="1423"/>
                </a:cxn>
                <a:cxn ang="0">
                  <a:pos x="2565" y="1534"/>
                </a:cxn>
                <a:cxn ang="0">
                  <a:pos x="2600" y="1587"/>
                </a:cxn>
                <a:cxn ang="0">
                  <a:pos x="2535" y="1522"/>
                </a:cxn>
                <a:cxn ang="0">
                  <a:pos x="2455" y="1451"/>
                </a:cxn>
                <a:cxn ang="0">
                  <a:pos x="2359" y="1375"/>
                </a:cxn>
                <a:cxn ang="0">
                  <a:pos x="2247" y="1294"/>
                </a:cxn>
                <a:cxn ang="0">
                  <a:pos x="2119" y="1215"/>
                </a:cxn>
                <a:cxn ang="0">
                  <a:pos x="1981" y="1134"/>
                </a:cxn>
                <a:cxn ang="0">
                  <a:pos x="1827" y="1058"/>
                </a:cxn>
                <a:cxn ang="0">
                  <a:pos x="1662" y="986"/>
                </a:cxn>
                <a:cxn ang="0">
                  <a:pos x="1486" y="921"/>
                </a:cxn>
                <a:cxn ang="0">
                  <a:pos x="1299" y="865"/>
                </a:cxn>
                <a:cxn ang="0">
                  <a:pos x="1103" y="819"/>
                </a:cxn>
                <a:cxn ang="0">
                  <a:pos x="896" y="787"/>
                </a:cxn>
                <a:cxn ang="0">
                  <a:pos x="791" y="776"/>
                </a:cxn>
                <a:cxn ang="0">
                  <a:pos x="683" y="769"/>
                </a:cxn>
                <a:cxn ang="0">
                  <a:pos x="573" y="768"/>
                </a:cxn>
                <a:cxn ang="0">
                  <a:pos x="462" y="769"/>
                </a:cxn>
                <a:cxn ang="0">
                  <a:pos x="348" y="776"/>
                </a:cxn>
                <a:cxn ang="0">
                  <a:pos x="234" y="787"/>
                </a:cxn>
                <a:cxn ang="0">
                  <a:pos x="117" y="806"/>
                </a:cxn>
                <a:cxn ang="0">
                  <a:pos x="0" y="827"/>
                </a:cxn>
                <a:cxn ang="0">
                  <a:pos x="0" y="0"/>
                </a:cxn>
              </a:cxnLst>
              <a:rect l="0" t="0" r="r" b="b"/>
              <a:pathLst>
                <a:path w="2600" h="1587">
                  <a:moveTo>
                    <a:pt x="0" y="0"/>
                  </a:moveTo>
                  <a:lnTo>
                    <a:pt x="0" y="0"/>
                  </a:lnTo>
                  <a:lnTo>
                    <a:pt x="63" y="8"/>
                  </a:lnTo>
                  <a:lnTo>
                    <a:pt x="124" y="18"/>
                  </a:lnTo>
                  <a:lnTo>
                    <a:pt x="185" y="28"/>
                  </a:lnTo>
                  <a:lnTo>
                    <a:pt x="246" y="40"/>
                  </a:lnTo>
                  <a:lnTo>
                    <a:pt x="305" y="53"/>
                  </a:lnTo>
                  <a:lnTo>
                    <a:pt x="365" y="64"/>
                  </a:lnTo>
                  <a:lnTo>
                    <a:pt x="480" y="94"/>
                  </a:lnTo>
                  <a:lnTo>
                    <a:pt x="596" y="127"/>
                  </a:lnTo>
                  <a:lnTo>
                    <a:pt x="706" y="162"/>
                  </a:lnTo>
                  <a:lnTo>
                    <a:pt x="815" y="200"/>
                  </a:lnTo>
                  <a:lnTo>
                    <a:pt x="921" y="241"/>
                  </a:lnTo>
                  <a:lnTo>
                    <a:pt x="1025" y="286"/>
                  </a:lnTo>
                  <a:lnTo>
                    <a:pt x="1126" y="330"/>
                  </a:lnTo>
                  <a:lnTo>
                    <a:pt x="1223" y="380"/>
                  </a:lnTo>
                  <a:lnTo>
                    <a:pt x="1319" y="429"/>
                  </a:lnTo>
                  <a:lnTo>
                    <a:pt x="1411" y="482"/>
                  </a:lnTo>
                  <a:lnTo>
                    <a:pt x="1502" y="537"/>
                  </a:lnTo>
                  <a:lnTo>
                    <a:pt x="1588" y="591"/>
                  </a:lnTo>
                  <a:lnTo>
                    <a:pt x="1672" y="649"/>
                  </a:lnTo>
                  <a:lnTo>
                    <a:pt x="1753" y="707"/>
                  </a:lnTo>
                  <a:lnTo>
                    <a:pt x="1831" y="764"/>
                  </a:lnTo>
                  <a:lnTo>
                    <a:pt x="1907" y="824"/>
                  </a:lnTo>
                  <a:lnTo>
                    <a:pt x="1979" y="885"/>
                  </a:lnTo>
                  <a:lnTo>
                    <a:pt x="2047" y="946"/>
                  </a:lnTo>
                  <a:lnTo>
                    <a:pt x="2113" y="1005"/>
                  </a:lnTo>
                  <a:lnTo>
                    <a:pt x="2177" y="1066"/>
                  </a:lnTo>
                  <a:lnTo>
                    <a:pt x="2237" y="1128"/>
                  </a:lnTo>
                  <a:lnTo>
                    <a:pt x="2293" y="1189"/>
                  </a:lnTo>
                  <a:lnTo>
                    <a:pt x="2347" y="1248"/>
                  </a:lnTo>
                  <a:lnTo>
                    <a:pt x="2397" y="1308"/>
                  </a:lnTo>
                  <a:lnTo>
                    <a:pt x="2445" y="1365"/>
                  </a:lnTo>
                  <a:lnTo>
                    <a:pt x="2488" y="1423"/>
                  </a:lnTo>
                  <a:lnTo>
                    <a:pt x="2529" y="1479"/>
                  </a:lnTo>
                  <a:lnTo>
                    <a:pt x="2565" y="1534"/>
                  </a:lnTo>
                  <a:lnTo>
                    <a:pt x="2600" y="1587"/>
                  </a:lnTo>
                  <a:lnTo>
                    <a:pt x="2600" y="1587"/>
                  </a:lnTo>
                  <a:lnTo>
                    <a:pt x="2570" y="1555"/>
                  </a:lnTo>
                  <a:lnTo>
                    <a:pt x="2535" y="1522"/>
                  </a:lnTo>
                  <a:lnTo>
                    <a:pt x="2497" y="1487"/>
                  </a:lnTo>
                  <a:lnTo>
                    <a:pt x="2455" y="1451"/>
                  </a:lnTo>
                  <a:lnTo>
                    <a:pt x="2408" y="1413"/>
                  </a:lnTo>
                  <a:lnTo>
                    <a:pt x="2359" y="1375"/>
                  </a:lnTo>
                  <a:lnTo>
                    <a:pt x="2304" y="1336"/>
                  </a:lnTo>
                  <a:lnTo>
                    <a:pt x="2247" y="1294"/>
                  </a:lnTo>
                  <a:lnTo>
                    <a:pt x="2185" y="1255"/>
                  </a:lnTo>
                  <a:lnTo>
                    <a:pt x="2119" y="1215"/>
                  </a:lnTo>
                  <a:lnTo>
                    <a:pt x="2052" y="1174"/>
                  </a:lnTo>
                  <a:lnTo>
                    <a:pt x="1981" y="1134"/>
                  </a:lnTo>
                  <a:lnTo>
                    <a:pt x="1905" y="1096"/>
                  </a:lnTo>
                  <a:lnTo>
                    <a:pt x="1827" y="1058"/>
                  </a:lnTo>
                  <a:lnTo>
                    <a:pt x="1746" y="1020"/>
                  </a:lnTo>
                  <a:lnTo>
                    <a:pt x="1662" y="986"/>
                  </a:lnTo>
                  <a:lnTo>
                    <a:pt x="1576" y="953"/>
                  </a:lnTo>
                  <a:lnTo>
                    <a:pt x="1486" y="921"/>
                  </a:lnTo>
                  <a:lnTo>
                    <a:pt x="1393" y="891"/>
                  </a:lnTo>
                  <a:lnTo>
                    <a:pt x="1299" y="865"/>
                  </a:lnTo>
                  <a:lnTo>
                    <a:pt x="1202" y="840"/>
                  </a:lnTo>
                  <a:lnTo>
                    <a:pt x="1103" y="819"/>
                  </a:lnTo>
                  <a:lnTo>
                    <a:pt x="1000" y="801"/>
                  </a:lnTo>
                  <a:lnTo>
                    <a:pt x="896" y="787"/>
                  </a:lnTo>
                  <a:lnTo>
                    <a:pt x="843" y="781"/>
                  </a:lnTo>
                  <a:lnTo>
                    <a:pt x="791" y="776"/>
                  </a:lnTo>
                  <a:lnTo>
                    <a:pt x="738" y="773"/>
                  </a:lnTo>
                  <a:lnTo>
                    <a:pt x="683" y="769"/>
                  </a:lnTo>
                  <a:lnTo>
                    <a:pt x="629" y="768"/>
                  </a:lnTo>
                  <a:lnTo>
                    <a:pt x="573" y="768"/>
                  </a:lnTo>
                  <a:lnTo>
                    <a:pt x="518" y="768"/>
                  </a:lnTo>
                  <a:lnTo>
                    <a:pt x="462" y="769"/>
                  </a:lnTo>
                  <a:lnTo>
                    <a:pt x="406" y="773"/>
                  </a:lnTo>
                  <a:lnTo>
                    <a:pt x="348" y="776"/>
                  </a:lnTo>
                  <a:lnTo>
                    <a:pt x="292" y="781"/>
                  </a:lnTo>
                  <a:lnTo>
                    <a:pt x="234" y="787"/>
                  </a:lnTo>
                  <a:lnTo>
                    <a:pt x="177" y="796"/>
                  </a:lnTo>
                  <a:lnTo>
                    <a:pt x="117" y="806"/>
                  </a:lnTo>
                  <a:lnTo>
                    <a:pt x="59" y="816"/>
                  </a:lnTo>
                  <a:lnTo>
                    <a:pt x="0" y="827"/>
                  </a:lnTo>
                  <a:lnTo>
                    <a:pt x="0" y="0"/>
                  </a:lnTo>
                  <a:lnTo>
                    <a:pt x="0" y="0"/>
                  </a:lnTo>
                  <a:close/>
                </a:path>
              </a:pathLst>
            </a:custGeom>
            <a:solidFill>
              <a:schemeClr val="accent2">
                <a:lumMod val="20000"/>
                <a:lumOff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8"/>
            <p:cNvSpPr>
              <a:spLocks/>
            </p:cNvSpPr>
            <p:nvPr userDrawn="1"/>
          </p:nvSpPr>
          <p:spPr bwMode="auto">
            <a:xfrm>
              <a:off x="-1" y="3581398"/>
              <a:ext cx="1600200" cy="3276599"/>
            </a:xfrm>
            <a:custGeom>
              <a:avLst/>
              <a:gdLst/>
              <a:ahLst/>
              <a:cxnLst>
                <a:cxn ang="0">
                  <a:pos x="0" y="776"/>
                </a:cxn>
                <a:cxn ang="0">
                  <a:pos x="0" y="776"/>
                </a:cxn>
                <a:cxn ang="0">
                  <a:pos x="38" y="703"/>
                </a:cxn>
                <a:cxn ang="0">
                  <a:pos x="78" y="634"/>
                </a:cxn>
                <a:cxn ang="0">
                  <a:pos x="119" y="566"/>
                </a:cxn>
                <a:cxn ang="0">
                  <a:pos x="162" y="502"/>
                </a:cxn>
                <a:cxn ang="0">
                  <a:pos x="208" y="441"/>
                </a:cxn>
                <a:cxn ang="0">
                  <a:pos x="256" y="381"/>
                </a:cxn>
                <a:cxn ang="0">
                  <a:pos x="305" y="327"/>
                </a:cxn>
                <a:cxn ang="0">
                  <a:pos x="330" y="300"/>
                </a:cxn>
                <a:cxn ang="0">
                  <a:pos x="357" y="274"/>
                </a:cxn>
                <a:cxn ang="0">
                  <a:pos x="385" y="249"/>
                </a:cxn>
                <a:cxn ang="0">
                  <a:pos x="411" y="226"/>
                </a:cxn>
                <a:cxn ang="0">
                  <a:pos x="439" y="203"/>
                </a:cxn>
                <a:cxn ang="0">
                  <a:pos x="469" y="182"/>
                </a:cxn>
                <a:cxn ang="0">
                  <a:pos x="497" y="160"/>
                </a:cxn>
                <a:cxn ang="0">
                  <a:pos x="527" y="140"/>
                </a:cxn>
                <a:cxn ang="0">
                  <a:pos x="558" y="122"/>
                </a:cxn>
                <a:cxn ang="0">
                  <a:pos x="588" y="104"/>
                </a:cxn>
                <a:cxn ang="0">
                  <a:pos x="619" y="87"/>
                </a:cxn>
                <a:cxn ang="0">
                  <a:pos x="652" y="71"/>
                </a:cxn>
                <a:cxn ang="0">
                  <a:pos x="685" y="56"/>
                </a:cxn>
                <a:cxn ang="0">
                  <a:pos x="718" y="43"/>
                </a:cxn>
                <a:cxn ang="0">
                  <a:pos x="751" y="31"/>
                </a:cxn>
                <a:cxn ang="0">
                  <a:pos x="786" y="20"/>
                </a:cxn>
                <a:cxn ang="0">
                  <a:pos x="822" y="10"/>
                </a:cxn>
                <a:cxn ang="0">
                  <a:pos x="857" y="0"/>
                </a:cxn>
                <a:cxn ang="0">
                  <a:pos x="857" y="0"/>
                </a:cxn>
                <a:cxn ang="0">
                  <a:pos x="806" y="46"/>
                </a:cxn>
                <a:cxn ang="0">
                  <a:pos x="754" y="94"/>
                </a:cxn>
                <a:cxn ang="0">
                  <a:pos x="706" y="144"/>
                </a:cxn>
                <a:cxn ang="0">
                  <a:pos x="660" y="196"/>
                </a:cxn>
                <a:cxn ang="0">
                  <a:pos x="617" y="249"/>
                </a:cxn>
                <a:cxn ang="0">
                  <a:pos x="576" y="304"/>
                </a:cxn>
                <a:cxn ang="0">
                  <a:pos x="536" y="362"/>
                </a:cxn>
                <a:cxn ang="0">
                  <a:pos x="498" y="419"/>
                </a:cxn>
                <a:cxn ang="0">
                  <a:pos x="462" y="479"/>
                </a:cxn>
                <a:cxn ang="0">
                  <a:pos x="429" y="538"/>
                </a:cxn>
                <a:cxn ang="0">
                  <a:pos x="398" y="601"/>
                </a:cxn>
                <a:cxn ang="0">
                  <a:pos x="368" y="664"/>
                </a:cxn>
                <a:cxn ang="0">
                  <a:pos x="340" y="728"/>
                </a:cxn>
                <a:cxn ang="0">
                  <a:pos x="315" y="792"/>
                </a:cxn>
                <a:cxn ang="0">
                  <a:pos x="291" y="858"/>
                </a:cxn>
                <a:cxn ang="0">
                  <a:pos x="269" y="925"/>
                </a:cxn>
                <a:cxn ang="0">
                  <a:pos x="249" y="992"/>
                </a:cxn>
                <a:cxn ang="0">
                  <a:pos x="229" y="1060"/>
                </a:cxn>
                <a:cxn ang="0">
                  <a:pos x="213" y="1128"/>
                </a:cxn>
                <a:cxn ang="0">
                  <a:pos x="198" y="1197"/>
                </a:cxn>
                <a:cxn ang="0">
                  <a:pos x="185" y="1266"/>
                </a:cxn>
                <a:cxn ang="0">
                  <a:pos x="173" y="1336"/>
                </a:cxn>
                <a:cxn ang="0">
                  <a:pos x="162" y="1405"/>
                </a:cxn>
                <a:cxn ang="0">
                  <a:pos x="154" y="1474"/>
                </a:cxn>
                <a:cxn ang="0">
                  <a:pos x="147" y="1544"/>
                </a:cxn>
                <a:cxn ang="0">
                  <a:pos x="140" y="1613"/>
                </a:cxn>
                <a:cxn ang="0">
                  <a:pos x="137" y="1682"/>
                </a:cxn>
                <a:cxn ang="0">
                  <a:pos x="134" y="1752"/>
                </a:cxn>
                <a:cxn ang="0">
                  <a:pos x="132" y="1821"/>
                </a:cxn>
                <a:cxn ang="0">
                  <a:pos x="132" y="1889"/>
                </a:cxn>
                <a:cxn ang="0">
                  <a:pos x="134" y="1956"/>
                </a:cxn>
                <a:cxn ang="0">
                  <a:pos x="135" y="2024"/>
                </a:cxn>
                <a:cxn ang="0">
                  <a:pos x="0" y="2024"/>
                </a:cxn>
                <a:cxn ang="0">
                  <a:pos x="0" y="776"/>
                </a:cxn>
                <a:cxn ang="0">
                  <a:pos x="0" y="776"/>
                </a:cxn>
              </a:cxnLst>
              <a:rect l="0" t="0" r="r" b="b"/>
              <a:pathLst>
                <a:path w="857" h="2024">
                  <a:moveTo>
                    <a:pt x="0" y="776"/>
                  </a:moveTo>
                  <a:lnTo>
                    <a:pt x="0" y="776"/>
                  </a:lnTo>
                  <a:lnTo>
                    <a:pt x="38" y="703"/>
                  </a:lnTo>
                  <a:lnTo>
                    <a:pt x="78" y="634"/>
                  </a:lnTo>
                  <a:lnTo>
                    <a:pt x="119" y="566"/>
                  </a:lnTo>
                  <a:lnTo>
                    <a:pt x="162" y="502"/>
                  </a:lnTo>
                  <a:lnTo>
                    <a:pt x="208" y="441"/>
                  </a:lnTo>
                  <a:lnTo>
                    <a:pt x="256" y="381"/>
                  </a:lnTo>
                  <a:lnTo>
                    <a:pt x="305" y="327"/>
                  </a:lnTo>
                  <a:lnTo>
                    <a:pt x="330" y="300"/>
                  </a:lnTo>
                  <a:lnTo>
                    <a:pt x="357" y="274"/>
                  </a:lnTo>
                  <a:lnTo>
                    <a:pt x="385" y="249"/>
                  </a:lnTo>
                  <a:lnTo>
                    <a:pt x="411" y="226"/>
                  </a:lnTo>
                  <a:lnTo>
                    <a:pt x="439" y="203"/>
                  </a:lnTo>
                  <a:lnTo>
                    <a:pt x="469" y="182"/>
                  </a:lnTo>
                  <a:lnTo>
                    <a:pt x="497" y="160"/>
                  </a:lnTo>
                  <a:lnTo>
                    <a:pt x="527" y="140"/>
                  </a:lnTo>
                  <a:lnTo>
                    <a:pt x="558" y="122"/>
                  </a:lnTo>
                  <a:lnTo>
                    <a:pt x="588" y="104"/>
                  </a:lnTo>
                  <a:lnTo>
                    <a:pt x="619" y="87"/>
                  </a:lnTo>
                  <a:lnTo>
                    <a:pt x="652" y="71"/>
                  </a:lnTo>
                  <a:lnTo>
                    <a:pt x="685" y="56"/>
                  </a:lnTo>
                  <a:lnTo>
                    <a:pt x="718" y="43"/>
                  </a:lnTo>
                  <a:lnTo>
                    <a:pt x="751" y="31"/>
                  </a:lnTo>
                  <a:lnTo>
                    <a:pt x="786" y="20"/>
                  </a:lnTo>
                  <a:lnTo>
                    <a:pt x="822" y="10"/>
                  </a:lnTo>
                  <a:lnTo>
                    <a:pt x="857" y="0"/>
                  </a:lnTo>
                  <a:lnTo>
                    <a:pt x="857" y="0"/>
                  </a:lnTo>
                  <a:lnTo>
                    <a:pt x="806" y="46"/>
                  </a:lnTo>
                  <a:lnTo>
                    <a:pt x="754" y="94"/>
                  </a:lnTo>
                  <a:lnTo>
                    <a:pt x="706" y="144"/>
                  </a:lnTo>
                  <a:lnTo>
                    <a:pt x="660" y="196"/>
                  </a:lnTo>
                  <a:lnTo>
                    <a:pt x="617" y="249"/>
                  </a:lnTo>
                  <a:lnTo>
                    <a:pt x="576" y="304"/>
                  </a:lnTo>
                  <a:lnTo>
                    <a:pt x="536" y="362"/>
                  </a:lnTo>
                  <a:lnTo>
                    <a:pt x="498" y="419"/>
                  </a:lnTo>
                  <a:lnTo>
                    <a:pt x="462" y="479"/>
                  </a:lnTo>
                  <a:lnTo>
                    <a:pt x="429" y="538"/>
                  </a:lnTo>
                  <a:lnTo>
                    <a:pt x="398" y="601"/>
                  </a:lnTo>
                  <a:lnTo>
                    <a:pt x="368" y="664"/>
                  </a:lnTo>
                  <a:lnTo>
                    <a:pt x="340" y="728"/>
                  </a:lnTo>
                  <a:lnTo>
                    <a:pt x="315" y="792"/>
                  </a:lnTo>
                  <a:lnTo>
                    <a:pt x="291" y="858"/>
                  </a:lnTo>
                  <a:lnTo>
                    <a:pt x="269" y="925"/>
                  </a:lnTo>
                  <a:lnTo>
                    <a:pt x="249" y="992"/>
                  </a:lnTo>
                  <a:lnTo>
                    <a:pt x="229" y="1060"/>
                  </a:lnTo>
                  <a:lnTo>
                    <a:pt x="213" y="1128"/>
                  </a:lnTo>
                  <a:lnTo>
                    <a:pt x="198" y="1197"/>
                  </a:lnTo>
                  <a:lnTo>
                    <a:pt x="185" y="1266"/>
                  </a:lnTo>
                  <a:lnTo>
                    <a:pt x="173" y="1336"/>
                  </a:lnTo>
                  <a:lnTo>
                    <a:pt x="162" y="1405"/>
                  </a:lnTo>
                  <a:lnTo>
                    <a:pt x="154" y="1474"/>
                  </a:lnTo>
                  <a:lnTo>
                    <a:pt x="147" y="1544"/>
                  </a:lnTo>
                  <a:lnTo>
                    <a:pt x="140" y="1613"/>
                  </a:lnTo>
                  <a:lnTo>
                    <a:pt x="137" y="1682"/>
                  </a:lnTo>
                  <a:lnTo>
                    <a:pt x="134" y="1752"/>
                  </a:lnTo>
                  <a:lnTo>
                    <a:pt x="132" y="1821"/>
                  </a:lnTo>
                  <a:lnTo>
                    <a:pt x="132" y="1889"/>
                  </a:lnTo>
                  <a:lnTo>
                    <a:pt x="134" y="1956"/>
                  </a:lnTo>
                  <a:lnTo>
                    <a:pt x="135" y="2024"/>
                  </a:lnTo>
                  <a:lnTo>
                    <a:pt x="0" y="2024"/>
                  </a:lnTo>
                  <a:lnTo>
                    <a:pt x="0" y="776"/>
                  </a:lnTo>
                  <a:lnTo>
                    <a:pt x="0" y="776"/>
                  </a:lnTo>
                  <a:close/>
                </a:path>
              </a:pathLst>
            </a:custGeom>
            <a:solidFill>
              <a:schemeClr val="accent2">
                <a:lumMod val="40000"/>
                <a:lumOff val="60000"/>
                <a:alpha val="44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9"/>
            <p:cNvSpPr>
              <a:spLocks/>
            </p:cNvSpPr>
            <p:nvPr userDrawn="1"/>
          </p:nvSpPr>
          <p:spPr bwMode="auto">
            <a:xfrm>
              <a:off x="0" y="2438399"/>
              <a:ext cx="2895599" cy="2154237"/>
            </a:xfrm>
            <a:custGeom>
              <a:avLst/>
              <a:gdLst/>
              <a:ahLst/>
              <a:cxnLst>
                <a:cxn ang="0">
                  <a:pos x="0" y="118"/>
                </a:cxn>
                <a:cxn ang="0">
                  <a:pos x="165" y="69"/>
                </a:cxn>
                <a:cxn ang="0">
                  <a:pos x="327" y="33"/>
                </a:cxn>
                <a:cxn ang="0">
                  <a:pos x="487" y="11"/>
                </a:cxn>
                <a:cxn ang="0">
                  <a:pos x="645" y="1"/>
                </a:cxn>
                <a:cxn ang="0">
                  <a:pos x="797" y="1"/>
                </a:cxn>
                <a:cxn ang="0">
                  <a:pos x="946" y="13"/>
                </a:cxn>
                <a:cxn ang="0">
                  <a:pos x="1088" y="33"/>
                </a:cxn>
                <a:cxn ang="0">
                  <a:pos x="1225" y="62"/>
                </a:cxn>
                <a:cxn ang="0">
                  <a:pos x="1352" y="97"/>
                </a:cxn>
                <a:cxn ang="0">
                  <a:pos x="1472" y="138"/>
                </a:cxn>
                <a:cxn ang="0">
                  <a:pos x="1585" y="184"/>
                </a:cxn>
                <a:cxn ang="0">
                  <a:pos x="1685" y="236"/>
                </a:cxn>
                <a:cxn ang="0">
                  <a:pos x="1776" y="288"/>
                </a:cxn>
                <a:cxn ang="0">
                  <a:pos x="1854" y="343"/>
                </a:cxn>
                <a:cxn ang="0">
                  <a:pos x="1921" y="399"/>
                </a:cxn>
                <a:cxn ang="0">
                  <a:pos x="1974" y="455"/>
                </a:cxn>
                <a:cxn ang="0">
                  <a:pos x="1920" y="434"/>
                </a:cxn>
                <a:cxn ang="0">
                  <a:pos x="1804" y="394"/>
                </a:cxn>
                <a:cxn ang="0">
                  <a:pos x="1680" y="361"/>
                </a:cxn>
                <a:cxn ang="0">
                  <a:pos x="1548" y="338"/>
                </a:cxn>
                <a:cxn ang="0">
                  <a:pos x="1413" y="323"/>
                </a:cxn>
                <a:cxn ang="0">
                  <a:pos x="1273" y="321"/>
                </a:cxn>
                <a:cxn ang="0">
                  <a:pos x="1132" y="331"/>
                </a:cxn>
                <a:cxn ang="0">
                  <a:pos x="990" y="356"/>
                </a:cxn>
                <a:cxn ang="0">
                  <a:pos x="919" y="374"/>
                </a:cxn>
                <a:cxn ang="0">
                  <a:pos x="850" y="396"/>
                </a:cxn>
                <a:cxn ang="0">
                  <a:pos x="781" y="424"/>
                </a:cxn>
                <a:cxn ang="0">
                  <a:pos x="711" y="455"/>
                </a:cxn>
                <a:cxn ang="0">
                  <a:pos x="645" y="490"/>
                </a:cxn>
                <a:cxn ang="0">
                  <a:pos x="579" y="531"/>
                </a:cxn>
                <a:cxn ang="0">
                  <a:pos x="515" y="577"/>
                </a:cxn>
                <a:cxn ang="0">
                  <a:pos x="452" y="629"/>
                </a:cxn>
                <a:cxn ang="0">
                  <a:pos x="391" y="685"/>
                </a:cxn>
                <a:cxn ang="0">
                  <a:pos x="333" y="747"/>
                </a:cxn>
                <a:cxn ang="0">
                  <a:pos x="277" y="815"/>
                </a:cxn>
                <a:cxn ang="0">
                  <a:pos x="223" y="889"/>
                </a:cxn>
                <a:cxn ang="0">
                  <a:pos x="172" y="970"/>
                </a:cxn>
                <a:cxn ang="0">
                  <a:pos x="124" y="1056"/>
                </a:cxn>
                <a:cxn ang="0">
                  <a:pos x="79" y="1150"/>
                </a:cxn>
                <a:cxn ang="0">
                  <a:pos x="38" y="1249"/>
                </a:cxn>
                <a:cxn ang="0">
                  <a:pos x="0" y="1357"/>
                </a:cxn>
                <a:cxn ang="0">
                  <a:pos x="0" y="118"/>
                </a:cxn>
              </a:cxnLst>
              <a:rect l="0" t="0" r="r" b="b"/>
              <a:pathLst>
                <a:path w="1974" h="1357">
                  <a:moveTo>
                    <a:pt x="0" y="118"/>
                  </a:moveTo>
                  <a:lnTo>
                    <a:pt x="0" y="118"/>
                  </a:lnTo>
                  <a:lnTo>
                    <a:pt x="83" y="92"/>
                  </a:lnTo>
                  <a:lnTo>
                    <a:pt x="165" y="69"/>
                  </a:lnTo>
                  <a:lnTo>
                    <a:pt x="246" y="49"/>
                  </a:lnTo>
                  <a:lnTo>
                    <a:pt x="327" y="33"/>
                  </a:lnTo>
                  <a:lnTo>
                    <a:pt x="408" y="21"/>
                  </a:lnTo>
                  <a:lnTo>
                    <a:pt x="487" y="11"/>
                  </a:lnTo>
                  <a:lnTo>
                    <a:pt x="566" y="5"/>
                  </a:lnTo>
                  <a:lnTo>
                    <a:pt x="645" y="1"/>
                  </a:lnTo>
                  <a:lnTo>
                    <a:pt x="721" y="0"/>
                  </a:lnTo>
                  <a:lnTo>
                    <a:pt x="797" y="1"/>
                  </a:lnTo>
                  <a:lnTo>
                    <a:pt x="873" y="6"/>
                  </a:lnTo>
                  <a:lnTo>
                    <a:pt x="946" y="13"/>
                  </a:lnTo>
                  <a:lnTo>
                    <a:pt x="1018" y="23"/>
                  </a:lnTo>
                  <a:lnTo>
                    <a:pt x="1088" y="33"/>
                  </a:lnTo>
                  <a:lnTo>
                    <a:pt x="1157" y="47"/>
                  </a:lnTo>
                  <a:lnTo>
                    <a:pt x="1225" y="62"/>
                  </a:lnTo>
                  <a:lnTo>
                    <a:pt x="1289" y="79"/>
                  </a:lnTo>
                  <a:lnTo>
                    <a:pt x="1352" y="97"/>
                  </a:lnTo>
                  <a:lnTo>
                    <a:pt x="1413" y="117"/>
                  </a:lnTo>
                  <a:lnTo>
                    <a:pt x="1472" y="138"/>
                  </a:lnTo>
                  <a:lnTo>
                    <a:pt x="1530" y="161"/>
                  </a:lnTo>
                  <a:lnTo>
                    <a:pt x="1585" y="184"/>
                  </a:lnTo>
                  <a:lnTo>
                    <a:pt x="1636" y="209"/>
                  </a:lnTo>
                  <a:lnTo>
                    <a:pt x="1685" y="236"/>
                  </a:lnTo>
                  <a:lnTo>
                    <a:pt x="1732" y="262"/>
                  </a:lnTo>
                  <a:lnTo>
                    <a:pt x="1776" y="288"/>
                  </a:lnTo>
                  <a:lnTo>
                    <a:pt x="1816" y="315"/>
                  </a:lnTo>
                  <a:lnTo>
                    <a:pt x="1854" y="343"/>
                  </a:lnTo>
                  <a:lnTo>
                    <a:pt x="1888" y="371"/>
                  </a:lnTo>
                  <a:lnTo>
                    <a:pt x="1921" y="399"/>
                  </a:lnTo>
                  <a:lnTo>
                    <a:pt x="1949" y="427"/>
                  </a:lnTo>
                  <a:lnTo>
                    <a:pt x="1974" y="455"/>
                  </a:lnTo>
                  <a:lnTo>
                    <a:pt x="1974" y="455"/>
                  </a:lnTo>
                  <a:lnTo>
                    <a:pt x="1920" y="434"/>
                  </a:lnTo>
                  <a:lnTo>
                    <a:pt x="1864" y="412"/>
                  </a:lnTo>
                  <a:lnTo>
                    <a:pt x="1804" y="394"/>
                  </a:lnTo>
                  <a:lnTo>
                    <a:pt x="1743" y="376"/>
                  </a:lnTo>
                  <a:lnTo>
                    <a:pt x="1680" y="361"/>
                  </a:lnTo>
                  <a:lnTo>
                    <a:pt x="1614" y="348"/>
                  </a:lnTo>
                  <a:lnTo>
                    <a:pt x="1548" y="338"/>
                  </a:lnTo>
                  <a:lnTo>
                    <a:pt x="1481" y="330"/>
                  </a:lnTo>
                  <a:lnTo>
                    <a:pt x="1413" y="323"/>
                  </a:lnTo>
                  <a:lnTo>
                    <a:pt x="1344" y="320"/>
                  </a:lnTo>
                  <a:lnTo>
                    <a:pt x="1273" y="321"/>
                  </a:lnTo>
                  <a:lnTo>
                    <a:pt x="1203" y="325"/>
                  </a:lnTo>
                  <a:lnTo>
                    <a:pt x="1132" y="331"/>
                  </a:lnTo>
                  <a:lnTo>
                    <a:pt x="1061" y="341"/>
                  </a:lnTo>
                  <a:lnTo>
                    <a:pt x="990" y="356"/>
                  </a:lnTo>
                  <a:lnTo>
                    <a:pt x="954" y="364"/>
                  </a:lnTo>
                  <a:lnTo>
                    <a:pt x="919" y="374"/>
                  </a:lnTo>
                  <a:lnTo>
                    <a:pt x="885" y="384"/>
                  </a:lnTo>
                  <a:lnTo>
                    <a:pt x="850" y="396"/>
                  </a:lnTo>
                  <a:lnTo>
                    <a:pt x="815" y="409"/>
                  </a:lnTo>
                  <a:lnTo>
                    <a:pt x="781" y="424"/>
                  </a:lnTo>
                  <a:lnTo>
                    <a:pt x="746" y="439"/>
                  </a:lnTo>
                  <a:lnTo>
                    <a:pt x="711" y="455"/>
                  </a:lnTo>
                  <a:lnTo>
                    <a:pt x="678" y="472"/>
                  </a:lnTo>
                  <a:lnTo>
                    <a:pt x="645" y="490"/>
                  </a:lnTo>
                  <a:lnTo>
                    <a:pt x="612" y="510"/>
                  </a:lnTo>
                  <a:lnTo>
                    <a:pt x="579" y="531"/>
                  </a:lnTo>
                  <a:lnTo>
                    <a:pt x="546" y="554"/>
                  </a:lnTo>
                  <a:lnTo>
                    <a:pt x="515" y="577"/>
                  </a:lnTo>
                  <a:lnTo>
                    <a:pt x="484" y="602"/>
                  </a:lnTo>
                  <a:lnTo>
                    <a:pt x="452" y="629"/>
                  </a:lnTo>
                  <a:lnTo>
                    <a:pt x="421" y="657"/>
                  </a:lnTo>
                  <a:lnTo>
                    <a:pt x="391" y="685"/>
                  </a:lnTo>
                  <a:lnTo>
                    <a:pt x="361" y="716"/>
                  </a:lnTo>
                  <a:lnTo>
                    <a:pt x="333" y="747"/>
                  </a:lnTo>
                  <a:lnTo>
                    <a:pt x="304" y="780"/>
                  </a:lnTo>
                  <a:lnTo>
                    <a:pt x="277" y="815"/>
                  </a:lnTo>
                  <a:lnTo>
                    <a:pt x="249" y="851"/>
                  </a:lnTo>
                  <a:lnTo>
                    <a:pt x="223" y="889"/>
                  </a:lnTo>
                  <a:lnTo>
                    <a:pt x="198" y="929"/>
                  </a:lnTo>
                  <a:lnTo>
                    <a:pt x="172" y="970"/>
                  </a:lnTo>
                  <a:lnTo>
                    <a:pt x="149" y="1012"/>
                  </a:lnTo>
                  <a:lnTo>
                    <a:pt x="124" y="1056"/>
                  </a:lnTo>
                  <a:lnTo>
                    <a:pt x="101" y="1102"/>
                  </a:lnTo>
                  <a:lnTo>
                    <a:pt x="79" y="1150"/>
                  </a:lnTo>
                  <a:lnTo>
                    <a:pt x="58" y="1198"/>
                  </a:lnTo>
                  <a:lnTo>
                    <a:pt x="38" y="1249"/>
                  </a:lnTo>
                  <a:lnTo>
                    <a:pt x="18" y="1302"/>
                  </a:lnTo>
                  <a:lnTo>
                    <a:pt x="0" y="1357"/>
                  </a:lnTo>
                  <a:lnTo>
                    <a:pt x="0" y="118"/>
                  </a:lnTo>
                  <a:lnTo>
                    <a:pt x="0" y="118"/>
                  </a:lnTo>
                  <a:close/>
                </a:path>
              </a:pathLst>
            </a:custGeom>
            <a:solidFill>
              <a:schemeClr val="accent2">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10"/>
            <p:cNvSpPr>
              <a:spLocks/>
            </p:cNvSpPr>
            <p:nvPr userDrawn="1"/>
          </p:nvSpPr>
          <p:spPr bwMode="auto">
            <a:xfrm>
              <a:off x="1224419" y="3886199"/>
              <a:ext cx="3276599" cy="2971800"/>
            </a:xfrm>
            <a:custGeom>
              <a:avLst/>
              <a:gdLst/>
              <a:ahLst/>
              <a:cxnLst>
                <a:cxn ang="0">
                  <a:pos x="1377" y="130"/>
                </a:cxn>
                <a:cxn ang="0">
                  <a:pos x="1299" y="89"/>
                </a:cxn>
                <a:cxn ang="0">
                  <a:pos x="1220" y="56"/>
                </a:cxn>
                <a:cxn ang="0">
                  <a:pos x="1137" y="30"/>
                </a:cxn>
                <a:cxn ang="0">
                  <a:pos x="1052" y="11"/>
                </a:cxn>
                <a:cxn ang="0">
                  <a:pos x="966" y="2"/>
                </a:cxn>
                <a:cxn ang="0">
                  <a:pos x="880" y="0"/>
                </a:cxn>
                <a:cxn ang="0">
                  <a:pos x="794" y="5"/>
                </a:cxn>
                <a:cxn ang="0">
                  <a:pos x="708" y="18"/>
                </a:cxn>
                <a:cxn ang="0">
                  <a:pos x="624" y="40"/>
                </a:cxn>
                <a:cxn ang="0">
                  <a:pos x="543" y="69"/>
                </a:cxn>
                <a:cxn ang="0">
                  <a:pos x="466" y="107"/>
                </a:cxn>
                <a:cxn ang="0">
                  <a:pos x="391" y="155"/>
                </a:cxn>
                <a:cxn ang="0">
                  <a:pos x="322" y="210"/>
                </a:cxn>
                <a:cxn ang="0">
                  <a:pos x="258" y="272"/>
                </a:cxn>
                <a:cxn ang="0">
                  <a:pos x="200" y="345"/>
                </a:cxn>
                <a:cxn ang="0">
                  <a:pos x="149" y="426"/>
                </a:cxn>
                <a:cxn ang="0">
                  <a:pos x="124" y="472"/>
                </a:cxn>
                <a:cxn ang="0">
                  <a:pos x="83" y="568"/>
                </a:cxn>
                <a:cxn ang="0">
                  <a:pos x="48" y="667"/>
                </a:cxn>
                <a:cxn ang="0">
                  <a:pos x="23" y="769"/>
                </a:cxn>
                <a:cxn ang="0">
                  <a:pos x="7" y="875"/>
                </a:cxn>
                <a:cxn ang="0">
                  <a:pos x="0" y="982"/>
                </a:cxn>
                <a:cxn ang="0">
                  <a:pos x="2" y="1090"/>
                </a:cxn>
                <a:cxn ang="0">
                  <a:pos x="12" y="1200"/>
                </a:cxn>
                <a:cxn ang="0">
                  <a:pos x="31" y="1311"/>
                </a:cxn>
                <a:cxn ang="0">
                  <a:pos x="61" y="1420"/>
                </a:cxn>
                <a:cxn ang="0">
                  <a:pos x="101" y="1529"/>
                </a:cxn>
                <a:cxn ang="0">
                  <a:pos x="149" y="1636"/>
                </a:cxn>
                <a:cxn ang="0">
                  <a:pos x="206" y="1742"/>
                </a:cxn>
                <a:cxn ang="0">
                  <a:pos x="274" y="1844"/>
                </a:cxn>
                <a:cxn ang="0">
                  <a:pos x="353" y="1943"/>
                </a:cxn>
                <a:cxn ang="0">
                  <a:pos x="441" y="2039"/>
                </a:cxn>
                <a:cxn ang="0">
                  <a:pos x="2552" y="2085"/>
                </a:cxn>
                <a:cxn ang="0">
                  <a:pos x="2526" y="2070"/>
                </a:cxn>
                <a:cxn ang="0">
                  <a:pos x="2336" y="1955"/>
                </a:cxn>
                <a:cxn ang="0">
                  <a:pos x="2192" y="1860"/>
                </a:cxn>
                <a:cxn ang="0">
                  <a:pos x="2025" y="1748"/>
                </a:cxn>
                <a:cxn ang="0">
                  <a:pos x="1849" y="1619"/>
                </a:cxn>
                <a:cxn ang="0">
                  <a:pos x="1667" y="1477"/>
                </a:cxn>
                <a:cxn ang="0">
                  <a:pos x="1492" y="1326"/>
                </a:cxn>
                <a:cxn ang="0">
                  <a:pos x="1410" y="1246"/>
                </a:cxn>
                <a:cxn ang="0">
                  <a:pos x="1332" y="1167"/>
                </a:cxn>
                <a:cxn ang="0">
                  <a:pos x="1261" y="1086"/>
                </a:cxn>
                <a:cxn ang="0">
                  <a:pos x="1195" y="1004"/>
                </a:cxn>
                <a:cxn ang="0">
                  <a:pos x="1139" y="923"/>
                </a:cxn>
                <a:cxn ang="0">
                  <a:pos x="1091" y="840"/>
                </a:cxn>
                <a:cxn ang="0">
                  <a:pos x="1055" y="761"/>
                </a:cxn>
                <a:cxn ang="0">
                  <a:pos x="1030" y="680"/>
                </a:cxn>
                <a:cxn ang="0">
                  <a:pos x="1017" y="602"/>
                </a:cxn>
                <a:cxn ang="0">
                  <a:pos x="1019" y="527"/>
                </a:cxn>
                <a:cxn ang="0">
                  <a:pos x="1028" y="470"/>
                </a:cxn>
                <a:cxn ang="0">
                  <a:pos x="1040" y="434"/>
                </a:cxn>
                <a:cxn ang="0">
                  <a:pos x="1057" y="398"/>
                </a:cxn>
                <a:cxn ang="0">
                  <a:pos x="1076" y="363"/>
                </a:cxn>
                <a:cxn ang="0">
                  <a:pos x="1101" y="330"/>
                </a:cxn>
                <a:cxn ang="0">
                  <a:pos x="1131" y="295"/>
                </a:cxn>
                <a:cxn ang="0">
                  <a:pos x="1182" y="248"/>
                </a:cxn>
                <a:cxn ang="0">
                  <a:pos x="1269" y="186"/>
                </a:cxn>
                <a:cxn ang="0">
                  <a:pos x="1377" y="130"/>
                </a:cxn>
              </a:cxnLst>
              <a:rect l="0" t="0" r="r" b="b"/>
              <a:pathLst>
                <a:path w="2552" h="2085">
                  <a:moveTo>
                    <a:pt x="1377" y="130"/>
                  </a:moveTo>
                  <a:lnTo>
                    <a:pt x="1377" y="130"/>
                  </a:lnTo>
                  <a:lnTo>
                    <a:pt x="1339" y="109"/>
                  </a:lnTo>
                  <a:lnTo>
                    <a:pt x="1299" y="89"/>
                  </a:lnTo>
                  <a:lnTo>
                    <a:pt x="1260" y="73"/>
                  </a:lnTo>
                  <a:lnTo>
                    <a:pt x="1220" y="56"/>
                  </a:lnTo>
                  <a:lnTo>
                    <a:pt x="1179" y="43"/>
                  </a:lnTo>
                  <a:lnTo>
                    <a:pt x="1137" y="30"/>
                  </a:lnTo>
                  <a:lnTo>
                    <a:pt x="1094" y="20"/>
                  </a:lnTo>
                  <a:lnTo>
                    <a:pt x="1052" y="11"/>
                  </a:lnTo>
                  <a:lnTo>
                    <a:pt x="1009" y="7"/>
                  </a:lnTo>
                  <a:lnTo>
                    <a:pt x="966" y="2"/>
                  </a:lnTo>
                  <a:lnTo>
                    <a:pt x="923" y="0"/>
                  </a:lnTo>
                  <a:lnTo>
                    <a:pt x="880" y="0"/>
                  </a:lnTo>
                  <a:lnTo>
                    <a:pt x="837" y="2"/>
                  </a:lnTo>
                  <a:lnTo>
                    <a:pt x="794" y="5"/>
                  </a:lnTo>
                  <a:lnTo>
                    <a:pt x="751" y="10"/>
                  </a:lnTo>
                  <a:lnTo>
                    <a:pt x="708" y="18"/>
                  </a:lnTo>
                  <a:lnTo>
                    <a:pt x="667" y="28"/>
                  </a:lnTo>
                  <a:lnTo>
                    <a:pt x="624" y="40"/>
                  </a:lnTo>
                  <a:lnTo>
                    <a:pt x="584" y="54"/>
                  </a:lnTo>
                  <a:lnTo>
                    <a:pt x="543" y="69"/>
                  </a:lnTo>
                  <a:lnTo>
                    <a:pt x="504" y="87"/>
                  </a:lnTo>
                  <a:lnTo>
                    <a:pt x="466" y="107"/>
                  </a:lnTo>
                  <a:lnTo>
                    <a:pt x="428" y="130"/>
                  </a:lnTo>
                  <a:lnTo>
                    <a:pt x="391" y="155"/>
                  </a:lnTo>
                  <a:lnTo>
                    <a:pt x="357" y="182"/>
                  </a:lnTo>
                  <a:lnTo>
                    <a:pt x="322" y="210"/>
                  </a:lnTo>
                  <a:lnTo>
                    <a:pt x="289" y="241"/>
                  </a:lnTo>
                  <a:lnTo>
                    <a:pt x="258" y="272"/>
                  </a:lnTo>
                  <a:lnTo>
                    <a:pt x="228" y="309"/>
                  </a:lnTo>
                  <a:lnTo>
                    <a:pt x="200" y="345"/>
                  </a:lnTo>
                  <a:lnTo>
                    <a:pt x="173" y="385"/>
                  </a:lnTo>
                  <a:lnTo>
                    <a:pt x="149" y="426"/>
                  </a:lnTo>
                  <a:lnTo>
                    <a:pt x="149" y="426"/>
                  </a:lnTo>
                  <a:lnTo>
                    <a:pt x="124" y="472"/>
                  </a:lnTo>
                  <a:lnTo>
                    <a:pt x="102" y="520"/>
                  </a:lnTo>
                  <a:lnTo>
                    <a:pt x="83" y="568"/>
                  </a:lnTo>
                  <a:lnTo>
                    <a:pt x="64" y="617"/>
                  </a:lnTo>
                  <a:lnTo>
                    <a:pt x="48" y="667"/>
                  </a:lnTo>
                  <a:lnTo>
                    <a:pt x="35" y="718"/>
                  </a:lnTo>
                  <a:lnTo>
                    <a:pt x="23" y="769"/>
                  </a:lnTo>
                  <a:lnTo>
                    <a:pt x="15" y="822"/>
                  </a:lnTo>
                  <a:lnTo>
                    <a:pt x="7" y="875"/>
                  </a:lnTo>
                  <a:lnTo>
                    <a:pt x="2" y="928"/>
                  </a:lnTo>
                  <a:lnTo>
                    <a:pt x="0" y="982"/>
                  </a:lnTo>
                  <a:lnTo>
                    <a:pt x="0" y="1035"/>
                  </a:lnTo>
                  <a:lnTo>
                    <a:pt x="2" y="1090"/>
                  </a:lnTo>
                  <a:lnTo>
                    <a:pt x="5" y="1146"/>
                  </a:lnTo>
                  <a:lnTo>
                    <a:pt x="12" y="1200"/>
                  </a:lnTo>
                  <a:lnTo>
                    <a:pt x="22" y="1255"/>
                  </a:lnTo>
                  <a:lnTo>
                    <a:pt x="31" y="1311"/>
                  </a:lnTo>
                  <a:lnTo>
                    <a:pt x="46" y="1365"/>
                  </a:lnTo>
                  <a:lnTo>
                    <a:pt x="61" y="1420"/>
                  </a:lnTo>
                  <a:lnTo>
                    <a:pt x="79" y="1474"/>
                  </a:lnTo>
                  <a:lnTo>
                    <a:pt x="101" y="1529"/>
                  </a:lnTo>
                  <a:lnTo>
                    <a:pt x="124" y="1583"/>
                  </a:lnTo>
                  <a:lnTo>
                    <a:pt x="149" y="1636"/>
                  </a:lnTo>
                  <a:lnTo>
                    <a:pt x="177" y="1689"/>
                  </a:lnTo>
                  <a:lnTo>
                    <a:pt x="206" y="1742"/>
                  </a:lnTo>
                  <a:lnTo>
                    <a:pt x="239" y="1793"/>
                  </a:lnTo>
                  <a:lnTo>
                    <a:pt x="274" y="1844"/>
                  </a:lnTo>
                  <a:lnTo>
                    <a:pt x="312" y="1895"/>
                  </a:lnTo>
                  <a:lnTo>
                    <a:pt x="353" y="1943"/>
                  </a:lnTo>
                  <a:lnTo>
                    <a:pt x="396" y="1993"/>
                  </a:lnTo>
                  <a:lnTo>
                    <a:pt x="441" y="2039"/>
                  </a:lnTo>
                  <a:lnTo>
                    <a:pt x="489" y="2085"/>
                  </a:lnTo>
                  <a:lnTo>
                    <a:pt x="2552" y="2085"/>
                  </a:lnTo>
                  <a:lnTo>
                    <a:pt x="2552" y="2085"/>
                  </a:lnTo>
                  <a:lnTo>
                    <a:pt x="2526" y="2070"/>
                  </a:lnTo>
                  <a:lnTo>
                    <a:pt x="2450" y="2026"/>
                  </a:lnTo>
                  <a:lnTo>
                    <a:pt x="2336" y="1955"/>
                  </a:lnTo>
                  <a:lnTo>
                    <a:pt x="2266" y="1910"/>
                  </a:lnTo>
                  <a:lnTo>
                    <a:pt x="2192" y="1860"/>
                  </a:lnTo>
                  <a:lnTo>
                    <a:pt x="2111" y="1808"/>
                  </a:lnTo>
                  <a:lnTo>
                    <a:pt x="2025" y="1748"/>
                  </a:lnTo>
                  <a:lnTo>
                    <a:pt x="1938" y="1685"/>
                  </a:lnTo>
                  <a:lnTo>
                    <a:pt x="1849" y="1619"/>
                  </a:lnTo>
                  <a:lnTo>
                    <a:pt x="1758" y="1550"/>
                  </a:lnTo>
                  <a:lnTo>
                    <a:pt x="1667" y="1477"/>
                  </a:lnTo>
                  <a:lnTo>
                    <a:pt x="1578" y="1403"/>
                  </a:lnTo>
                  <a:lnTo>
                    <a:pt x="1492" y="1326"/>
                  </a:lnTo>
                  <a:lnTo>
                    <a:pt x="1451" y="1286"/>
                  </a:lnTo>
                  <a:lnTo>
                    <a:pt x="1410" y="1246"/>
                  </a:lnTo>
                  <a:lnTo>
                    <a:pt x="1370" y="1207"/>
                  </a:lnTo>
                  <a:lnTo>
                    <a:pt x="1332" y="1167"/>
                  </a:lnTo>
                  <a:lnTo>
                    <a:pt x="1296" y="1126"/>
                  </a:lnTo>
                  <a:lnTo>
                    <a:pt x="1261" y="1086"/>
                  </a:lnTo>
                  <a:lnTo>
                    <a:pt x="1227" y="1045"/>
                  </a:lnTo>
                  <a:lnTo>
                    <a:pt x="1195" y="1004"/>
                  </a:lnTo>
                  <a:lnTo>
                    <a:pt x="1167" y="962"/>
                  </a:lnTo>
                  <a:lnTo>
                    <a:pt x="1139" y="923"/>
                  </a:lnTo>
                  <a:lnTo>
                    <a:pt x="1114" y="881"/>
                  </a:lnTo>
                  <a:lnTo>
                    <a:pt x="1091" y="840"/>
                  </a:lnTo>
                  <a:lnTo>
                    <a:pt x="1071" y="801"/>
                  </a:lnTo>
                  <a:lnTo>
                    <a:pt x="1055" y="761"/>
                  </a:lnTo>
                  <a:lnTo>
                    <a:pt x="1042" y="720"/>
                  </a:lnTo>
                  <a:lnTo>
                    <a:pt x="1030" y="680"/>
                  </a:lnTo>
                  <a:lnTo>
                    <a:pt x="1022" y="642"/>
                  </a:lnTo>
                  <a:lnTo>
                    <a:pt x="1017" y="602"/>
                  </a:lnTo>
                  <a:lnTo>
                    <a:pt x="1015" y="565"/>
                  </a:lnTo>
                  <a:lnTo>
                    <a:pt x="1019" y="527"/>
                  </a:lnTo>
                  <a:lnTo>
                    <a:pt x="1023" y="489"/>
                  </a:lnTo>
                  <a:lnTo>
                    <a:pt x="1028" y="470"/>
                  </a:lnTo>
                  <a:lnTo>
                    <a:pt x="1033" y="452"/>
                  </a:lnTo>
                  <a:lnTo>
                    <a:pt x="1040" y="434"/>
                  </a:lnTo>
                  <a:lnTo>
                    <a:pt x="1048" y="416"/>
                  </a:lnTo>
                  <a:lnTo>
                    <a:pt x="1057" y="398"/>
                  </a:lnTo>
                  <a:lnTo>
                    <a:pt x="1066" y="381"/>
                  </a:lnTo>
                  <a:lnTo>
                    <a:pt x="1076" y="363"/>
                  </a:lnTo>
                  <a:lnTo>
                    <a:pt x="1088" y="347"/>
                  </a:lnTo>
                  <a:lnTo>
                    <a:pt x="1101" y="330"/>
                  </a:lnTo>
                  <a:lnTo>
                    <a:pt x="1116" y="312"/>
                  </a:lnTo>
                  <a:lnTo>
                    <a:pt x="1131" y="295"/>
                  </a:lnTo>
                  <a:lnTo>
                    <a:pt x="1147" y="281"/>
                  </a:lnTo>
                  <a:lnTo>
                    <a:pt x="1182" y="248"/>
                  </a:lnTo>
                  <a:lnTo>
                    <a:pt x="1223" y="216"/>
                  </a:lnTo>
                  <a:lnTo>
                    <a:pt x="1269" y="186"/>
                  </a:lnTo>
                  <a:lnTo>
                    <a:pt x="1321" y="158"/>
                  </a:lnTo>
                  <a:lnTo>
                    <a:pt x="1377" y="130"/>
                  </a:lnTo>
                  <a:lnTo>
                    <a:pt x="1377" y="130"/>
                  </a:lnTo>
                  <a:close/>
                </a:path>
              </a:pathLst>
            </a:custGeom>
            <a:solidFill>
              <a:schemeClr val="bg1">
                <a:lumMod val="95000"/>
                <a:alpha val="34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11"/>
            <p:cNvSpPr>
              <a:spLocks/>
            </p:cNvSpPr>
            <p:nvPr userDrawn="1"/>
          </p:nvSpPr>
          <p:spPr bwMode="auto">
            <a:xfrm>
              <a:off x="876758" y="3994150"/>
              <a:ext cx="1719262" cy="2863850"/>
            </a:xfrm>
            <a:custGeom>
              <a:avLst/>
              <a:gdLst/>
              <a:ahLst/>
              <a:cxnLst>
                <a:cxn ang="0">
                  <a:pos x="99" y="1804"/>
                </a:cxn>
                <a:cxn ang="0">
                  <a:pos x="57" y="1647"/>
                </a:cxn>
                <a:cxn ang="0">
                  <a:pos x="29" y="1492"/>
                </a:cxn>
                <a:cxn ang="0">
                  <a:pos x="10" y="1342"/>
                </a:cxn>
                <a:cxn ang="0">
                  <a:pos x="1" y="1195"/>
                </a:cxn>
                <a:cxn ang="0">
                  <a:pos x="1" y="1054"/>
                </a:cxn>
                <a:cxn ang="0">
                  <a:pos x="10" y="919"/>
                </a:cxn>
                <a:cxn ang="0">
                  <a:pos x="26" y="790"/>
                </a:cxn>
                <a:cxn ang="0">
                  <a:pos x="49" y="667"/>
                </a:cxn>
                <a:cxn ang="0">
                  <a:pos x="81" y="553"/>
                </a:cxn>
                <a:cxn ang="0">
                  <a:pos x="117" y="445"/>
                </a:cxn>
                <a:cxn ang="0">
                  <a:pos x="158" y="346"/>
                </a:cxn>
                <a:cxn ang="0">
                  <a:pos x="203" y="255"/>
                </a:cxn>
                <a:cxn ang="0">
                  <a:pos x="254" y="176"/>
                </a:cxn>
                <a:cxn ang="0">
                  <a:pos x="307" y="105"/>
                </a:cxn>
                <a:cxn ang="0">
                  <a:pos x="363" y="47"/>
                </a:cxn>
                <a:cxn ang="0">
                  <a:pos x="421" y="0"/>
                </a:cxn>
                <a:cxn ang="0">
                  <a:pos x="383" y="57"/>
                </a:cxn>
                <a:cxn ang="0">
                  <a:pos x="317" y="176"/>
                </a:cxn>
                <a:cxn ang="0">
                  <a:pos x="265" y="298"/>
                </a:cxn>
                <a:cxn ang="0">
                  <a:pos x="226" y="421"/>
                </a:cxn>
                <a:cxn ang="0">
                  <a:pos x="201" y="544"/>
                </a:cxn>
                <a:cxn ang="0">
                  <a:pos x="188" y="667"/>
                </a:cxn>
                <a:cxn ang="0">
                  <a:pos x="186" y="789"/>
                </a:cxn>
                <a:cxn ang="0">
                  <a:pos x="196" y="911"/>
                </a:cxn>
                <a:cxn ang="0">
                  <a:pos x="219" y="1030"/>
                </a:cxn>
                <a:cxn ang="0">
                  <a:pos x="252" y="1147"/>
                </a:cxn>
                <a:cxn ang="0">
                  <a:pos x="297" y="1261"/>
                </a:cxn>
                <a:cxn ang="0">
                  <a:pos x="351" y="1371"/>
                </a:cxn>
                <a:cxn ang="0">
                  <a:pos x="416" y="1477"/>
                </a:cxn>
                <a:cxn ang="0">
                  <a:pos x="492" y="1578"/>
                </a:cxn>
                <a:cxn ang="0">
                  <a:pos x="576" y="1674"/>
                </a:cxn>
                <a:cxn ang="0">
                  <a:pos x="668" y="1763"/>
                </a:cxn>
                <a:cxn ang="0">
                  <a:pos x="99" y="1804"/>
                </a:cxn>
              </a:cxnLst>
              <a:rect l="0" t="0" r="r" b="b"/>
              <a:pathLst>
                <a:path w="718" h="1804">
                  <a:moveTo>
                    <a:pt x="99" y="1804"/>
                  </a:moveTo>
                  <a:lnTo>
                    <a:pt x="99" y="1804"/>
                  </a:lnTo>
                  <a:lnTo>
                    <a:pt x="77" y="1725"/>
                  </a:lnTo>
                  <a:lnTo>
                    <a:pt x="57" y="1647"/>
                  </a:lnTo>
                  <a:lnTo>
                    <a:pt x="43" y="1570"/>
                  </a:lnTo>
                  <a:lnTo>
                    <a:pt x="29" y="1492"/>
                  </a:lnTo>
                  <a:lnTo>
                    <a:pt x="18" y="1416"/>
                  </a:lnTo>
                  <a:lnTo>
                    <a:pt x="10" y="1342"/>
                  </a:lnTo>
                  <a:lnTo>
                    <a:pt x="5" y="1267"/>
                  </a:lnTo>
                  <a:lnTo>
                    <a:pt x="1" y="1195"/>
                  </a:lnTo>
                  <a:lnTo>
                    <a:pt x="0" y="1124"/>
                  </a:lnTo>
                  <a:lnTo>
                    <a:pt x="1" y="1054"/>
                  </a:lnTo>
                  <a:lnTo>
                    <a:pt x="5" y="987"/>
                  </a:lnTo>
                  <a:lnTo>
                    <a:pt x="10" y="919"/>
                  </a:lnTo>
                  <a:lnTo>
                    <a:pt x="18" y="853"/>
                  </a:lnTo>
                  <a:lnTo>
                    <a:pt x="26" y="790"/>
                  </a:lnTo>
                  <a:lnTo>
                    <a:pt x="38" y="728"/>
                  </a:lnTo>
                  <a:lnTo>
                    <a:pt x="49" y="667"/>
                  </a:lnTo>
                  <a:lnTo>
                    <a:pt x="64" y="609"/>
                  </a:lnTo>
                  <a:lnTo>
                    <a:pt x="81" y="553"/>
                  </a:lnTo>
                  <a:lnTo>
                    <a:pt x="97" y="496"/>
                  </a:lnTo>
                  <a:lnTo>
                    <a:pt x="117" y="445"/>
                  </a:lnTo>
                  <a:lnTo>
                    <a:pt x="137" y="394"/>
                  </a:lnTo>
                  <a:lnTo>
                    <a:pt x="158" y="346"/>
                  </a:lnTo>
                  <a:lnTo>
                    <a:pt x="180" y="300"/>
                  </a:lnTo>
                  <a:lnTo>
                    <a:pt x="203" y="255"/>
                  </a:lnTo>
                  <a:lnTo>
                    <a:pt x="227" y="214"/>
                  </a:lnTo>
                  <a:lnTo>
                    <a:pt x="254" y="176"/>
                  </a:lnTo>
                  <a:lnTo>
                    <a:pt x="280" y="140"/>
                  </a:lnTo>
                  <a:lnTo>
                    <a:pt x="307" y="105"/>
                  </a:lnTo>
                  <a:lnTo>
                    <a:pt x="335" y="76"/>
                  </a:lnTo>
                  <a:lnTo>
                    <a:pt x="363" y="47"/>
                  </a:lnTo>
                  <a:lnTo>
                    <a:pt x="391" y="21"/>
                  </a:lnTo>
                  <a:lnTo>
                    <a:pt x="421" y="0"/>
                  </a:lnTo>
                  <a:lnTo>
                    <a:pt x="421" y="0"/>
                  </a:lnTo>
                  <a:lnTo>
                    <a:pt x="383" y="57"/>
                  </a:lnTo>
                  <a:lnTo>
                    <a:pt x="348" y="117"/>
                  </a:lnTo>
                  <a:lnTo>
                    <a:pt x="317" y="176"/>
                  </a:lnTo>
                  <a:lnTo>
                    <a:pt x="289" y="237"/>
                  </a:lnTo>
                  <a:lnTo>
                    <a:pt x="265" y="298"/>
                  </a:lnTo>
                  <a:lnTo>
                    <a:pt x="244" y="359"/>
                  </a:lnTo>
                  <a:lnTo>
                    <a:pt x="226" y="421"/>
                  </a:lnTo>
                  <a:lnTo>
                    <a:pt x="213" y="482"/>
                  </a:lnTo>
                  <a:lnTo>
                    <a:pt x="201" y="544"/>
                  </a:lnTo>
                  <a:lnTo>
                    <a:pt x="193" y="605"/>
                  </a:lnTo>
                  <a:lnTo>
                    <a:pt x="188" y="667"/>
                  </a:lnTo>
                  <a:lnTo>
                    <a:pt x="185" y="728"/>
                  </a:lnTo>
                  <a:lnTo>
                    <a:pt x="186" y="789"/>
                  </a:lnTo>
                  <a:lnTo>
                    <a:pt x="189" y="850"/>
                  </a:lnTo>
                  <a:lnTo>
                    <a:pt x="196" y="911"/>
                  </a:lnTo>
                  <a:lnTo>
                    <a:pt x="206" y="970"/>
                  </a:lnTo>
                  <a:lnTo>
                    <a:pt x="219" y="1030"/>
                  </a:lnTo>
                  <a:lnTo>
                    <a:pt x="234" y="1089"/>
                  </a:lnTo>
                  <a:lnTo>
                    <a:pt x="252" y="1147"/>
                  </a:lnTo>
                  <a:lnTo>
                    <a:pt x="274" y="1205"/>
                  </a:lnTo>
                  <a:lnTo>
                    <a:pt x="297" y="1261"/>
                  </a:lnTo>
                  <a:lnTo>
                    <a:pt x="323" y="1317"/>
                  </a:lnTo>
                  <a:lnTo>
                    <a:pt x="351" y="1371"/>
                  </a:lnTo>
                  <a:lnTo>
                    <a:pt x="383" y="1424"/>
                  </a:lnTo>
                  <a:lnTo>
                    <a:pt x="416" y="1477"/>
                  </a:lnTo>
                  <a:lnTo>
                    <a:pt x="452" y="1528"/>
                  </a:lnTo>
                  <a:lnTo>
                    <a:pt x="492" y="1578"/>
                  </a:lnTo>
                  <a:lnTo>
                    <a:pt x="531" y="1626"/>
                  </a:lnTo>
                  <a:lnTo>
                    <a:pt x="576" y="1674"/>
                  </a:lnTo>
                  <a:lnTo>
                    <a:pt x="620" y="1718"/>
                  </a:lnTo>
                  <a:lnTo>
                    <a:pt x="668" y="1763"/>
                  </a:lnTo>
                  <a:lnTo>
                    <a:pt x="718" y="1804"/>
                  </a:lnTo>
                  <a:lnTo>
                    <a:pt x="99" y="1804"/>
                  </a:lnTo>
                  <a:lnTo>
                    <a:pt x="99" y="1804"/>
                  </a:lnTo>
                  <a:close/>
                </a:path>
              </a:pathLst>
            </a:custGeom>
            <a:solidFill>
              <a:schemeClr val="accent2">
                <a:lumMod val="60000"/>
                <a:lumOff val="40000"/>
                <a:alpha val="37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7" name="Freeform 46"/>
          <p:cNvSpPr>
            <a:spLocks/>
          </p:cNvSpPr>
          <p:nvPr userDrawn="1"/>
        </p:nvSpPr>
        <p:spPr bwMode="auto">
          <a:xfrm>
            <a:off x="7543800" y="0"/>
            <a:ext cx="1600201" cy="2209800"/>
          </a:xfrm>
          <a:custGeom>
            <a:avLst/>
            <a:gdLst/>
            <a:ahLst/>
            <a:cxnLst>
              <a:cxn ang="0">
                <a:pos x="0" y="0"/>
              </a:cxn>
              <a:cxn ang="0">
                <a:pos x="1432" y="0"/>
              </a:cxn>
              <a:cxn ang="0">
                <a:pos x="1432" y="3492"/>
              </a:cxn>
              <a:cxn ang="0">
                <a:pos x="1419" y="3252"/>
              </a:cxn>
              <a:cxn ang="0">
                <a:pos x="1406" y="3024"/>
              </a:cxn>
              <a:cxn ang="0">
                <a:pos x="1393" y="2807"/>
              </a:cxn>
              <a:cxn ang="0">
                <a:pos x="1379" y="2601"/>
              </a:cxn>
              <a:cxn ang="0">
                <a:pos x="1364" y="2407"/>
              </a:cxn>
              <a:cxn ang="0">
                <a:pos x="1348" y="2222"/>
              </a:cxn>
              <a:cxn ang="0">
                <a:pos x="1330" y="2047"/>
              </a:cxn>
              <a:cxn ang="0">
                <a:pos x="1311" y="1881"/>
              </a:cxn>
              <a:cxn ang="0">
                <a:pos x="1291" y="1726"/>
              </a:cxn>
              <a:cxn ang="0">
                <a:pos x="1268" y="1580"/>
              </a:cxn>
              <a:cxn ang="0">
                <a:pos x="1245" y="1442"/>
              </a:cxn>
              <a:cxn ang="0">
                <a:pos x="1218" y="1313"/>
              </a:cxn>
              <a:cxn ang="0">
                <a:pos x="1190" y="1192"/>
              </a:cxn>
              <a:cxn ang="0">
                <a:pos x="1158" y="1078"/>
              </a:cxn>
              <a:cxn ang="0">
                <a:pos x="1125" y="973"/>
              </a:cxn>
              <a:cxn ang="0">
                <a:pos x="1089" y="873"/>
              </a:cxn>
              <a:cxn ang="0">
                <a:pos x="1049" y="781"/>
              </a:cxn>
              <a:cxn ang="0">
                <a:pos x="1007" y="696"/>
              </a:cxn>
              <a:cxn ang="0">
                <a:pos x="962" y="617"/>
              </a:cxn>
              <a:cxn ang="0">
                <a:pos x="913" y="544"/>
              </a:cxn>
              <a:cxn ang="0">
                <a:pos x="860" y="475"/>
              </a:cxn>
              <a:cxn ang="0">
                <a:pos x="804" y="413"/>
              </a:cxn>
              <a:cxn ang="0">
                <a:pos x="744" y="354"/>
              </a:cxn>
              <a:cxn ang="0">
                <a:pos x="680" y="301"/>
              </a:cxn>
              <a:cxn ang="0">
                <a:pos x="611" y="252"/>
              </a:cxn>
              <a:cxn ang="0">
                <a:pos x="539" y="206"/>
              </a:cxn>
              <a:cxn ang="0">
                <a:pos x="461" y="165"/>
              </a:cxn>
              <a:cxn ang="0">
                <a:pos x="379" y="128"/>
              </a:cxn>
              <a:cxn ang="0">
                <a:pos x="292" y="92"/>
              </a:cxn>
              <a:cxn ang="0">
                <a:pos x="200" y="59"/>
              </a:cxn>
              <a:cxn ang="0">
                <a:pos x="103" y="28"/>
              </a:cxn>
              <a:cxn ang="0">
                <a:pos x="0" y="0"/>
              </a:cxn>
            </a:cxnLst>
            <a:rect l="0" t="0" r="r" b="b"/>
            <a:pathLst>
              <a:path w="1432" h="3492">
                <a:moveTo>
                  <a:pt x="0" y="0"/>
                </a:moveTo>
                <a:lnTo>
                  <a:pt x="1432" y="0"/>
                </a:lnTo>
                <a:lnTo>
                  <a:pt x="1432" y="3492"/>
                </a:lnTo>
                <a:lnTo>
                  <a:pt x="1419" y="3252"/>
                </a:lnTo>
                <a:lnTo>
                  <a:pt x="1406" y="3024"/>
                </a:lnTo>
                <a:lnTo>
                  <a:pt x="1393" y="2807"/>
                </a:lnTo>
                <a:lnTo>
                  <a:pt x="1379" y="2601"/>
                </a:lnTo>
                <a:lnTo>
                  <a:pt x="1364" y="2407"/>
                </a:lnTo>
                <a:lnTo>
                  <a:pt x="1348" y="2222"/>
                </a:lnTo>
                <a:lnTo>
                  <a:pt x="1330" y="2047"/>
                </a:lnTo>
                <a:lnTo>
                  <a:pt x="1311" y="1881"/>
                </a:lnTo>
                <a:lnTo>
                  <a:pt x="1291" y="1726"/>
                </a:lnTo>
                <a:lnTo>
                  <a:pt x="1268" y="1580"/>
                </a:lnTo>
                <a:lnTo>
                  <a:pt x="1245" y="1442"/>
                </a:lnTo>
                <a:lnTo>
                  <a:pt x="1218" y="1313"/>
                </a:lnTo>
                <a:lnTo>
                  <a:pt x="1190" y="1192"/>
                </a:lnTo>
                <a:lnTo>
                  <a:pt x="1158" y="1078"/>
                </a:lnTo>
                <a:lnTo>
                  <a:pt x="1125" y="973"/>
                </a:lnTo>
                <a:lnTo>
                  <a:pt x="1089" y="873"/>
                </a:lnTo>
                <a:lnTo>
                  <a:pt x="1049" y="781"/>
                </a:lnTo>
                <a:lnTo>
                  <a:pt x="1007" y="696"/>
                </a:lnTo>
                <a:lnTo>
                  <a:pt x="962" y="617"/>
                </a:lnTo>
                <a:lnTo>
                  <a:pt x="913" y="544"/>
                </a:lnTo>
                <a:lnTo>
                  <a:pt x="860" y="475"/>
                </a:lnTo>
                <a:lnTo>
                  <a:pt x="804" y="413"/>
                </a:lnTo>
                <a:lnTo>
                  <a:pt x="744" y="354"/>
                </a:lnTo>
                <a:lnTo>
                  <a:pt x="680" y="301"/>
                </a:lnTo>
                <a:lnTo>
                  <a:pt x="611" y="252"/>
                </a:lnTo>
                <a:lnTo>
                  <a:pt x="539" y="206"/>
                </a:lnTo>
                <a:lnTo>
                  <a:pt x="461" y="165"/>
                </a:lnTo>
                <a:lnTo>
                  <a:pt x="379" y="128"/>
                </a:lnTo>
                <a:lnTo>
                  <a:pt x="292" y="92"/>
                </a:lnTo>
                <a:lnTo>
                  <a:pt x="200" y="59"/>
                </a:lnTo>
                <a:lnTo>
                  <a:pt x="103" y="28"/>
                </a:lnTo>
                <a:lnTo>
                  <a:pt x="0" y="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47"/>
          <p:cNvSpPr>
            <a:spLocks/>
          </p:cNvSpPr>
          <p:nvPr userDrawn="1"/>
        </p:nvSpPr>
        <p:spPr bwMode="auto">
          <a:xfrm>
            <a:off x="3733800" y="5715000"/>
            <a:ext cx="5029200" cy="762000"/>
          </a:xfrm>
          <a:custGeom>
            <a:avLst/>
            <a:gdLst/>
            <a:ahLst/>
            <a:cxnLst>
              <a:cxn ang="0">
                <a:pos x="17264" y="180"/>
              </a:cxn>
              <a:cxn ang="0">
                <a:pos x="16706" y="689"/>
              </a:cxn>
              <a:cxn ang="0">
                <a:pos x="15959" y="1141"/>
              </a:cxn>
              <a:cxn ang="0">
                <a:pos x="15050" y="1535"/>
              </a:cxn>
              <a:cxn ang="0">
                <a:pos x="14003" y="1871"/>
              </a:cxn>
              <a:cxn ang="0">
                <a:pos x="12844" y="2151"/>
              </a:cxn>
              <a:cxn ang="0">
                <a:pos x="11599" y="2374"/>
              </a:cxn>
              <a:cxn ang="0">
                <a:pos x="10294" y="2540"/>
              </a:cxn>
              <a:cxn ang="0">
                <a:pos x="8951" y="2649"/>
              </a:cxn>
              <a:cxn ang="0">
                <a:pos x="7599" y="2704"/>
              </a:cxn>
              <a:cxn ang="0">
                <a:pos x="6264" y="2702"/>
              </a:cxn>
              <a:cxn ang="0">
                <a:pos x="4968" y="2645"/>
              </a:cxn>
              <a:cxn ang="0">
                <a:pos x="3740" y="2534"/>
              </a:cxn>
              <a:cxn ang="0">
                <a:pos x="2603" y="2367"/>
              </a:cxn>
              <a:cxn ang="0">
                <a:pos x="1584" y="2147"/>
              </a:cxn>
              <a:cxn ang="0">
                <a:pos x="708" y="1871"/>
              </a:cxn>
              <a:cxn ang="0">
                <a:pos x="0" y="1543"/>
              </a:cxn>
              <a:cxn ang="0">
                <a:pos x="341" y="1635"/>
              </a:cxn>
              <a:cxn ang="0">
                <a:pos x="1155" y="1920"/>
              </a:cxn>
              <a:cxn ang="0">
                <a:pos x="2121" y="2151"/>
              </a:cxn>
              <a:cxn ang="0">
                <a:pos x="3215" y="2331"/>
              </a:cxn>
              <a:cxn ang="0">
                <a:pos x="4413" y="2457"/>
              </a:cxn>
              <a:cxn ang="0">
                <a:pos x="5686" y="2531"/>
              </a:cxn>
              <a:cxn ang="0">
                <a:pos x="7011" y="2550"/>
              </a:cxn>
              <a:cxn ang="0">
                <a:pos x="8361" y="2515"/>
              </a:cxn>
              <a:cxn ang="0">
                <a:pos x="9712" y="2426"/>
              </a:cxn>
              <a:cxn ang="0">
                <a:pos x="11037" y="2283"/>
              </a:cxn>
              <a:cxn ang="0">
                <a:pos x="12311" y="2084"/>
              </a:cxn>
              <a:cxn ang="0">
                <a:pos x="13509" y="1831"/>
              </a:cxn>
              <a:cxn ang="0">
                <a:pos x="14604" y="1522"/>
              </a:cxn>
              <a:cxn ang="0">
                <a:pos x="15571" y="1158"/>
              </a:cxn>
              <a:cxn ang="0">
                <a:pos x="16386" y="737"/>
              </a:cxn>
              <a:cxn ang="0">
                <a:pos x="17021" y="260"/>
              </a:cxn>
            </a:cxnLst>
            <a:rect l="0" t="0" r="r" b="b"/>
            <a:pathLst>
              <a:path w="17264" h="2710">
                <a:moveTo>
                  <a:pt x="17264" y="0"/>
                </a:moveTo>
                <a:lnTo>
                  <a:pt x="17264" y="180"/>
                </a:lnTo>
                <a:lnTo>
                  <a:pt x="17010" y="442"/>
                </a:lnTo>
                <a:lnTo>
                  <a:pt x="16706" y="689"/>
                </a:lnTo>
                <a:lnTo>
                  <a:pt x="16354" y="923"/>
                </a:lnTo>
                <a:lnTo>
                  <a:pt x="15959" y="1141"/>
                </a:lnTo>
                <a:lnTo>
                  <a:pt x="15524" y="1345"/>
                </a:lnTo>
                <a:lnTo>
                  <a:pt x="15050" y="1535"/>
                </a:lnTo>
                <a:lnTo>
                  <a:pt x="14543" y="1710"/>
                </a:lnTo>
                <a:lnTo>
                  <a:pt x="14003" y="1871"/>
                </a:lnTo>
                <a:lnTo>
                  <a:pt x="13437" y="2018"/>
                </a:lnTo>
                <a:lnTo>
                  <a:pt x="12844" y="2151"/>
                </a:lnTo>
                <a:lnTo>
                  <a:pt x="12232" y="2269"/>
                </a:lnTo>
                <a:lnTo>
                  <a:pt x="11599" y="2374"/>
                </a:lnTo>
                <a:lnTo>
                  <a:pt x="10952" y="2464"/>
                </a:lnTo>
                <a:lnTo>
                  <a:pt x="10294" y="2540"/>
                </a:lnTo>
                <a:lnTo>
                  <a:pt x="9625" y="2602"/>
                </a:lnTo>
                <a:lnTo>
                  <a:pt x="8951" y="2649"/>
                </a:lnTo>
                <a:lnTo>
                  <a:pt x="8275" y="2684"/>
                </a:lnTo>
                <a:lnTo>
                  <a:pt x="7599" y="2704"/>
                </a:lnTo>
                <a:lnTo>
                  <a:pt x="6928" y="2710"/>
                </a:lnTo>
                <a:lnTo>
                  <a:pt x="6264" y="2702"/>
                </a:lnTo>
                <a:lnTo>
                  <a:pt x="5609" y="2681"/>
                </a:lnTo>
                <a:lnTo>
                  <a:pt x="4968" y="2645"/>
                </a:lnTo>
                <a:lnTo>
                  <a:pt x="4344" y="2597"/>
                </a:lnTo>
                <a:lnTo>
                  <a:pt x="3740" y="2534"/>
                </a:lnTo>
                <a:lnTo>
                  <a:pt x="3158" y="2457"/>
                </a:lnTo>
                <a:lnTo>
                  <a:pt x="2603" y="2367"/>
                </a:lnTo>
                <a:lnTo>
                  <a:pt x="2077" y="2264"/>
                </a:lnTo>
                <a:lnTo>
                  <a:pt x="1584" y="2147"/>
                </a:lnTo>
                <a:lnTo>
                  <a:pt x="1126" y="2016"/>
                </a:lnTo>
                <a:lnTo>
                  <a:pt x="708" y="1871"/>
                </a:lnTo>
                <a:lnTo>
                  <a:pt x="331" y="1714"/>
                </a:lnTo>
                <a:lnTo>
                  <a:pt x="0" y="1543"/>
                </a:lnTo>
                <a:lnTo>
                  <a:pt x="0" y="1474"/>
                </a:lnTo>
                <a:lnTo>
                  <a:pt x="341" y="1635"/>
                </a:lnTo>
                <a:lnTo>
                  <a:pt x="727" y="1784"/>
                </a:lnTo>
                <a:lnTo>
                  <a:pt x="1155" y="1920"/>
                </a:lnTo>
                <a:lnTo>
                  <a:pt x="1621" y="2042"/>
                </a:lnTo>
                <a:lnTo>
                  <a:pt x="2121" y="2151"/>
                </a:lnTo>
                <a:lnTo>
                  <a:pt x="2654" y="2249"/>
                </a:lnTo>
                <a:lnTo>
                  <a:pt x="3215" y="2331"/>
                </a:lnTo>
                <a:lnTo>
                  <a:pt x="3803" y="2401"/>
                </a:lnTo>
                <a:lnTo>
                  <a:pt x="4413" y="2457"/>
                </a:lnTo>
                <a:lnTo>
                  <a:pt x="5041" y="2500"/>
                </a:lnTo>
                <a:lnTo>
                  <a:pt x="5686" y="2531"/>
                </a:lnTo>
                <a:lnTo>
                  <a:pt x="6343" y="2547"/>
                </a:lnTo>
                <a:lnTo>
                  <a:pt x="7011" y="2550"/>
                </a:lnTo>
                <a:lnTo>
                  <a:pt x="7685" y="2539"/>
                </a:lnTo>
                <a:lnTo>
                  <a:pt x="8361" y="2515"/>
                </a:lnTo>
                <a:lnTo>
                  <a:pt x="9039" y="2478"/>
                </a:lnTo>
                <a:lnTo>
                  <a:pt x="9712" y="2426"/>
                </a:lnTo>
                <a:lnTo>
                  <a:pt x="10379" y="2361"/>
                </a:lnTo>
                <a:lnTo>
                  <a:pt x="11037" y="2283"/>
                </a:lnTo>
                <a:lnTo>
                  <a:pt x="11682" y="2190"/>
                </a:lnTo>
                <a:lnTo>
                  <a:pt x="12311" y="2084"/>
                </a:lnTo>
                <a:lnTo>
                  <a:pt x="12921" y="1964"/>
                </a:lnTo>
                <a:lnTo>
                  <a:pt x="13509" y="1831"/>
                </a:lnTo>
                <a:lnTo>
                  <a:pt x="14070" y="1683"/>
                </a:lnTo>
                <a:lnTo>
                  <a:pt x="14604" y="1522"/>
                </a:lnTo>
                <a:lnTo>
                  <a:pt x="15105" y="1347"/>
                </a:lnTo>
                <a:lnTo>
                  <a:pt x="15571" y="1158"/>
                </a:lnTo>
                <a:lnTo>
                  <a:pt x="15999" y="954"/>
                </a:lnTo>
                <a:lnTo>
                  <a:pt x="16386" y="737"/>
                </a:lnTo>
                <a:lnTo>
                  <a:pt x="16728" y="506"/>
                </a:lnTo>
                <a:lnTo>
                  <a:pt x="17021" y="260"/>
                </a:lnTo>
                <a:lnTo>
                  <a:pt x="17264" y="0"/>
                </a:lnTo>
                <a:close/>
              </a:path>
            </a:pathLst>
          </a:custGeom>
          <a:gradFill flip="none" rotWithShape="1">
            <a:gsLst>
              <a:gs pos="0">
                <a:schemeClr val="bg1">
                  <a:alpha val="0"/>
                </a:schemeClr>
              </a:gs>
              <a:gs pos="50000">
                <a:schemeClr val="accent2"/>
              </a:gs>
              <a:gs pos="100000">
                <a:schemeClr val="bg1">
                  <a:alpha val="0"/>
                </a:schemeClr>
              </a:gs>
            </a:gsLst>
            <a:lin ang="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 name="Title 1"/>
          <p:cNvSpPr>
            <a:spLocks noGrp="1"/>
          </p:cNvSpPr>
          <p:nvPr userDrawn="1">
            <p:ph type="ctrTitle"/>
          </p:nvPr>
        </p:nvSpPr>
        <p:spPr>
          <a:xfrm>
            <a:off x="990600" y="1116449"/>
            <a:ext cx="6858000" cy="707886"/>
          </a:xfrm>
        </p:spPr>
        <p:txBody>
          <a:bodyPr wrap="square">
            <a:spAutoFit/>
          </a:bodyPr>
          <a:lstStyle>
            <a:lvl1pPr algn="r">
              <a:defRPr sz="4000">
                <a:solidFill>
                  <a:schemeClr val="accent2">
                    <a:lumMod val="75000"/>
                  </a:schemeClr>
                </a:solidFill>
              </a:defRPr>
            </a:lvl1pPr>
          </a:lstStyle>
          <a:p>
            <a:r>
              <a:rPr lang="en-US" smtClean="0"/>
              <a:t>Click to edit Master title style</a:t>
            </a:r>
            <a:endParaRPr lang="en-US" dirty="0"/>
          </a:p>
        </p:txBody>
      </p:sp>
      <p:sp>
        <p:nvSpPr>
          <p:cNvPr id="3" name="Subtitle 2"/>
          <p:cNvSpPr>
            <a:spLocks noGrp="1"/>
          </p:cNvSpPr>
          <p:nvPr userDrawn="1">
            <p:ph type="subTitle" idx="1"/>
          </p:nvPr>
        </p:nvSpPr>
        <p:spPr>
          <a:xfrm>
            <a:off x="990600" y="1900535"/>
            <a:ext cx="6858000" cy="461665"/>
          </a:xfrm>
        </p:spPr>
        <p:txBody>
          <a:bodyPr wrap="square">
            <a:spAutoFit/>
          </a:bodyPr>
          <a:lstStyle>
            <a:lvl1pPr marL="0" indent="0" algn="r">
              <a:buNone/>
              <a:defRPr sz="2400">
                <a:solidFill>
                  <a:schemeClr val="accent1">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userDrawn="1">
            <p:ph type="dt" sz="half" idx="10"/>
          </p:nvPr>
        </p:nvSpPr>
        <p:spPr/>
        <p:txBody>
          <a:bodyPr/>
          <a:lstStyle/>
          <a:p>
            <a:fld id="{FF6F1548-A370-498C-A14B-E715C2319CD9}" type="datetimeFigureOut">
              <a:rPr lang="en-US" smtClean="0"/>
              <a:pPr/>
              <a:t>10/10/2014</a:t>
            </a:fld>
            <a:endParaRPr lang="en-US" dirty="0"/>
          </a:p>
        </p:txBody>
      </p:sp>
      <p:sp>
        <p:nvSpPr>
          <p:cNvPr id="5" name="Footer Placeholder 4"/>
          <p:cNvSpPr>
            <a:spLocks noGrp="1"/>
          </p:cNvSpPr>
          <p:nvPr userDrawn="1">
            <p:ph type="ftr" sz="quarter" idx="11"/>
          </p:nvPr>
        </p:nvSpPr>
        <p:spPr/>
        <p:txBody>
          <a:bodyPr/>
          <a:lstStyle/>
          <a:p>
            <a:endParaRPr lang="en-US" dirty="0"/>
          </a:p>
        </p:txBody>
      </p:sp>
      <p:sp>
        <p:nvSpPr>
          <p:cNvPr id="6" name="Slide Number Placeholder 5"/>
          <p:cNvSpPr>
            <a:spLocks noGrp="1"/>
          </p:cNvSpPr>
          <p:nvPr userDrawn="1">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F1548-A370-498C-A14B-E715C2319CD9}" type="datetimeFigureOut">
              <a:rPr lang="en-US" smtClean="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6F1548-A370-498C-A14B-E715C2319CD9}" type="datetimeFigureOut">
              <a:rPr lang="en-US" smtClean="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F6F1548-A370-498C-A14B-E715C2319CD9}" type="datetimeFigureOut">
              <a:rPr lang="en-US" smtClean="0"/>
              <a:pPr/>
              <a:t>10/10/2014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F6F1548-A370-498C-A14B-E715C2319CD9}" type="datetimeFigureOut">
              <a:rPr lang="en-US" smtClean="0"/>
              <a:pPr/>
              <a:t>10/10/2014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6F1548-A370-498C-A14B-E715C2319CD9}" type="datetimeFigureOut">
              <a:rPr lang="en-US" smtClean="0"/>
              <a:pPr/>
              <a:t>10/10/2014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6F1548-A370-498C-A14B-E715C2319CD9}" type="datetimeFigureOut">
              <a:rPr lang="en-US" smtClean="0"/>
              <a:pPr/>
              <a:t>10/10/2014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6F1548-A370-498C-A14B-E715C2319CD9}" type="datetimeFigureOut">
              <a:rPr lang="en-US" smtClean="0"/>
              <a:pPr/>
              <a:t>10/10/2014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6F1548-A370-498C-A14B-E715C2319CD9}" type="datetimeFigureOut">
              <a:rPr lang="en-US" smtClean="0"/>
              <a:pPr/>
              <a:t>10/10/2014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F1548-A370-498C-A14B-E715C2319CD9}" type="datetimeFigureOut">
              <a:rPr lang="en-US" smtClean="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F6F1548-A370-498C-A14B-E715C2319CD9}" type="datetimeFigureOut">
              <a:rPr lang="en-US" smtClean="0"/>
              <a:pPr/>
              <a:t>10/10/2014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38F03A-58E1-4ECA-9024-348A9A81A53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6F1548-A370-498C-A14B-E715C2319CD9}" type="datetimeFigureOut">
              <a:rPr lang="en-US" smtClean="0"/>
              <a:pPr/>
              <a:t>10/10/2014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grpSp>
        <p:nvGrpSpPr>
          <p:cNvPr id="33" name="Group 32"/>
          <p:cNvGrpSpPr/>
          <p:nvPr/>
        </p:nvGrpSpPr>
        <p:grpSpPr>
          <a:xfrm>
            <a:off x="0" y="0"/>
            <a:ext cx="9144001" cy="6858000"/>
            <a:chOff x="0" y="0"/>
            <a:chExt cx="9144001" cy="6858000"/>
          </a:xfrm>
        </p:grpSpPr>
        <p:sp>
          <p:nvSpPr>
            <p:cNvPr id="8" name="Rectangle 7"/>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a:spLocks/>
            </p:cNvSpPr>
            <p:nvPr userDrawn="1"/>
          </p:nvSpPr>
          <p:spPr bwMode="auto">
            <a:xfrm>
              <a:off x="7543800" y="0"/>
              <a:ext cx="1600201" cy="2209800"/>
            </a:xfrm>
            <a:custGeom>
              <a:avLst/>
              <a:gdLst/>
              <a:ahLst/>
              <a:cxnLst>
                <a:cxn ang="0">
                  <a:pos x="0" y="0"/>
                </a:cxn>
                <a:cxn ang="0">
                  <a:pos x="1432" y="0"/>
                </a:cxn>
                <a:cxn ang="0">
                  <a:pos x="1432" y="3492"/>
                </a:cxn>
                <a:cxn ang="0">
                  <a:pos x="1419" y="3252"/>
                </a:cxn>
                <a:cxn ang="0">
                  <a:pos x="1406" y="3024"/>
                </a:cxn>
                <a:cxn ang="0">
                  <a:pos x="1393" y="2807"/>
                </a:cxn>
                <a:cxn ang="0">
                  <a:pos x="1379" y="2601"/>
                </a:cxn>
                <a:cxn ang="0">
                  <a:pos x="1364" y="2407"/>
                </a:cxn>
                <a:cxn ang="0">
                  <a:pos x="1348" y="2222"/>
                </a:cxn>
                <a:cxn ang="0">
                  <a:pos x="1330" y="2047"/>
                </a:cxn>
                <a:cxn ang="0">
                  <a:pos x="1311" y="1881"/>
                </a:cxn>
                <a:cxn ang="0">
                  <a:pos x="1291" y="1726"/>
                </a:cxn>
                <a:cxn ang="0">
                  <a:pos x="1268" y="1580"/>
                </a:cxn>
                <a:cxn ang="0">
                  <a:pos x="1245" y="1442"/>
                </a:cxn>
                <a:cxn ang="0">
                  <a:pos x="1218" y="1313"/>
                </a:cxn>
                <a:cxn ang="0">
                  <a:pos x="1190" y="1192"/>
                </a:cxn>
                <a:cxn ang="0">
                  <a:pos x="1158" y="1078"/>
                </a:cxn>
                <a:cxn ang="0">
                  <a:pos x="1125" y="973"/>
                </a:cxn>
                <a:cxn ang="0">
                  <a:pos x="1089" y="873"/>
                </a:cxn>
                <a:cxn ang="0">
                  <a:pos x="1049" y="781"/>
                </a:cxn>
                <a:cxn ang="0">
                  <a:pos x="1007" y="696"/>
                </a:cxn>
                <a:cxn ang="0">
                  <a:pos x="962" y="617"/>
                </a:cxn>
                <a:cxn ang="0">
                  <a:pos x="913" y="544"/>
                </a:cxn>
                <a:cxn ang="0">
                  <a:pos x="860" y="475"/>
                </a:cxn>
                <a:cxn ang="0">
                  <a:pos x="804" y="413"/>
                </a:cxn>
                <a:cxn ang="0">
                  <a:pos x="744" y="354"/>
                </a:cxn>
                <a:cxn ang="0">
                  <a:pos x="680" y="301"/>
                </a:cxn>
                <a:cxn ang="0">
                  <a:pos x="611" y="252"/>
                </a:cxn>
                <a:cxn ang="0">
                  <a:pos x="539" y="206"/>
                </a:cxn>
                <a:cxn ang="0">
                  <a:pos x="461" y="165"/>
                </a:cxn>
                <a:cxn ang="0">
                  <a:pos x="379" y="128"/>
                </a:cxn>
                <a:cxn ang="0">
                  <a:pos x="292" y="92"/>
                </a:cxn>
                <a:cxn ang="0">
                  <a:pos x="200" y="59"/>
                </a:cxn>
                <a:cxn ang="0">
                  <a:pos x="103" y="28"/>
                </a:cxn>
                <a:cxn ang="0">
                  <a:pos x="0" y="0"/>
                </a:cxn>
              </a:cxnLst>
              <a:rect l="0" t="0" r="r" b="b"/>
              <a:pathLst>
                <a:path w="1432" h="3492">
                  <a:moveTo>
                    <a:pt x="0" y="0"/>
                  </a:moveTo>
                  <a:lnTo>
                    <a:pt x="1432" y="0"/>
                  </a:lnTo>
                  <a:lnTo>
                    <a:pt x="1432" y="3492"/>
                  </a:lnTo>
                  <a:lnTo>
                    <a:pt x="1419" y="3252"/>
                  </a:lnTo>
                  <a:lnTo>
                    <a:pt x="1406" y="3024"/>
                  </a:lnTo>
                  <a:lnTo>
                    <a:pt x="1393" y="2807"/>
                  </a:lnTo>
                  <a:lnTo>
                    <a:pt x="1379" y="2601"/>
                  </a:lnTo>
                  <a:lnTo>
                    <a:pt x="1364" y="2407"/>
                  </a:lnTo>
                  <a:lnTo>
                    <a:pt x="1348" y="2222"/>
                  </a:lnTo>
                  <a:lnTo>
                    <a:pt x="1330" y="2047"/>
                  </a:lnTo>
                  <a:lnTo>
                    <a:pt x="1311" y="1881"/>
                  </a:lnTo>
                  <a:lnTo>
                    <a:pt x="1291" y="1726"/>
                  </a:lnTo>
                  <a:lnTo>
                    <a:pt x="1268" y="1580"/>
                  </a:lnTo>
                  <a:lnTo>
                    <a:pt x="1245" y="1442"/>
                  </a:lnTo>
                  <a:lnTo>
                    <a:pt x="1218" y="1313"/>
                  </a:lnTo>
                  <a:lnTo>
                    <a:pt x="1190" y="1192"/>
                  </a:lnTo>
                  <a:lnTo>
                    <a:pt x="1158" y="1078"/>
                  </a:lnTo>
                  <a:lnTo>
                    <a:pt x="1125" y="973"/>
                  </a:lnTo>
                  <a:lnTo>
                    <a:pt x="1089" y="873"/>
                  </a:lnTo>
                  <a:lnTo>
                    <a:pt x="1049" y="781"/>
                  </a:lnTo>
                  <a:lnTo>
                    <a:pt x="1007" y="696"/>
                  </a:lnTo>
                  <a:lnTo>
                    <a:pt x="962" y="617"/>
                  </a:lnTo>
                  <a:lnTo>
                    <a:pt x="913" y="544"/>
                  </a:lnTo>
                  <a:lnTo>
                    <a:pt x="860" y="475"/>
                  </a:lnTo>
                  <a:lnTo>
                    <a:pt x="804" y="413"/>
                  </a:lnTo>
                  <a:lnTo>
                    <a:pt x="744" y="354"/>
                  </a:lnTo>
                  <a:lnTo>
                    <a:pt x="680" y="301"/>
                  </a:lnTo>
                  <a:lnTo>
                    <a:pt x="611" y="252"/>
                  </a:lnTo>
                  <a:lnTo>
                    <a:pt x="539" y="206"/>
                  </a:lnTo>
                  <a:lnTo>
                    <a:pt x="461" y="165"/>
                  </a:lnTo>
                  <a:lnTo>
                    <a:pt x="379" y="128"/>
                  </a:lnTo>
                  <a:lnTo>
                    <a:pt x="292" y="92"/>
                  </a:lnTo>
                  <a:lnTo>
                    <a:pt x="200" y="59"/>
                  </a:lnTo>
                  <a:lnTo>
                    <a:pt x="103" y="28"/>
                  </a:lnTo>
                  <a:lnTo>
                    <a:pt x="0" y="0"/>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0"/>
            <p:cNvSpPr>
              <a:spLocks/>
            </p:cNvSpPr>
            <p:nvPr userDrawn="1"/>
          </p:nvSpPr>
          <p:spPr bwMode="auto">
            <a:xfrm>
              <a:off x="3733800" y="5715000"/>
              <a:ext cx="5029200" cy="762000"/>
            </a:xfrm>
            <a:custGeom>
              <a:avLst/>
              <a:gdLst/>
              <a:ahLst/>
              <a:cxnLst>
                <a:cxn ang="0">
                  <a:pos x="17264" y="180"/>
                </a:cxn>
                <a:cxn ang="0">
                  <a:pos x="16706" y="689"/>
                </a:cxn>
                <a:cxn ang="0">
                  <a:pos x="15959" y="1141"/>
                </a:cxn>
                <a:cxn ang="0">
                  <a:pos x="15050" y="1535"/>
                </a:cxn>
                <a:cxn ang="0">
                  <a:pos x="14003" y="1871"/>
                </a:cxn>
                <a:cxn ang="0">
                  <a:pos x="12844" y="2151"/>
                </a:cxn>
                <a:cxn ang="0">
                  <a:pos x="11599" y="2374"/>
                </a:cxn>
                <a:cxn ang="0">
                  <a:pos x="10294" y="2540"/>
                </a:cxn>
                <a:cxn ang="0">
                  <a:pos x="8951" y="2649"/>
                </a:cxn>
                <a:cxn ang="0">
                  <a:pos x="7599" y="2704"/>
                </a:cxn>
                <a:cxn ang="0">
                  <a:pos x="6264" y="2702"/>
                </a:cxn>
                <a:cxn ang="0">
                  <a:pos x="4968" y="2645"/>
                </a:cxn>
                <a:cxn ang="0">
                  <a:pos x="3740" y="2534"/>
                </a:cxn>
                <a:cxn ang="0">
                  <a:pos x="2603" y="2367"/>
                </a:cxn>
                <a:cxn ang="0">
                  <a:pos x="1584" y="2147"/>
                </a:cxn>
                <a:cxn ang="0">
                  <a:pos x="708" y="1871"/>
                </a:cxn>
                <a:cxn ang="0">
                  <a:pos x="0" y="1543"/>
                </a:cxn>
                <a:cxn ang="0">
                  <a:pos x="341" y="1635"/>
                </a:cxn>
                <a:cxn ang="0">
                  <a:pos x="1155" y="1920"/>
                </a:cxn>
                <a:cxn ang="0">
                  <a:pos x="2121" y="2151"/>
                </a:cxn>
                <a:cxn ang="0">
                  <a:pos x="3215" y="2331"/>
                </a:cxn>
                <a:cxn ang="0">
                  <a:pos x="4413" y="2457"/>
                </a:cxn>
                <a:cxn ang="0">
                  <a:pos x="5686" y="2531"/>
                </a:cxn>
                <a:cxn ang="0">
                  <a:pos x="7011" y="2550"/>
                </a:cxn>
                <a:cxn ang="0">
                  <a:pos x="8361" y="2515"/>
                </a:cxn>
                <a:cxn ang="0">
                  <a:pos x="9712" y="2426"/>
                </a:cxn>
                <a:cxn ang="0">
                  <a:pos x="11037" y="2283"/>
                </a:cxn>
                <a:cxn ang="0">
                  <a:pos x="12311" y="2084"/>
                </a:cxn>
                <a:cxn ang="0">
                  <a:pos x="13509" y="1831"/>
                </a:cxn>
                <a:cxn ang="0">
                  <a:pos x="14604" y="1522"/>
                </a:cxn>
                <a:cxn ang="0">
                  <a:pos x="15571" y="1158"/>
                </a:cxn>
                <a:cxn ang="0">
                  <a:pos x="16386" y="737"/>
                </a:cxn>
                <a:cxn ang="0">
                  <a:pos x="17021" y="260"/>
                </a:cxn>
              </a:cxnLst>
              <a:rect l="0" t="0" r="r" b="b"/>
              <a:pathLst>
                <a:path w="17264" h="2710">
                  <a:moveTo>
                    <a:pt x="17264" y="0"/>
                  </a:moveTo>
                  <a:lnTo>
                    <a:pt x="17264" y="180"/>
                  </a:lnTo>
                  <a:lnTo>
                    <a:pt x="17010" y="442"/>
                  </a:lnTo>
                  <a:lnTo>
                    <a:pt x="16706" y="689"/>
                  </a:lnTo>
                  <a:lnTo>
                    <a:pt x="16354" y="923"/>
                  </a:lnTo>
                  <a:lnTo>
                    <a:pt x="15959" y="1141"/>
                  </a:lnTo>
                  <a:lnTo>
                    <a:pt x="15524" y="1345"/>
                  </a:lnTo>
                  <a:lnTo>
                    <a:pt x="15050" y="1535"/>
                  </a:lnTo>
                  <a:lnTo>
                    <a:pt x="14543" y="1710"/>
                  </a:lnTo>
                  <a:lnTo>
                    <a:pt x="14003" y="1871"/>
                  </a:lnTo>
                  <a:lnTo>
                    <a:pt x="13437" y="2018"/>
                  </a:lnTo>
                  <a:lnTo>
                    <a:pt x="12844" y="2151"/>
                  </a:lnTo>
                  <a:lnTo>
                    <a:pt x="12232" y="2269"/>
                  </a:lnTo>
                  <a:lnTo>
                    <a:pt x="11599" y="2374"/>
                  </a:lnTo>
                  <a:lnTo>
                    <a:pt x="10952" y="2464"/>
                  </a:lnTo>
                  <a:lnTo>
                    <a:pt x="10294" y="2540"/>
                  </a:lnTo>
                  <a:lnTo>
                    <a:pt x="9625" y="2602"/>
                  </a:lnTo>
                  <a:lnTo>
                    <a:pt x="8951" y="2649"/>
                  </a:lnTo>
                  <a:lnTo>
                    <a:pt x="8275" y="2684"/>
                  </a:lnTo>
                  <a:lnTo>
                    <a:pt x="7599" y="2704"/>
                  </a:lnTo>
                  <a:lnTo>
                    <a:pt x="6928" y="2710"/>
                  </a:lnTo>
                  <a:lnTo>
                    <a:pt x="6264" y="2702"/>
                  </a:lnTo>
                  <a:lnTo>
                    <a:pt x="5609" y="2681"/>
                  </a:lnTo>
                  <a:lnTo>
                    <a:pt x="4968" y="2645"/>
                  </a:lnTo>
                  <a:lnTo>
                    <a:pt x="4344" y="2597"/>
                  </a:lnTo>
                  <a:lnTo>
                    <a:pt x="3740" y="2534"/>
                  </a:lnTo>
                  <a:lnTo>
                    <a:pt x="3158" y="2457"/>
                  </a:lnTo>
                  <a:lnTo>
                    <a:pt x="2603" y="2367"/>
                  </a:lnTo>
                  <a:lnTo>
                    <a:pt x="2077" y="2264"/>
                  </a:lnTo>
                  <a:lnTo>
                    <a:pt x="1584" y="2147"/>
                  </a:lnTo>
                  <a:lnTo>
                    <a:pt x="1126" y="2016"/>
                  </a:lnTo>
                  <a:lnTo>
                    <a:pt x="708" y="1871"/>
                  </a:lnTo>
                  <a:lnTo>
                    <a:pt x="331" y="1714"/>
                  </a:lnTo>
                  <a:lnTo>
                    <a:pt x="0" y="1543"/>
                  </a:lnTo>
                  <a:lnTo>
                    <a:pt x="0" y="1474"/>
                  </a:lnTo>
                  <a:lnTo>
                    <a:pt x="341" y="1635"/>
                  </a:lnTo>
                  <a:lnTo>
                    <a:pt x="727" y="1784"/>
                  </a:lnTo>
                  <a:lnTo>
                    <a:pt x="1155" y="1920"/>
                  </a:lnTo>
                  <a:lnTo>
                    <a:pt x="1621" y="2042"/>
                  </a:lnTo>
                  <a:lnTo>
                    <a:pt x="2121" y="2151"/>
                  </a:lnTo>
                  <a:lnTo>
                    <a:pt x="2654" y="2249"/>
                  </a:lnTo>
                  <a:lnTo>
                    <a:pt x="3215" y="2331"/>
                  </a:lnTo>
                  <a:lnTo>
                    <a:pt x="3803" y="2401"/>
                  </a:lnTo>
                  <a:lnTo>
                    <a:pt x="4413" y="2457"/>
                  </a:lnTo>
                  <a:lnTo>
                    <a:pt x="5041" y="2500"/>
                  </a:lnTo>
                  <a:lnTo>
                    <a:pt x="5686" y="2531"/>
                  </a:lnTo>
                  <a:lnTo>
                    <a:pt x="6343" y="2547"/>
                  </a:lnTo>
                  <a:lnTo>
                    <a:pt x="7011" y="2550"/>
                  </a:lnTo>
                  <a:lnTo>
                    <a:pt x="7685" y="2539"/>
                  </a:lnTo>
                  <a:lnTo>
                    <a:pt x="8361" y="2515"/>
                  </a:lnTo>
                  <a:lnTo>
                    <a:pt x="9039" y="2478"/>
                  </a:lnTo>
                  <a:lnTo>
                    <a:pt x="9712" y="2426"/>
                  </a:lnTo>
                  <a:lnTo>
                    <a:pt x="10379" y="2361"/>
                  </a:lnTo>
                  <a:lnTo>
                    <a:pt x="11037" y="2283"/>
                  </a:lnTo>
                  <a:lnTo>
                    <a:pt x="11682" y="2190"/>
                  </a:lnTo>
                  <a:lnTo>
                    <a:pt x="12311" y="2084"/>
                  </a:lnTo>
                  <a:lnTo>
                    <a:pt x="12921" y="1964"/>
                  </a:lnTo>
                  <a:lnTo>
                    <a:pt x="13509" y="1831"/>
                  </a:lnTo>
                  <a:lnTo>
                    <a:pt x="14070" y="1683"/>
                  </a:lnTo>
                  <a:lnTo>
                    <a:pt x="14604" y="1522"/>
                  </a:lnTo>
                  <a:lnTo>
                    <a:pt x="15105" y="1347"/>
                  </a:lnTo>
                  <a:lnTo>
                    <a:pt x="15571" y="1158"/>
                  </a:lnTo>
                  <a:lnTo>
                    <a:pt x="15999" y="954"/>
                  </a:lnTo>
                  <a:lnTo>
                    <a:pt x="16386" y="737"/>
                  </a:lnTo>
                  <a:lnTo>
                    <a:pt x="16728" y="506"/>
                  </a:lnTo>
                  <a:lnTo>
                    <a:pt x="17021" y="260"/>
                  </a:lnTo>
                  <a:lnTo>
                    <a:pt x="17264" y="0"/>
                  </a:lnTo>
                  <a:close/>
                </a:path>
              </a:pathLst>
            </a:custGeom>
            <a:gradFill flip="none" rotWithShape="1">
              <a:gsLst>
                <a:gs pos="0">
                  <a:schemeClr val="bg1">
                    <a:alpha val="0"/>
                  </a:schemeClr>
                </a:gs>
                <a:gs pos="50000">
                  <a:schemeClr val="accent2"/>
                </a:gs>
                <a:gs pos="100000">
                  <a:schemeClr val="bg1">
                    <a:alpha val="0"/>
                  </a:schemeClr>
                </a:gs>
              </a:gsLst>
              <a:lin ang="0" scaled="1"/>
              <a:tileRect/>
            </a:gra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38F03A-58E1-4ECA-9024-348A9A81A53D}" type="slidenum">
              <a:rPr lang="en-US" smtClean="0"/>
              <a:pPr/>
              <a:t>‹#›</a:t>
            </a:fld>
            <a:endParaRPr lang="en-US" dirty="0"/>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2" name="Group 11"/>
          <p:cNvGrpSpPr/>
          <p:nvPr/>
        </p:nvGrpSpPr>
        <p:grpSpPr>
          <a:xfrm>
            <a:off x="0" y="2855091"/>
            <a:ext cx="3581400" cy="4002909"/>
            <a:chOff x="0" y="2533588"/>
            <a:chExt cx="8022336" cy="8966516"/>
          </a:xfrm>
        </p:grpSpPr>
        <p:sp>
          <p:nvSpPr>
            <p:cNvPr id="13" name="Freeform 7"/>
            <p:cNvSpPr>
              <a:spLocks/>
            </p:cNvSpPr>
            <p:nvPr userDrawn="1"/>
          </p:nvSpPr>
          <p:spPr bwMode="auto">
            <a:xfrm>
              <a:off x="0" y="2533588"/>
              <a:ext cx="4127500" cy="2514599"/>
            </a:xfrm>
            <a:custGeom>
              <a:avLst/>
              <a:gdLst/>
              <a:ahLst/>
              <a:cxnLst>
                <a:cxn ang="0">
                  <a:pos x="0" y="0"/>
                </a:cxn>
                <a:cxn ang="0">
                  <a:pos x="124" y="18"/>
                </a:cxn>
                <a:cxn ang="0">
                  <a:pos x="246" y="40"/>
                </a:cxn>
                <a:cxn ang="0">
                  <a:pos x="365" y="64"/>
                </a:cxn>
                <a:cxn ang="0">
                  <a:pos x="596" y="127"/>
                </a:cxn>
                <a:cxn ang="0">
                  <a:pos x="815" y="200"/>
                </a:cxn>
                <a:cxn ang="0">
                  <a:pos x="1025" y="286"/>
                </a:cxn>
                <a:cxn ang="0">
                  <a:pos x="1223" y="380"/>
                </a:cxn>
                <a:cxn ang="0">
                  <a:pos x="1411" y="482"/>
                </a:cxn>
                <a:cxn ang="0">
                  <a:pos x="1588" y="591"/>
                </a:cxn>
                <a:cxn ang="0">
                  <a:pos x="1753" y="707"/>
                </a:cxn>
                <a:cxn ang="0">
                  <a:pos x="1907" y="824"/>
                </a:cxn>
                <a:cxn ang="0">
                  <a:pos x="2047" y="946"/>
                </a:cxn>
                <a:cxn ang="0">
                  <a:pos x="2177" y="1066"/>
                </a:cxn>
                <a:cxn ang="0">
                  <a:pos x="2293" y="1189"/>
                </a:cxn>
                <a:cxn ang="0">
                  <a:pos x="2397" y="1308"/>
                </a:cxn>
                <a:cxn ang="0">
                  <a:pos x="2488" y="1423"/>
                </a:cxn>
                <a:cxn ang="0">
                  <a:pos x="2565" y="1534"/>
                </a:cxn>
                <a:cxn ang="0">
                  <a:pos x="2600" y="1587"/>
                </a:cxn>
                <a:cxn ang="0">
                  <a:pos x="2535" y="1522"/>
                </a:cxn>
                <a:cxn ang="0">
                  <a:pos x="2455" y="1451"/>
                </a:cxn>
                <a:cxn ang="0">
                  <a:pos x="2359" y="1375"/>
                </a:cxn>
                <a:cxn ang="0">
                  <a:pos x="2247" y="1294"/>
                </a:cxn>
                <a:cxn ang="0">
                  <a:pos x="2119" y="1215"/>
                </a:cxn>
                <a:cxn ang="0">
                  <a:pos x="1981" y="1134"/>
                </a:cxn>
                <a:cxn ang="0">
                  <a:pos x="1827" y="1058"/>
                </a:cxn>
                <a:cxn ang="0">
                  <a:pos x="1662" y="986"/>
                </a:cxn>
                <a:cxn ang="0">
                  <a:pos x="1486" y="921"/>
                </a:cxn>
                <a:cxn ang="0">
                  <a:pos x="1299" y="865"/>
                </a:cxn>
                <a:cxn ang="0">
                  <a:pos x="1103" y="819"/>
                </a:cxn>
                <a:cxn ang="0">
                  <a:pos x="896" y="787"/>
                </a:cxn>
                <a:cxn ang="0">
                  <a:pos x="791" y="776"/>
                </a:cxn>
                <a:cxn ang="0">
                  <a:pos x="683" y="769"/>
                </a:cxn>
                <a:cxn ang="0">
                  <a:pos x="573" y="768"/>
                </a:cxn>
                <a:cxn ang="0">
                  <a:pos x="462" y="769"/>
                </a:cxn>
                <a:cxn ang="0">
                  <a:pos x="348" y="776"/>
                </a:cxn>
                <a:cxn ang="0">
                  <a:pos x="234" y="787"/>
                </a:cxn>
                <a:cxn ang="0">
                  <a:pos x="117" y="806"/>
                </a:cxn>
                <a:cxn ang="0">
                  <a:pos x="0" y="827"/>
                </a:cxn>
                <a:cxn ang="0">
                  <a:pos x="0" y="0"/>
                </a:cxn>
              </a:cxnLst>
              <a:rect l="0" t="0" r="r" b="b"/>
              <a:pathLst>
                <a:path w="2600" h="1587">
                  <a:moveTo>
                    <a:pt x="0" y="0"/>
                  </a:moveTo>
                  <a:lnTo>
                    <a:pt x="0" y="0"/>
                  </a:lnTo>
                  <a:lnTo>
                    <a:pt x="63" y="8"/>
                  </a:lnTo>
                  <a:lnTo>
                    <a:pt x="124" y="18"/>
                  </a:lnTo>
                  <a:lnTo>
                    <a:pt x="185" y="28"/>
                  </a:lnTo>
                  <a:lnTo>
                    <a:pt x="246" y="40"/>
                  </a:lnTo>
                  <a:lnTo>
                    <a:pt x="305" y="53"/>
                  </a:lnTo>
                  <a:lnTo>
                    <a:pt x="365" y="64"/>
                  </a:lnTo>
                  <a:lnTo>
                    <a:pt x="480" y="94"/>
                  </a:lnTo>
                  <a:lnTo>
                    <a:pt x="596" y="127"/>
                  </a:lnTo>
                  <a:lnTo>
                    <a:pt x="706" y="162"/>
                  </a:lnTo>
                  <a:lnTo>
                    <a:pt x="815" y="200"/>
                  </a:lnTo>
                  <a:lnTo>
                    <a:pt x="921" y="241"/>
                  </a:lnTo>
                  <a:lnTo>
                    <a:pt x="1025" y="286"/>
                  </a:lnTo>
                  <a:lnTo>
                    <a:pt x="1126" y="330"/>
                  </a:lnTo>
                  <a:lnTo>
                    <a:pt x="1223" y="380"/>
                  </a:lnTo>
                  <a:lnTo>
                    <a:pt x="1319" y="429"/>
                  </a:lnTo>
                  <a:lnTo>
                    <a:pt x="1411" y="482"/>
                  </a:lnTo>
                  <a:lnTo>
                    <a:pt x="1502" y="537"/>
                  </a:lnTo>
                  <a:lnTo>
                    <a:pt x="1588" y="591"/>
                  </a:lnTo>
                  <a:lnTo>
                    <a:pt x="1672" y="649"/>
                  </a:lnTo>
                  <a:lnTo>
                    <a:pt x="1753" y="707"/>
                  </a:lnTo>
                  <a:lnTo>
                    <a:pt x="1831" y="764"/>
                  </a:lnTo>
                  <a:lnTo>
                    <a:pt x="1907" y="824"/>
                  </a:lnTo>
                  <a:lnTo>
                    <a:pt x="1979" y="885"/>
                  </a:lnTo>
                  <a:lnTo>
                    <a:pt x="2047" y="946"/>
                  </a:lnTo>
                  <a:lnTo>
                    <a:pt x="2113" y="1005"/>
                  </a:lnTo>
                  <a:lnTo>
                    <a:pt x="2177" y="1066"/>
                  </a:lnTo>
                  <a:lnTo>
                    <a:pt x="2237" y="1128"/>
                  </a:lnTo>
                  <a:lnTo>
                    <a:pt x="2293" y="1189"/>
                  </a:lnTo>
                  <a:lnTo>
                    <a:pt x="2347" y="1248"/>
                  </a:lnTo>
                  <a:lnTo>
                    <a:pt x="2397" y="1308"/>
                  </a:lnTo>
                  <a:lnTo>
                    <a:pt x="2445" y="1365"/>
                  </a:lnTo>
                  <a:lnTo>
                    <a:pt x="2488" y="1423"/>
                  </a:lnTo>
                  <a:lnTo>
                    <a:pt x="2529" y="1479"/>
                  </a:lnTo>
                  <a:lnTo>
                    <a:pt x="2565" y="1534"/>
                  </a:lnTo>
                  <a:lnTo>
                    <a:pt x="2600" y="1587"/>
                  </a:lnTo>
                  <a:lnTo>
                    <a:pt x="2600" y="1587"/>
                  </a:lnTo>
                  <a:lnTo>
                    <a:pt x="2570" y="1555"/>
                  </a:lnTo>
                  <a:lnTo>
                    <a:pt x="2535" y="1522"/>
                  </a:lnTo>
                  <a:lnTo>
                    <a:pt x="2497" y="1487"/>
                  </a:lnTo>
                  <a:lnTo>
                    <a:pt x="2455" y="1451"/>
                  </a:lnTo>
                  <a:lnTo>
                    <a:pt x="2408" y="1413"/>
                  </a:lnTo>
                  <a:lnTo>
                    <a:pt x="2359" y="1375"/>
                  </a:lnTo>
                  <a:lnTo>
                    <a:pt x="2304" y="1336"/>
                  </a:lnTo>
                  <a:lnTo>
                    <a:pt x="2247" y="1294"/>
                  </a:lnTo>
                  <a:lnTo>
                    <a:pt x="2185" y="1255"/>
                  </a:lnTo>
                  <a:lnTo>
                    <a:pt x="2119" y="1215"/>
                  </a:lnTo>
                  <a:lnTo>
                    <a:pt x="2052" y="1174"/>
                  </a:lnTo>
                  <a:lnTo>
                    <a:pt x="1981" y="1134"/>
                  </a:lnTo>
                  <a:lnTo>
                    <a:pt x="1905" y="1096"/>
                  </a:lnTo>
                  <a:lnTo>
                    <a:pt x="1827" y="1058"/>
                  </a:lnTo>
                  <a:lnTo>
                    <a:pt x="1746" y="1020"/>
                  </a:lnTo>
                  <a:lnTo>
                    <a:pt x="1662" y="986"/>
                  </a:lnTo>
                  <a:lnTo>
                    <a:pt x="1576" y="953"/>
                  </a:lnTo>
                  <a:lnTo>
                    <a:pt x="1486" y="921"/>
                  </a:lnTo>
                  <a:lnTo>
                    <a:pt x="1393" y="891"/>
                  </a:lnTo>
                  <a:lnTo>
                    <a:pt x="1299" y="865"/>
                  </a:lnTo>
                  <a:lnTo>
                    <a:pt x="1202" y="840"/>
                  </a:lnTo>
                  <a:lnTo>
                    <a:pt x="1103" y="819"/>
                  </a:lnTo>
                  <a:lnTo>
                    <a:pt x="1000" y="801"/>
                  </a:lnTo>
                  <a:lnTo>
                    <a:pt x="896" y="787"/>
                  </a:lnTo>
                  <a:lnTo>
                    <a:pt x="843" y="781"/>
                  </a:lnTo>
                  <a:lnTo>
                    <a:pt x="791" y="776"/>
                  </a:lnTo>
                  <a:lnTo>
                    <a:pt x="738" y="773"/>
                  </a:lnTo>
                  <a:lnTo>
                    <a:pt x="683" y="769"/>
                  </a:lnTo>
                  <a:lnTo>
                    <a:pt x="629" y="768"/>
                  </a:lnTo>
                  <a:lnTo>
                    <a:pt x="573" y="768"/>
                  </a:lnTo>
                  <a:lnTo>
                    <a:pt x="518" y="768"/>
                  </a:lnTo>
                  <a:lnTo>
                    <a:pt x="462" y="769"/>
                  </a:lnTo>
                  <a:lnTo>
                    <a:pt x="406" y="773"/>
                  </a:lnTo>
                  <a:lnTo>
                    <a:pt x="348" y="776"/>
                  </a:lnTo>
                  <a:lnTo>
                    <a:pt x="292" y="781"/>
                  </a:lnTo>
                  <a:lnTo>
                    <a:pt x="234" y="787"/>
                  </a:lnTo>
                  <a:lnTo>
                    <a:pt x="177" y="796"/>
                  </a:lnTo>
                  <a:lnTo>
                    <a:pt x="117" y="806"/>
                  </a:lnTo>
                  <a:lnTo>
                    <a:pt x="59" y="816"/>
                  </a:lnTo>
                  <a:lnTo>
                    <a:pt x="0" y="827"/>
                  </a:lnTo>
                  <a:lnTo>
                    <a:pt x="0" y="0"/>
                  </a:lnTo>
                  <a:lnTo>
                    <a:pt x="0" y="0"/>
                  </a:lnTo>
                  <a:close/>
                </a:path>
              </a:pathLst>
            </a:custGeom>
            <a:solidFill>
              <a:schemeClr val="accent2">
                <a:lumMod val="20000"/>
                <a:lumOff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8"/>
            <p:cNvSpPr>
              <a:spLocks/>
            </p:cNvSpPr>
            <p:nvPr userDrawn="1"/>
          </p:nvSpPr>
          <p:spPr bwMode="auto">
            <a:xfrm>
              <a:off x="0" y="4980432"/>
              <a:ext cx="3184026" cy="6519672"/>
            </a:xfrm>
            <a:custGeom>
              <a:avLst/>
              <a:gdLst/>
              <a:ahLst/>
              <a:cxnLst>
                <a:cxn ang="0">
                  <a:pos x="0" y="776"/>
                </a:cxn>
                <a:cxn ang="0">
                  <a:pos x="0" y="776"/>
                </a:cxn>
                <a:cxn ang="0">
                  <a:pos x="38" y="703"/>
                </a:cxn>
                <a:cxn ang="0">
                  <a:pos x="78" y="634"/>
                </a:cxn>
                <a:cxn ang="0">
                  <a:pos x="119" y="566"/>
                </a:cxn>
                <a:cxn ang="0">
                  <a:pos x="162" y="502"/>
                </a:cxn>
                <a:cxn ang="0">
                  <a:pos x="208" y="441"/>
                </a:cxn>
                <a:cxn ang="0">
                  <a:pos x="256" y="381"/>
                </a:cxn>
                <a:cxn ang="0">
                  <a:pos x="305" y="327"/>
                </a:cxn>
                <a:cxn ang="0">
                  <a:pos x="330" y="300"/>
                </a:cxn>
                <a:cxn ang="0">
                  <a:pos x="357" y="274"/>
                </a:cxn>
                <a:cxn ang="0">
                  <a:pos x="385" y="249"/>
                </a:cxn>
                <a:cxn ang="0">
                  <a:pos x="411" y="226"/>
                </a:cxn>
                <a:cxn ang="0">
                  <a:pos x="439" y="203"/>
                </a:cxn>
                <a:cxn ang="0">
                  <a:pos x="469" y="182"/>
                </a:cxn>
                <a:cxn ang="0">
                  <a:pos x="497" y="160"/>
                </a:cxn>
                <a:cxn ang="0">
                  <a:pos x="527" y="140"/>
                </a:cxn>
                <a:cxn ang="0">
                  <a:pos x="558" y="122"/>
                </a:cxn>
                <a:cxn ang="0">
                  <a:pos x="588" y="104"/>
                </a:cxn>
                <a:cxn ang="0">
                  <a:pos x="619" y="87"/>
                </a:cxn>
                <a:cxn ang="0">
                  <a:pos x="652" y="71"/>
                </a:cxn>
                <a:cxn ang="0">
                  <a:pos x="685" y="56"/>
                </a:cxn>
                <a:cxn ang="0">
                  <a:pos x="718" y="43"/>
                </a:cxn>
                <a:cxn ang="0">
                  <a:pos x="751" y="31"/>
                </a:cxn>
                <a:cxn ang="0">
                  <a:pos x="786" y="20"/>
                </a:cxn>
                <a:cxn ang="0">
                  <a:pos x="822" y="10"/>
                </a:cxn>
                <a:cxn ang="0">
                  <a:pos x="857" y="0"/>
                </a:cxn>
                <a:cxn ang="0">
                  <a:pos x="857" y="0"/>
                </a:cxn>
                <a:cxn ang="0">
                  <a:pos x="806" y="46"/>
                </a:cxn>
                <a:cxn ang="0">
                  <a:pos x="754" y="94"/>
                </a:cxn>
                <a:cxn ang="0">
                  <a:pos x="706" y="144"/>
                </a:cxn>
                <a:cxn ang="0">
                  <a:pos x="660" y="196"/>
                </a:cxn>
                <a:cxn ang="0">
                  <a:pos x="617" y="249"/>
                </a:cxn>
                <a:cxn ang="0">
                  <a:pos x="576" y="304"/>
                </a:cxn>
                <a:cxn ang="0">
                  <a:pos x="536" y="362"/>
                </a:cxn>
                <a:cxn ang="0">
                  <a:pos x="498" y="419"/>
                </a:cxn>
                <a:cxn ang="0">
                  <a:pos x="462" y="479"/>
                </a:cxn>
                <a:cxn ang="0">
                  <a:pos x="429" y="538"/>
                </a:cxn>
                <a:cxn ang="0">
                  <a:pos x="398" y="601"/>
                </a:cxn>
                <a:cxn ang="0">
                  <a:pos x="368" y="664"/>
                </a:cxn>
                <a:cxn ang="0">
                  <a:pos x="340" y="728"/>
                </a:cxn>
                <a:cxn ang="0">
                  <a:pos x="315" y="792"/>
                </a:cxn>
                <a:cxn ang="0">
                  <a:pos x="291" y="858"/>
                </a:cxn>
                <a:cxn ang="0">
                  <a:pos x="269" y="925"/>
                </a:cxn>
                <a:cxn ang="0">
                  <a:pos x="249" y="992"/>
                </a:cxn>
                <a:cxn ang="0">
                  <a:pos x="229" y="1060"/>
                </a:cxn>
                <a:cxn ang="0">
                  <a:pos x="213" y="1128"/>
                </a:cxn>
                <a:cxn ang="0">
                  <a:pos x="198" y="1197"/>
                </a:cxn>
                <a:cxn ang="0">
                  <a:pos x="185" y="1266"/>
                </a:cxn>
                <a:cxn ang="0">
                  <a:pos x="173" y="1336"/>
                </a:cxn>
                <a:cxn ang="0">
                  <a:pos x="162" y="1405"/>
                </a:cxn>
                <a:cxn ang="0">
                  <a:pos x="154" y="1474"/>
                </a:cxn>
                <a:cxn ang="0">
                  <a:pos x="147" y="1544"/>
                </a:cxn>
                <a:cxn ang="0">
                  <a:pos x="140" y="1613"/>
                </a:cxn>
                <a:cxn ang="0">
                  <a:pos x="137" y="1682"/>
                </a:cxn>
                <a:cxn ang="0">
                  <a:pos x="134" y="1752"/>
                </a:cxn>
                <a:cxn ang="0">
                  <a:pos x="132" y="1821"/>
                </a:cxn>
                <a:cxn ang="0">
                  <a:pos x="132" y="1889"/>
                </a:cxn>
                <a:cxn ang="0">
                  <a:pos x="134" y="1956"/>
                </a:cxn>
                <a:cxn ang="0">
                  <a:pos x="135" y="2024"/>
                </a:cxn>
                <a:cxn ang="0">
                  <a:pos x="0" y="2024"/>
                </a:cxn>
                <a:cxn ang="0">
                  <a:pos x="0" y="776"/>
                </a:cxn>
                <a:cxn ang="0">
                  <a:pos x="0" y="776"/>
                </a:cxn>
              </a:cxnLst>
              <a:rect l="0" t="0" r="r" b="b"/>
              <a:pathLst>
                <a:path w="857" h="2024">
                  <a:moveTo>
                    <a:pt x="0" y="776"/>
                  </a:moveTo>
                  <a:lnTo>
                    <a:pt x="0" y="776"/>
                  </a:lnTo>
                  <a:lnTo>
                    <a:pt x="38" y="703"/>
                  </a:lnTo>
                  <a:lnTo>
                    <a:pt x="78" y="634"/>
                  </a:lnTo>
                  <a:lnTo>
                    <a:pt x="119" y="566"/>
                  </a:lnTo>
                  <a:lnTo>
                    <a:pt x="162" y="502"/>
                  </a:lnTo>
                  <a:lnTo>
                    <a:pt x="208" y="441"/>
                  </a:lnTo>
                  <a:lnTo>
                    <a:pt x="256" y="381"/>
                  </a:lnTo>
                  <a:lnTo>
                    <a:pt x="305" y="327"/>
                  </a:lnTo>
                  <a:lnTo>
                    <a:pt x="330" y="300"/>
                  </a:lnTo>
                  <a:lnTo>
                    <a:pt x="357" y="274"/>
                  </a:lnTo>
                  <a:lnTo>
                    <a:pt x="385" y="249"/>
                  </a:lnTo>
                  <a:lnTo>
                    <a:pt x="411" y="226"/>
                  </a:lnTo>
                  <a:lnTo>
                    <a:pt x="439" y="203"/>
                  </a:lnTo>
                  <a:lnTo>
                    <a:pt x="469" y="182"/>
                  </a:lnTo>
                  <a:lnTo>
                    <a:pt x="497" y="160"/>
                  </a:lnTo>
                  <a:lnTo>
                    <a:pt x="527" y="140"/>
                  </a:lnTo>
                  <a:lnTo>
                    <a:pt x="558" y="122"/>
                  </a:lnTo>
                  <a:lnTo>
                    <a:pt x="588" y="104"/>
                  </a:lnTo>
                  <a:lnTo>
                    <a:pt x="619" y="87"/>
                  </a:lnTo>
                  <a:lnTo>
                    <a:pt x="652" y="71"/>
                  </a:lnTo>
                  <a:lnTo>
                    <a:pt x="685" y="56"/>
                  </a:lnTo>
                  <a:lnTo>
                    <a:pt x="718" y="43"/>
                  </a:lnTo>
                  <a:lnTo>
                    <a:pt x="751" y="31"/>
                  </a:lnTo>
                  <a:lnTo>
                    <a:pt x="786" y="20"/>
                  </a:lnTo>
                  <a:lnTo>
                    <a:pt x="822" y="10"/>
                  </a:lnTo>
                  <a:lnTo>
                    <a:pt x="857" y="0"/>
                  </a:lnTo>
                  <a:lnTo>
                    <a:pt x="857" y="0"/>
                  </a:lnTo>
                  <a:lnTo>
                    <a:pt x="806" y="46"/>
                  </a:lnTo>
                  <a:lnTo>
                    <a:pt x="754" y="94"/>
                  </a:lnTo>
                  <a:lnTo>
                    <a:pt x="706" y="144"/>
                  </a:lnTo>
                  <a:lnTo>
                    <a:pt x="660" y="196"/>
                  </a:lnTo>
                  <a:lnTo>
                    <a:pt x="617" y="249"/>
                  </a:lnTo>
                  <a:lnTo>
                    <a:pt x="576" y="304"/>
                  </a:lnTo>
                  <a:lnTo>
                    <a:pt x="536" y="362"/>
                  </a:lnTo>
                  <a:lnTo>
                    <a:pt x="498" y="419"/>
                  </a:lnTo>
                  <a:lnTo>
                    <a:pt x="462" y="479"/>
                  </a:lnTo>
                  <a:lnTo>
                    <a:pt x="429" y="538"/>
                  </a:lnTo>
                  <a:lnTo>
                    <a:pt x="398" y="601"/>
                  </a:lnTo>
                  <a:lnTo>
                    <a:pt x="368" y="664"/>
                  </a:lnTo>
                  <a:lnTo>
                    <a:pt x="340" y="728"/>
                  </a:lnTo>
                  <a:lnTo>
                    <a:pt x="315" y="792"/>
                  </a:lnTo>
                  <a:lnTo>
                    <a:pt x="291" y="858"/>
                  </a:lnTo>
                  <a:lnTo>
                    <a:pt x="269" y="925"/>
                  </a:lnTo>
                  <a:lnTo>
                    <a:pt x="249" y="992"/>
                  </a:lnTo>
                  <a:lnTo>
                    <a:pt x="229" y="1060"/>
                  </a:lnTo>
                  <a:lnTo>
                    <a:pt x="213" y="1128"/>
                  </a:lnTo>
                  <a:lnTo>
                    <a:pt x="198" y="1197"/>
                  </a:lnTo>
                  <a:lnTo>
                    <a:pt x="185" y="1266"/>
                  </a:lnTo>
                  <a:lnTo>
                    <a:pt x="173" y="1336"/>
                  </a:lnTo>
                  <a:lnTo>
                    <a:pt x="162" y="1405"/>
                  </a:lnTo>
                  <a:lnTo>
                    <a:pt x="154" y="1474"/>
                  </a:lnTo>
                  <a:lnTo>
                    <a:pt x="147" y="1544"/>
                  </a:lnTo>
                  <a:lnTo>
                    <a:pt x="140" y="1613"/>
                  </a:lnTo>
                  <a:lnTo>
                    <a:pt x="137" y="1682"/>
                  </a:lnTo>
                  <a:lnTo>
                    <a:pt x="134" y="1752"/>
                  </a:lnTo>
                  <a:lnTo>
                    <a:pt x="132" y="1821"/>
                  </a:lnTo>
                  <a:lnTo>
                    <a:pt x="132" y="1889"/>
                  </a:lnTo>
                  <a:lnTo>
                    <a:pt x="134" y="1956"/>
                  </a:lnTo>
                  <a:lnTo>
                    <a:pt x="135" y="2024"/>
                  </a:lnTo>
                  <a:lnTo>
                    <a:pt x="0" y="2024"/>
                  </a:lnTo>
                  <a:lnTo>
                    <a:pt x="0" y="776"/>
                  </a:lnTo>
                  <a:lnTo>
                    <a:pt x="0" y="776"/>
                  </a:lnTo>
                  <a:close/>
                </a:path>
              </a:pathLst>
            </a:custGeom>
            <a:solidFill>
              <a:schemeClr val="accent2">
                <a:lumMod val="40000"/>
                <a:lumOff val="60000"/>
                <a:alpha val="44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9"/>
            <p:cNvSpPr>
              <a:spLocks/>
            </p:cNvSpPr>
            <p:nvPr userDrawn="1"/>
          </p:nvSpPr>
          <p:spPr bwMode="auto">
            <a:xfrm>
              <a:off x="0" y="3371787"/>
              <a:ext cx="2895599" cy="2154237"/>
            </a:xfrm>
            <a:custGeom>
              <a:avLst/>
              <a:gdLst/>
              <a:ahLst/>
              <a:cxnLst>
                <a:cxn ang="0">
                  <a:pos x="0" y="118"/>
                </a:cxn>
                <a:cxn ang="0">
                  <a:pos x="165" y="69"/>
                </a:cxn>
                <a:cxn ang="0">
                  <a:pos x="327" y="33"/>
                </a:cxn>
                <a:cxn ang="0">
                  <a:pos x="487" y="11"/>
                </a:cxn>
                <a:cxn ang="0">
                  <a:pos x="645" y="1"/>
                </a:cxn>
                <a:cxn ang="0">
                  <a:pos x="797" y="1"/>
                </a:cxn>
                <a:cxn ang="0">
                  <a:pos x="946" y="13"/>
                </a:cxn>
                <a:cxn ang="0">
                  <a:pos x="1088" y="33"/>
                </a:cxn>
                <a:cxn ang="0">
                  <a:pos x="1225" y="62"/>
                </a:cxn>
                <a:cxn ang="0">
                  <a:pos x="1352" y="97"/>
                </a:cxn>
                <a:cxn ang="0">
                  <a:pos x="1472" y="138"/>
                </a:cxn>
                <a:cxn ang="0">
                  <a:pos x="1585" y="184"/>
                </a:cxn>
                <a:cxn ang="0">
                  <a:pos x="1685" y="236"/>
                </a:cxn>
                <a:cxn ang="0">
                  <a:pos x="1776" y="288"/>
                </a:cxn>
                <a:cxn ang="0">
                  <a:pos x="1854" y="343"/>
                </a:cxn>
                <a:cxn ang="0">
                  <a:pos x="1921" y="399"/>
                </a:cxn>
                <a:cxn ang="0">
                  <a:pos x="1974" y="455"/>
                </a:cxn>
                <a:cxn ang="0">
                  <a:pos x="1920" y="434"/>
                </a:cxn>
                <a:cxn ang="0">
                  <a:pos x="1804" y="394"/>
                </a:cxn>
                <a:cxn ang="0">
                  <a:pos x="1680" y="361"/>
                </a:cxn>
                <a:cxn ang="0">
                  <a:pos x="1548" y="338"/>
                </a:cxn>
                <a:cxn ang="0">
                  <a:pos x="1413" y="323"/>
                </a:cxn>
                <a:cxn ang="0">
                  <a:pos x="1273" y="321"/>
                </a:cxn>
                <a:cxn ang="0">
                  <a:pos x="1132" y="331"/>
                </a:cxn>
                <a:cxn ang="0">
                  <a:pos x="990" y="356"/>
                </a:cxn>
                <a:cxn ang="0">
                  <a:pos x="919" y="374"/>
                </a:cxn>
                <a:cxn ang="0">
                  <a:pos x="850" y="396"/>
                </a:cxn>
                <a:cxn ang="0">
                  <a:pos x="781" y="424"/>
                </a:cxn>
                <a:cxn ang="0">
                  <a:pos x="711" y="455"/>
                </a:cxn>
                <a:cxn ang="0">
                  <a:pos x="645" y="490"/>
                </a:cxn>
                <a:cxn ang="0">
                  <a:pos x="579" y="531"/>
                </a:cxn>
                <a:cxn ang="0">
                  <a:pos x="515" y="577"/>
                </a:cxn>
                <a:cxn ang="0">
                  <a:pos x="452" y="629"/>
                </a:cxn>
                <a:cxn ang="0">
                  <a:pos x="391" y="685"/>
                </a:cxn>
                <a:cxn ang="0">
                  <a:pos x="333" y="747"/>
                </a:cxn>
                <a:cxn ang="0">
                  <a:pos x="277" y="815"/>
                </a:cxn>
                <a:cxn ang="0">
                  <a:pos x="223" y="889"/>
                </a:cxn>
                <a:cxn ang="0">
                  <a:pos x="172" y="970"/>
                </a:cxn>
                <a:cxn ang="0">
                  <a:pos x="124" y="1056"/>
                </a:cxn>
                <a:cxn ang="0">
                  <a:pos x="79" y="1150"/>
                </a:cxn>
                <a:cxn ang="0">
                  <a:pos x="38" y="1249"/>
                </a:cxn>
                <a:cxn ang="0">
                  <a:pos x="0" y="1357"/>
                </a:cxn>
                <a:cxn ang="0">
                  <a:pos x="0" y="118"/>
                </a:cxn>
              </a:cxnLst>
              <a:rect l="0" t="0" r="r" b="b"/>
              <a:pathLst>
                <a:path w="1974" h="1357">
                  <a:moveTo>
                    <a:pt x="0" y="118"/>
                  </a:moveTo>
                  <a:lnTo>
                    <a:pt x="0" y="118"/>
                  </a:lnTo>
                  <a:lnTo>
                    <a:pt x="83" y="92"/>
                  </a:lnTo>
                  <a:lnTo>
                    <a:pt x="165" y="69"/>
                  </a:lnTo>
                  <a:lnTo>
                    <a:pt x="246" y="49"/>
                  </a:lnTo>
                  <a:lnTo>
                    <a:pt x="327" y="33"/>
                  </a:lnTo>
                  <a:lnTo>
                    <a:pt x="408" y="21"/>
                  </a:lnTo>
                  <a:lnTo>
                    <a:pt x="487" y="11"/>
                  </a:lnTo>
                  <a:lnTo>
                    <a:pt x="566" y="5"/>
                  </a:lnTo>
                  <a:lnTo>
                    <a:pt x="645" y="1"/>
                  </a:lnTo>
                  <a:lnTo>
                    <a:pt x="721" y="0"/>
                  </a:lnTo>
                  <a:lnTo>
                    <a:pt x="797" y="1"/>
                  </a:lnTo>
                  <a:lnTo>
                    <a:pt x="873" y="6"/>
                  </a:lnTo>
                  <a:lnTo>
                    <a:pt x="946" y="13"/>
                  </a:lnTo>
                  <a:lnTo>
                    <a:pt x="1018" y="23"/>
                  </a:lnTo>
                  <a:lnTo>
                    <a:pt x="1088" y="33"/>
                  </a:lnTo>
                  <a:lnTo>
                    <a:pt x="1157" y="47"/>
                  </a:lnTo>
                  <a:lnTo>
                    <a:pt x="1225" y="62"/>
                  </a:lnTo>
                  <a:lnTo>
                    <a:pt x="1289" y="79"/>
                  </a:lnTo>
                  <a:lnTo>
                    <a:pt x="1352" y="97"/>
                  </a:lnTo>
                  <a:lnTo>
                    <a:pt x="1413" y="117"/>
                  </a:lnTo>
                  <a:lnTo>
                    <a:pt x="1472" y="138"/>
                  </a:lnTo>
                  <a:lnTo>
                    <a:pt x="1530" y="161"/>
                  </a:lnTo>
                  <a:lnTo>
                    <a:pt x="1585" y="184"/>
                  </a:lnTo>
                  <a:lnTo>
                    <a:pt x="1636" y="209"/>
                  </a:lnTo>
                  <a:lnTo>
                    <a:pt x="1685" y="236"/>
                  </a:lnTo>
                  <a:lnTo>
                    <a:pt x="1732" y="262"/>
                  </a:lnTo>
                  <a:lnTo>
                    <a:pt x="1776" y="288"/>
                  </a:lnTo>
                  <a:lnTo>
                    <a:pt x="1816" y="315"/>
                  </a:lnTo>
                  <a:lnTo>
                    <a:pt x="1854" y="343"/>
                  </a:lnTo>
                  <a:lnTo>
                    <a:pt x="1888" y="371"/>
                  </a:lnTo>
                  <a:lnTo>
                    <a:pt x="1921" y="399"/>
                  </a:lnTo>
                  <a:lnTo>
                    <a:pt x="1949" y="427"/>
                  </a:lnTo>
                  <a:lnTo>
                    <a:pt x="1974" y="455"/>
                  </a:lnTo>
                  <a:lnTo>
                    <a:pt x="1974" y="455"/>
                  </a:lnTo>
                  <a:lnTo>
                    <a:pt x="1920" y="434"/>
                  </a:lnTo>
                  <a:lnTo>
                    <a:pt x="1864" y="412"/>
                  </a:lnTo>
                  <a:lnTo>
                    <a:pt x="1804" y="394"/>
                  </a:lnTo>
                  <a:lnTo>
                    <a:pt x="1743" y="376"/>
                  </a:lnTo>
                  <a:lnTo>
                    <a:pt x="1680" y="361"/>
                  </a:lnTo>
                  <a:lnTo>
                    <a:pt x="1614" y="348"/>
                  </a:lnTo>
                  <a:lnTo>
                    <a:pt x="1548" y="338"/>
                  </a:lnTo>
                  <a:lnTo>
                    <a:pt x="1481" y="330"/>
                  </a:lnTo>
                  <a:lnTo>
                    <a:pt x="1413" y="323"/>
                  </a:lnTo>
                  <a:lnTo>
                    <a:pt x="1344" y="320"/>
                  </a:lnTo>
                  <a:lnTo>
                    <a:pt x="1273" y="321"/>
                  </a:lnTo>
                  <a:lnTo>
                    <a:pt x="1203" y="325"/>
                  </a:lnTo>
                  <a:lnTo>
                    <a:pt x="1132" y="331"/>
                  </a:lnTo>
                  <a:lnTo>
                    <a:pt x="1061" y="341"/>
                  </a:lnTo>
                  <a:lnTo>
                    <a:pt x="990" y="356"/>
                  </a:lnTo>
                  <a:lnTo>
                    <a:pt x="954" y="364"/>
                  </a:lnTo>
                  <a:lnTo>
                    <a:pt x="919" y="374"/>
                  </a:lnTo>
                  <a:lnTo>
                    <a:pt x="885" y="384"/>
                  </a:lnTo>
                  <a:lnTo>
                    <a:pt x="850" y="396"/>
                  </a:lnTo>
                  <a:lnTo>
                    <a:pt x="815" y="409"/>
                  </a:lnTo>
                  <a:lnTo>
                    <a:pt x="781" y="424"/>
                  </a:lnTo>
                  <a:lnTo>
                    <a:pt x="746" y="439"/>
                  </a:lnTo>
                  <a:lnTo>
                    <a:pt x="711" y="455"/>
                  </a:lnTo>
                  <a:lnTo>
                    <a:pt x="678" y="472"/>
                  </a:lnTo>
                  <a:lnTo>
                    <a:pt x="645" y="490"/>
                  </a:lnTo>
                  <a:lnTo>
                    <a:pt x="612" y="510"/>
                  </a:lnTo>
                  <a:lnTo>
                    <a:pt x="579" y="531"/>
                  </a:lnTo>
                  <a:lnTo>
                    <a:pt x="546" y="554"/>
                  </a:lnTo>
                  <a:lnTo>
                    <a:pt x="515" y="577"/>
                  </a:lnTo>
                  <a:lnTo>
                    <a:pt x="484" y="602"/>
                  </a:lnTo>
                  <a:lnTo>
                    <a:pt x="452" y="629"/>
                  </a:lnTo>
                  <a:lnTo>
                    <a:pt x="421" y="657"/>
                  </a:lnTo>
                  <a:lnTo>
                    <a:pt x="391" y="685"/>
                  </a:lnTo>
                  <a:lnTo>
                    <a:pt x="361" y="716"/>
                  </a:lnTo>
                  <a:lnTo>
                    <a:pt x="333" y="747"/>
                  </a:lnTo>
                  <a:lnTo>
                    <a:pt x="304" y="780"/>
                  </a:lnTo>
                  <a:lnTo>
                    <a:pt x="277" y="815"/>
                  </a:lnTo>
                  <a:lnTo>
                    <a:pt x="249" y="851"/>
                  </a:lnTo>
                  <a:lnTo>
                    <a:pt x="223" y="889"/>
                  </a:lnTo>
                  <a:lnTo>
                    <a:pt x="198" y="929"/>
                  </a:lnTo>
                  <a:lnTo>
                    <a:pt x="172" y="970"/>
                  </a:lnTo>
                  <a:lnTo>
                    <a:pt x="149" y="1012"/>
                  </a:lnTo>
                  <a:lnTo>
                    <a:pt x="124" y="1056"/>
                  </a:lnTo>
                  <a:lnTo>
                    <a:pt x="101" y="1102"/>
                  </a:lnTo>
                  <a:lnTo>
                    <a:pt x="79" y="1150"/>
                  </a:lnTo>
                  <a:lnTo>
                    <a:pt x="58" y="1198"/>
                  </a:lnTo>
                  <a:lnTo>
                    <a:pt x="38" y="1249"/>
                  </a:lnTo>
                  <a:lnTo>
                    <a:pt x="18" y="1302"/>
                  </a:lnTo>
                  <a:lnTo>
                    <a:pt x="0" y="1357"/>
                  </a:lnTo>
                  <a:lnTo>
                    <a:pt x="0" y="118"/>
                  </a:lnTo>
                  <a:lnTo>
                    <a:pt x="0" y="118"/>
                  </a:lnTo>
                  <a:close/>
                </a:path>
              </a:pathLst>
            </a:custGeom>
            <a:solidFill>
              <a:schemeClr val="accent2">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10"/>
            <p:cNvSpPr>
              <a:spLocks/>
            </p:cNvSpPr>
            <p:nvPr userDrawn="1"/>
          </p:nvSpPr>
          <p:spPr bwMode="auto">
            <a:xfrm>
              <a:off x="1502664" y="5586916"/>
              <a:ext cx="6519672" cy="5913188"/>
            </a:xfrm>
            <a:custGeom>
              <a:avLst/>
              <a:gdLst/>
              <a:ahLst/>
              <a:cxnLst>
                <a:cxn ang="0">
                  <a:pos x="1377" y="130"/>
                </a:cxn>
                <a:cxn ang="0">
                  <a:pos x="1299" y="89"/>
                </a:cxn>
                <a:cxn ang="0">
                  <a:pos x="1220" y="56"/>
                </a:cxn>
                <a:cxn ang="0">
                  <a:pos x="1137" y="30"/>
                </a:cxn>
                <a:cxn ang="0">
                  <a:pos x="1052" y="11"/>
                </a:cxn>
                <a:cxn ang="0">
                  <a:pos x="966" y="2"/>
                </a:cxn>
                <a:cxn ang="0">
                  <a:pos x="880" y="0"/>
                </a:cxn>
                <a:cxn ang="0">
                  <a:pos x="794" y="5"/>
                </a:cxn>
                <a:cxn ang="0">
                  <a:pos x="708" y="18"/>
                </a:cxn>
                <a:cxn ang="0">
                  <a:pos x="624" y="40"/>
                </a:cxn>
                <a:cxn ang="0">
                  <a:pos x="543" y="69"/>
                </a:cxn>
                <a:cxn ang="0">
                  <a:pos x="466" y="107"/>
                </a:cxn>
                <a:cxn ang="0">
                  <a:pos x="391" y="155"/>
                </a:cxn>
                <a:cxn ang="0">
                  <a:pos x="322" y="210"/>
                </a:cxn>
                <a:cxn ang="0">
                  <a:pos x="258" y="272"/>
                </a:cxn>
                <a:cxn ang="0">
                  <a:pos x="200" y="345"/>
                </a:cxn>
                <a:cxn ang="0">
                  <a:pos x="149" y="426"/>
                </a:cxn>
                <a:cxn ang="0">
                  <a:pos x="124" y="472"/>
                </a:cxn>
                <a:cxn ang="0">
                  <a:pos x="83" y="568"/>
                </a:cxn>
                <a:cxn ang="0">
                  <a:pos x="48" y="667"/>
                </a:cxn>
                <a:cxn ang="0">
                  <a:pos x="23" y="769"/>
                </a:cxn>
                <a:cxn ang="0">
                  <a:pos x="7" y="875"/>
                </a:cxn>
                <a:cxn ang="0">
                  <a:pos x="0" y="982"/>
                </a:cxn>
                <a:cxn ang="0">
                  <a:pos x="2" y="1090"/>
                </a:cxn>
                <a:cxn ang="0">
                  <a:pos x="12" y="1200"/>
                </a:cxn>
                <a:cxn ang="0">
                  <a:pos x="31" y="1311"/>
                </a:cxn>
                <a:cxn ang="0">
                  <a:pos x="61" y="1420"/>
                </a:cxn>
                <a:cxn ang="0">
                  <a:pos x="101" y="1529"/>
                </a:cxn>
                <a:cxn ang="0">
                  <a:pos x="149" y="1636"/>
                </a:cxn>
                <a:cxn ang="0">
                  <a:pos x="206" y="1742"/>
                </a:cxn>
                <a:cxn ang="0">
                  <a:pos x="274" y="1844"/>
                </a:cxn>
                <a:cxn ang="0">
                  <a:pos x="353" y="1943"/>
                </a:cxn>
                <a:cxn ang="0">
                  <a:pos x="441" y="2039"/>
                </a:cxn>
                <a:cxn ang="0">
                  <a:pos x="2552" y="2085"/>
                </a:cxn>
                <a:cxn ang="0">
                  <a:pos x="2526" y="2070"/>
                </a:cxn>
                <a:cxn ang="0">
                  <a:pos x="2336" y="1955"/>
                </a:cxn>
                <a:cxn ang="0">
                  <a:pos x="2192" y="1860"/>
                </a:cxn>
                <a:cxn ang="0">
                  <a:pos x="2025" y="1748"/>
                </a:cxn>
                <a:cxn ang="0">
                  <a:pos x="1849" y="1619"/>
                </a:cxn>
                <a:cxn ang="0">
                  <a:pos x="1667" y="1477"/>
                </a:cxn>
                <a:cxn ang="0">
                  <a:pos x="1492" y="1326"/>
                </a:cxn>
                <a:cxn ang="0">
                  <a:pos x="1410" y="1246"/>
                </a:cxn>
                <a:cxn ang="0">
                  <a:pos x="1332" y="1167"/>
                </a:cxn>
                <a:cxn ang="0">
                  <a:pos x="1261" y="1086"/>
                </a:cxn>
                <a:cxn ang="0">
                  <a:pos x="1195" y="1004"/>
                </a:cxn>
                <a:cxn ang="0">
                  <a:pos x="1139" y="923"/>
                </a:cxn>
                <a:cxn ang="0">
                  <a:pos x="1091" y="840"/>
                </a:cxn>
                <a:cxn ang="0">
                  <a:pos x="1055" y="761"/>
                </a:cxn>
                <a:cxn ang="0">
                  <a:pos x="1030" y="680"/>
                </a:cxn>
                <a:cxn ang="0">
                  <a:pos x="1017" y="602"/>
                </a:cxn>
                <a:cxn ang="0">
                  <a:pos x="1019" y="527"/>
                </a:cxn>
                <a:cxn ang="0">
                  <a:pos x="1028" y="470"/>
                </a:cxn>
                <a:cxn ang="0">
                  <a:pos x="1040" y="434"/>
                </a:cxn>
                <a:cxn ang="0">
                  <a:pos x="1057" y="398"/>
                </a:cxn>
                <a:cxn ang="0">
                  <a:pos x="1076" y="363"/>
                </a:cxn>
                <a:cxn ang="0">
                  <a:pos x="1101" y="330"/>
                </a:cxn>
                <a:cxn ang="0">
                  <a:pos x="1131" y="295"/>
                </a:cxn>
                <a:cxn ang="0">
                  <a:pos x="1182" y="248"/>
                </a:cxn>
                <a:cxn ang="0">
                  <a:pos x="1269" y="186"/>
                </a:cxn>
                <a:cxn ang="0">
                  <a:pos x="1377" y="130"/>
                </a:cxn>
              </a:cxnLst>
              <a:rect l="0" t="0" r="r" b="b"/>
              <a:pathLst>
                <a:path w="2552" h="2085">
                  <a:moveTo>
                    <a:pt x="1377" y="130"/>
                  </a:moveTo>
                  <a:lnTo>
                    <a:pt x="1377" y="130"/>
                  </a:lnTo>
                  <a:lnTo>
                    <a:pt x="1339" y="109"/>
                  </a:lnTo>
                  <a:lnTo>
                    <a:pt x="1299" y="89"/>
                  </a:lnTo>
                  <a:lnTo>
                    <a:pt x="1260" y="73"/>
                  </a:lnTo>
                  <a:lnTo>
                    <a:pt x="1220" y="56"/>
                  </a:lnTo>
                  <a:lnTo>
                    <a:pt x="1179" y="43"/>
                  </a:lnTo>
                  <a:lnTo>
                    <a:pt x="1137" y="30"/>
                  </a:lnTo>
                  <a:lnTo>
                    <a:pt x="1094" y="20"/>
                  </a:lnTo>
                  <a:lnTo>
                    <a:pt x="1052" y="11"/>
                  </a:lnTo>
                  <a:lnTo>
                    <a:pt x="1009" y="7"/>
                  </a:lnTo>
                  <a:lnTo>
                    <a:pt x="966" y="2"/>
                  </a:lnTo>
                  <a:lnTo>
                    <a:pt x="923" y="0"/>
                  </a:lnTo>
                  <a:lnTo>
                    <a:pt x="880" y="0"/>
                  </a:lnTo>
                  <a:lnTo>
                    <a:pt x="837" y="2"/>
                  </a:lnTo>
                  <a:lnTo>
                    <a:pt x="794" y="5"/>
                  </a:lnTo>
                  <a:lnTo>
                    <a:pt x="751" y="10"/>
                  </a:lnTo>
                  <a:lnTo>
                    <a:pt x="708" y="18"/>
                  </a:lnTo>
                  <a:lnTo>
                    <a:pt x="667" y="28"/>
                  </a:lnTo>
                  <a:lnTo>
                    <a:pt x="624" y="40"/>
                  </a:lnTo>
                  <a:lnTo>
                    <a:pt x="584" y="54"/>
                  </a:lnTo>
                  <a:lnTo>
                    <a:pt x="543" y="69"/>
                  </a:lnTo>
                  <a:lnTo>
                    <a:pt x="504" y="87"/>
                  </a:lnTo>
                  <a:lnTo>
                    <a:pt x="466" y="107"/>
                  </a:lnTo>
                  <a:lnTo>
                    <a:pt x="428" y="130"/>
                  </a:lnTo>
                  <a:lnTo>
                    <a:pt x="391" y="155"/>
                  </a:lnTo>
                  <a:lnTo>
                    <a:pt x="357" y="182"/>
                  </a:lnTo>
                  <a:lnTo>
                    <a:pt x="322" y="210"/>
                  </a:lnTo>
                  <a:lnTo>
                    <a:pt x="289" y="241"/>
                  </a:lnTo>
                  <a:lnTo>
                    <a:pt x="258" y="272"/>
                  </a:lnTo>
                  <a:lnTo>
                    <a:pt x="228" y="309"/>
                  </a:lnTo>
                  <a:lnTo>
                    <a:pt x="200" y="345"/>
                  </a:lnTo>
                  <a:lnTo>
                    <a:pt x="173" y="385"/>
                  </a:lnTo>
                  <a:lnTo>
                    <a:pt x="149" y="426"/>
                  </a:lnTo>
                  <a:lnTo>
                    <a:pt x="149" y="426"/>
                  </a:lnTo>
                  <a:lnTo>
                    <a:pt x="124" y="472"/>
                  </a:lnTo>
                  <a:lnTo>
                    <a:pt x="102" y="520"/>
                  </a:lnTo>
                  <a:lnTo>
                    <a:pt x="83" y="568"/>
                  </a:lnTo>
                  <a:lnTo>
                    <a:pt x="64" y="617"/>
                  </a:lnTo>
                  <a:lnTo>
                    <a:pt x="48" y="667"/>
                  </a:lnTo>
                  <a:lnTo>
                    <a:pt x="35" y="718"/>
                  </a:lnTo>
                  <a:lnTo>
                    <a:pt x="23" y="769"/>
                  </a:lnTo>
                  <a:lnTo>
                    <a:pt x="15" y="822"/>
                  </a:lnTo>
                  <a:lnTo>
                    <a:pt x="7" y="875"/>
                  </a:lnTo>
                  <a:lnTo>
                    <a:pt x="2" y="928"/>
                  </a:lnTo>
                  <a:lnTo>
                    <a:pt x="0" y="982"/>
                  </a:lnTo>
                  <a:lnTo>
                    <a:pt x="0" y="1035"/>
                  </a:lnTo>
                  <a:lnTo>
                    <a:pt x="2" y="1090"/>
                  </a:lnTo>
                  <a:lnTo>
                    <a:pt x="5" y="1146"/>
                  </a:lnTo>
                  <a:lnTo>
                    <a:pt x="12" y="1200"/>
                  </a:lnTo>
                  <a:lnTo>
                    <a:pt x="22" y="1255"/>
                  </a:lnTo>
                  <a:lnTo>
                    <a:pt x="31" y="1311"/>
                  </a:lnTo>
                  <a:lnTo>
                    <a:pt x="46" y="1365"/>
                  </a:lnTo>
                  <a:lnTo>
                    <a:pt x="61" y="1420"/>
                  </a:lnTo>
                  <a:lnTo>
                    <a:pt x="79" y="1474"/>
                  </a:lnTo>
                  <a:lnTo>
                    <a:pt x="101" y="1529"/>
                  </a:lnTo>
                  <a:lnTo>
                    <a:pt x="124" y="1583"/>
                  </a:lnTo>
                  <a:lnTo>
                    <a:pt x="149" y="1636"/>
                  </a:lnTo>
                  <a:lnTo>
                    <a:pt x="177" y="1689"/>
                  </a:lnTo>
                  <a:lnTo>
                    <a:pt x="206" y="1742"/>
                  </a:lnTo>
                  <a:lnTo>
                    <a:pt x="239" y="1793"/>
                  </a:lnTo>
                  <a:lnTo>
                    <a:pt x="274" y="1844"/>
                  </a:lnTo>
                  <a:lnTo>
                    <a:pt x="312" y="1895"/>
                  </a:lnTo>
                  <a:lnTo>
                    <a:pt x="353" y="1943"/>
                  </a:lnTo>
                  <a:lnTo>
                    <a:pt x="396" y="1993"/>
                  </a:lnTo>
                  <a:lnTo>
                    <a:pt x="441" y="2039"/>
                  </a:lnTo>
                  <a:lnTo>
                    <a:pt x="489" y="2085"/>
                  </a:lnTo>
                  <a:lnTo>
                    <a:pt x="2552" y="2085"/>
                  </a:lnTo>
                  <a:lnTo>
                    <a:pt x="2552" y="2085"/>
                  </a:lnTo>
                  <a:lnTo>
                    <a:pt x="2526" y="2070"/>
                  </a:lnTo>
                  <a:lnTo>
                    <a:pt x="2450" y="2026"/>
                  </a:lnTo>
                  <a:lnTo>
                    <a:pt x="2336" y="1955"/>
                  </a:lnTo>
                  <a:lnTo>
                    <a:pt x="2266" y="1910"/>
                  </a:lnTo>
                  <a:lnTo>
                    <a:pt x="2192" y="1860"/>
                  </a:lnTo>
                  <a:lnTo>
                    <a:pt x="2111" y="1808"/>
                  </a:lnTo>
                  <a:lnTo>
                    <a:pt x="2025" y="1748"/>
                  </a:lnTo>
                  <a:lnTo>
                    <a:pt x="1938" y="1685"/>
                  </a:lnTo>
                  <a:lnTo>
                    <a:pt x="1849" y="1619"/>
                  </a:lnTo>
                  <a:lnTo>
                    <a:pt x="1758" y="1550"/>
                  </a:lnTo>
                  <a:lnTo>
                    <a:pt x="1667" y="1477"/>
                  </a:lnTo>
                  <a:lnTo>
                    <a:pt x="1578" y="1403"/>
                  </a:lnTo>
                  <a:lnTo>
                    <a:pt x="1492" y="1326"/>
                  </a:lnTo>
                  <a:lnTo>
                    <a:pt x="1451" y="1286"/>
                  </a:lnTo>
                  <a:lnTo>
                    <a:pt x="1410" y="1246"/>
                  </a:lnTo>
                  <a:lnTo>
                    <a:pt x="1370" y="1207"/>
                  </a:lnTo>
                  <a:lnTo>
                    <a:pt x="1332" y="1167"/>
                  </a:lnTo>
                  <a:lnTo>
                    <a:pt x="1296" y="1126"/>
                  </a:lnTo>
                  <a:lnTo>
                    <a:pt x="1261" y="1086"/>
                  </a:lnTo>
                  <a:lnTo>
                    <a:pt x="1227" y="1045"/>
                  </a:lnTo>
                  <a:lnTo>
                    <a:pt x="1195" y="1004"/>
                  </a:lnTo>
                  <a:lnTo>
                    <a:pt x="1167" y="962"/>
                  </a:lnTo>
                  <a:lnTo>
                    <a:pt x="1139" y="923"/>
                  </a:lnTo>
                  <a:lnTo>
                    <a:pt x="1114" y="881"/>
                  </a:lnTo>
                  <a:lnTo>
                    <a:pt x="1091" y="840"/>
                  </a:lnTo>
                  <a:lnTo>
                    <a:pt x="1071" y="801"/>
                  </a:lnTo>
                  <a:lnTo>
                    <a:pt x="1055" y="761"/>
                  </a:lnTo>
                  <a:lnTo>
                    <a:pt x="1042" y="720"/>
                  </a:lnTo>
                  <a:lnTo>
                    <a:pt x="1030" y="680"/>
                  </a:lnTo>
                  <a:lnTo>
                    <a:pt x="1022" y="642"/>
                  </a:lnTo>
                  <a:lnTo>
                    <a:pt x="1017" y="602"/>
                  </a:lnTo>
                  <a:lnTo>
                    <a:pt x="1015" y="565"/>
                  </a:lnTo>
                  <a:lnTo>
                    <a:pt x="1019" y="527"/>
                  </a:lnTo>
                  <a:lnTo>
                    <a:pt x="1023" y="489"/>
                  </a:lnTo>
                  <a:lnTo>
                    <a:pt x="1028" y="470"/>
                  </a:lnTo>
                  <a:lnTo>
                    <a:pt x="1033" y="452"/>
                  </a:lnTo>
                  <a:lnTo>
                    <a:pt x="1040" y="434"/>
                  </a:lnTo>
                  <a:lnTo>
                    <a:pt x="1048" y="416"/>
                  </a:lnTo>
                  <a:lnTo>
                    <a:pt x="1057" y="398"/>
                  </a:lnTo>
                  <a:lnTo>
                    <a:pt x="1066" y="381"/>
                  </a:lnTo>
                  <a:lnTo>
                    <a:pt x="1076" y="363"/>
                  </a:lnTo>
                  <a:lnTo>
                    <a:pt x="1088" y="347"/>
                  </a:lnTo>
                  <a:lnTo>
                    <a:pt x="1101" y="330"/>
                  </a:lnTo>
                  <a:lnTo>
                    <a:pt x="1116" y="312"/>
                  </a:lnTo>
                  <a:lnTo>
                    <a:pt x="1131" y="295"/>
                  </a:lnTo>
                  <a:lnTo>
                    <a:pt x="1147" y="281"/>
                  </a:lnTo>
                  <a:lnTo>
                    <a:pt x="1182" y="248"/>
                  </a:lnTo>
                  <a:lnTo>
                    <a:pt x="1223" y="216"/>
                  </a:lnTo>
                  <a:lnTo>
                    <a:pt x="1269" y="186"/>
                  </a:lnTo>
                  <a:lnTo>
                    <a:pt x="1321" y="158"/>
                  </a:lnTo>
                  <a:lnTo>
                    <a:pt x="1377" y="130"/>
                  </a:lnTo>
                  <a:lnTo>
                    <a:pt x="1377" y="130"/>
                  </a:lnTo>
                  <a:close/>
                </a:path>
              </a:pathLst>
            </a:custGeom>
            <a:solidFill>
              <a:schemeClr val="bg1">
                <a:lumMod val="95000"/>
                <a:alpha val="34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1"/>
            <p:cNvSpPr>
              <a:spLocks/>
            </p:cNvSpPr>
            <p:nvPr userDrawn="1"/>
          </p:nvSpPr>
          <p:spPr bwMode="auto">
            <a:xfrm>
              <a:off x="1155002" y="5801712"/>
              <a:ext cx="3420932" cy="5698392"/>
            </a:xfrm>
            <a:custGeom>
              <a:avLst/>
              <a:gdLst/>
              <a:ahLst/>
              <a:cxnLst>
                <a:cxn ang="0">
                  <a:pos x="99" y="1804"/>
                </a:cxn>
                <a:cxn ang="0">
                  <a:pos x="57" y="1647"/>
                </a:cxn>
                <a:cxn ang="0">
                  <a:pos x="29" y="1492"/>
                </a:cxn>
                <a:cxn ang="0">
                  <a:pos x="10" y="1342"/>
                </a:cxn>
                <a:cxn ang="0">
                  <a:pos x="1" y="1195"/>
                </a:cxn>
                <a:cxn ang="0">
                  <a:pos x="1" y="1054"/>
                </a:cxn>
                <a:cxn ang="0">
                  <a:pos x="10" y="919"/>
                </a:cxn>
                <a:cxn ang="0">
                  <a:pos x="26" y="790"/>
                </a:cxn>
                <a:cxn ang="0">
                  <a:pos x="49" y="667"/>
                </a:cxn>
                <a:cxn ang="0">
                  <a:pos x="81" y="553"/>
                </a:cxn>
                <a:cxn ang="0">
                  <a:pos x="117" y="445"/>
                </a:cxn>
                <a:cxn ang="0">
                  <a:pos x="158" y="346"/>
                </a:cxn>
                <a:cxn ang="0">
                  <a:pos x="203" y="255"/>
                </a:cxn>
                <a:cxn ang="0">
                  <a:pos x="254" y="176"/>
                </a:cxn>
                <a:cxn ang="0">
                  <a:pos x="307" y="105"/>
                </a:cxn>
                <a:cxn ang="0">
                  <a:pos x="363" y="47"/>
                </a:cxn>
                <a:cxn ang="0">
                  <a:pos x="421" y="0"/>
                </a:cxn>
                <a:cxn ang="0">
                  <a:pos x="383" y="57"/>
                </a:cxn>
                <a:cxn ang="0">
                  <a:pos x="317" y="176"/>
                </a:cxn>
                <a:cxn ang="0">
                  <a:pos x="265" y="298"/>
                </a:cxn>
                <a:cxn ang="0">
                  <a:pos x="226" y="421"/>
                </a:cxn>
                <a:cxn ang="0">
                  <a:pos x="201" y="544"/>
                </a:cxn>
                <a:cxn ang="0">
                  <a:pos x="188" y="667"/>
                </a:cxn>
                <a:cxn ang="0">
                  <a:pos x="186" y="789"/>
                </a:cxn>
                <a:cxn ang="0">
                  <a:pos x="196" y="911"/>
                </a:cxn>
                <a:cxn ang="0">
                  <a:pos x="219" y="1030"/>
                </a:cxn>
                <a:cxn ang="0">
                  <a:pos x="252" y="1147"/>
                </a:cxn>
                <a:cxn ang="0">
                  <a:pos x="297" y="1261"/>
                </a:cxn>
                <a:cxn ang="0">
                  <a:pos x="351" y="1371"/>
                </a:cxn>
                <a:cxn ang="0">
                  <a:pos x="416" y="1477"/>
                </a:cxn>
                <a:cxn ang="0">
                  <a:pos x="492" y="1578"/>
                </a:cxn>
                <a:cxn ang="0">
                  <a:pos x="576" y="1674"/>
                </a:cxn>
                <a:cxn ang="0">
                  <a:pos x="668" y="1763"/>
                </a:cxn>
                <a:cxn ang="0">
                  <a:pos x="99" y="1804"/>
                </a:cxn>
              </a:cxnLst>
              <a:rect l="0" t="0" r="r" b="b"/>
              <a:pathLst>
                <a:path w="718" h="1804">
                  <a:moveTo>
                    <a:pt x="99" y="1804"/>
                  </a:moveTo>
                  <a:lnTo>
                    <a:pt x="99" y="1804"/>
                  </a:lnTo>
                  <a:lnTo>
                    <a:pt x="77" y="1725"/>
                  </a:lnTo>
                  <a:lnTo>
                    <a:pt x="57" y="1647"/>
                  </a:lnTo>
                  <a:lnTo>
                    <a:pt x="43" y="1570"/>
                  </a:lnTo>
                  <a:lnTo>
                    <a:pt x="29" y="1492"/>
                  </a:lnTo>
                  <a:lnTo>
                    <a:pt x="18" y="1416"/>
                  </a:lnTo>
                  <a:lnTo>
                    <a:pt x="10" y="1342"/>
                  </a:lnTo>
                  <a:lnTo>
                    <a:pt x="5" y="1267"/>
                  </a:lnTo>
                  <a:lnTo>
                    <a:pt x="1" y="1195"/>
                  </a:lnTo>
                  <a:lnTo>
                    <a:pt x="0" y="1124"/>
                  </a:lnTo>
                  <a:lnTo>
                    <a:pt x="1" y="1054"/>
                  </a:lnTo>
                  <a:lnTo>
                    <a:pt x="5" y="987"/>
                  </a:lnTo>
                  <a:lnTo>
                    <a:pt x="10" y="919"/>
                  </a:lnTo>
                  <a:lnTo>
                    <a:pt x="18" y="853"/>
                  </a:lnTo>
                  <a:lnTo>
                    <a:pt x="26" y="790"/>
                  </a:lnTo>
                  <a:lnTo>
                    <a:pt x="38" y="728"/>
                  </a:lnTo>
                  <a:lnTo>
                    <a:pt x="49" y="667"/>
                  </a:lnTo>
                  <a:lnTo>
                    <a:pt x="64" y="609"/>
                  </a:lnTo>
                  <a:lnTo>
                    <a:pt x="81" y="553"/>
                  </a:lnTo>
                  <a:lnTo>
                    <a:pt x="97" y="496"/>
                  </a:lnTo>
                  <a:lnTo>
                    <a:pt x="117" y="445"/>
                  </a:lnTo>
                  <a:lnTo>
                    <a:pt x="137" y="394"/>
                  </a:lnTo>
                  <a:lnTo>
                    <a:pt x="158" y="346"/>
                  </a:lnTo>
                  <a:lnTo>
                    <a:pt x="180" y="300"/>
                  </a:lnTo>
                  <a:lnTo>
                    <a:pt x="203" y="255"/>
                  </a:lnTo>
                  <a:lnTo>
                    <a:pt x="227" y="214"/>
                  </a:lnTo>
                  <a:lnTo>
                    <a:pt x="254" y="176"/>
                  </a:lnTo>
                  <a:lnTo>
                    <a:pt x="280" y="140"/>
                  </a:lnTo>
                  <a:lnTo>
                    <a:pt x="307" y="105"/>
                  </a:lnTo>
                  <a:lnTo>
                    <a:pt x="335" y="76"/>
                  </a:lnTo>
                  <a:lnTo>
                    <a:pt x="363" y="47"/>
                  </a:lnTo>
                  <a:lnTo>
                    <a:pt x="391" y="21"/>
                  </a:lnTo>
                  <a:lnTo>
                    <a:pt x="421" y="0"/>
                  </a:lnTo>
                  <a:lnTo>
                    <a:pt x="421" y="0"/>
                  </a:lnTo>
                  <a:lnTo>
                    <a:pt x="383" y="57"/>
                  </a:lnTo>
                  <a:lnTo>
                    <a:pt x="348" y="117"/>
                  </a:lnTo>
                  <a:lnTo>
                    <a:pt x="317" y="176"/>
                  </a:lnTo>
                  <a:lnTo>
                    <a:pt x="289" y="237"/>
                  </a:lnTo>
                  <a:lnTo>
                    <a:pt x="265" y="298"/>
                  </a:lnTo>
                  <a:lnTo>
                    <a:pt x="244" y="359"/>
                  </a:lnTo>
                  <a:lnTo>
                    <a:pt x="226" y="421"/>
                  </a:lnTo>
                  <a:lnTo>
                    <a:pt x="213" y="482"/>
                  </a:lnTo>
                  <a:lnTo>
                    <a:pt x="201" y="544"/>
                  </a:lnTo>
                  <a:lnTo>
                    <a:pt x="193" y="605"/>
                  </a:lnTo>
                  <a:lnTo>
                    <a:pt x="188" y="667"/>
                  </a:lnTo>
                  <a:lnTo>
                    <a:pt x="185" y="728"/>
                  </a:lnTo>
                  <a:lnTo>
                    <a:pt x="186" y="789"/>
                  </a:lnTo>
                  <a:lnTo>
                    <a:pt x="189" y="850"/>
                  </a:lnTo>
                  <a:lnTo>
                    <a:pt x="196" y="911"/>
                  </a:lnTo>
                  <a:lnTo>
                    <a:pt x="206" y="970"/>
                  </a:lnTo>
                  <a:lnTo>
                    <a:pt x="219" y="1030"/>
                  </a:lnTo>
                  <a:lnTo>
                    <a:pt x="234" y="1089"/>
                  </a:lnTo>
                  <a:lnTo>
                    <a:pt x="252" y="1147"/>
                  </a:lnTo>
                  <a:lnTo>
                    <a:pt x="274" y="1205"/>
                  </a:lnTo>
                  <a:lnTo>
                    <a:pt x="297" y="1261"/>
                  </a:lnTo>
                  <a:lnTo>
                    <a:pt x="323" y="1317"/>
                  </a:lnTo>
                  <a:lnTo>
                    <a:pt x="351" y="1371"/>
                  </a:lnTo>
                  <a:lnTo>
                    <a:pt x="383" y="1424"/>
                  </a:lnTo>
                  <a:lnTo>
                    <a:pt x="416" y="1477"/>
                  </a:lnTo>
                  <a:lnTo>
                    <a:pt x="452" y="1528"/>
                  </a:lnTo>
                  <a:lnTo>
                    <a:pt x="492" y="1578"/>
                  </a:lnTo>
                  <a:lnTo>
                    <a:pt x="531" y="1626"/>
                  </a:lnTo>
                  <a:lnTo>
                    <a:pt x="576" y="1674"/>
                  </a:lnTo>
                  <a:lnTo>
                    <a:pt x="620" y="1718"/>
                  </a:lnTo>
                  <a:lnTo>
                    <a:pt x="668" y="1763"/>
                  </a:lnTo>
                  <a:lnTo>
                    <a:pt x="718" y="1804"/>
                  </a:lnTo>
                  <a:lnTo>
                    <a:pt x="99" y="1804"/>
                  </a:lnTo>
                  <a:lnTo>
                    <a:pt x="99" y="1804"/>
                  </a:lnTo>
                  <a:close/>
                </a:path>
              </a:pathLst>
            </a:custGeom>
            <a:solidFill>
              <a:schemeClr val="accent2">
                <a:lumMod val="60000"/>
                <a:lumOff val="40000"/>
                <a:alpha val="37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4000" kern="1200">
          <a:solidFill>
            <a:schemeClr val="accent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accent1">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accent1">
              <a:lumMod val="7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accent1">
              <a:lumMod val="7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hyperlink" Target="http://cosmetology-trichology.conferenceseri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p:txBody>
          <a:bodyPr/>
          <a:lstStyle/>
          <a:p>
            <a:pPr algn="just">
              <a:buFont typeface="Arial" charset="0"/>
              <a:buNone/>
              <a:defRPr/>
            </a:pPr>
            <a:r>
              <a:rPr lang="en-US" sz="2000" dirty="0" smtClean="0">
                <a:latin typeface="+mj-lt"/>
              </a:rPr>
              <a:t>      </a:t>
            </a:r>
            <a:r>
              <a:rPr lang="en-US" sz="2000" dirty="0" smtClean="0">
                <a:effectLst>
                  <a:outerShdw blurRad="38100" dist="38100" dir="2700000" algn="tl">
                    <a:srgbClr val="000000">
                      <a:alpha val="43137"/>
                    </a:srgbClr>
                  </a:outerShdw>
                </a:effectLst>
                <a:latin typeface="+mj-lt"/>
              </a:rPr>
              <a:t>OMICS Group International is an amalgamation of </a:t>
            </a:r>
            <a:r>
              <a:rPr lang="en-US" sz="2000" dirty="0" smtClean="0">
                <a:effectLst>
                  <a:outerShdw blurRad="38100" dist="38100" dir="2700000" algn="tl">
                    <a:srgbClr val="000000">
                      <a:alpha val="43137"/>
                    </a:srgbClr>
                  </a:outerShdw>
                </a:effectLst>
                <a:latin typeface="+mj-lt"/>
                <a:hlinkClick r:id="rId2" tooltip="Open Access publications"/>
              </a:rPr>
              <a:t>Open Access publications</a:t>
            </a:r>
            <a:r>
              <a:rPr lang="en-US" sz="2000" dirty="0" smtClean="0">
                <a:effectLst>
                  <a:outerShdw blurRad="38100" dist="38100" dir="2700000" algn="tl">
                    <a:srgbClr val="000000">
                      <a:alpha val="43137"/>
                    </a:srgbClr>
                  </a:outerShdw>
                </a:effectLst>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effectLst>
                  <a:outerShdw blurRad="38100" dist="38100" dir="2700000" algn="tl">
                    <a:srgbClr val="000000">
                      <a:alpha val="43137"/>
                    </a:srgbClr>
                  </a:outerShdw>
                </a:effectLst>
                <a:latin typeface="+mj-lt"/>
                <a:hlinkClick r:id="rId3" tooltip="scholarly journals"/>
              </a:rPr>
              <a:t>scholarly journals</a:t>
            </a:r>
            <a:r>
              <a:rPr lang="en-US" sz="2000" dirty="0" smtClean="0">
                <a:effectLst>
                  <a:outerShdw blurRad="38100" dist="38100" dir="2700000" algn="tl">
                    <a:srgbClr val="000000">
                      <a:alpha val="43137"/>
                    </a:srgbClr>
                  </a:outerShdw>
                </a:effectLst>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effectLst>
                  <a:outerShdw blurRad="38100" dist="38100" dir="2700000" algn="tl">
                    <a:srgbClr val="000000">
                      <a:alpha val="43137"/>
                    </a:srgbClr>
                  </a:outerShdw>
                </a:effectLst>
                <a:latin typeface="+mj-lt"/>
                <a:hlinkClick r:id="rId4" tooltip="International conferences"/>
              </a:rPr>
              <a:t>International conferences</a:t>
            </a:r>
            <a:r>
              <a:rPr lang="en-US" sz="2000" dirty="0" smtClean="0">
                <a:effectLst>
                  <a:outerShdw blurRad="38100" dist="38100" dir="2700000" algn="tl">
                    <a:srgbClr val="000000">
                      <a:alpha val="43137"/>
                    </a:srgbClr>
                  </a:outerShdw>
                </a:effectLst>
                <a:latin typeface="+mj-lt"/>
              </a:rPr>
              <a:t> annually across the globe, where knowledge transfer takes place through debates, round table discussions, poster presentations, workshops, symposia and exhibitions</a:t>
            </a:r>
            <a:r>
              <a:rPr lang="en-US" sz="1800" dirty="0" smtClean="0">
                <a:effectLst>
                  <a:outerShdw blurRad="38100" dist="38100" dir="2700000" algn="tl">
                    <a:srgbClr val="000000">
                      <a:alpha val="43137"/>
                    </a:srgbClr>
                  </a:outerShdw>
                </a:effectLst>
                <a:latin typeface="+mj-lt"/>
              </a:rPr>
              <a:t>.</a:t>
            </a:r>
            <a:endParaRPr lang="en-US" sz="1800" dirty="0">
              <a:effectLst>
                <a:outerShdw blurRad="38100" dist="38100" dir="2700000" algn="tl">
                  <a:srgbClr val="000000">
                    <a:alpha val="43137"/>
                  </a:srgbClr>
                </a:outerShdw>
              </a:effectLst>
              <a:latin typeface="+mj-lt"/>
            </a:endParaRPr>
          </a:p>
        </p:txBody>
      </p:sp>
    </p:spTree>
    <p:extLst>
      <p:ext uri="{BB962C8B-B14F-4D97-AF65-F5344CB8AC3E}">
        <p14:creationId xmlns:p14="http://schemas.microsoft.com/office/powerpoint/2010/main" val="1731940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p:spPr>
        <p:txBody>
          <a:bodyPr/>
          <a:lstStyle/>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International is a pioneer and leading science event organizer, which publishes around 400 open access journals and conducts over 300 Medical, Clinical, Engineering, Life Sciences, </a:t>
            </a:r>
            <a:r>
              <a:rPr lang="en-US" sz="2000" dirty="0" err="1" smtClean="0">
                <a:effectLst>
                  <a:outerShdw blurRad="38100" dist="38100" dir="2700000" algn="tl">
                    <a:srgbClr val="000000">
                      <a:alpha val="43137"/>
                    </a:srgbClr>
                  </a:outerShdw>
                </a:effectLst>
                <a:latin typeface="+mj-lt"/>
              </a:rPr>
              <a:t>Phrama</a:t>
            </a:r>
            <a:r>
              <a:rPr lang="en-US" sz="2000" dirty="0" smtClean="0">
                <a:effectLst>
                  <a:outerShdw blurRad="38100" dist="38100" dir="2700000" algn="tl">
                    <a:srgbClr val="000000">
                      <a:alpha val="43137"/>
                    </a:srgbClr>
                  </a:outerShdw>
                </a:effectLst>
                <a:latin typeface="+mj-lt"/>
              </a:rPr>
              <a:t> scientific conferences all over the globe annually with the support of more than 1000 scientific associations and 30,000 editorial board members and 3.5 million followers to its credit.</a:t>
            </a:r>
            <a:br>
              <a:rPr lang="en-US" sz="2000" dirty="0" smtClean="0">
                <a:effectLst>
                  <a:outerShdw blurRad="38100" dist="38100" dir="2700000" algn="tl">
                    <a:srgbClr val="000000">
                      <a:alpha val="43137"/>
                    </a:srgbClr>
                  </a:outerShdw>
                </a:effectLst>
                <a:latin typeface="+mj-lt"/>
              </a:rPr>
            </a:br>
            <a:endParaRPr lang="en-US" sz="2000" dirty="0" smtClean="0">
              <a:effectLst>
                <a:outerShdw blurRad="38100" dist="38100" dir="2700000" algn="tl">
                  <a:srgbClr val="000000">
                    <a:alpha val="43137"/>
                  </a:srgbClr>
                </a:outerShdw>
              </a:effectLst>
              <a:latin typeface="+mj-lt"/>
            </a:endParaRPr>
          </a:p>
          <a:p>
            <a:pPr algn="just">
              <a:buFont typeface="Arial" charset="0"/>
              <a:buNone/>
              <a:defRPr/>
            </a:pPr>
            <a:r>
              <a:rPr lang="en-US" sz="2000" dirty="0" smtClean="0">
                <a:effectLst>
                  <a:outerShdw blurRad="38100" dist="38100" dir="2700000" algn="tl">
                    <a:srgbClr val="000000">
                      <a:alpha val="43137"/>
                    </a:srgbClr>
                  </a:outerShdw>
                </a:effectLst>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defRPr/>
            </a:pPr>
            <a:endParaRPr lang="en-US" dirty="0"/>
          </a:p>
        </p:txBody>
      </p:sp>
    </p:spTree>
    <p:extLst>
      <p:ext uri="{BB962C8B-B14F-4D97-AF65-F5344CB8AC3E}">
        <p14:creationId xmlns:p14="http://schemas.microsoft.com/office/powerpoint/2010/main" val="1854884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90600" y="193121"/>
            <a:ext cx="6858000" cy="2554545"/>
          </a:xfrm>
        </p:spPr>
        <p:txBody>
          <a:bodyPr/>
          <a:lstStyle/>
          <a:p>
            <a:pPr algn="ctr"/>
            <a:r>
              <a:rPr lang="en-US" dirty="0" smtClean="0"/>
              <a:t>Why Product Education is the most effective proactive approach to defending frivolous litigation</a:t>
            </a:r>
            <a:endParaRPr lang="en-US" dirty="0"/>
          </a:p>
        </p:txBody>
      </p:sp>
      <p:sp>
        <p:nvSpPr>
          <p:cNvPr id="5" name="Subtitle 4"/>
          <p:cNvSpPr>
            <a:spLocks noGrp="1"/>
          </p:cNvSpPr>
          <p:nvPr>
            <p:ph type="subTitle" idx="1"/>
          </p:nvPr>
        </p:nvSpPr>
        <p:spPr>
          <a:xfrm>
            <a:off x="1143000" y="3200400"/>
            <a:ext cx="6858000" cy="904863"/>
          </a:xfrm>
        </p:spPr>
        <p:txBody>
          <a:bodyPr/>
          <a:lstStyle/>
          <a:p>
            <a:r>
              <a:rPr lang="en-US" dirty="0" smtClean="0"/>
              <a:t>Tabitha Odell</a:t>
            </a:r>
          </a:p>
          <a:p>
            <a:r>
              <a:rPr lang="en-US" dirty="0" smtClean="0"/>
              <a:t>Cosmetic Answers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615" y="228600"/>
            <a:ext cx="7772400" cy="1382326"/>
          </a:xfrm>
        </p:spPr>
        <p:txBody>
          <a:bodyPr/>
          <a:lstStyle/>
          <a:p>
            <a:pPr algn="ctr"/>
            <a:r>
              <a:rPr lang="en-US" dirty="0" smtClean="0"/>
              <a:t>Motivation for action</a:t>
            </a:r>
            <a:endParaRPr lang="en-US" dirty="0"/>
          </a:p>
        </p:txBody>
      </p:sp>
      <p:sp>
        <p:nvSpPr>
          <p:cNvPr id="3" name="Text Placeholder 2"/>
          <p:cNvSpPr>
            <a:spLocks noGrp="1"/>
          </p:cNvSpPr>
          <p:nvPr>
            <p:ph type="body" idx="1"/>
          </p:nvPr>
        </p:nvSpPr>
        <p:spPr>
          <a:xfrm>
            <a:off x="1447799" y="1295400"/>
            <a:ext cx="7315201" cy="2819400"/>
          </a:xfrm>
        </p:spPr>
        <p:txBody>
          <a:bodyPr>
            <a:normAutofit lnSpcReduction="10000"/>
          </a:bodyPr>
          <a:lstStyle/>
          <a:p>
            <a:r>
              <a:rPr lang="en-US" dirty="0" smtClean="0"/>
              <a:t>America is currently one of the most litigious societies.  We find that there are many frivolous complaints filed against service providers and product manufacturers where the complainant knows that there is no real problem, they just want to see how much they can get.  These people are practiced in the art of pretending and are usually very convincing in their argument.</a:t>
            </a:r>
          </a:p>
          <a:p>
            <a:endParaRPr lang="en-US" dirty="0" smtClean="0"/>
          </a:p>
          <a:p>
            <a:r>
              <a:rPr lang="en-US" dirty="0" smtClean="0"/>
              <a:t>We must prepare for these people and defend our services and products.</a:t>
            </a:r>
            <a:endParaRPr lang="en-US" dirty="0"/>
          </a:p>
        </p:txBody>
      </p:sp>
    </p:spTree>
    <p:extLst>
      <p:ext uri="{BB962C8B-B14F-4D97-AF65-F5344CB8AC3E}">
        <p14:creationId xmlns:p14="http://schemas.microsoft.com/office/powerpoint/2010/main" val="2246849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8600" y="457200"/>
            <a:ext cx="8305800" cy="1477328"/>
          </a:xfrm>
          <a:prstGeom prst="rect">
            <a:avLst/>
          </a:prstGeom>
          <a:noFill/>
        </p:spPr>
        <p:txBody>
          <a:bodyPr wrap="square" rtlCol="0">
            <a:spAutoFit/>
          </a:bodyPr>
          <a:lstStyle/>
          <a:p>
            <a:r>
              <a:rPr lang="en-US" sz="2400" dirty="0" smtClean="0"/>
              <a:t>The first thing in preparing for consumer issues is to have a consumer relations plan in place.  That plan will start with the 4 core elements of customer strategy </a:t>
            </a:r>
            <a:endParaRPr lang="en-US" sz="2400" dirty="0"/>
          </a:p>
          <a:p>
            <a:r>
              <a:rPr lang="en-US" dirty="0" smtClean="0"/>
              <a:t> </a:t>
            </a:r>
            <a:endParaRPr lang="en-US" dirty="0"/>
          </a:p>
        </p:txBody>
      </p:sp>
      <p:graphicFrame>
        <p:nvGraphicFramePr>
          <p:cNvPr id="7" name="Diagram 6"/>
          <p:cNvGraphicFramePr/>
          <p:nvPr>
            <p:extLst>
              <p:ext uri="{D42A27DB-BD31-4B8C-83A1-F6EECF244321}">
                <p14:modId xmlns:p14="http://schemas.microsoft.com/office/powerpoint/2010/main" val="3171372010"/>
              </p:ext>
            </p:extLst>
          </p:nvPr>
        </p:nvGraphicFramePr>
        <p:xfrm>
          <a:off x="1981200" y="1905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261462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228600"/>
            <a:ext cx="8458200" cy="830997"/>
          </a:xfrm>
          <a:prstGeom prst="rect">
            <a:avLst/>
          </a:prstGeom>
          <a:noFill/>
        </p:spPr>
        <p:txBody>
          <a:bodyPr wrap="square" rtlCol="0">
            <a:spAutoFit/>
          </a:bodyPr>
          <a:lstStyle/>
          <a:p>
            <a:pPr algn="ctr"/>
            <a:r>
              <a:rPr lang="en-US" sz="3000" b="1" dirty="0" smtClean="0"/>
              <a:t>Defining the 4 core elements of customer strategy </a:t>
            </a:r>
            <a:endParaRPr lang="en-US" sz="3000" b="1" dirty="0"/>
          </a:p>
          <a:p>
            <a:r>
              <a:rPr lang="en-US" dirty="0" smtClean="0"/>
              <a:t> </a:t>
            </a:r>
            <a:endParaRPr lang="en-US" dirty="0"/>
          </a:p>
        </p:txBody>
      </p:sp>
      <p:graphicFrame>
        <p:nvGraphicFramePr>
          <p:cNvPr id="7" name="Diagram 6"/>
          <p:cNvGraphicFramePr/>
          <p:nvPr>
            <p:extLst>
              <p:ext uri="{D42A27DB-BD31-4B8C-83A1-F6EECF244321}">
                <p14:modId xmlns:p14="http://schemas.microsoft.com/office/powerpoint/2010/main" val="921840103"/>
              </p:ext>
            </p:extLst>
          </p:nvPr>
        </p:nvGraphicFramePr>
        <p:xfrm>
          <a:off x="1447800" y="1295400"/>
          <a:ext cx="7391400" cy="4673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7777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3254" y="381000"/>
            <a:ext cx="6858000" cy="707886"/>
          </a:xfrm>
        </p:spPr>
        <p:txBody>
          <a:bodyPr/>
          <a:lstStyle/>
          <a:p>
            <a:r>
              <a:rPr lang="en-US" dirty="0" smtClean="0"/>
              <a:t>Service Reliability </a:t>
            </a:r>
            <a:endParaRPr lang="en-US" dirty="0"/>
          </a:p>
        </p:txBody>
      </p:sp>
      <p:sp>
        <p:nvSpPr>
          <p:cNvPr id="3" name="Subtitle 2"/>
          <p:cNvSpPr>
            <a:spLocks noGrp="1"/>
          </p:cNvSpPr>
          <p:nvPr>
            <p:ph type="subTitle" idx="1"/>
          </p:nvPr>
        </p:nvSpPr>
        <p:spPr>
          <a:xfrm>
            <a:off x="1013254" y="1088886"/>
            <a:ext cx="6858000" cy="461665"/>
          </a:xfrm>
        </p:spPr>
        <p:txBody>
          <a:bodyPr/>
          <a:lstStyle/>
          <a:p>
            <a:r>
              <a:rPr lang="en-US" dirty="0" smtClean="0"/>
              <a:t>Consistency of Information provided to the consumer</a:t>
            </a:r>
            <a:endParaRPr lang="en-US" dirty="0"/>
          </a:p>
        </p:txBody>
      </p:sp>
      <p:sp>
        <p:nvSpPr>
          <p:cNvPr id="4" name="TextBox 3"/>
          <p:cNvSpPr txBox="1"/>
          <p:nvPr/>
        </p:nvSpPr>
        <p:spPr>
          <a:xfrm>
            <a:off x="2895600" y="1981200"/>
            <a:ext cx="6019800" cy="2308324"/>
          </a:xfrm>
          <a:prstGeom prst="rect">
            <a:avLst/>
          </a:prstGeom>
          <a:noFill/>
        </p:spPr>
        <p:txBody>
          <a:bodyPr wrap="square" rtlCol="0">
            <a:spAutoFit/>
          </a:bodyPr>
          <a:lstStyle/>
          <a:p>
            <a:r>
              <a:rPr lang="en-US" dirty="0" smtClean="0"/>
              <a:t>When dealing with the consumer it is imperative that you have consistency of information.  This is where you provide education for your consumer.</a:t>
            </a:r>
          </a:p>
          <a:p>
            <a:endParaRPr lang="en-US" dirty="0"/>
          </a:p>
          <a:p>
            <a:r>
              <a:rPr lang="en-US" dirty="0" smtClean="0"/>
              <a:t>All of your avenues to messaging for the consumer must say the same thing the same way and anyone who has contact with your consumer must maintain the same consistency when interacting with the consumer. </a:t>
            </a:r>
            <a:endParaRPr lang="en-US" dirty="0"/>
          </a:p>
        </p:txBody>
      </p:sp>
    </p:spTree>
    <p:extLst>
      <p:ext uri="{BB962C8B-B14F-4D97-AF65-F5344CB8AC3E}">
        <p14:creationId xmlns:p14="http://schemas.microsoft.com/office/powerpoint/2010/main" val="3517548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13254" y="381000"/>
            <a:ext cx="6858000" cy="707886"/>
          </a:xfrm>
        </p:spPr>
        <p:txBody>
          <a:bodyPr/>
          <a:lstStyle/>
          <a:p>
            <a:r>
              <a:rPr lang="en-US" dirty="0" smtClean="0"/>
              <a:t>Product education</a:t>
            </a:r>
            <a:endParaRPr lang="en-US" dirty="0"/>
          </a:p>
        </p:txBody>
      </p:sp>
      <p:sp>
        <p:nvSpPr>
          <p:cNvPr id="3" name="Subtitle 2"/>
          <p:cNvSpPr>
            <a:spLocks noGrp="1"/>
          </p:cNvSpPr>
          <p:nvPr>
            <p:ph type="subTitle" idx="1"/>
          </p:nvPr>
        </p:nvSpPr>
        <p:spPr>
          <a:xfrm>
            <a:off x="1013254" y="1088886"/>
            <a:ext cx="6858000" cy="461665"/>
          </a:xfrm>
        </p:spPr>
        <p:txBody>
          <a:bodyPr/>
          <a:lstStyle/>
          <a:p>
            <a:r>
              <a:rPr lang="en-US" dirty="0" smtClean="0"/>
              <a:t>Consistency of Information provided to the consumer</a:t>
            </a:r>
            <a:endParaRPr lang="en-US" dirty="0"/>
          </a:p>
        </p:txBody>
      </p:sp>
      <p:sp>
        <p:nvSpPr>
          <p:cNvPr id="4" name="TextBox 3"/>
          <p:cNvSpPr txBox="1"/>
          <p:nvPr/>
        </p:nvSpPr>
        <p:spPr>
          <a:xfrm>
            <a:off x="2362200" y="1981200"/>
            <a:ext cx="6553200" cy="3693319"/>
          </a:xfrm>
          <a:prstGeom prst="rect">
            <a:avLst/>
          </a:prstGeom>
          <a:noFill/>
        </p:spPr>
        <p:txBody>
          <a:bodyPr wrap="square" rtlCol="0">
            <a:spAutoFit/>
          </a:bodyPr>
          <a:lstStyle/>
          <a:p>
            <a:r>
              <a:rPr lang="en-US" dirty="0" smtClean="0"/>
              <a:t>There should be enough information regarding your product on your website, product handouts and packaging to thoroughly information the consumer to the product attributes, safety and precautions and use.</a:t>
            </a:r>
          </a:p>
          <a:p>
            <a:endParaRPr lang="en-US" dirty="0"/>
          </a:p>
          <a:p>
            <a:r>
              <a:rPr lang="en-US" dirty="0" smtClean="0"/>
              <a:t>This is where a lot of products fall short.  Companies are so worried about “benefit copy” they seldom give information that would protect them in the event of a lawsuit.</a:t>
            </a:r>
          </a:p>
          <a:p>
            <a:endParaRPr lang="en-US" dirty="0"/>
          </a:p>
          <a:p>
            <a:r>
              <a:rPr lang="en-US" dirty="0" smtClean="0"/>
              <a:t>Be careful in what you put in your benefit copy.  Be sure to use “helping” words and not say that your product definitively does any one thing, because there will always be the one person it does not work on exactly has you have described. </a:t>
            </a:r>
            <a:endParaRPr lang="en-US" dirty="0"/>
          </a:p>
        </p:txBody>
      </p:sp>
    </p:spTree>
    <p:extLst>
      <p:ext uri="{BB962C8B-B14F-4D97-AF65-F5344CB8AC3E}">
        <p14:creationId xmlns:p14="http://schemas.microsoft.com/office/powerpoint/2010/main" val="1225386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Educating your consumer/client	</a:t>
            </a:r>
            <a:endParaRPr lang="en-US" dirty="0"/>
          </a:p>
        </p:txBody>
      </p:sp>
      <p:sp>
        <p:nvSpPr>
          <p:cNvPr id="3" name="TextBox 2"/>
          <p:cNvSpPr txBox="1"/>
          <p:nvPr/>
        </p:nvSpPr>
        <p:spPr>
          <a:xfrm>
            <a:off x="990600" y="1066800"/>
            <a:ext cx="7924800" cy="5355312"/>
          </a:xfrm>
          <a:prstGeom prst="rect">
            <a:avLst/>
          </a:prstGeom>
          <a:noFill/>
        </p:spPr>
        <p:txBody>
          <a:bodyPr wrap="square" rtlCol="0">
            <a:spAutoFit/>
          </a:bodyPr>
          <a:lstStyle/>
          <a:p>
            <a:r>
              <a:rPr lang="en-US" dirty="0" smtClean="0"/>
              <a:t>Tell the consumer if your product is hypo allergic or not, most consumers believe that if they have a rash it means that there is something wrong with the product.   A majority of the population has allergies that have not or do not meet “critical mass” meaning that the allergy is not life threatening so they seldom seek treatment or diagnosis.</a:t>
            </a:r>
          </a:p>
          <a:p>
            <a:endParaRPr lang="en-US" dirty="0"/>
          </a:p>
          <a:p>
            <a:r>
              <a:rPr lang="en-US" dirty="0" smtClean="0"/>
              <a:t>Them not knowing that they have an allergy does not prevent them from having it and it is usually what they will attribute to your product or service.  Saying that either the product was bad or you didn’t check to see if it was good for them.</a:t>
            </a:r>
          </a:p>
          <a:p>
            <a:endParaRPr lang="en-US" dirty="0"/>
          </a:p>
          <a:p>
            <a:r>
              <a:rPr lang="en-US" dirty="0" smtClean="0"/>
              <a:t>Have product information handouts for your consumer/client.  Tell the consumer of the possible effects that they might experience when using the products.</a:t>
            </a:r>
          </a:p>
          <a:p>
            <a:endParaRPr lang="en-US" dirty="0"/>
          </a:p>
          <a:p>
            <a:r>
              <a:rPr lang="en-US" dirty="0" smtClean="0"/>
              <a:t>Have the consumer/client sign a waiver/release acknowledging the risk and stating that they understand what the product is and are in agreement with it being used.</a:t>
            </a:r>
          </a:p>
          <a:p>
            <a:endParaRPr lang="en-US" dirty="0"/>
          </a:p>
          <a:p>
            <a:r>
              <a:rPr lang="en-US" dirty="0" smtClean="0"/>
              <a:t>Keep accurate and detailed records on each of your clients – take pictures before and after to show your results.</a:t>
            </a:r>
          </a:p>
          <a:p>
            <a:endParaRPr lang="en-US" dirty="0"/>
          </a:p>
        </p:txBody>
      </p:sp>
    </p:spTree>
    <p:extLst>
      <p:ext uri="{BB962C8B-B14F-4D97-AF65-F5344CB8AC3E}">
        <p14:creationId xmlns:p14="http://schemas.microsoft.com/office/powerpoint/2010/main" val="189511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457200"/>
            <a:ext cx="6858000" cy="707886"/>
          </a:xfrm>
        </p:spPr>
        <p:txBody>
          <a:bodyPr/>
          <a:lstStyle/>
          <a:p>
            <a:r>
              <a:rPr lang="en-US" dirty="0" smtClean="0"/>
              <a:t>Education</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0"/>
            <a:ext cx="2667000" cy="2286000"/>
          </a:xfrm>
          <a:prstGeom prst="rect">
            <a:avLst/>
          </a:prstGeom>
        </p:spPr>
      </p:pic>
      <p:sp>
        <p:nvSpPr>
          <p:cNvPr id="3" name="Subtitle 2"/>
          <p:cNvSpPr>
            <a:spLocks noGrp="1"/>
          </p:cNvSpPr>
          <p:nvPr>
            <p:ph type="subTitle" idx="1"/>
          </p:nvPr>
        </p:nvSpPr>
        <p:spPr>
          <a:xfrm>
            <a:off x="1173892" y="1165086"/>
            <a:ext cx="6858000" cy="461665"/>
          </a:xfrm>
        </p:spPr>
        <p:txBody>
          <a:bodyPr/>
          <a:lstStyle/>
          <a:p>
            <a:r>
              <a:rPr lang="en-US" dirty="0" smtClean="0"/>
              <a:t>Are you current on your knowledge </a:t>
            </a:r>
            <a:endParaRPr lang="en-US" dirty="0"/>
          </a:p>
        </p:txBody>
      </p:sp>
      <p:sp>
        <p:nvSpPr>
          <p:cNvPr id="4" name="TextBox 3"/>
          <p:cNvSpPr txBox="1"/>
          <p:nvPr/>
        </p:nvSpPr>
        <p:spPr>
          <a:xfrm>
            <a:off x="2743200" y="1897686"/>
            <a:ext cx="6172200" cy="5078313"/>
          </a:xfrm>
          <a:prstGeom prst="rect">
            <a:avLst/>
          </a:prstGeom>
          <a:noFill/>
        </p:spPr>
        <p:txBody>
          <a:bodyPr wrap="square" rtlCol="0">
            <a:spAutoFit/>
          </a:bodyPr>
          <a:lstStyle/>
          <a:p>
            <a:r>
              <a:rPr lang="en-US" dirty="0" smtClean="0"/>
              <a:t>Make sure you stay current on the products you are using.  If you are a manufacturer -Know the ingredients and if any are on a “hot list” so that you can explore changing them.</a:t>
            </a:r>
          </a:p>
          <a:p>
            <a:endParaRPr lang="en-US" dirty="0"/>
          </a:p>
          <a:p>
            <a:pPr marL="285750" indent="-285750">
              <a:buFont typeface="Wingdings" panose="05000000000000000000" pitchFamily="2" charset="2"/>
              <a:buChar char="Ø"/>
            </a:pPr>
            <a:r>
              <a:rPr lang="en-US" dirty="0" smtClean="0"/>
              <a:t>Have you spoken with your liability or products liability carrier to know what their expectations are?</a:t>
            </a:r>
          </a:p>
          <a:p>
            <a:endParaRPr lang="en-US" dirty="0" smtClean="0"/>
          </a:p>
          <a:p>
            <a:pPr marL="285750" indent="-285750">
              <a:buFont typeface="Wingdings" panose="05000000000000000000" pitchFamily="2" charset="2"/>
              <a:buChar char="Ø"/>
            </a:pPr>
            <a:r>
              <a:rPr lang="en-US" dirty="0" smtClean="0"/>
              <a:t>Do you know if there are any limits which might affect their defense of you?</a:t>
            </a:r>
          </a:p>
          <a:p>
            <a:endParaRPr lang="en-US" dirty="0" smtClean="0"/>
          </a:p>
          <a:p>
            <a:pPr marL="285750" indent="-285750">
              <a:buFont typeface="Wingdings" panose="05000000000000000000" pitchFamily="2" charset="2"/>
              <a:buChar char="Ø"/>
            </a:pPr>
            <a:r>
              <a:rPr lang="en-US" dirty="0" smtClean="0"/>
              <a:t>Do you have an excess liability coverage policy?</a:t>
            </a:r>
          </a:p>
          <a:p>
            <a:endParaRPr lang="en-US" dirty="0" smtClean="0"/>
          </a:p>
          <a:p>
            <a:pPr marL="285750" indent="-285750">
              <a:buFont typeface="Wingdings" panose="05000000000000000000" pitchFamily="2" charset="2"/>
              <a:buChar char="Ø"/>
            </a:pPr>
            <a:r>
              <a:rPr lang="en-US" dirty="0" smtClean="0"/>
              <a:t>Do you have recall insurance?</a:t>
            </a:r>
          </a:p>
          <a:p>
            <a:endParaRPr lang="en-US" dirty="0" smtClean="0"/>
          </a:p>
          <a:p>
            <a:pPr marL="285750" indent="-285750">
              <a:buFont typeface="Wingdings" panose="05000000000000000000" pitchFamily="2" charset="2"/>
              <a:buChar char="Ø"/>
            </a:pPr>
            <a:r>
              <a:rPr lang="en-US" dirty="0" smtClean="0"/>
              <a:t>Do you have a system in place to stay current with information from the manufacturers or suppliers should a problem arise?</a:t>
            </a:r>
          </a:p>
          <a:p>
            <a:endParaRPr lang="en-US" dirty="0"/>
          </a:p>
        </p:txBody>
      </p:sp>
    </p:spTree>
    <p:extLst>
      <p:ext uri="{BB962C8B-B14F-4D97-AF65-F5344CB8AC3E}">
        <p14:creationId xmlns:p14="http://schemas.microsoft.com/office/powerpoint/2010/main" val="4195419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3050"/>
            <a:ext cx="2438400" cy="1162050"/>
          </a:xfrm>
        </p:spPr>
        <p:txBody>
          <a:bodyPr/>
          <a:lstStyle/>
          <a:p>
            <a:pPr algn="ctr"/>
            <a:r>
              <a:rPr lang="en-US" dirty="0" smtClean="0"/>
              <a:t>Cosmetologist Client Information</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343400" y="1169984"/>
            <a:ext cx="4648200" cy="4059245"/>
          </a:xfrm>
        </p:spPr>
      </p:pic>
      <p:sp>
        <p:nvSpPr>
          <p:cNvPr id="4" name="Text Placeholder 3"/>
          <p:cNvSpPr>
            <a:spLocks noGrp="1"/>
          </p:cNvSpPr>
          <p:nvPr>
            <p:ph type="body" sz="half" idx="2"/>
          </p:nvPr>
        </p:nvSpPr>
        <p:spPr>
          <a:xfrm>
            <a:off x="1219200" y="1435100"/>
            <a:ext cx="2685256" cy="5194300"/>
          </a:xfrm>
        </p:spPr>
        <p:txBody>
          <a:bodyPr/>
          <a:lstStyle/>
          <a:p>
            <a:pPr marL="285750" indent="-285750">
              <a:buFont typeface="Wingdings" panose="05000000000000000000" pitchFamily="2" charset="2"/>
              <a:buChar char="ü"/>
            </a:pPr>
            <a:r>
              <a:rPr lang="en-US" b="1" dirty="0" smtClean="0"/>
              <a:t>Always take notice of client currents state when they come in for their appointment</a:t>
            </a:r>
          </a:p>
          <a:p>
            <a:pPr marL="285750" indent="-285750">
              <a:buFont typeface="Wingdings" panose="05000000000000000000" pitchFamily="2" charset="2"/>
              <a:buChar char="ü"/>
            </a:pPr>
            <a:endParaRPr lang="en-US" b="1" dirty="0"/>
          </a:p>
          <a:p>
            <a:pPr marL="285750" indent="-285750">
              <a:buFont typeface="Wingdings" panose="05000000000000000000" pitchFamily="2" charset="2"/>
              <a:buChar char="ü"/>
            </a:pPr>
            <a:r>
              <a:rPr lang="en-US" b="1" dirty="0" smtClean="0"/>
              <a:t>Take a picture of the client’s appearance – before picture</a:t>
            </a:r>
          </a:p>
          <a:p>
            <a:pPr marL="285750" indent="-285750">
              <a:buFont typeface="Wingdings" panose="05000000000000000000" pitchFamily="2" charset="2"/>
              <a:buChar char="ü"/>
            </a:pPr>
            <a:endParaRPr lang="en-US" b="1" dirty="0"/>
          </a:p>
          <a:p>
            <a:pPr marL="285750" indent="-285750">
              <a:buFont typeface="Wingdings" panose="05000000000000000000" pitchFamily="2" charset="2"/>
              <a:buChar char="ü"/>
            </a:pPr>
            <a:r>
              <a:rPr lang="en-US" b="1" dirty="0" smtClean="0"/>
              <a:t>Ask client what they have been using and are currently using so that you have a clear picture of what you are starting with.</a:t>
            </a:r>
          </a:p>
          <a:p>
            <a:pPr marL="285750" indent="-285750">
              <a:buFont typeface="Wingdings" panose="05000000000000000000" pitchFamily="2" charset="2"/>
              <a:buChar char="ü"/>
            </a:pPr>
            <a:endParaRPr lang="en-US" b="1" dirty="0"/>
          </a:p>
          <a:p>
            <a:pPr marL="285750" indent="-285750">
              <a:buFont typeface="Wingdings" panose="05000000000000000000" pitchFamily="2" charset="2"/>
              <a:buChar char="ü"/>
            </a:pPr>
            <a:r>
              <a:rPr lang="en-US" b="1" dirty="0" smtClean="0"/>
              <a:t>Get client to sign an acknowledgement of services and waiver for chemical treatments</a:t>
            </a:r>
          </a:p>
          <a:p>
            <a:pPr marL="285750" indent="-285750">
              <a:buFont typeface="Wingdings" panose="05000000000000000000" pitchFamily="2" charset="2"/>
              <a:buChar char="ü"/>
            </a:pPr>
            <a:endParaRPr lang="en-US" b="1" dirty="0"/>
          </a:p>
          <a:p>
            <a:pPr marL="285750" indent="-285750">
              <a:buFont typeface="Wingdings" panose="05000000000000000000" pitchFamily="2" charset="2"/>
              <a:buChar char="ü"/>
            </a:pPr>
            <a:r>
              <a:rPr lang="en-US" b="1" dirty="0" smtClean="0"/>
              <a:t>Take a picture of client after services</a:t>
            </a:r>
          </a:p>
          <a:p>
            <a:endParaRPr lang="en-US" b="1" dirty="0" smtClean="0"/>
          </a:p>
          <a:p>
            <a:endParaRPr lang="en-US" b="1" dirty="0"/>
          </a:p>
        </p:txBody>
      </p:sp>
    </p:spTree>
    <p:extLst>
      <p:ext uri="{BB962C8B-B14F-4D97-AF65-F5344CB8AC3E}">
        <p14:creationId xmlns:p14="http://schemas.microsoft.com/office/powerpoint/2010/main" val="2268962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301359"/>
            <a:ext cx="3008313" cy="1162050"/>
          </a:xfrm>
        </p:spPr>
        <p:txBody>
          <a:bodyPr/>
          <a:lstStyle/>
          <a:p>
            <a:r>
              <a:rPr lang="en-US" dirty="0" smtClean="0"/>
              <a:t>Manufacturer’s Consumer</a:t>
            </a:r>
            <a:br>
              <a:rPr lang="en-US" dirty="0" smtClean="0"/>
            </a:br>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75050" y="1463409"/>
            <a:ext cx="5111750" cy="3472394"/>
          </a:xfrm>
        </p:spPr>
      </p:pic>
      <p:sp>
        <p:nvSpPr>
          <p:cNvPr id="5" name="Text Placeholder 4"/>
          <p:cNvSpPr>
            <a:spLocks noGrp="1"/>
          </p:cNvSpPr>
          <p:nvPr>
            <p:ph type="body" sz="half" idx="2"/>
          </p:nvPr>
        </p:nvSpPr>
        <p:spPr>
          <a:xfrm>
            <a:off x="1295400" y="1435100"/>
            <a:ext cx="2279650" cy="4691063"/>
          </a:xfrm>
        </p:spPr>
        <p:txBody>
          <a:bodyPr/>
          <a:lstStyle/>
          <a:p>
            <a:pPr marL="285750" indent="-285750">
              <a:buFont typeface="Wingdings" panose="05000000000000000000" pitchFamily="2" charset="2"/>
              <a:buChar char="ü"/>
            </a:pPr>
            <a:r>
              <a:rPr lang="en-US" dirty="0" smtClean="0"/>
              <a:t>Have a consumer services policy and procedure in place</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dirty="0" smtClean="0"/>
              <a:t>Have a designated person or persons who speak with your consumer.  Do not have random employees answering consumer calls. </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dirty="0" smtClean="0"/>
              <a:t>Know the requirements of your products liability policy</a:t>
            </a:r>
          </a:p>
          <a:p>
            <a:endParaRPr lang="en-US" dirty="0"/>
          </a:p>
          <a:p>
            <a:endParaRPr lang="en-US" dirty="0"/>
          </a:p>
          <a:p>
            <a:endParaRPr lang="en-US" dirty="0" smtClean="0"/>
          </a:p>
          <a:p>
            <a:endParaRPr lang="en-US" dirty="0"/>
          </a:p>
          <a:p>
            <a:endParaRPr lang="en-US" dirty="0"/>
          </a:p>
        </p:txBody>
      </p:sp>
    </p:spTree>
    <p:extLst>
      <p:ext uri="{BB962C8B-B14F-4D97-AF65-F5344CB8AC3E}">
        <p14:creationId xmlns:p14="http://schemas.microsoft.com/office/powerpoint/2010/main" val="3276405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6700" dirty="0" smtClean="0"/>
              <a:t>Don’t throw blame</a:t>
            </a:r>
            <a:r>
              <a:rPr lang="en-US" dirty="0" smtClean="0"/>
              <a:t/>
            </a:r>
            <a:br>
              <a:rPr lang="en-US" dirty="0" smtClean="0"/>
            </a:b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15246"/>
            <a:ext cx="1447800" cy="2049462"/>
          </a:xfrm>
          <a:prstGeom prst="rect">
            <a:avLst/>
          </a:prstGeom>
        </p:spPr>
      </p:pic>
      <p:sp>
        <p:nvSpPr>
          <p:cNvPr id="4" name="TextBox 3"/>
          <p:cNvSpPr txBox="1"/>
          <p:nvPr/>
        </p:nvSpPr>
        <p:spPr>
          <a:xfrm>
            <a:off x="1147119" y="2030327"/>
            <a:ext cx="7772400" cy="2585323"/>
          </a:xfrm>
          <a:prstGeom prst="rect">
            <a:avLst/>
          </a:prstGeom>
          <a:noFill/>
        </p:spPr>
        <p:txBody>
          <a:bodyPr wrap="square" rtlCol="0">
            <a:spAutoFit/>
          </a:bodyPr>
          <a:lstStyle/>
          <a:p>
            <a:r>
              <a:rPr lang="en-US" dirty="0" smtClean="0"/>
              <a:t>If you have a consumer/client who contacts you and says they have been injured.  Don’t throw blame, if you are the cosmetologist, don’t tell the consumer that the product was bad.  You don’t want the manufacturer placing blame on your by questioning your competence.  The most likely cause is that the consumer didn’t give you all of the information you needed to choose the best product for them.  If you throw blame on the manufacturer, then you will find yourself fighting with the consumer an the manufacturer.</a:t>
            </a:r>
          </a:p>
          <a:p>
            <a:endParaRPr lang="en-US" dirty="0"/>
          </a:p>
          <a:p>
            <a:r>
              <a:rPr lang="en-US" dirty="0" smtClean="0"/>
              <a:t>You want to contact the manufacturer and have them as an ally not an enemy. </a:t>
            </a:r>
            <a:endParaRPr lang="en-US" dirty="0"/>
          </a:p>
        </p:txBody>
      </p:sp>
    </p:spTree>
    <p:extLst>
      <p:ext uri="{BB962C8B-B14F-4D97-AF65-F5344CB8AC3E}">
        <p14:creationId xmlns:p14="http://schemas.microsoft.com/office/powerpoint/2010/main" val="398609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632269060"/>
              </p:ext>
            </p:extLst>
          </p:nvPr>
        </p:nvGraphicFramePr>
        <p:xfrm>
          <a:off x="152400" y="1447800"/>
          <a:ext cx="8839200"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457200" y="533400"/>
            <a:ext cx="7772400" cy="584775"/>
          </a:xfrm>
          <a:prstGeom prst="rect">
            <a:avLst/>
          </a:prstGeom>
          <a:noFill/>
        </p:spPr>
        <p:txBody>
          <a:bodyPr wrap="square" rtlCol="0">
            <a:spAutoFit/>
          </a:bodyPr>
          <a:lstStyle/>
          <a:p>
            <a:r>
              <a:rPr lang="en-US" sz="3200" b="1" dirty="0" smtClean="0"/>
              <a:t>If you receive a complaint are you ready?</a:t>
            </a:r>
            <a:endParaRPr lang="en-US" sz="3200" b="1" dirty="0"/>
          </a:p>
        </p:txBody>
      </p:sp>
    </p:spTree>
    <p:extLst>
      <p:ext uri="{BB962C8B-B14F-4D97-AF65-F5344CB8AC3E}">
        <p14:creationId xmlns:p14="http://schemas.microsoft.com/office/powerpoint/2010/main" val="342756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186737" cy="1143000"/>
          </a:xfrm>
          <a:ln w="3175"/>
        </p:spPr>
        <p:txBody>
          <a:bodyPr/>
          <a:lstStyle/>
          <a:p>
            <a:pPr>
              <a:defRPr/>
            </a:pPr>
            <a:r>
              <a:rPr lang="en-US" sz="3600" b="1" dirty="0" smtClean="0">
                <a:latin typeface="Baskerville Old Face" pitchFamily="18" charset="0"/>
              </a:rPr>
              <a:t>Lets Meet again at Cosmetology-2015</a:t>
            </a:r>
            <a:endParaRPr lang="en-US" sz="3600" b="1" dirty="0">
              <a:latin typeface="Baskerville Old Face" pitchFamily="18" charset="0"/>
            </a:endParaRPr>
          </a:p>
        </p:txBody>
      </p:sp>
      <p:sp>
        <p:nvSpPr>
          <p:cNvPr id="3" name="Content Placeholder 2"/>
          <p:cNvSpPr>
            <a:spLocks noGrp="1"/>
          </p:cNvSpPr>
          <p:nvPr>
            <p:ph idx="1"/>
          </p:nvPr>
        </p:nvSpPr>
        <p:spPr>
          <a:xfrm>
            <a:off x="642938" y="1714500"/>
            <a:ext cx="8001000" cy="3643313"/>
          </a:xfrm>
          <a:ln w="19050">
            <a:solidFill>
              <a:srgbClr val="002060"/>
            </a:solidFill>
          </a:ln>
        </p:spPr>
        <p:txBody>
          <a:bodyPr>
            <a:normAutofit/>
          </a:bodyPr>
          <a:lstStyle/>
          <a:p>
            <a:pPr algn="ctr">
              <a:buFont typeface="Arial" charset="0"/>
              <a:buNone/>
              <a:defRPr/>
            </a:pPr>
            <a:r>
              <a:rPr lang="en-US" sz="2800" b="1" dirty="0" smtClean="0"/>
              <a:t>4</a:t>
            </a:r>
            <a:r>
              <a:rPr lang="en-US" sz="2800" b="1" baseline="30000" dirty="0" smtClean="0"/>
              <a:t>th</a:t>
            </a:r>
            <a:r>
              <a:rPr lang="en-US" sz="2800" b="1" dirty="0"/>
              <a:t> International Conference and Expo </a:t>
            </a:r>
            <a:endParaRPr lang="en-US" sz="2800" b="1" dirty="0" smtClean="0"/>
          </a:p>
          <a:p>
            <a:pPr algn="ctr">
              <a:buFont typeface="Arial" charset="0"/>
              <a:buNone/>
              <a:defRPr/>
            </a:pPr>
            <a:r>
              <a:rPr lang="en-US" sz="2800" b="1" dirty="0" smtClean="0"/>
              <a:t>On</a:t>
            </a:r>
            <a:r>
              <a:rPr lang="en-US" sz="2800" b="1" dirty="0"/>
              <a:t/>
            </a:r>
            <a:br>
              <a:rPr lang="en-US" sz="2800" b="1" dirty="0"/>
            </a:br>
            <a:r>
              <a:rPr lang="en-US" sz="2800" b="1" dirty="0"/>
              <a:t>Cosmetology &amp; </a:t>
            </a:r>
            <a:r>
              <a:rPr lang="en-US" sz="2800" b="1" dirty="0" smtClean="0"/>
              <a:t>Trichology</a:t>
            </a:r>
          </a:p>
          <a:p>
            <a:pPr algn="ctr">
              <a:buFont typeface="Arial" charset="0"/>
              <a:buNone/>
              <a:defRPr/>
            </a:pP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June 22-24, </a:t>
            </a:r>
            <a:r>
              <a:rPr lang="en-US" sz="2400" b="1" smtClean="0">
                <a:solidFill>
                  <a:schemeClr val="accent2">
                    <a:lumMod val="50000"/>
                  </a:schemeClr>
                </a:solidFill>
                <a:effectLst>
                  <a:outerShdw blurRad="38100" dist="38100" dir="2700000" algn="tl">
                    <a:srgbClr val="000000">
                      <a:alpha val="43137"/>
                    </a:srgbClr>
                  </a:outerShdw>
                </a:effectLst>
                <a:latin typeface="Arial Black" pitchFamily="34" charset="0"/>
              </a:rPr>
              <a:t>2015 </a:t>
            </a:r>
            <a:r>
              <a:rPr lang="en-US" b="1">
                <a:solidFill>
                  <a:schemeClr val="accent2">
                    <a:lumMod val="50000"/>
                  </a:schemeClr>
                </a:solidFill>
                <a:effectLst>
                  <a:outerShdw blurRad="38100" dist="38100" dir="2700000" algn="tl">
                    <a:srgbClr val="000000">
                      <a:alpha val="43137"/>
                    </a:srgbClr>
                  </a:outerShdw>
                </a:effectLst>
                <a:latin typeface="Arial Black" pitchFamily="34" charset="0"/>
              </a:rPr>
              <a:t>Philadelphia, </a:t>
            </a:r>
            <a:r>
              <a:rPr lang="en-US" sz="2400" b="1" dirty="0" smtClean="0">
                <a:solidFill>
                  <a:schemeClr val="accent2">
                    <a:lumMod val="50000"/>
                  </a:schemeClr>
                </a:solidFill>
                <a:effectLst>
                  <a:outerShdw blurRad="38100" dist="38100" dir="2700000" algn="tl">
                    <a:srgbClr val="000000">
                      <a:alpha val="43137"/>
                    </a:srgbClr>
                  </a:outerShdw>
                </a:effectLst>
                <a:latin typeface="Arial Black" pitchFamily="34" charset="0"/>
              </a:rPr>
              <a:t>USA</a:t>
            </a:r>
          </a:p>
          <a:p>
            <a:pPr algn="ctr">
              <a:buFont typeface="Arial" charset="0"/>
              <a:buNone/>
              <a:defRPr/>
            </a:pPr>
            <a:r>
              <a:rPr lang="en-US" sz="2400" b="1" dirty="0" smtClean="0">
                <a:solidFill>
                  <a:srgbClr val="C00000"/>
                </a:solidFill>
                <a:effectLst>
                  <a:outerShdw blurRad="38100" dist="38100" dir="2700000" algn="tl">
                    <a:srgbClr val="000000">
                      <a:alpha val="43137"/>
                    </a:srgbClr>
                  </a:outerShdw>
                </a:effectLst>
              </a:rPr>
              <a:t>Theme: </a:t>
            </a:r>
            <a:r>
              <a:rPr lang="en-US" sz="2400" dirty="0"/>
              <a:t>Cosmetology and Trichology: Tracking and Tackling its </a:t>
            </a:r>
            <a:r>
              <a:rPr lang="en-US" sz="2400" dirty="0" smtClean="0"/>
              <a:t>Consequences</a:t>
            </a:r>
          </a:p>
          <a:p>
            <a:pPr algn="ctr">
              <a:buFont typeface="Arial" charset="0"/>
              <a:buNone/>
              <a:defRPr/>
            </a:pPr>
            <a:r>
              <a:rPr lang="en-US" sz="2400" b="1" i="1" dirty="0">
                <a:effectLst>
                  <a:outerShdw blurRad="38100" dist="38100" dir="2700000" algn="tl">
                    <a:srgbClr val="000000">
                      <a:alpha val="43137"/>
                    </a:srgbClr>
                  </a:outerShdw>
                </a:effectLst>
              </a:rPr>
              <a:t>Website</a:t>
            </a:r>
            <a:r>
              <a:rPr lang="en-US" sz="2400" b="1" i="1" dirty="0" smtClean="0">
                <a:effectLst>
                  <a:outerShdw blurRad="38100" dist="38100" dir="2700000" algn="tl">
                    <a:srgbClr val="000000">
                      <a:alpha val="43137"/>
                    </a:srgbClr>
                  </a:outerShdw>
                </a:effectLst>
              </a:rPr>
              <a:t>: </a:t>
            </a:r>
            <a:r>
              <a:rPr lang="en-US" sz="2400" b="1" i="1" dirty="0" smtClean="0">
                <a:effectLst>
                  <a:outerShdw blurRad="38100" dist="38100" dir="2700000" algn="tl">
                    <a:srgbClr val="000000">
                      <a:alpha val="43137"/>
                    </a:srgbClr>
                  </a:outerShdw>
                </a:effectLst>
                <a:hlinkClick r:id="rId2"/>
              </a:rPr>
              <a:t>http</a:t>
            </a:r>
            <a:r>
              <a:rPr lang="en-US" sz="2400" b="1" i="1" dirty="0">
                <a:effectLst>
                  <a:outerShdw blurRad="38100" dist="38100" dir="2700000" algn="tl">
                    <a:srgbClr val="000000">
                      <a:alpha val="43137"/>
                    </a:srgbClr>
                  </a:outerShdw>
                </a:effectLst>
                <a:hlinkClick r:id="rId2"/>
              </a:rPr>
              <a:t>://cosmetology-trichology.conferenceseries.com</a:t>
            </a:r>
            <a:r>
              <a:rPr lang="en-US" sz="2400" b="1" i="1" dirty="0" smtClean="0">
                <a:effectLst>
                  <a:outerShdw blurRad="38100" dist="38100" dir="2700000" algn="tl">
                    <a:srgbClr val="000000">
                      <a:alpha val="43137"/>
                    </a:srgbClr>
                  </a:outerShdw>
                </a:effectLst>
                <a:hlinkClick r:id="rId2"/>
              </a:rPr>
              <a:t>/</a:t>
            </a:r>
            <a:endParaRPr lang="en-US" sz="2400" b="1" i="1" dirty="0" smtClean="0">
              <a:effectLst>
                <a:outerShdw blurRad="38100" dist="38100" dir="2700000" algn="tl">
                  <a:srgbClr val="000000">
                    <a:alpha val="43137"/>
                  </a:srgbClr>
                </a:outerShdw>
              </a:effectLst>
            </a:endParaRPr>
          </a:p>
          <a:p>
            <a:pPr algn="ctr">
              <a:buFont typeface="Arial" charset="0"/>
              <a:buNone/>
              <a:defRPr/>
            </a:pPr>
            <a:endParaRPr lang="en-US" sz="2400" i="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23305244"/>
      </p:ext>
    </p:extLst>
  </p:cSld>
  <p:clrMapOvr>
    <a:masterClrMapping/>
  </p:clrMapOvr>
</p:sld>
</file>

<file path=ppt/theme/theme1.xml><?xml version="1.0" encoding="utf-8"?>
<a:theme xmlns:a="http://schemas.openxmlformats.org/drawingml/2006/main" name="Business design slide">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1406B6EB-8CCB-429C-9D3B-EA09378A397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179</TotalTime>
  <Words>1071</Words>
  <Application>Microsoft Office PowerPoint</Application>
  <PresentationFormat>On-screen Show (4:3)</PresentationFormat>
  <Paragraphs>112</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Business design slide</vt:lpstr>
      <vt:lpstr>About OMICS Group</vt:lpstr>
      <vt:lpstr>About OMICS Group Conferences</vt:lpstr>
      <vt:lpstr>Why Product Education is the most effective proactive approach to defending frivolous litigation</vt:lpstr>
      <vt:lpstr>Motivation for action</vt:lpstr>
      <vt:lpstr>PowerPoint Presentation</vt:lpstr>
      <vt:lpstr>PowerPoint Presentation</vt:lpstr>
      <vt:lpstr>Service Reliability </vt:lpstr>
      <vt:lpstr>Product education</vt:lpstr>
      <vt:lpstr>Educating your consumer/client </vt:lpstr>
      <vt:lpstr>Education</vt:lpstr>
      <vt:lpstr>Cosmetologist Client Information</vt:lpstr>
      <vt:lpstr>Manufacturer’s Consumer </vt:lpstr>
      <vt:lpstr>Don’t throw blame </vt:lpstr>
      <vt:lpstr>PowerPoint Presentation</vt:lpstr>
      <vt:lpstr>Lets Meet again at Cosmetology-2015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Product Education is the most effective proactive approach to defending frivolous litigation</dc:title>
  <dc:creator>Tabitha Odell</dc:creator>
  <cp:lastModifiedBy>Syeda Aeliya Fatima Zaidi</cp:lastModifiedBy>
  <cp:revision>17</cp:revision>
  <cp:lastPrinted>2014-07-20T20:14:04Z</cp:lastPrinted>
  <dcterms:created xsi:type="dcterms:W3CDTF">2014-07-20T19:09:42Z</dcterms:created>
  <dcterms:modified xsi:type="dcterms:W3CDTF">2014-10-10T06:18:07Z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TC103853789990</vt:lpwstr>
  </property>
</Properties>
</file>