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4"/>
  </p:notesMasterIdLst>
  <p:sldIdLst>
    <p:sldId id="256" r:id="rId2"/>
    <p:sldId id="272" r:id="rId3"/>
    <p:sldId id="273" r:id="rId4"/>
    <p:sldId id="274" r:id="rId5"/>
    <p:sldId id="275" r:id="rId6"/>
    <p:sldId id="262" r:id="rId7"/>
    <p:sldId id="265" r:id="rId8"/>
    <p:sldId id="277" r:id="rId9"/>
    <p:sldId id="278" r:id="rId10"/>
    <p:sldId id="279" r:id="rId11"/>
    <p:sldId id="280" r:id="rId12"/>
    <p:sldId id="271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F81351-5F35-4082-8B30-B6F38EC926A3}" type="datetimeFigureOut">
              <a:rPr lang="en-US" smtClean="0"/>
              <a:t>4/24/2014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41AC38-0B67-4B25-9AB8-45E736FE21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8931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Graying of the globe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41AC38-0B67-4B25-9AB8-45E736FE214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0763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Rising expenses in healthcare across the globe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41AC38-0B67-4B25-9AB8-45E736FE214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9381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Consumer Health Technologies (CHTs)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41AC38-0B67-4B25-9AB8-45E736FE214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5087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Problems with Adoption and Frustration among Chronic ill aging population with CHTs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41AC38-0B67-4B25-9AB8-45E736FE214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8561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User Centered Design -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apotentil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way to mitigate design issues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41AC38-0B67-4B25-9AB8-45E736FE214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0439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User Profile and Persona - Study participants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41AC38-0B67-4B25-9AB8-45E736FE214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7354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User Profile and Persona - Study participants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41AC38-0B67-4B25-9AB8-45E736FE214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2078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User Profile and Persona - Study participants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41AC38-0B67-4B25-9AB8-45E736FE214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6398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Result an Application reflecting user needs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41AC38-0B67-4B25-9AB8-45E736FE214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0589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high adoption and usage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41AC38-0B67-4B25-9AB8-45E736FE214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8937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4/24/2014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4/24/2014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4/24/2014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829761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latin typeface="Calibri" panose="020F0502020204030204" pitchFamily="34" charset="0"/>
              </a:rPr>
              <a:t>User profiles and personal in the design and development of consumer health technologies</a:t>
            </a:r>
            <a:endParaRPr lang="en-US" sz="3600" dirty="0">
              <a:latin typeface="Calibri" panose="020F050202020403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2286000"/>
            <a:ext cx="7772400" cy="1199704"/>
          </a:xfrm>
        </p:spPr>
        <p:txBody>
          <a:bodyPr/>
          <a:lstStyle/>
          <a:p>
            <a:r>
              <a:rPr lang="en-US" b="1" dirty="0" err="1" smtClean="0">
                <a:latin typeface="Calibri" panose="020F0502020204030204" pitchFamily="34" charset="0"/>
              </a:rPr>
              <a:t>Sweta</a:t>
            </a:r>
            <a:r>
              <a:rPr lang="en-US" b="1" dirty="0" smtClean="0">
                <a:latin typeface="Calibri" panose="020F0502020204030204" pitchFamily="34" charset="0"/>
              </a:rPr>
              <a:t> </a:t>
            </a:r>
            <a:r>
              <a:rPr lang="en-US" b="1" dirty="0" err="1" smtClean="0">
                <a:latin typeface="Calibri" panose="020F0502020204030204" pitchFamily="34" charset="0"/>
              </a:rPr>
              <a:t>Sneha</a:t>
            </a:r>
            <a:r>
              <a:rPr lang="en-US" b="1" dirty="0" smtClean="0">
                <a:latin typeface="Calibri" panose="020F0502020204030204" pitchFamily="34" charset="0"/>
              </a:rPr>
              <a:t>, PhD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85309"/>
            <a:ext cx="4876800" cy="3214816"/>
          </a:xfrm>
          <a:prstGeom prst="rect">
            <a:avLst/>
          </a:prstGeom>
        </p:spPr>
      </p:pic>
      <p:pic>
        <p:nvPicPr>
          <p:cNvPr id="5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3744471"/>
            <a:ext cx="4267200" cy="3096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052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609600"/>
            <a:ext cx="7467600" cy="5029200"/>
          </a:xfrm>
        </p:spPr>
      </p:pic>
    </p:spTree>
    <p:extLst>
      <p:ext uri="{BB962C8B-B14F-4D97-AF65-F5344CB8AC3E}">
        <p14:creationId xmlns:p14="http://schemas.microsoft.com/office/powerpoint/2010/main" val="294610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" y="762000"/>
            <a:ext cx="8009759" cy="5257800"/>
          </a:xfrm>
        </p:spPr>
      </p:pic>
    </p:spTree>
    <p:extLst>
      <p:ext uri="{BB962C8B-B14F-4D97-AF65-F5344CB8AC3E}">
        <p14:creationId xmlns:p14="http://schemas.microsoft.com/office/powerpoint/2010/main" val="3654802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990600"/>
            <a:ext cx="7029450" cy="4495800"/>
          </a:xfrm>
        </p:spPr>
      </p:pic>
    </p:spTree>
    <p:extLst>
      <p:ext uri="{BB962C8B-B14F-4D97-AF65-F5344CB8AC3E}">
        <p14:creationId xmlns:p14="http://schemas.microsoft.com/office/powerpoint/2010/main" val="2139531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447800"/>
            <a:ext cx="7620000" cy="4800600"/>
          </a:xfrm>
        </p:spPr>
      </p:pic>
    </p:spTree>
    <p:extLst>
      <p:ext uri="{BB962C8B-B14F-4D97-AF65-F5344CB8AC3E}">
        <p14:creationId xmlns:p14="http://schemas.microsoft.com/office/powerpoint/2010/main" val="158864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04800"/>
            <a:ext cx="88392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310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76200"/>
            <a:ext cx="8839200" cy="6781800"/>
          </a:xfrm>
        </p:spPr>
      </p:pic>
    </p:spTree>
    <p:extLst>
      <p:ext uri="{BB962C8B-B14F-4D97-AF65-F5344CB8AC3E}">
        <p14:creationId xmlns:p14="http://schemas.microsoft.com/office/powerpoint/2010/main" val="867781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534318"/>
            <a:ext cx="7848599" cy="4866481"/>
          </a:xfrm>
        </p:spPr>
      </p:pic>
    </p:spTree>
    <p:extLst>
      <p:ext uri="{BB962C8B-B14F-4D97-AF65-F5344CB8AC3E}">
        <p14:creationId xmlns:p14="http://schemas.microsoft.com/office/powerpoint/2010/main" val="1608421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609600"/>
            <a:ext cx="7772399" cy="5562600"/>
          </a:xfrm>
        </p:spPr>
      </p:pic>
    </p:spTree>
    <p:extLst>
      <p:ext uri="{BB962C8B-B14F-4D97-AF65-F5344CB8AC3E}">
        <p14:creationId xmlns:p14="http://schemas.microsoft.com/office/powerpoint/2010/main" val="2437694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838200"/>
            <a:ext cx="6477000" cy="4343400"/>
          </a:xfrm>
        </p:spPr>
      </p:pic>
    </p:spTree>
    <p:extLst>
      <p:ext uri="{BB962C8B-B14F-4D97-AF65-F5344CB8AC3E}">
        <p14:creationId xmlns:p14="http://schemas.microsoft.com/office/powerpoint/2010/main" val="2762129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600200"/>
            <a:ext cx="5915847" cy="4114800"/>
          </a:xfrm>
        </p:spPr>
      </p:pic>
    </p:spTree>
    <p:extLst>
      <p:ext uri="{BB962C8B-B14F-4D97-AF65-F5344CB8AC3E}">
        <p14:creationId xmlns:p14="http://schemas.microsoft.com/office/powerpoint/2010/main" val="1611032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</a:t>
            </a:r>
            <a:r>
              <a:rPr lang="en-US" sz="8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you!</a:t>
            </a:r>
            <a:endParaRPr lang="en-US" sz="80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91588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724</TotalTime>
  <Words>86</Words>
  <Application>Microsoft Office PowerPoint</Application>
  <PresentationFormat>On-screen Show (4:3)</PresentationFormat>
  <Paragraphs>23</Paragraphs>
  <Slides>12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Concourse</vt:lpstr>
      <vt:lpstr>User profiles and personal in the design and development of consumer health technologies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User profiles and personal in the design and development of consumer health technologies</dc:title>
  <dc:creator>Viktor</dc:creator>
  <cp:lastModifiedBy>Sweta Sneha</cp:lastModifiedBy>
  <cp:revision>34</cp:revision>
  <dcterms:created xsi:type="dcterms:W3CDTF">2006-08-16T00:00:00Z</dcterms:created>
  <dcterms:modified xsi:type="dcterms:W3CDTF">2014-04-24T15:09:02Z</dcterms:modified>
</cp:coreProperties>
</file>