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91" r:id="rId4"/>
    <p:sldMasterId id="2147483692" r:id="rId5"/>
    <p:sldMasterId id="2147483693"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Lst>
  <p:sldSz cy="5143500" cx="9144000"/>
  <p:notesSz cx="6858000" cy="9144000"/>
  <p:embeddedFontLst>
    <p:embeddedFont>
      <p:font typeface="Cabin"/>
      <p:regular r:id="rId34"/>
      <p:bold r:id="rId35"/>
      <p:italic r:id="rId36"/>
      <p:boldItalic r:id="rId37"/>
    </p:embeddedFont>
    <p:embeddedFont>
      <p:font typeface="Orbitron"/>
      <p:regular r:id="rId38"/>
      <p:bold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FFF268D4-1A13-4A0E-9BC1-558EADBC6EAC}">
  <a:tblStyle styleId="{FFF268D4-1A13-4A0E-9BC1-558EADBC6EAC}" styleName="Table_0">
    <a:wholeTbl>
      <a:tcStyle>
        <a:tcBdr>
          <a:left>
            <a:ln cap="flat" cmpd="sng" w="9525">
              <a:solidFill>
                <a:srgbClr val="9E9E9E"/>
              </a:solidFill>
              <a:prstDash val="solid"/>
              <a:round/>
              <a:headEnd len="med" w="med" type="none"/>
              <a:tailEnd len="med" w="med" type="none"/>
            </a:ln>
          </a:left>
          <a:right>
            <a:ln cap="flat" cmpd="sng" w="9525">
              <a:solidFill>
                <a:srgbClr val="9E9E9E"/>
              </a:solidFill>
              <a:prstDash val="solid"/>
              <a:round/>
              <a:headEnd len="med" w="med" type="none"/>
              <a:tailEnd len="med" w="med" type="none"/>
            </a:ln>
          </a:right>
          <a:top>
            <a:ln cap="flat" cmpd="sng" w="9525">
              <a:solidFill>
                <a:srgbClr val="9E9E9E"/>
              </a:solidFill>
              <a:prstDash val="solid"/>
              <a:round/>
              <a:headEnd len="med" w="med" type="none"/>
              <a:tailEnd len="med" w="med" type="none"/>
            </a:ln>
          </a:top>
          <a:bottom>
            <a:ln cap="flat" cmpd="sng" w="9525">
              <a:solidFill>
                <a:srgbClr val="9E9E9E"/>
              </a:solidFill>
              <a:prstDash val="solid"/>
              <a:round/>
              <a:headEnd len="med" w="med" type="none"/>
              <a:tailEnd len="med" w="med" type="none"/>
            </a:ln>
          </a:bottom>
          <a:insideH>
            <a:ln cap="flat" cmpd="sng" w="9525">
              <a:solidFill>
                <a:srgbClr val="9E9E9E"/>
              </a:solidFill>
              <a:prstDash val="solid"/>
              <a:round/>
              <a:headEnd len="med" w="med" type="none"/>
              <a:tailEnd len="med" w="med" type="none"/>
            </a:ln>
          </a:insideH>
          <a:insideV>
            <a:ln cap="flat" cmpd="sng" w="9525">
              <a:solidFill>
                <a:srgbClr val="9E9E9E"/>
              </a:solidFill>
              <a:prstDash val="solid"/>
              <a:round/>
              <a:headEnd len="med" w="med" type="none"/>
              <a:tailEnd len="med" w="med" type="none"/>
            </a:ln>
          </a:insideV>
        </a:tcBdr>
      </a:tcStyle>
    </a:wholeTb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font" Target="fonts/Cabin-bold.fntdata"/><Relationship Id="rId12" Type="http://schemas.openxmlformats.org/officeDocument/2006/relationships/slide" Target="slides/slide5.xml"/><Relationship Id="rId34" Type="http://schemas.openxmlformats.org/officeDocument/2006/relationships/font" Target="fonts/Cabin-regular.fntdata"/><Relationship Id="rId15" Type="http://schemas.openxmlformats.org/officeDocument/2006/relationships/slide" Target="slides/slide8.xml"/><Relationship Id="rId37" Type="http://schemas.openxmlformats.org/officeDocument/2006/relationships/font" Target="fonts/Cabin-boldItalic.fntdata"/><Relationship Id="rId14" Type="http://schemas.openxmlformats.org/officeDocument/2006/relationships/slide" Target="slides/slide7.xml"/><Relationship Id="rId36" Type="http://schemas.openxmlformats.org/officeDocument/2006/relationships/font" Target="fonts/Cabin-italic.fntdata"/><Relationship Id="rId17" Type="http://schemas.openxmlformats.org/officeDocument/2006/relationships/slide" Target="slides/slide10.xml"/><Relationship Id="rId39" Type="http://schemas.openxmlformats.org/officeDocument/2006/relationships/font" Target="fonts/Orbitron-bold.fntdata"/><Relationship Id="rId16" Type="http://schemas.openxmlformats.org/officeDocument/2006/relationships/slide" Target="slides/slide9.xml"/><Relationship Id="rId38" Type="http://schemas.openxmlformats.org/officeDocument/2006/relationships/font" Target="fonts/Orbitron-regular.fntdata"/><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6" name="Shape 176"/>
        <p:cNvGrpSpPr/>
        <p:nvPr/>
      </p:nvGrpSpPr>
      <p:grpSpPr>
        <a:xfrm>
          <a:off x="0" y="0"/>
          <a:ext cx="0" cy="0"/>
          <a:chOff x="0" y="0"/>
          <a:chExt cx="0" cy="0"/>
        </a:xfrm>
      </p:grpSpPr>
      <p:sp>
        <p:nvSpPr>
          <p:cNvPr id="177" name="Shape 177"/>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178" name="Shape 178"/>
          <p:cNvSpPr txBox="1"/>
          <p:nvPr>
            <p:ph idx="1" type="body"/>
          </p:nvPr>
        </p:nvSpPr>
        <p:spPr>
          <a:xfrm>
            <a:off x="914400" y="4343400"/>
            <a:ext cx="50292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0" name="Shape 180"/>
        <p:cNvGrpSpPr/>
        <p:nvPr/>
      </p:nvGrpSpPr>
      <p:grpSpPr>
        <a:xfrm>
          <a:off x="0" y="0"/>
          <a:ext cx="0" cy="0"/>
          <a:chOff x="0" y="0"/>
          <a:chExt cx="0" cy="0"/>
        </a:xfrm>
      </p:grpSpPr>
      <p:sp>
        <p:nvSpPr>
          <p:cNvPr id="181" name="Shape 18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2" name="Shape 18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6" name="Shape 186"/>
        <p:cNvGrpSpPr/>
        <p:nvPr/>
      </p:nvGrpSpPr>
      <p:grpSpPr>
        <a:xfrm>
          <a:off x="0" y="0"/>
          <a:ext cx="0" cy="0"/>
          <a:chOff x="0" y="0"/>
          <a:chExt cx="0" cy="0"/>
        </a:xfrm>
      </p:grpSpPr>
      <p:sp>
        <p:nvSpPr>
          <p:cNvPr id="187" name="Shape 18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8" name="Shape 188"/>
          <p:cNvSpPr txBox="1"/>
          <p:nvPr>
            <p:ph idx="1" type="body"/>
          </p:nvPr>
        </p:nvSpPr>
        <p:spPr>
          <a:xfrm>
            <a:off x="685800" y="4343400"/>
            <a:ext cx="5486400" cy="4114800"/>
          </a:xfrm>
          <a:prstGeom prst="rect">
            <a:avLst/>
          </a:prstGeom>
        </p:spPr>
        <p:txBody>
          <a:bodyPr anchorCtr="0" anchor="t" bIns="91425" lIns="91425" rIns="91425" tIns="91425">
            <a:noAutofit/>
          </a:bodyPr>
          <a:lstStyle/>
          <a:p>
            <a:pPr indent="-228600" lvl="0" marL="457200" rtl="0">
              <a:spcBef>
                <a:spcPts val="0"/>
              </a:spcBef>
              <a:buFont typeface="Cabin"/>
            </a:pPr>
            <a:r>
              <a:rPr lang="en-GB" sz="1400">
                <a:latin typeface="Cabin"/>
                <a:ea typeface="Cabin"/>
                <a:cs typeface="Cabin"/>
                <a:sym typeface="Cabin"/>
              </a:rPr>
              <a:t>Ok, so what are we here at Kitman labs actually trying to solve?</a:t>
            </a:r>
          </a:p>
          <a:p>
            <a:pPr lvl="0" rtl="0">
              <a:spcBef>
                <a:spcPts val="0"/>
              </a:spcBef>
              <a:buNone/>
            </a:pPr>
            <a:r>
              <a:t/>
            </a:r>
            <a:endParaRPr sz="1400">
              <a:latin typeface="Cabin"/>
              <a:ea typeface="Cabin"/>
              <a:cs typeface="Cabin"/>
              <a:sym typeface="Cabin"/>
            </a:endParaRPr>
          </a:p>
          <a:p>
            <a:pPr indent="-228600" lvl="0" marL="457200" rtl="0">
              <a:spcBef>
                <a:spcPts val="0"/>
              </a:spcBef>
              <a:buFont typeface="Cabin"/>
            </a:pPr>
            <a:r>
              <a:rPr lang="en-GB" sz="1400">
                <a:latin typeface="Cabin"/>
                <a:ea typeface="Cabin"/>
                <a:cs typeface="Cabin"/>
                <a:sym typeface="Cabin"/>
              </a:rPr>
              <a:t>Well, in elite sports several different stresses are placed on an athlete in the hope of eliciting a positive physiological response. While we can carefully periodise and plan the amount and type of stress that we place on athletes, we cannot predict an athlete's response to this stress.</a:t>
            </a:r>
          </a:p>
          <a:p>
            <a:pPr lvl="0" rtl="0">
              <a:spcBef>
                <a:spcPts val="0"/>
              </a:spcBef>
              <a:buNone/>
            </a:pPr>
            <a:r>
              <a:t/>
            </a:r>
            <a:endParaRPr sz="1400">
              <a:latin typeface="Cabin"/>
              <a:ea typeface="Cabin"/>
              <a:cs typeface="Cabin"/>
              <a:sym typeface="Cabin"/>
            </a:endParaRPr>
          </a:p>
          <a:p>
            <a:pPr indent="-228600" lvl="0" marL="457200" rtl="0">
              <a:spcBef>
                <a:spcPts val="0"/>
              </a:spcBef>
              <a:buFont typeface="Cabin"/>
            </a:pPr>
            <a:r>
              <a:rPr lang="en-GB" sz="1400">
                <a:latin typeface="Cabin"/>
                <a:ea typeface="Cabin"/>
                <a:cs typeface="Cabin"/>
                <a:sym typeface="Cabin"/>
              </a:rPr>
              <a:t>Stress response is multifactorial in nature such as biomechanical, </a:t>
            </a:r>
            <a:r>
              <a:rPr lang="en-GB" sz="1400">
                <a:solidFill>
                  <a:schemeClr val="dk1"/>
                </a:solidFill>
                <a:latin typeface="Cabin"/>
                <a:ea typeface="Cabin"/>
                <a:cs typeface="Cabin"/>
                <a:sym typeface="Cabin"/>
              </a:rPr>
              <a:t>physiological and </a:t>
            </a:r>
            <a:r>
              <a:rPr lang="en-GB" sz="1400">
                <a:latin typeface="Cabin"/>
                <a:ea typeface="Cabin"/>
                <a:cs typeface="Cabin"/>
                <a:sym typeface="Cabin"/>
              </a:rPr>
              <a:t>psychological to name a few. The careful monitoring of this stress response is the key in reducing athlete injury rates and in sports science terms we consider this stress response as DATA. </a:t>
            </a:r>
          </a:p>
          <a:p>
            <a:pPr lvl="0" rtl="0">
              <a:spcBef>
                <a:spcPts val="0"/>
              </a:spcBef>
              <a:buNone/>
            </a:pPr>
            <a:r>
              <a:t/>
            </a:r>
            <a:endParaRPr sz="1400">
              <a:latin typeface="Cabin"/>
              <a:ea typeface="Cabin"/>
              <a:cs typeface="Cabin"/>
              <a:sym typeface="Cabin"/>
            </a:endParaRPr>
          </a:p>
          <a:p>
            <a:pPr indent="-228600" lvl="0" marL="457200" rtl="0">
              <a:spcBef>
                <a:spcPts val="0"/>
              </a:spcBef>
              <a:buFont typeface="Cabin"/>
            </a:pPr>
            <a:r>
              <a:rPr lang="en-GB" sz="1400">
                <a:solidFill>
                  <a:schemeClr val="dk1"/>
                </a:solidFill>
                <a:latin typeface="Cabin"/>
                <a:ea typeface="Cabin"/>
                <a:cs typeface="Cabin"/>
                <a:sym typeface="Cabin"/>
              </a:rPr>
              <a:t>The type of data gathered is crucial to gaining a holistic picture of athlete health. Each player’s response to training and competition demands, is individual and research has shown that perceived stress, anxiety and fatigue has similar effects on injury risk as physiologically defined ‘actual’ stress, thus collecting both subjective and objective information provides value.</a:t>
            </a:r>
          </a:p>
          <a:p>
            <a:pPr lvl="0" rtl="0">
              <a:spcBef>
                <a:spcPts val="0"/>
              </a:spcBef>
              <a:buSzPct val="78571"/>
              <a:buNone/>
            </a:pPr>
            <a:r>
              <a:t/>
            </a:r>
            <a:endParaRPr sz="1400">
              <a:solidFill>
                <a:schemeClr val="dk1"/>
              </a:solidFill>
              <a:latin typeface="Cabin"/>
              <a:ea typeface="Cabin"/>
              <a:cs typeface="Cabin"/>
              <a:sym typeface="Cabin"/>
            </a:endParaRPr>
          </a:p>
          <a:p>
            <a:pPr indent="-228600" lvl="0" marL="457200" rtl="0">
              <a:spcBef>
                <a:spcPts val="0"/>
              </a:spcBef>
              <a:buClr>
                <a:schemeClr val="dk1"/>
              </a:buClr>
              <a:buFont typeface="Cabin"/>
            </a:pPr>
            <a:r>
              <a:rPr lang="en-GB" sz="1400">
                <a:solidFill>
                  <a:schemeClr val="dk1"/>
                </a:solidFill>
                <a:latin typeface="Cabin"/>
                <a:ea typeface="Cabin"/>
                <a:cs typeface="Cabin"/>
                <a:sym typeface="Cabin"/>
              </a:rPr>
              <a:t>The interlinking nature of physical, physiological and psychological risk factors is an important facet of understanding how injuries manifest. Unfortunately, these variables are often tested and analysed in isolation. </a:t>
            </a:r>
          </a:p>
          <a:p>
            <a:pPr lvl="0" rtl="0">
              <a:spcBef>
                <a:spcPts val="0"/>
              </a:spcBef>
              <a:buSzPct val="78571"/>
              <a:buNone/>
            </a:pPr>
            <a:r>
              <a:t/>
            </a:r>
            <a:endParaRPr sz="1400">
              <a:solidFill>
                <a:schemeClr val="dk1"/>
              </a:solidFill>
              <a:latin typeface="Cabin"/>
              <a:ea typeface="Cabin"/>
              <a:cs typeface="Cabin"/>
              <a:sym typeface="Cabin"/>
            </a:endParaRPr>
          </a:p>
          <a:p>
            <a:pPr indent="-228600" lvl="0" marL="457200" rtl="0">
              <a:spcBef>
                <a:spcPts val="0"/>
              </a:spcBef>
              <a:buClr>
                <a:schemeClr val="dk1"/>
              </a:buClr>
              <a:buFont typeface="Cabin"/>
            </a:pPr>
            <a:r>
              <a:rPr lang="en-GB" sz="1400">
                <a:solidFill>
                  <a:schemeClr val="dk1"/>
                </a:solidFill>
                <a:latin typeface="Cabin"/>
                <a:ea typeface="Cabin"/>
                <a:cs typeface="Cabin"/>
                <a:sym typeface="Cabin"/>
              </a:rPr>
              <a:t>However, movement and the mechanics of movement can provide a combined measure of these variables. With the Microsoft Kinect we use low-cost markerless 3D depth sensor technology to measure movements that require both physical control and neuromotor activation.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6" name="Shape 196"/>
        <p:cNvGrpSpPr/>
        <p:nvPr/>
      </p:nvGrpSpPr>
      <p:grpSpPr>
        <a:xfrm>
          <a:off x="0" y="0"/>
          <a:ext cx="0" cy="0"/>
          <a:chOff x="0" y="0"/>
          <a:chExt cx="0" cy="0"/>
        </a:xfrm>
      </p:grpSpPr>
      <p:sp>
        <p:nvSpPr>
          <p:cNvPr id="197" name="Shape 19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8" name="Shape 19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2" name="Shape 202"/>
        <p:cNvGrpSpPr/>
        <p:nvPr/>
      </p:nvGrpSpPr>
      <p:grpSpPr>
        <a:xfrm>
          <a:off x="0" y="0"/>
          <a:ext cx="0" cy="0"/>
          <a:chOff x="0" y="0"/>
          <a:chExt cx="0" cy="0"/>
        </a:xfrm>
      </p:grpSpPr>
      <p:sp>
        <p:nvSpPr>
          <p:cNvPr id="203" name="Shape 20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4" name="Shape 20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8" name="Shape 208"/>
        <p:cNvGrpSpPr/>
        <p:nvPr/>
      </p:nvGrpSpPr>
      <p:grpSpPr>
        <a:xfrm>
          <a:off x="0" y="0"/>
          <a:ext cx="0" cy="0"/>
          <a:chOff x="0" y="0"/>
          <a:chExt cx="0" cy="0"/>
        </a:xfrm>
      </p:grpSpPr>
      <p:sp>
        <p:nvSpPr>
          <p:cNvPr id="209" name="Shape 20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0" name="Shape 21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GB"/>
              <a:t>Time, specificity and sensitivity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5" name="Shape 215"/>
        <p:cNvGrpSpPr/>
        <p:nvPr/>
      </p:nvGrpSpPr>
      <p:grpSpPr>
        <a:xfrm>
          <a:off x="0" y="0"/>
          <a:ext cx="0" cy="0"/>
          <a:chOff x="0" y="0"/>
          <a:chExt cx="0" cy="0"/>
        </a:xfrm>
      </p:grpSpPr>
      <p:sp>
        <p:nvSpPr>
          <p:cNvPr id="216" name="Shape 21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7" name="Shape 21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1" name="Shape 221"/>
        <p:cNvGrpSpPr/>
        <p:nvPr/>
      </p:nvGrpSpPr>
      <p:grpSpPr>
        <a:xfrm>
          <a:off x="0" y="0"/>
          <a:ext cx="0" cy="0"/>
          <a:chOff x="0" y="0"/>
          <a:chExt cx="0" cy="0"/>
        </a:xfrm>
      </p:grpSpPr>
      <p:sp>
        <p:nvSpPr>
          <p:cNvPr id="222" name="Shape 22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3" name="Shape 22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7" name="Shape 227"/>
        <p:cNvGrpSpPr/>
        <p:nvPr/>
      </p:nvGrpSpPr>
      <p:grpSpPr>
        <a:xfrm>
          <a:off x="0" y="0"/>
          <a:ext cx="0" cy="0"/>
          <a:chOff x="0" y="0"/>
          <a:chExt cx="0" cy="0"/>
        </a:xfrm>
      </p:grpSpPr>
      <p:sp>
        <p:nvSpPr>
          <p:cNvPr id="228" name="Shape 22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9" name="Shape 22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6" name="Shape 236"/>
        <p:cNvGrpSpPr/>
        <p:nvPr/>
      </p:nvGrpSpPr>
      <p:grpSpPr>
        <a:xfrm>
          <a:off x="0" y="0"/>
          <a:ext cx="0" cy="0"/>
          <a:chOff x="0" y="0"/>
          <a:chExt cx="0" cy="0"/>
        </a:xfrm>
      </p:grpSpPr>
      <p:sp>
        <p:nvSpPr>
          <p:cNvPr id="237" name="Shape 23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38" name="Shape 23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3" name="Shape 243"/>
        <p:cNvGrpSpPr/>
        <p:nvPr/>
      </p:nvGrpSpPr>
      <p:grpSpPr>
        <a:xfrm>
          <a:off x="0" y="0"/>
          <a:ext cx="0" cy="0"/>
          <a:chOff x="0" y="0"/>
          <a:chExt cx="0" cy="0"/>
        </a:xfrm>
      </p:grpSpPr>
      <p:sp>
        <p:nvSpPr>
          <p:cNvPr id="244" name="Shape 24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45" name="Shape 24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2" name="Shape 252"/>
        <p:cNvGrpSpPr/>
        <p:nvPr/>
      </p:nvGrpSpPr>
      <p:grpSpPr>
        <a:xfrm>
          <a:off x="0" y="0"/>
          <a:ext cx="0" cy="0"/>
          <a:chOff x="0" y="0"/>
          <a:chExt cx="0" cy="0"/>
        </a:xfrm>
      </p:grpSpPr>
      <p:sp>
        <p:nvSpPr>
          <p:cNvPr id="253" name="Shape 25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54" name="Shape 25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GB"/>
              <a:t>Advantages &amp; disadvantages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9" name="Shape 259"/>
        <p:cNvGrpSpPr/>
        <p:nvPr/>
      </p:nvGrpSpPr>
      <p:grpSpPr>
        <a:xfrm>
          <a:off x="0" y="0"/>
          <a:ext cx="0" cy="0"/>
          <a:chOff x="0" y="0"/>
          <a:chExt cx="0" cy="0"/>
        </a:xfrm>
      </p:grpSpPr>
      <p:sp>
        <p:nvSpPr>
          <p:cNvPr id="260" name="Shape 26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61" name="Shape 26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Clr>
                <a:schemeClr val="dk1"/>
              </a:buClr>
              <a:buSzPct val="100000"/>
              <a:buFont typeface="Arial"/>
              <a:buNone/>
            </a:pPr>
            <a:r>
              <a:rPr lang="en-GB">
                <a:solidFill>
                  <a:schemeClr val="dk1"/>
                </a:solidFill>
              </a:rPr>
              <a:t>Advantages &amp; disadvantages</a:t>
            </a:r>
          </a:p>
          <a:p>
            <a:pPr lvl="0">
              <a:spcBef>
                <a:spcPts val="0"/>
              </a:spcBef>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6" name="Shape 266"/>
        <p:cNvGrpSpPr/>
        <p:nvPr/>
      </p:nvGrpSpPr>
      <p:grpSpPr>
        <a:xfrm>
          <a:off x="0" y="0"/>
          <a:ext cx="0" cy="0"/>
          <a:chOff x="0" y="0"/>
          <a:chExt cx="0" cy="0"/>
        </a:xfrm>
      </p:grpSpPr>
      <p:sp>
        <p:nvSpPr>
          <p:cNvPr id="267" name="Shape 26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68" name="Shape 26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2" name="Shape 272"/>
        <p:cNvGrpSpPr/>
        <p:nvPr/>
      </p:nvGrpSpPr>
      <p:grpSpPr>
        <a:xfrm>
          <a:off x="0" y="0"/>
          <a:ext cx="0" cy="0"/>
          <a:chOff x="0" y="0"/>
          <a:chExt cx="0" cy="0"/>
        </a:xfrm>
      </p:grpSpPr>
      <p:sp>
        <p:nvSpPr>
          <p:cNvPr id="273" name="Shape 27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74" name="Shape 27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7" name="Shape 277"/>
        <p:cNvGrpSpPr/>
        <p:nvPr/>
      </p:nvGrpSpPr>
      <p:grpSpPr>
        <a:xfrm>
          <a:off x="0" y="0"/>
          <a:ext cx="0" cy="0"/>
          <a:chOff x="0" y="0"/>
          <a:chExt cx="0" cy="0"/>
        </a:xfrm>
      </p:grpSpPr>
      <p:sp>
        <p:nvSpPr>
          <p:cNvPr id="278" name="Shape 27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79" name="Shape 27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6" name="Shape 286"/>
        <p:cNvGrpSpPr/>
        <p:nvPr/>
      </p:nvGrpSpPr>
      <p:grpSpPr>
        <a:xfrm>
          <a:off x="0" y="0"/>
          <a:ext cx="0" cy="0"/>
          <a:chOff x="0" y="0"/>
          <a:chExt cx="0" cy="0"/>
        </a:xfrm>
      </p:grpSpPr>
      <p:sp>
        <p:nvSpPr>
          <p:cNvPr id="287" name="Shape 28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88" name="Shape 28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94" name="Shape 294"/>
        <p:cNvGrpSpPr/>
        <p:nvPr/>
      </p:nvGrpSpPr>
      <p:grpSpPr>
        <a:xfrm>
          <a:off x="0" y="0"/>
          <a:ext cx="0" cy="0"/>
          <a:chOff x="0" y="0"/>
          <a:chExt cx="0" cy="0"/>
        </a:xfrm>
      </p:grpSpPr>
      <p:sp>
        <p:nvSpPr>
          <p:cNvPr id="295" name="Shape 29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96" name="Shape 29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0" name="Shape 300"/>
        <p:cNvGrpSpPr/>
        <p:nvPr/>
      </p:nvGrpSpPr>
      <p:grpSpPr>
        <a:xfrm>
          <a:off x="0" y="0"/>
          <a:ext cx="0" cy="0"/>
          <a:chOff x="0" y="0"/>
          <a:chExt cx="0" cy="0"/>
        </a:xfrm>
      </p:grpSpPr>
      <p:sp>
        <p:nvSpPr>
          <p:cNvPr id="301" name="Shape 30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02" name="Shape 30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6" name="Shape 306"/>
        <p:cNvGrpSpPr/>
        <p:nvPr/>
      </p:nvGrpSpPr>
      <p:grpSpPr>
        <a:xfrm>
          <a:off x="0" y="0"/>
          <a:ext cx="0" cy="0"/>
          <a:chOff x="0" y="0"/>
          <a:chExt cx="0" cy="0"/>
        </a:xfrm>
      </p:grpSpPr>
      <p:sp>
        <p:nvSpPr>
          <p:cNvPr id="307" name="Shape 30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08" name="Shape 30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12" name="Shape 312"/>
        <p:cNvGrpSpPr/>
        <p:nvPr/>
      </p:nvGrpSpPr>
      <p:grpSpPr>
        <a:xfrm>
          <a:off x="0" y="0"/>
          <a:ext cx="0" cy="0"/>
          <a:chOff x="0" y="0"/>
          <a:chExt cx="0" cy="0"/>
        </a:xfrm>
      </p:grpSpPr>
      <p:sp>
        <p:nvSpPr>
          <p:cNvPr id="313" name="Shape 31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14" name="Shape 31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18" name="Shape 318"/>
        <p:cNvGrpSpPr/>
        <p:nvPr/>
      </p:nvGrpSpPr>
      <p:grpSpPr>
        <a:xfrm>
          <a:off x="0" y="0"/>
          <a:ext cx="0" cy="0"/>
          <a:chOff x="0" y="0"/>
          <a:chExt cx="0" cy="0"/>
        </a:xfrm>
      </p:grpSpPr>
      <p:sp>
        <p:nvSpPr>
          <p:cNvPr id="319" name="Shape 31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20" name="Shape 32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24" name="Shape 324"/>
        <p:cNvGrpSpPr/>
        <p:nvPr/>
      </p:nvGrpSpPr>
      <p:grpSpPr>
        <a:xfrm>
          <a:off x="0" y="0"/>
          <a:ext cx="0" cy="0"/>
          <a:chOff x="0" y="0"/>
          <a:chExt cx="0" cy="0"/>
        </a:xfrm>
      </p:grpSpPr>
      <p:sp>
        <p:nvSpPr>
          <p:cNvPr id="325" name="Shape 32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26" name="Shape 32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lgn="just">
              <a:spcBef>
                <a:spcPts val="0"/>
              </a:spcBef>
              <a:buNone/>
            </a:pPr>
            <a:r>
              <a:t/>
            </a:r>
            <a:endParaRPr sz="1400">
              <a:solidFill>
                <a:schemeClr val="dk1"/>
              </a:solidFill>
              <a:highlight>
                <a:srgbClr val="FFFFFF"/>
              </a:highlight>
              <a:latin typeface="Cabin"/>
              <a:ea typeface="Cabin"/>
              <a:cs typeface="Cabin"/>
              <a:sym typeface="Cabin"/>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0" name="Shape 330"/>
        <p:cNvGrpSpPr/>
        <p:nvPr/>
      </p:nvGrpSpPr>
      <p:grpSpPr>
        <a:xfrm>
          <a:off x="0" y="0"/>
          <a:ext cx="0" cy="0"/>
          <a:chOff x="0" y="0"/>
          <a:chExt cx="0" cy="0"/>
        </a:xfrm>
      </p:grpSpPr>
      <p:sp>
        <p:nvSpPr>
          <p:cNvPr id="331" name="Shape 33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32" name="Shape 33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6" name="Shape 336"/>
        <p:cNvGrpSpPr/>
        <p:nvPr/>
      </p:nvGrpSpPr>
      <p:grpSpPr>
        <a:xfrm>
          <a:off x="0" y="0"/>
          <a:ext cx="0" cy="0"/>
          <a:chOff x="0" y="0"/>
          <a:chExt cx="0" cy="0"/>
        </a:xfrm>
      </p:grpSpPr>
      <p:sp>
        <p:nvSpPr>
          <p:cNvPr id="337" name="Shape 33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38" name="Shape 33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42" name="Shape 342"/>
        <p:cNvGrpSpPr/>
        <p:nvPr/>
      </p:nvGrpSpPr>
      <p:grpSpPr>
        <a:xfrm>
          <a:off x="0" y="0"/>
          <a:ext cx="0" cy="0"/>
          <a:chOff x="0" y="0"/>
          <a:chExt cx="0" cy="0"/>
        </a:xfrm>
      </p:grpSpPr>
      <p:sp>
        <p:nvSpPr>
          <p:cNvPr id="343" name="Shape 34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44" name="Shape 34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sz="1400">
              <a:latin typeface="Cabin"/>
              <a:ea typeface="Cabin"/>
              <a:cs typeface="Cabin"/>
              <a:sym typeface="Cabi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06.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04.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0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 Id="rId3" Type="http://schemas.openxmlformats.org/officeDocument/2006/relationships/image" Target="../media/image00.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05.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5.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07.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0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9" name="Shape 9"/>
        <p:cNvGrpSpPr/>
        <p:nvPr/>
      </p:nvGrpSpPr>
      <p:grpSpPr>
        <a:xfrm>
          <a:off x="0" y="0"/>
          <a:ext cx="0" cy="0"/>
          <a:chOff x="0" y="0"/>
          <a:chExt cx="0" cy="0"/>
        </a:xfrm>
      </p:grpSpPr>
      <p:sp>
        <p:nvSpPr>
          <p:cNvPr id="10" name="Shape 10"/>
          <p:cNvSpPr txBox="1"/>
          <p:nvPr>
            <p:ph type="ctrTitle"/>
          </p:nvPr>
        </p:nvSpPr>
        <p:spPr>
          <a:xfrm>
            <a:off x="311708" y="744575"/>
            <a:ext cx="8520600" cy="2052600"/>
          </a:xfrm>
          <a:prstGeom prst="rect">
            <a:avLst/>
          </a:prstGeom>
        </p:spPr>
        <p:txBody>
          <a:bodyPr anchorCtr="0" anchor="b" bIns="91425" lIns="91425" rIns="91425" tIns="91425"/>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p:txBody>
      </p:sp>
      <p:sp>
        <p:nvSpPr>
          <p:cNvPr id="11" name="Shape 11"/>
          <p:cNvSpPr txBox="1"/>
          <p:nvPr>
            <p:ph idx="1" type="subTitle"/>
          </p:nvPr>
        </p:nvSpPr>
        <p:spPr>
          <a:xfrm>
            <a:off x="311700" y="2834125"/>
            <a:ext cx="8520600" cy="7926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p:txBody>
      </p:sp>
      <p:sp>
        <p:nvSpPr>
          <p:cNvPr id="12" name="Shape 12"/>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13" name="Shape 13"/>
        <p:cNvGrpSpPr/>
        <p:nvPr/>
      </p:nvGrpSpPr>
      <p:grpSpPr>
        <a:xfrm>
          <a:off x="0" y="0"/>
          <a:ext cx="0" cy="0"/>
          <a:chOff x="0" y="0"/>
          <a:chExt cx="0" cy="0"/>
        </a:xfrm>
      </p:grpSpPr>
      <p:sp>
        <p:nvSpPr>
          <p:cNvPr id="14" name="Shape 14"/>
          <p:cNvSpPr txBox="1"/>
          <p:nvPr>
            <p:ph type="title"/>
          </p:nvPr>
        </p:nvSpPr>
        <p:spPr>
          <a:xfrm>
            <a:off x="311700" y="2150850"/>
            <a:ext cx="8520600" cy="841800"/>
          </a:xfrm>
          <a:prstGeom prst="rect">
            <a:avLst/>
          </a:prstGeom>
        </p:spPr>
        <p:txBody>
          <a:bodyPr anchorCtr="0" anchor="ctr" bIns="91425" lIns="91425" rIns="91425" tIns="91425"/>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p:txBody>
      </p:sp>
      <p:sp>
        <p:nvSpPr>
          <p:cNvPr id="15" name="Shape 15"/>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6" name="Shape 16"/>
        <p:cNvGrpSpPr/>
        <p:nvPr/>
      </p:nvGrpSpPr>
      <p:grpSpPr>
        <a:xfrm>
          <a:off x="0" y="0"/>
          <a:ext cx="0" cy="0"/>
          <a:chOff x="0" y="0"/>
          <a:chExt cx="0" cy="0"/>
        </a:xfrm>
      </p:grpSpPr>
      <p:sp>
        <p:nvSpPr>
          <p:cNvPr id="17" name="Shape 17"/>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8" name="Shape 18"/>
          <p:cNvSpPr txBox="1"/>
          <p:nvPr>
            <p:ph idx="1" type="body"/>
          </p:nvPr>
        </p:nvSpPr>
        <p:spPr>
          <a:xfrm>
            <a:off x="311700" y="1152475"/>
            <a:ext cx="8520600" cy="34164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9" name="Shape 19"/>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20" name="Shape 20"/>
        <p:cNvGrpSpPr/>
        <p:nvPr/>
      </p:nvGrpSpPr>
      <p:grpSpPr>
        <a:xfrm>
          <a:off x="0" y="0"/>
          <a:ext cx="0" cy="0"/>
          <a:chOff x="0" y="0"/>
          <a:chExt cx="0" cy="0"/>
        </a:xfrm>
      </p:grpSpPr>
      <p:sp>
        <p:nvSpPr>
          <p:cNvPr id="21" name="Shape 21"/>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2" name="Shape 22"/>
          <p:cNvSpPr txBox="1"/>
          <p:nvPr>
            <p:ph idx="1" type="body"/>
          </p:nvPr>
        </p:nvSpPr>
        <p:spPr>
          <a:xfrm>
            <a:off x="311700" y="1152475"/>
            <a:ext cx="3999900"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3" name="Shape 23"/>
          <p:cNvSpPr txBox="1"/>
          <p:nvPr>
            <p:ph idx="2" type="body"/>
          </p:nvPr>
        </p:nvSpPr>
        <p:spPr>
          <a:xfrm>
            <a:off x="4832400" y="1152475"/>
            <a:ext cx="3999900"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4" name="Shape 2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25" name="Shape 25"/>
        <p:cNvGrpSpPr/>
        <p:nvPr/>
      </p:nvGrpSpPr>
      <p:grpSpPr>
        <a:xfrm>
          <a:off x="0" y="0"/>
          <a:ext cx="0" cy="0"/>
          <a:chOff x="0" y="0"/>
          <a:chExt cx="0" cy="0"/>
        </a:xfrm>
      </p:grpSpPr>
      <p:sp>
        <p:nvSpPr>
          <p:cNvPr id="26" name="Shape 26"/>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7" name="Shape 27"/>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One column text">
    <p:spTree>
      <p:nvGrpSpPr>
        <p:cNvPr id="28" name="Shape 28"/>
        <p:cNvGrpSpPr/>
        <p:nvPr/>
      </p:nvGrpSpPr>
      <p:grpSpPr>
        <a:xfrm>
          <a:off x="0" y="0"/>
          <a:ext cx="0" cy="0"/>
          <a:chOff x="0" y="0"/>
          <a:chExt cx="0" cy="0"/>
        </a:xfrm>
      </p:grpSpPr>
      <p:sp>
        <p:nvSpPr>
          <p:cNvPr id="29" name="Shape 29"/>
          <p:cNvSpPr txBox="1"/>
          <p:nvPr>
            <p:ph type="title"/>
          </p:nvPr>
        </p:nvSpPr>
        <p:spPr>
          <a:xfrm>
            <a:off x="311700" y="555600"/>
            <a:ext cx="2808000" cy="755700"/>
          </a:xfrm>
          <a:prstGeom prst="rect">
            <a:avLst/>
          </a:prstGeom>
        </p:spPr>
        <p:txBody>
          <a:bodyPr anchorCtr="0" anchor="b" bIns="91425" lIns="91425" rIns="91425"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0" name="Shape 30"/>
          <p:cNvSpPr txBox="1"/>
          <p:nvPr>
            <p:ph idx="1" type="body"/>
          </p:nvPr>
        </p:nvSpPr>
        <p:spPr>
          <a:xfrm>
            <a:off x="311700" y="1389600"/>
            <a:ext cx="2808000" cy="3179400"/>
          </a:xfrm>
          <a:prstGeom prst="rect">
            <a:avLst/>
          </a:prstGeom>
        </p:spPr>
        <p:txBody>
          <a:bodyPr anchorCtr="0" anchor="t" bIns="91425" lIns="91425" rIns="91425"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1" name="Shape 31"/>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Main point">
    <p:spTree>
      <p:nvGrpSpPr>
        <p:cNvPr id="32" name="Shape 32"/>
        <p:cNvGrpSpPr/>
        <p:nvPr/>
      </p:nvGrpSpPr>
      <p:grpSpPr>
        <a:xfrm>
          <a:off x="0" y="0"/>
          <a:ext cx="0" cy="0"/>
          <a:chOff x="0" y="0"/>
          <a:chExt cx="0" cy="0"/>
        </a:xfrm>
      </p:grpSpPr>
      <p:sp>
        <p:nvSpPr>
          <p:cNvPr id="33" name="Shape 33"/>
          <p:cNvSpPr txBox="1"/>
          <p:nvPr>
            <p:ph type="title"/>
          </p:nvPr>
        </p:nvSpPr>
        <p:spPr>
          <a:xfrm>
            <a:off x="490250" y="450150"/>
            <a:ext cx="6367800" cy="4090800"/>
          </a:xfrm>
          <a:prstGeom prst="rect">
            <a:avLst/>
          </a:prstGeom>
        </p:spPr>
        <p:txBody>
          <a:bodyPr anchorCtr="0" anchor="ctr" bIns="91425" lIns="91425" rIns="91425" tIns="91425"/>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p:txBody>
      </p:sp>
      <p:sp>
        <p:nvSpPr>
          <p:cNvPr id="34" name="Shape 3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and description">
    <p:spTree>
      <p:nvGrpSpPr>
        <p:cNvPr id="35"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anchorCtr="0" anchor="ctr" bIns="91425" lIns="91425" rIns="91425" tIns="91425">
            <a:noAutofit/>
          </a:bodyPr>
          <a:lstStyle/>
          <a:p>
            <a:pPr lvl="0">
              <a:spcBef>
                <a:spcPts val="0"/>
              </a:spcBef>
              <a:buNone/>
            </a:pPr>
            <a:r>
              <a:t/>
            </a:r>
            <a:endParaRPr/>
          </a:p>
        </p:txBody>
      </p:sp>
      <p:sp>
        <p:nvSpPr>
          <p:cNvPr id="37" name="Shape 37"/>
          <p:cNvSpPr txBox="1"/>
          <p:nvPr>
            <p:ph type="title"/>
          </p:nvPr>
        </p:nvSpPr>
        <p:spPr>
          <a:xfrm>
            <a:off x="265500" y="1233175"/>
            <a:ext cx="4045200" cy="1482300"/>
          </a:xfrm>
          <a:prstGeom prst="rect">
            <a:avLst/>
          </a:prstGeom>
        </p:spPr>
        <p:txBody>
          <a:bodyPr anchorCtr="0" anchor="b" bIns="91425" lIns="91425" rIns="91425"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38" name="Shape 38"/>
          <p:cNvSpPr txBox="1"/>
          <p:nvPr>
            <p:ph idx="1" type="subTitle"/>
          </p:nvPr>
        </p:nvSpPr>
        <p:spPr>
          <a:xfrm>
            <a:off x="265500" y="2803075"/>
            <a:ext cx="4045200" cy="12351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39" name="Shape 39"/>
          <p:cNvSpPr txBox="1"/>
          <p:nvPr>
            <p:ph idx="2" type="body"/>
          </p:nvPr>
        </p:nvSpPr>
        <p:spPr>
          <a:xfrm>
            <a:off x="4939500" y="724075"/>
            <a:ext cx="3837000" cy="3695100"/>
          </a:xfrm>
          <a:prstGeom prst="rect">
            <a:avLst/>
          </a:prstGeom>
        </p:spPr>
        <p:txBody>
          <a:bodyPr anchorCtr="0" anchor="ctr"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0" name="Shape 40"/>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41" name="Shape 41"/>
        <p:cNvGrpSpPr/>
        <p:nvPr/>
      </p:nvGrpSpPr>
      <p:grpSpPr>
        <a:xfrm>
          <a:off x="0" y="0"/>
          <a:ext cx="0" cy="0"/>
          <a:chOff x="0" y="0"/>
          <a:chExt cx="0" cy="0"/>
        </a:xfrm>
      </p:grpSpPr>
      <p:sp>
        <p:nvSpPr>
          <p:cNvPr id="42" name="Shape 42"/>
          <p:cNvSpPr txBox="1"/>
          <p:nvPr>
            <p:ph idx="1" type="body"/>
          </p:nvPr>
        </p:nvSpPr>
        <p:spPr>
          <a:xfrm>
            <a:off x="311700" y="4230575"/>
            <a:ext cx="5998800" cy="605100"/>
          </a:xfrm>
          <a:prstGeom prst="rect">
            <a:avLst/>
          </a:prstGeom>
        </p:spPr>
        <p:txBody>
          <a:bodyPr anchorCtr="0" anchor="ctr" bIns="91425" lIns="91425" rIns="91425" tIns="91425"/>
          <a:lstStyle>
            <a:lvl1pPr lvl="0">
              <a:lnSpc>
                <a:spcPct val="100000"/>
              </a:lnSpc>
              <a:spcBef>
                <a:spcPts val="0"/>
              </a:spcBef>
              <a:spcAft>
                <a:spcPts val="0"/>
              </a:spcAft>
              <a:buNone/>
              <a:defRPr/>
            </a:lvl1pPr>
          </a:lstStyle>
          <a:p/>
        </p:txBody>
      </p:sp>
      <p:sp>
        <p:nvSpPr>
          <p:cNvPr id="43" name="Shape 43"/>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ig number">
    <p:spTree>
      <p:nvGrpSpPr>
        <p:cNvPr id="44" name="Shape 44"/>
        <p:cNvGrpSpPr/>
        <p:nvPr/>
      </p:nvGrpSpPr>
      <p:grpSpPr>
        <a:xfrm>
          <a:off x="0" y="0"/>
          <a:ext cx="0" cy="0"/>
          <a:chOff x="0" y="0"/>
          <a:chExt cx="0" cy="0"/>
        </a:xfrm>
      </p:grpSpPr>
      <p:sp>
        <p:nvSpPr>
          <p:cNvPr id="45" name="Shape 45"/>
          <p:cNvSpPr txBox="1"/>
          <p:nvPr>
            <p:ph type="title"/>
          </p:nvPr>
        </p:nvSpPr>
        <p:spPr>
          <a:xfrm>
            <a:off x="311700" y="1106125"/>
            <a:ext cx="8520600" cy="1963500"/>
          </a:xfrm>
          <a:prstGeom prst="rect">
            <a:avLst/>
          </a:prstGeom>
        </p:spPr>
        <p:txBody>
          <a:bodyPr anchorCtr="0" anchor="b" bIns="91425" lIns="91425" rIns="91425" tIns="91425"/>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p:txBody>
      </p:sp>
      <p:sp>
        <p:nvSpPr>
          <p:cNvPr id="46" name="Shape 46"/>
          <p:cNvSpPr txBox="1"/>
          <p:nvPr>
            <p:ph idx="1" type="body"/>
          </p:nvPr>
        </p:nvSpPr>
        <p:spPr>
          <a:xfrm>
            <a:off x="311700" y="3152225"/>
            <a:ext cx="8520600" cy="1300800"/>
          </a:xfrm>
          <a:prstGeom prst="rect">
            <a:avLst/>
          </a:prstGeom>
        </p:spPr>
        <p:txBody>
          <a:bodyPr anchorCtr="0" anchor="t" bIns="91425" lIns="91425" rIns="91425"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47" name="Shape 47"/>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48" name="Shape 48"/>
        <p:cNvGrpSpPr/>
        <p:nvPr/>
      </p:nvGrpSpPr>
      <p:grpSpPr>
        <a:xfrm>
          <a:off x="0" y="0"/>
          <a:ext cx="0" cy="0"/>
          <a:chOff x="0" y="0"/>
          <a:chExt cx="0" cy="0"/>
        </a:xfrm>
      </p:grpSpPr>
      <p:sp>
        <p:nvSpPr>
          <p:cNvPr id="49" name="Shape 49"/>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GB"/>
              <a:t>‹#›</a:t>
            </a:fl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Kitman Labs">
    <p:spTree>
      <p:nvGrpSpPr>
        <p:cNvPr id="54" name="Shape 54"/>
        <p:cNvGrpSpPr/>
        <p:nvPr/>
      </p:nvGrpSpPr>
      <p:grpSpPr>
        <a:xfrm>
          <a:off x="0" y="0"/>
          <a:ext cx="0" cy="0"/>
          <a:chOff x="0" y="0"/>
          <a:chExt cx="0" cy="0"/>
        </a:xfrm>
      </p:grpSpPr>
      <p:sp>
        <p:nvSpPr>
          <p:cNvPr id="55" name="Shape 55"/>
          <p:cNvSpPr txBox="1"/>
          <p:nvPr>
            <p:ph type="ctrTitle"/>
          </p:nvPr>
        </p:nvSpPr>
        <p:spPr>
          <a:xfrm>
            <a:off x="311708" y="744574"/>
            <a:ext cx="8520600" cy="2052600"/>
          </a:xfrm>
          <a:prstGeom prst="rect">
            <a:avLst/>
          </a:prstGeom>
        </p:spPr>
        <p:txBody>
          <a:bodyPr anchorCtr="0" anchor="b" bIns="91425" lIns="91425" rIns="91425" tIns="91425"/>
          <a:lstStyle>
            <a:lvl1pPr lvl="0" rtl="0" algn="ctr">
              <a:spcBef>
                <a:spcPts val="0"/>
              </a:spcBef>
              <a:buClr>
                <a:srgbClr val="FFFFFF"/>
              </a:buClr>
              <a:buSzPct val="100000"/>
              <a:buFont typeface="Cabin"/>
              <a:defRPr sz="5200">
                <a:solidFill>
                  <a:srgbClr val="FFFFFF"/>
                </a:solidFill>
                <a:latin typeface="Cabin"/>
                <a:ea typeface="Cabin"/>
                <a:cs typeface="Cabin"/>
                <a:sym typeface="Cabin"/>
              </a:defRPr>
            </a:lvl1pPr>
            <a:lvl2pPr lvl="1" rtl="0" algn="ctr">
              <a:spcBef>
                <a:spcPts val="0"/>
              </a:spcBef>
              <a:buSzPct val="100000"/>
              <a:defRPr sz="5200"/>
            </a:lvl2pPr>
            <a:lvl3pPr lvl="2" rtl="0" algn="ctr">
              <a:spcBef>
                <a:spcPts val="0"/>
              </a:spcBef>
              <a:buSzPct val="100000"/>
              <a:defRPr sz="5200"/>
            </a:lvl3pPr>
            <a:lvl4pPr lvl="3" rtl="0" algn="ctr">
              <a:spcBef>
                <a:spcPts val="0"/>
              </a:spcBef>
              <a:buSzPct val="100000"/>
              <a:defRPr sz="5200"/>
            </a:lvl4pPr>
            <a:lvl5pPr lvl="4" rtl="0" algn="ctr">
              <a:spcBef>
                <a:spcPts val="0"/>
              </a:spcBef>
              <a:buSzPct val="100000"/>
              <a:defRPr sz="5200"/>
            </a:lvl5pPr>
            <a:lvl6pPr lvl="5" rtl="0" algn="ctr">
              <a:spcBef>
                <a:spcPts val="0"/>
              </a:spcBef>
              <a:buSzPct val="100000"/>
              <a:defRPr sz="5200"/>
            </a:lvl6pPr>
            <a:lvl7pPr lvl="6" rtl="0" algn="ctr">
              <a:spcBef>
                <a:spcPts val="0"/>
              </a:spcBef>
              <a:buSzPct val="100000"/>
              <a:defRPr sz="5200"/>
            </a:lvl7pPr>
            <a:lvl8pPr lvl="7" rtl="0" algn="ctr">
              <a:spcBef>
                <a:spcPts val="0"/>
              </a:spcBef>
              <a:buSzPct val="100000"/>
              <a:defRPr sz="5200"/>
            </a:lvl8pPr>
            <a:lvl9pPr lvl="8" rtl="0" algn="ctr">
              <a:spcBef>
                <a:spcPts val="0"/>
              </a:spcBef>
              <a:buSzPct val="100000"/>
              <a:defRPr sz="5200"/>
            </a:lvl9pPr>
          </a:lstStyle>
          <a:p/>
        </p:txBody>
      </p:sp>
      <p:sp>
        <p:nvSpPr>
          <p:cNvPr id="56" name="Shape 56"/>
          <p:cNvSpPr txBox="1"/>
          <p:nvPr>
            <p:ph idx="1" type="subTitle"/>
          </p:nvPr>
        </p:nvSpPr>
        <p:spPr>
          <a:xfrm>
            <a:off x="311700" y="2834125"/>
            <a:ext cx="8520600" cy="792599"/>
          </a:xfrm>
          <a:prstGeom prst="rect">
            <a:avLst/>
          </a:prstGeom>
        </p:spPr>
        <p:txBody>
          <a:bodyPr anchorCtr="0" anchor="t" bIns="91425" lIns="91425" rIns="91425" tIns="91425"/>
          <a:lstStyle>
            <a:lvl1pPr lvl="0" rtl="0" algn="ctr">
              <a:lnSpc>
                <a:spcPct val="100000"/>
              </a:lnSpc>
              <a:spcBef>
                <a:spcPts val="0"/>
              </a:spcBef>
              <a:spcAft>
                <a:spcPts val="0"/>
              </a:spcAft>
              <a:buSzPct val="100000"/>
              <a:buFont typeface="Cabin"/>
              <a:buNone/>
              <a:defRPr sz="2800">
                <a:latin typeface="Cabin"/>
                <a:ea typeface="Cabin"/>
                <a:cs typeface="Cabin"/>
                <a:sym typeface="Cabin"/>
              </a:defRPr>
            </a:lvl1pPr>
            <a:lvl2pPr lvl="1" rtl="0" algn="ctr">
              <a:lnSpc>
                <a:spcPct val="100000"/>
              </a:lnSpc>
              <a:spcBef>
                <a:spcPts val="0"/>
              </a:spcBef>
              <a:spcAft>
                <a:spcPts val="0"/>
              </a:spcAft>
              <a:buSzPct val="100000"/>
              <a:buNone/>
              <a:defRPr sz="2800"/>
            </a:lvl2pPr>
            <a:lvl3pPr lvl="2" rtl="0" algn="ctr">
              <a:lnSpc>
                <a:spcPct val="100000"/>
              </a:lnSpc>
              <a:spcBef>
                <a:spcPts val="0"/>
              </a:spcBef>
              <a:spcAft>
                <a:spcPts val="0"/>
              </a:spcAft>
              <a:buSzPct val="100000"/>
              <a:buNone/>
              <a:defRPr sz="2800"/>
            </a:lvl3pPr>
            <a:lvl4pPr lvl="3" rtl="0" algn="ctr">
              <a:lnSpc>
                <a:spcPct val="100000"/>
              </a:lnSpc>
              <a:spcBef>
                <a:spcPts val="0"/>
              </a:spcBef>
              <a:spcAft>
                <a:spcPts val="0"/>
              </a:spcAft>
              <a:buSzPct val="100000"/>
              <a:buNone/>
              <a:defRPr sz="2800"/>
            </a:lvl4pPr>
            <a:lvl5pPr lvl="4" rtl="0" algn="ctr">
              <a:lnSpc>
                <a:spcPct val="100000"/>
              </a:lnSpc>
              <a:spcBef>
                <a:spcPts val="0"/>
              </a:spcBef>
              <a:spcAft>
                <a:spcPts val="0"/>
              </a:spcAft>
              <a:buSzPct val="100000"/>
              <a:buNone/>
              <a:defRPr sz="2800"/>
            </a:lvl5pPr>
            <a:lvl6pPr lvl="5" rtl="0" algn="ctr">
              <a:lnSpc>
                <a:spcPct val="100000"/>
              </a:lnSpc>
              <a:spcBef>
                <a:spcPts val="0"/>
              </a:spcBef>
              <a:spcAft>
                <a:spcPts val="0"/>
              </a:spcAft>
              <a:buSzPct val="100000"/>
              <a:buNone/>
              <a:defRPr sz="2800"/>
            </a:lvl6pPr>
            <a:lvl7pPr lvl="6" rtl="0" algn="ctr">
              <a:lnSpc>
                <a:spcPct val="100000"/>
              </a:lnSpc>
              <a:spcBef>
                <a:spcPts val="0"/>
              </a:spcBef>
              <a:spcAft>
                <a:spcPts val="0"/>
              </a:spcAft>
              <a:buSzPct val="100000"/>
              <a:buNone/>
              <a:defRPr sz="2800"/>
            </a:lvl7pPr>
            <a:lvl8pPr lvl="7" rtl="0" algn="ctr">
              <a:lnSpc>
                <a:spcPct val="100000"/>
              </a:lnSpc>
              <a:spcBef>
                <a:spcPts val="0"/>
              </a:spcBef>
              <a:spcAft>
                <a:spcPts val="0"/>
              </a:spcAft>
              <a:buSzPct val="100000"/>
              <a:buNone/>
              <a:defRPr sz="2800"/>
            </a:lvl8pPr>
            <a:lvl9pPr lvl="8" rtl="0" algn="ctr">
              <a:lnSpc>
                <a:spcPct val="100000"/>
              </a:lnSpc>
              <a:spcBef>
                <a:spcPts val="0"/>
              </a:spcBef>
              <a:spcAft>
                <a:spcPts val="0"/>
              </a:spcAft>
              <a:buSzPct val="100000"/>
              <a:buNone/>
              <a:defRPr sz="2800"/>
            </a:lvl9pPr>
          </a:lstStyle>
          <a:p/>
        </p:txBody>
      </p:sp>
      <p:sp>
        <p:nvSpPr>
          <p:cNvPr id="57" name="Shape 57"/>
          <p:cNvSpPr txBox="1"/>
          <p:nvPr>
            <p:ph idx="12" type="sldNum"/>
          </p:nvPr>
        </p:nvSpPr>
        <p:spPr>
          <a:xfrm>
            <a:off x="7212151" y="5266215"/>
            <a:ext cx="981300" cy="5727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58" name="Shape 58"/>
        <p:cNvGrpSpPr/>
        <p:nvPr/>
      </p:nvGrpSpPr>
      <p:grpSpPr>
        <a:xfrm>
          <a:off x="0" y="0"/>
          <a:ext cx="0" cy="0"/>
          <a:chOff x="0" y="0"/>
          <a:chExt cx="0" cy="0"/>
        </a:xfrm>
      </p:grpSpPr>
      <p:sp>
        <p:nvSpPr>
          <p:cNvPr id="59" name="Shape 59"/>
          <p:cNvSpPr txBox="1"/>
          <p:nvPr>
            <p:ph type="title"/>
          </p:nvPr>
        </p:nvSpPr>
        <p:spPr>
          <a:xfrm>
            <a:off x="311700" y="2150849"/>
            <a:ext cx="8520600" cy="841800"/>
          </a:xfrm>
          <a:prstGeom prst="rect">
            <a:avLst/>
          </a:prstGeom>
        </p:spPr>
        <p:txBody>
          <a:bodyPr anchorCtr="0" anchor="ctr" bIns="91425" lIns="91425" rIns="91425" tIns="91425"/>
          <a:lstStyle>
            <a:lvl1pPr lvl="0" rtl="0" algn="ctr">
              <a:spcBef>
                <a:spcPts val="0"/>
              </a:spcBef>
              <a:buClr>
                <a:srgbClr val="FFFFFF"/>
              </a:buClr>
              <a:buSzPct val="100000"/>
              <a:buFont typeface="Cabin"/>
              <a:defRPr sz="3600">
                <a:solidFill>
                  <a:srgbClr val="FFFFFF"/>
                </a:solidFill>
                <a:latin typeface="Cabin"/>
                <a:ea typeface="Cabin"/>
                <a:cs typeface="Cabin"/>
                <a:sym typeface="Cabin"/>
              </a:defRPr>
            </a:lvl1pPr>
            <a:lvl2pPr lvl="1" rtl="0" algn="ctr">
              <a:spcBef>
                <a:spcPts val="0"/>
              </a:spcBef>
              <a:buSzPct val="100000"/>
              <a:defRPr sz="3600"/>
            </a:lvl2pPr>
            <a:lvl3pPr lvl="2" rtl="0" algn="ctr">
              <a:spcBef>
                <a:spcPts val="0"/>
              </a:spcBef>
              <a:buSzPct val="100000"/>
              <a:defRPr sz="3600"/>
            </a:lvl3pPr>
            <a:lvl4pPr lvl="3" rtl="0" algn="ctr">
              <a:spcBef>
                <a:spcPts val="0"/>
              </a:spcBef>
              <a:buSzPct val="100000"/>
              <a:defRPr sz="3600"/>
            </a:lvl4pPr>
            <a:lvl5pPr lvl="4" rtl="0" algn="ctr">
              <a:spcBef>
                <a:spcPts val="0"/>
              </a:spcBef>
              <a:buSzPct val="100000"/>
              <a:defRPr sz="3600"/>
            </a:lvl5pPr>
            <a:lvl6pPr lvl="5" rtl="0" algn="ctr">
              <a:spcBef>
                <a:spcPts val="0"/>
              </a:spcBef>
              <a:buSzPct val="100000"/>
              <a:defRPr sz="3600"/>
            </a:lvl6pPr>
            <a:lvl7pPr lvl="6" rtl="0" algn="ctr">
              <a:spcBef>
                <a:spcPts val="0"/>
              </a:spcBef>
              <a:buSzPct val="100000"/>
              <a:defRPr sz="3600"/>
            </a:lvl7pPr>
            <a:lvl8pPr lvl="7" rtl="0" algn="ctr">
              <a:spcBef>
                <a:spcPts val="0"/>
              </a:spcBef>
              <a:buSzPct val="100000"/>
              <a:defRPr sz="3600"/>
            </a:lvl8pPr>
            <a:lvl9pPr lvl="8" rtl="0" algn="ctr">
              <a:spcBef>
                <a:spcPts val="0"/>
              </a:spcBef>
              <a:buSzPct val="100000"/>
              <a:defRPr sz="3600"/>
            </a:lvl9pPr>
          </a:lstStyle>
          <a:p/>
        </p:txBody>
      </p:sp>
      <p:sp>
        <p:nvSpPr>
          <p:cNvPr id="60" name="Shape 60"/>
          <p:cNvSpPr txBox="1"/>
          <p:nvPr>
            <p:ph idx="12" type="sldNum"/>
          </p:nvPr>
        </p:nvSpPr>
        <p:spPr>
          <a:xfrm>
            <a:off x="7212151" y="5266215"/>
            <a:ext cx="981300" cy="5727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61" name="Shape 61"/>
        <p:cNvGrpSpPr/>
        <p:nvPr/>
      </p:nvGrpSpPr>
      <p:grpSpPr>
        <a:xfrm>
          <a:off x="0" y="0"/>
          <a:ext cx="0" cy="0"/>
          <a:chOff x="0" y="0"/>
          <a:chExt cx="0" cy="0"/>
        </a:xfrm>
      </p:grpSpPr>
      <p:sp>
        <p:nvSpPr>
          <p:cNvPr id="62" name="Shape 62"/>
          <p:cNvSpPr txBox="1"/>
          <p:nvPr>
            <p:ph type="title"/>
          </p:nvPr>
        </p:nvSpPr>
        <p:spPr>
          <a:xfrm>
            <a:off x="311700" y="445025"/>
            <a:ext cx="8520600" cy="572700"/>
          </a:xfrm>
          <a:prstGeom prst="rect">
            <a:avLst/>
          </a:prstGeom>
        </p:spPr>
        <p:txBody>
          <a:bodyPr anchorCtr="0" anchor="t" bIns="91425" lIns="91425" rIns="91425" tIns="91425"/>
          <a:lstStyle>
            <a:lvl1pPr lvl="0" rtl="0">
              <a:spcBef>
                <a:spcPts val="0"/>
              </a:spcBef>
              <a:buClr>
                <a:srgbClr val="FFFFFF"/>
              </a:buClr>
              <a:buFont typeface="Cabin"/>
              <a:defRPr>
                <a:solidFill>
                  <a:srgbClr val="FFFFFF"/>
                </a:solidFill>
                <a:latin typeface="Cabin"/>
                <a:ea typeface="Cabin"/>
                <a:cs typeface="Cabin"/>
                <a:sym typeface="Cabin"/>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63" name="Shape 63"/>
          <p:cNvSpPr txBox="1"/>
          <p:nvPr>
            <p:ph idx="1" type="body"/>
          </p:nvPr>
        </p:nvSpPr>
        <p:spPr>
          <a:xfrm>
            <a:off x="311700" y="1152475"/>
            <a:ext cx="8520600" cy="3416400"/>
          </a:xfrm>
          <a:prstGeom prst="rect">
            <a:avLst/>
          </a:prstGeom>
        </p:spPr>
        <p:txBody>
          <a:bodyPr anchorCtr="0" anchor="t" bIns="91425" lIns="91425" rIns="91425" tIns="91425"/>
          <a:lstStyle>
            <a:lvl1pPr lvl="0" rtl="0">
              <a:spcBef>
                <a:spcPts val="0"/>
              </a:spcBef>
              <a:buClr>
                <a:srgbClr val="FFFFFF"/>
              </a:buClr>
              <a:buFont typeface="Cabin"/>
              <a:defRPr>
                <a:solidFill>
                  <a:srgbClr val="FFFFFF"/>
                </a:solidFill>
                <a:latin typeface="Cabin"/>
                <a:ea typeface="Cabin"/>
                <a:cs typeface="Cabin"/>
                <a:sym typeface="Cabin"/>
              </a:defRPr>
            </a:lvl1pPr>
            <a:lvl2pPr lvl="1" rtl="0">
              <a:spcBef>
                <a:spcPts val="0"/>
              </a:spcBef>
              <a:buClr>
                <a:srgbClr val="FFFFFF"/>
              </a:buClr>
              <a:buFont typeface="Cabin"/>
              <a:defRPr>
                <a:solidFill>
                  <a:srgbClr val="FFFFFF"/>
                </a:solidFill>
                <a:latin typeface="Cabin"/>
                <a:ea typeface="Cabin"/>
                <a:cs typeface="Cabin"/>
                <a:sym typeface="Cabin"/>
              </a:defRPr>
            </a:lvl2pPr>
            <a:lvl3pPr lvl="2" rtl="0">
              <a:spcBef>
                <a:spcPts val="0"/>
              </a:spcBef>
              <a:buClr>
                <a:srgbClr val="FFFFFF"/>
              </a:buClr>
              <a:buFont typeface="Cabin"/>
              <a:defRPr>
                <a:solidFill>
                  <a:srgbClr val="FFFFFF"/>
                </a:solidFill>
                <a:latin typeface="Cabin"/>
                <a:ea typeface="Cabin"/>
                <a:cs typeface="Cabin"/>
                <a:sym typeface="Cabin"/>
              </a:defRPr>
            </a:lvl3pPr>
            <a:lvl4pPr lvl="3" rtl="0">
              <a:spcBef>
                <a:spcPts val="0"/>
              </a:spcBef>
              <a:buClr>
                <a:srgbClr val="FFFFFF"/>
              </a:buClr>
              <a:buFont typeface="Cabin"/>
              <a:defRPr>
                <a:solidFill>
                  <a:srgbClr val="FFFFFF"/>
                </a:solidFill>
                <a:latin typeface="Cabin"/>
                <a:ea typeface="Cabin"/>
                <a:cs typeface="Cabin"/>
                <a:sym typeface="Cabin"/>
              </a:defRPr>
            </a:lvl4pPr>
            <a:lvl5pPr lvl="4" rtl="0">
              <a:spcBef>
                <a:spcPts val="0"/>
              </a:spcBef>
              <a:buClr>
                <a:srgbClr val="FFFFFF"/>
              </a:buClr>
              <a:buFont typeface="Cabin"/>
              <a:defRPr>
                <a:solidFill>
                  <a:srgbClr val="FFFFFF"/>
                </a:solidFill>
                <a:latin typeface="Cabin"/>
                <a:ea typeface="Cabin"/>
                <a:cs typeface="Cabin"/>
                <a:sym typeface="Cabin"/>
              </a:defRPr>
            </a:lvl5pPr>
            <a:lvl6pPr lvl="5" rtl="0">
              <a:spcBef>
                <a:spcPts val="0"/>
              </a:spcBef>
              <a:buClr>
                <a:srgbClr val="FFFFFF"/>
              </a:buClr>
              <a:buFont typeface="Cabin"/>
              <a:defRPr>
                <a:solidFill>
                  <a:srgbClr val="FFFFFF"/>
                </a:solidFill>
                <a:latin typeface="Cabin"/>
                <a:ea typeface="Cabin"/>
                <a:cs typeface="Cabin"/>
                <a:sym typeface="Cabin"/>
              </a:defRPr>
            </a:lvl6pPr>
            <a:lvl7pPr lvl="6" rtl="0">
              <a:spcBef>
                <a:spcPts val="0"/>
              </a:spcBef>
              <a:buClr>
                <a:srgbClr val="FFFFFF"/>
              </a:buClr>
              <a:buFont typeface="Cabin"/>
              <a:defRPr>
                <a:solidFill>
                  <a:srgbClr val="FFFFFF"/>
                </a:solidFill>
                <a:latin typeface="Cabin"/>
                <a:ea typeface="Cabin"/>
                <a:cs typeface="Cabin"/>
                <a:sym typeface="Cabin"/>
              </a:defRPr>
            </a:lvl7pPr>
            <a:lvl8pPr lvl="7" rtl="0">
              <a:spcBef>
                <a:spcPts val="0"/>
              </a:spcBef>
              <a:buClr>
                <a:srgbClr val="FFFFFF"/>
              </a:buClr>
              <a:buFont typeface="Cabin"/>
              <a:defRPr>
                <a:solidFill>
                  <a:srgbClr val="FFFFFF"/>
                </a:solidFill>
                <a:latin typeface="Cabin"/>
                <a:ea typeface="Cabin"/>
                <a:cs typeface="Cabin"/>
                <a:sym typeface="Cabin"/>
              </a:defRPr>
            </a:lvl8pPr>
            <a:lvl9pPr lvl="8" rtl="0">
              <a:spcBef>
                <a:spcPts val="0"/>
              </a:spcBef>
              <a:buClr>
                <a:srgbClr val="FFFFFF"/>
              </a:buClr>
              <a:buFont typeface="Cabin"/>
              <a:defRPr>
                <a:solidFill>
                  <a:srgbClr val="FFFFFF"/>
                </a:solidFill>
                <a:latin typeface="Cabin"/>
                <a:ea typeface="Cabin"/>
                <a:cs typeface="Cabin"/>
                <a:sym typeface="Cabin"/>
              </a:defRPr>
            </a:lvl9pPr>
          </a:lstStyle>
          <a:p/>
        </p:txBody>
      </p:sp>
      <p:sp>
        <p:nvSpPr>
          <p:cNvPr id="64" name="Shape 64"/>
          <p:cNvSpPr txBox="1"/>
          <p:nvPr>
            <p:ph idx="12" type="sldNum"/>
          </p:nvPr>
        </p:nvSpPr>
        <p:spPr>
          <a:xfrm>
            <a:off x="7212151" y="5266215"/>
            <a:ext cx="981300" cy="5727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65" name="Shape 65"/>
        <p:cNvGrpSpPr/>
        <p:nvPr/>
      </p:nvGrpSpPr>
      <p:grpSpPr>
        <a:xfrm>
          <a:off x="0" y="0"/>
          <a:ext cx="0" cy="0"/>
          <a:chOff x="0" y="0"/>
          <a:chExt cx="0" cy="0"/>
        </a:xfrm>
      </p:grpSpPr>
      <p:sp>
        <p:nvSpPr>
          <p:cNvPr id="66" name="Shape 66"/>
          <p:cNvSpPr txBox="1"/>
          <p:nvPr>
            <p:ph type="title"/>
          </p:nvPr>
        </p:nvSpPr>
        <p:spPr>
          <a:xfrm>
            <a:off x="311700" y="445025"/>
            <a:ext cx="8520600" cy="572700"/>
          </a:xfrm>
          <a:prstGeom prst="rect">
            <a:avLst/>
          </a:prstGeom>
        </p:spPr>
        <p:txBody>
          <a:bodyPr anchorCtr="0" anchor="t" bIns="91425" lIns="91425" rIns="91425" tIns="91425"/>
          <a:lstStyle>
            <a:lvl1pPr lvl="0" rtl="0">
              <a:spcBef>
                <a:spcPts val="0"/>
              </a:spcBef>
              <a:buFont typeface="Cabin"/>
              <a:defRPr>
                <a:latin typeface="Cabin"/>
                <a:ea typeface="Cabin"/>
                <a:cs typeface="Cabin"/>
                <a:sym typeface="Cabin"/>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67" name="Shape 67"/>
          <p:cNvSpPr txBox="1"/>
          <p:nvPr>
            <p:ph idx="1" type="body"/>
          </p:nvPr>
        </p:nvSpPr>
        <p:spPr>
          <a:xfrm>
            <a:off x="311700" y="1152475"/>
            <a:ext cx="3999900" cy="3416400"/>
          </a:xfrm>
          <a:prstGeom prst="rect">
            <a:avLst/>
          </a:prstGeom>
        </p:spPr>
        <p:txBody>
          <a:bodyPr anchorCtr="0" anchor="t" bIns="91425" lIns="91425" rIns="91425" tIns="91425"/>
          <a:lstStyle>
            <a:lvl1pPr lvl="0" rtl="0">
              <a:spcBef>
                <a:spcPts val="0"/>
              </a:spcBef>
              <a:buClr>
                <a:srgbClr val="FFFFFF"/>
              </a:buClr>
              <a:buSzPct val="100000"/>
              <a:buFont typeface="Cabin"/>
              <a:defRPr sz="1400">
                <a:solidFill>
                  <a:srgbClr val="FFFFFF"/>
                </a:solidFill>
                <a:latin typeface="Cabin"/>
                <a:ea typeface="Cabin"/>
                <a:cs typeface="Cabin"/>
                <a:sym typeface="Cabin"/>
              </a:defRPr>
            </a:lvl1pPr>
            <a:lvl2pPr lvl="1" rtl="0">
              <a:spcBef>
                <a:spcPts val="0"/>
              </a:spcBef>
              <a:buClr>
                <a:srgbClr val="FFFFFF"/>
              </a:buClr>
              <a:buSzPct val="100000"/>
              <a:buFont typeface="Cabin"/>
              <a:defRPr sz="1200">
                <a:solidFill>
                  <a:srgbClr val="FFFFFF"/>
                </a:solidFill>
                <a:latin typeface="Cabin"/>
                <a:ea typeface="Cabin"/>
                <a:cs typeface="Cabin"/>
                <a:sym typeface="Cabin"/>
              </a:defRPr>
            </a:lvl2pPr>
            <a:lvl3pPr lvl="2" rtl="0">
              <a:spcBef>
                <a:spcPts val="0"/>
              </a:spcBef>
              <a:buClr>
                <a:srgbClr val="FFFFFF"/>
              </a:buClr>
              <a:buSzPct val="100000"/>
              <a:buFont typeface="Cabin"/>
              <a:defRPr sz="1200">
                <a:solidFill>
                  <a:srgbClr val="FFFFFF"/>
                </a:solidFill>
                <a:latin typeface="Cabin"/>
                <a:ea typeface="Cabin"/>
                <a:cs typeface="Cabin"/>
                <a:sym typeface="Cabin"/>
              </a:defRPr>
            </a:lvl3pPr>
            <a:lvl4pPr lvl="3" rtl="0">
              <a:spcBef>
                <a:spcPts val="0"/>
              </a:spcBef>
              <a:buClr>
                <a:srgbClr val="FFFFFF"/>
              </a:buClr>
              <a:buSzPct val="100000"/>
              <a:buFont typeface="Cabin"/>
              <a:defRPr sz="1200">
                <a:solidFill>
                  <a:srgbClr val="FFFFFF"/>
                </a:solidFill>
                <a:latin typeface="Cabin"/>
                <a:ea typeface="Cabin"/>
                <a:cs typeface="Cabin"/>
                <a:sym typeface="Cabin"/>
              </a:defRPr>
            </a:lvl4pPr>
            <a:lvl5pPr lvl="4" rtl="0">
              <a:spcBef>
                <a:spcPts val="0"/>
              </a:spcBef>
              <a:buClr>
                <a:srgbClr val="FFFFFF"/>
              </a:buClr>
              <a:buSzPct val="100000"/>
              <a:buFont typeface="Cabin"/>
              <a:defRPr sz="1200">
                <a:solidFill>
                  <a:srgbClr val="FFFFFF"/>
                </a:solidFill>
                <a:latin typeface="Cabin"/>
                <a:ea typeface="Cabin"/>
                <a:cs typeface="Cabin"/>
                <a:sym typeface="Cabin"/>
              </a:defRPr>
            </a:lvl5pPr>
            <a:lvl6pPr lvl="5" rtl="0">
              <a:spcBef>
                <a:spcPts val="0"/>
              </a:spcBef>
              <a:buClr>
                <a:srgbClr val="FFFFFF"/>
              </a:buClr>
              <a:buSzPct val="100000"/>
              <a:buFont typeface="Cabin"/>
              <a:defRPr sz="1200">
                <a:solidFill>
                  <a:srgbClr val="FFFFFF"/>
                </a:solidFill>
                <a:latin typeface="Cabin"/>
                <a:ea typeface="Cabin"/>
                <a:cs typeface="Cabin"/>
                <a:sym typeface="Cabin"/>
              </a:defRPr>
            </a:lvl6pPr>
            <a:lvl7pPr lvl="6" rtl="0">
              <a:spcBef>
                <a:spcPts val="0"/>
              </a:spcBef>
              <a:buClr>
                <a:srgbClr val="FFFFFF"/>
              </a:buClr>
              <a:buSzPct val="100000"/>
              <a:buFont typeface="Cabin"/>
              <a:defRPr sz="1200">
                <a:solidFill>
                  <a:srgbClr val="FFFFFF"/>
                </a:solidFill>
                <a:latin typeface="Cabin"/>
                <a:ea typeface="Cabin"/>
                <a:cs typeface="Cabin"/>
                <a:sym typeface="Cabin"/>
              </a:defRPr>
            </a:lvl7pPr>
            <a:lvl8pPr lvl="7" rtl="0">
              <a:spcBef>
                <a:spcPts val="0"/>
              </a:spcBef>
              <a:buClr>
                <a:srgbClr val="FFFFFF"/>
              </a:buClr>
              <a:buSzPct val="100000"/>
              <a:buFont typeface="Cabin"/>
              <a:defRPr sz="1200">
                <a:solidFill>
                  <a:srgbClr val="FFFFFF"/>
                </a:solidFill>
                <a:latin typeface="Cabin"/>
                <a:ea typeface="Cabin"/>
                <a:cs typeface="Cabin"/>
                <a:sym typeface="Cabin"/>
              </a:defRPr>
            </a:lvl8pPr>
            <a:lvl9pPr lvl="8" rtl="0">
              <a:spcBef>
                <a:spcPts val="0"/>
              </a:spcBef>
              <a:buClr>
                <a:srgbClr val="FFFFFF"/>
              </a:buClr>
              <a:buSzPct val="100000"/>
              <a:buFont typeface="Cabin"/>
              <a:defRPr sz="1200">
                <a:solidFill>
                  <a:srgbClr val="FFFFFF"/>
                </a:solidFill>
                <a:latin typeface="Cabin"/>
                <a:ea typeface="Cabin"/>
                <a:cs typeface="Cabin"/>
                <a:sym typeface="Cabin"/>
              </a:defRPr>
            </a:lvl9pPr>
          </a:lstStyle>
          <a:p/>
        </p:txBody>
      </p:sp>
      <p:sp>
        <p:nvSpPr>
          <p:cNvPr id="68" name="Shape 68"/>
          <p:cNvSpPr txBox="1"/>
          <p:nvPr>
            <p:ph idx="2" type="body"/>
          </p:nvPr>
        </p:nvSpPr>
        <p:spPr>
          <a:xfrm>
            <a:off x="4832400" y="1152475"/>
            <a:ext cx="3999900" cy="3416400"/>
          </a:xfrm>
          <a:prstGeom prst="rect">
            <a:avLst/>
          </a:prstGeom>
        </p:spPr>
        <p:txBody>
          <a:bodyPr anchorCtr="0" anchor="t" bIns="91425" lIns="91425" rIns="91425" tIns="91425"/>
          <a:lstStyle>
            <a:lvl1pPr lvl="0" rtl="0">
              <a:spcBef>
                <a:spcPts val="0"/>
              </a:spcBef>
              <a:buClr>
                <a:srgbClr val="FFFFFF"/>
              </a:buClr>
              <a:buSzPct val="100000"/>
              <a:buFont typeface="Cabin"/>
              <a:defRPr sz="1400">
                <a:solidFill>
                  <a:srgbClr val="FFFFFF"/>
                </a:solidFill>
                <a:latin typeface="Cabin"/>
                <a:ea typeface="Cabin"/>
                <a:cs typeface="Cabin"/>
                <a:sym typeface="Cabin"/>
              </a:defRPr>
            </a:lvl1pPr>
            <a:lvl2pPr lvl="1" rtl="0">
              <a:spcBef>
                <a:spcPts val="0"/>
              </a:spcBef>
              <a:buClr>
                <a:srgbClr val="FFFFFF"/>
              </a:buClr>
              <a:buSzPct val="100000"/>
              <a:buFont typeface="Cabin"/>
              <a:defRPr sz="1200">
                <a:solidFill>
                  <a:srgbClr val="FFFFFF"/>
                </a:solidFill>
                <a:latin typeface="Cabin"/>
                <a:ea typeface="Cabin"/>
                <a:cs typeface="Cabin"/>
                <a:sym typeface="Cabin"/>
              </a:defRPr>
            </a:lvl2pPr>
            <a:lvl3pPr lvl="2" rtl="0">
              <a:spcBef>
                <a:spcPts val="0"/>
              </a:spcBef>
              <a:buClr>
                <a:srgbClr val="FFFFFF"/>
              </a:buClr>
              <a:buSzPct val="100000"/>
              <a:buFont typeface="Cabin"/>
              <a:defRPr sz="1200">
                <a:solidFill>
                  <a:srgbClr val="FFFFFF"/>
                </a:solidFill>
                <a:latin typeface="Cabin"/>
                <a:ea typeface="Cabin"/>
                <a:cs typeface="Cabin"/>
                <a:sym typeface="Cabin"/>
              </a:defRPr>
            </a:lvl3pPr>
            <a:lvl4pPr lvl="3" rtl="0">
              <a:spcBef>
                <a:spcPts val="0"/>
              </a:spcBef>
              <a:buClr>
                <a:srgbClr val="FFFFFF"/>
              </a:buClr>
              <a:buSzPct val="100000"/>
              <a:buFont typeface="Cabin"/>
              <a:defRPr sz="1200">
                <a:solidFill>
                  <a:srgbClr val="FFFFFF"/>
                </a:solidFill>
                <a:latin typeface="Cabin"/>
                <a:ea typeface="Cabin"/>
                <a:cs typeface="Cabin"/>
                <a:sym typeface="Cabin"/>
              </a:defRPr>
            </a:lvl4pPr>
            <a:lvl5pPr lvl="4" rtl="0">
              <a:spcBef>
                <a:spcPts val="0"/>
              </a:spcBef>
              <a:buClr>
                <a:srgbClr val="FFFFFF"/>
              </a:buClr>
              <a:buSzPct val="100000"/>
              <a:buFont typeface="Cabin"/>
              <a:defRPr sz="1200">
                <a:solidFill>
                  <a:srgbClr val="FFFFFF"/>
                </a:solidFill>
                <a:latin typeface="Cabin"/>
                <a:ea typeface="Cabin"/>
                <a:cs typeface="Cabin"/>
                <a:sym typeface="Cabin"/>
              </a:defRPr>
            </a:lvl5pPr>
            <a:lvl6pPr lvl="5" rtl="0">
              <a:spcBef>
                <a:spcPts val="0"/>
              </a:spcBef>
              <a:buClr>
                <a:srgbClr val="FFFFFF"/>
              </a:buClr>
              <a:buSzPct val="100000"/>
              <a:buFont typeface="Cabin"/>
              <a:defRPr sz="1200">
                <a:solidFill>
                  <a:srgbClr val="FFFFFF"/>
                </a:solidFill>
                <a:latin typeface="Cabin"/>
                <a:ea typeface="Cabin"/>
                <a:cs typeface="Cabin"/>
                <a:sym typeface="Cabin"/>
              </a:defRPr>
            </a:lvl6pPr>
            <a:lvl7pPr lvl="6" rtl="0">
              <a:spcBef>
                <a:spcPts val="0"/>
              </a:spcBef>
              <a:buClr>
                <a:srgbClr val="FFFFFF"/>
              </a:buClr>
              <a:buSzPct val="100000"/>
              <a:buFont typeface="Cabin"/>
              <a:defRPr sz="1200">
                <a:solidFill>
                  <a:srgbClr val="FFFFFF"/>
                </a:solidFill>
                <a:latin typeface="Cabin"/>
                <a:ea typeface="Cabin"/>
                <a:cs typeface="Cabin"/>
                <a:sym typeface="Cabin"/>
              </a:defRPr>
            </a:lvl7pPr>
            <a:lvl8pPr lvl="7" rtl="0">
              <a:spcBef>
                <a:spcPts val="0"/>
              </a:spcBef>
              <a:buClr>
                <a:srgbClr val="FFFFFF"/>
              </a:buClr>
              <a:buSzPct val="100000"/>
              <a:buFont typeface="Cabin"/>
              <a:defRPr sz="1200">
                <a:solidFill>
                  <a:srgbClr val="FFFFFF"/>
                </a:solidFill>
                <a:latin typeface="Cabin"/>
                <a:ea typeface="Cabin"/>
                <a:cs typeface="Cabin"/>
                <a:sym typeface="Cabin"/>
              </a:defRPr>
            </a:lvl8pPr>
            <a:lvl9pPr lvl="8" rtl="0">
              <a:spcBef>
                <a:spcPts val="0"/>
              </a:spcBef>
              <a:buClr>
                <a:srgbClr val="FFFFFF"/>
              </a:buClr>
              <a:buSzPct val="100000"/>
              <a:buFont typeface="Cabin"/>
              <a:defRPr sz="1200">
                <a:solidFill>
                  <a:srgbClr val="FFFFFF"/>
                </a:solidFill>
                <a:latin typeface="Cabin"/>
                <a:ea typeface="Cabin"/>
                <a:cs typeface="Cabin"/>
                <a:sym typeface="Cabin"/>
              </a:defRPr>
            </a:lvl9pPr>
          </a:lstStyle>
          <a:p/>
        </p:txBody>
      </p:sp>
      <p:sp>
        <p:nvSpPr>
          <p:cNvPr id="69" name="Shape 69"/>
          <p:cNvSpPr txBox="1"/>
          <p:nvPr>
            <p:ph idx="12" type="sldNum"/>
          </p:nvPr>
        </p:nvSpPr>
        <p:spPr>
          <a:xfrm>
            <a:off x="7212151" y="5266215"/>
            <a:ext cx="981300" cy="5727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70" name="Shape 70"/>
        <p:cNvGrpSpPr/>
        <p:nvPr/>
      </p:nvGrpSpPr>
      <p:grpSpPr>
        <a:xfrm>
          <a:off x="0" y="0"/>
          <a:ext cx="0" cy="0"/>
          <a:chOff x="0" y="0"/>
          <a:chExt cx="0" cy="0"/>
        </a:xfrm>
      </p:grpSpPr>
      <p:sp>
        <p:nvSpPr>
          <p:cNvPr id="71" name="Shape 71"/>
          <p:cNvSpPr txBox="1"/>
          <p:nvPr>
            <p:ph type="title"/>
          </p:nvPr>
        </p:nvSpPr>
        <p:spPr>
          <a:xfrm>
            <a:off x="311700" y="445025"/>
            <a:ext cx="8520600" cy="572700"/>
          </a:xfrm>
          <a:prstGeom prst="rect">
            <a:avLst/>
          </a:prstGeom>
        </p:spPr>
        <p:txBody>
          <a:bodyPr anchorCtr="0" anchor="t" bIns="91425" lIns="91425" rIns="91425" tIns="91425"/>
          <a:lstStyle>
            <a:lvl1pPr lvl="0" rtl="0">
              <a:spcBef>
                <a:spcPts val="0"/>
              </a:spcBef>
              <a:buClr>
                <a:srgbClr val="FFFFFF"/>
              </a:buClr>
              <a:buFont typeface="Cabin"/>
              <a:defRPr>
                <a:solidFill>
                  <a:srgbClr val="FFFFFF"/>
                </a:solidFill>
                <a:latin typeface="Cabin"/>
                <a:ea typeface="Cabin"/>
                <a:cs typeface="Cabin"/>
                <a:sym typeface="Cabin"/>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72" name="Shape 72"/>
          <p:cNvSpPr txBox="1"/>
          <p:nvPr>
            <p:ph idx="12" type="sldNum"/>
          </p:nvPr>
        </p:nvSpPr>
        <p:spPr>
          <a:xfrm>
            <a:off x="7212151" y="5266215"/>
            <a:ext cx="981300" cy="5727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One column text">
    <p:spTree>
      <p:nvGrpSpPr>
        <p:cNvPr id="73" name="Shape 73"/>
        <p:cNvGrpSpPr/>
        <p:nvPr/>
      </p:nvGrpSpPr>
      <p:grpSpPr>
        <a:xfrm>
          <a:off x="0" y="0"/>
          <a:ext cx="0" cy="0"/>
          <a:chOff x="0" y="0"/>
          <a:chExt cx="0" cy="0"/>
        </a:xfrm>
      </p:grpSpPr>
      <p:sp>
        <p:nvSpPr>
          <p:cNvPr id="74" name="Shape 74"/>
          <p:cNvSpPr txBox="1"/>
          <p:nvPr>
            <p:ph type="title"/>
          </p:nvPr>
        </p:nvSpPr>
        <p:spPr>
          <a:xfrm>
            <a:off x="311700" y="555599"/>
            <a:ext cx="2808000" cy="755699"/>
          </a:xfrm>
          <a:prstGeom prst="rect">
            <a:avLst/>
          </a:prstGeom>
        </p:spPr>
        <p:txBody>
          <a:bodyPr anchorCtr="0" anchor="b" bIns="91425" lIns="91425" rIns="91425" tIns="91425"/>
          <a:lstStyle>
            <a:lvl1pPr lvl="0" rtl="0">
              <a:spcBef>
                <a:spcPts val="0"/>
              </a:spcBef>
              <a:buClr>
                <a:srgbClr val="FFFFFF"/>
              </a:buClr>
              <a:buSzPct val="100000"/>
              <a:buFont typeface="Cabin"/>
              <a:defRPr sz="2400">
                <a:solidFill>
                  <a:srgbClr val="FFFFFF"/>
                </a:solidFill>
                <a:latin typeface="Cabin"/>
                <a:ea typeface="Cabin"/>
                <a:cs typeface="Cabin"/>
                <a:sym typeface="Cabin"/>
              </a:defRPr>
            </a:lvl1pPr>
            <a:lvl2pPr lvl="1" rtl="0">
              <a:spcBef>
                <a:spcPts val="0"/>
              </a:spcBef>
              <a:buSzPct val="100000"/>
              <a:defRPr sz="2400"/>
            </a:lvl2pPr>
            <a:lvl3pPr lvl="2" rtl="0">
              <a:spcBef>
                <a:spcPts val="0"/>
              </a:spcBef>
              <a:buSzPct val="100000"/>
              <a:defRPr sz="2400"/>
            </a:lvl3pPr>
            <a:lvl4pPr lvl="3" rtl="0">
              <a:spcBef>
                <a:spcPts val="0"/>
              </a:spcBef>
              <a:buSzPct val="100000"/>
              <a:defRPr sz="2400"/>
            </a:lvl4pPr>
            <a:lvl5pPr lvl="4" rtl="0">
              <a:spcBef>
                <a:spcPts val="0"/>
              </a:spcBef>
              <a:buSzPct val="100000"/>
              <a:defRPr sz="2400"/>
            </a:lvl5pPr>
            <a:lvl6pPr lvl="5" rtl="0">
              <a:spcBef>
                <a:spcPts val="0"/>
              </a:spcBef>
              <a:buSzPct val="100000"/>
              <a:defRPr sz="2400"/>
            </a:lvl6pPr>
            <a:lvl7pPr lvl="6" rtl="0">
              <a:spcBef>
                <a:spcPts val="0"/>
              </a:spcBef>
              <a:buSzPct val="100000"/>
              <a:defRPr sz="2400"/>
            </a:lvl7pPr>
            <a:lvl8pPr lvl="7" rtl="0">
              <a:spcBef>
                <a:spcPts val="0"/>
              </a:spcBef>
              <a:buSzPct val="100000"/>
              <a:defRPr sz="2400"/>
            </a:lvl8pPr>
            <a:lvl9pPr lvl="8" rtl="0">
              <a:spcBef>
                <a:spcPts val="0"/>
              </a:spcBef>
              <a:buSzPct val="100000"/>
              <a:defRPr sz="2400"/>
            </a:lvl9pPr>
          </a:lstStyle>
          <a:p/>
        </p:txBody>
      </p:sp>
      <p:sp>
        <p:nvSpPr>
          <p:cNvPr id="75" name="Shape 75"/>
          <p:cNvSpPr txBox="1"/>
          <p:nvPr>
            <p:ph idx="1" type="body"/>
          </p:nvPr>
        </p:nvSpPr>
        <p:spPr>
          <a:xfrm>
            <a:off x="311700" y="1389600"/>
            <a:ext cx="2808000" cy="3179400"/>
          </a:xfrm>
          <a:prstGeom prst="rect">
            <a:avLst/>
          </a:prstGeom>
        </p:spPr>
        <p:txBody>
          <a:bodyPr anchorCtr="0" anchor="t" bIns="91425" lIns="91425" rIns="91425" tIns="91425"/>
          <a:lstStyle>
            <a:lvl1pPr lvl="0" rtl="0">
              <a:spcBef>
                <a:spcPts val="0"/>
              </a:spcBef>
              <a:buClr>
                <a:srgbClr val="FFFFFF"/>
              </a:buClr>
              <a:buSzPct val="100000"/>
              <a:buFont typeface="Cabin"/>
              <a:defRPr sz="1200">
                <a:solidFill>
                  <a:srgbClr val="FFFFFF"/>
                </a:solidFill>
                <a:latin typeface="Cabin"/>
                <a:ea typeface="Cabin"/>
                <a:cs typeface="Cabin"/>
                <a:sym typeface="Cabin"/>
              </a:defRPr>
            </a:lvl1pPr>
            <a:lvl2pPr lvl="1" rtl="0">
              <a:spcBef>
                <a:spcPts val="0"/>
              </a:spcBef>
              <a:buClr>
                <a:srgbClr val="FFFFFF"/>
              </a:buClr>
              <a:buSzPct val="100000"/>
              <a:buFont typeface="Cabin"/>
              <a:defRPr sz="1200">
                <a:solidFill>
                  <a:srgbClr val="FFFFFF"/>
                </a:solidFill>
                <a:latin typeface="Cabin"/>
                <a:ea typeface="Cabin"/>
                <a:cs typeface="Cabin"/>
                <a:sym typeface="Cabin"/>
              </a:defRPr>
            </a:lvl2pPr>
            <a:lvl3pPr lvl="2" rtl="0">
              <a:spcBef>
                <a:spcPts val="0"/>
              </a:spcBef>
              <a:buClr>
                <a:srgbClr val="FFFFFF"/>
              </a:buClr>
              <a:buSzPct val="100000"/>
              <a:buFont typeface="Cabin"/>
              <a:defRPr sz="1200">
                <a:solidFill>
                  <a:srgbClr val="FFFFFF"/>
                </a:solidFill>
                <a:latin typeface="Cabin"/>
                <a:ea typeface="Cabin"/>
                <a:cs typeface="Cabin"/>
                <a:sym typeface="Cabin"/>
              </a:defRPr>
            </a:lvl3pPr>
            <a:lvl4pPr lvl="3" rtl="0">
              <a:spcBef>
                <a:spcPts val="0"/>
              </a:spcBef>
              <a:buClr>
                <a:srgbClr val="FFFFFF"/>
              </a:buClr>
              <a:buSzPct val="100000"/>
              <a:buFont typeface="Cabin"/>
              <a:defRPr sz="1200">
                <a:solidFill>
                  <a:srgbClr val="FFFFFF"/>
                </a:solidFill>
                <a:latin typeface="Cabin"/>
                <a:ea typeface="Cabin"/>
                <a:cs typeface="Cabin"/>
                <a:sym typeface="Cabin"/>
              </a:defRPr>
            </a:lvl4pPr>
            <a:lvl5pPr lvl="4" rtl="0">
              <a:spcBef>
                <a:spcPts val="0"/>
              </a:spcBef>
              <a:buClr>
                <a:srgbClr val="FFFFFF"/>
              </a:buClr>
              <a:buSzPct val="100000"/>
              <a:buFont typeface="Cabin"/>
              <a:defRPr sz="1200">
                <a:solidFill>
                  <a:srgbClr val="FFFFFF"/>
                </a:solidFill>
                <a:latin typeface="Cabin"/>
                <a:ea typeface="Cabin"/>
                <a:cs typeface="Cabin"/>
                <a:sym typeface="Cabin"/>
              </a:defRPr>
            </a:lvl5pPr>
            <a:lvl6pPr lvl="5" rtl="0">
              <a:spcBef>
                <a:spcPts val="0"/>
              </a:spcBef>
              <a:buClr>
                <a:srgbClr val="FFFFFF"/>
              </a:buClr>
              <a:buSzPct val="100000"/>
              <a:buFont typeface="Cabin"/>
              <a:defRPr sz="1200">
                <a:solidFill>
                  <a:srgbClr val="FFFFFF"/>
                </a:solidFill>
                <a:latin typeface="Cabin"/>
                <a:ea typeface="Cabin"/>
                <a:cs typeface="Cabin"/>
                <a:sym typeface="Cabin"/>
              </a:defRPr>
            </a:lvl6pPr>
            <a:lvl7pPr lvl="6" rtl="0">
              <a:spcBef>
                <a:spcPts val="0"/>
              </a:spcBef>
              <a:buClr>
                <a:srgbClr val="FFFFFF"/>
              </a:buClr>
              <a:buSzPct val="100000"/>
              <a:buFont typeface="Cabin"/>
              <a:defRPr sz="1200">
                <a:solidFill>
                  <a:srgbClr val="FFFFFF"/>
                </a:solidFill>
                <a:latin typeface="Cabin"/>
                <a:ea typeface="Cabin"/>
                <a:cs typeface="Cabin"/>
                <a:sym typeface="Cabin"/>
              </a:defRPr>
            </a:lvl7pPr>
            <a:lvl8pPr lvl="7" rtl="0">
              <a:spcBef>
                <a:spcPts val="0"/>
              </a:spcBef>
              <a:buClr>
                <a:srgbClr val="FFFFFF"/>
              </a:buClr>
              <a:buSzPct val="100000"/>
              <a:buFont typeface="Cabin"/>
              <a:defRPr sz="1200">
                <a:solidFill>
                  <a:srgbClr val="FFFFFF"/>
                </a:solidFill>
                <a:latin typeface="Cabin"/>
                <a:ea typeface="Cabin"/>
                <a:cs typeface="Cabin"/>
                <a:sym typeface="Cabin"/>
              </a:defRPr>
            </a:lvl8pPr>
            <a:lvl9pPr lvl="8" rtl="0">
              <a:spcBef>
                <a:spcPts val="0"/>
              </a:spcBef>
              <a:buClr>
                <a:srgbClr val="FFFFFF"/>
              </a:buClr>
              <a:buSzPct val="100000"/>
              <a:buFont typeface="Cabin"/>
              <a:defRPr sz="1200">
                <a:solidFill>
                  <a:srgbClr val="FFFFFF"/>
                </a:solidFill>
                <a:latin typeface="Cabin"/>
                <a:ea typeface="Cabin"/>
                <a:cs typeface="Cabin"/>
                <a:sym typeface="Cabin"/>
              </a:defRPr>
            </a:lvl9pPr>
          </a:lstStyle>
          <a:p/>
        </p:txBody>
      </p:sp>
      <p:sp>
        <p:nvSpPr>
          <p:cNvPr id="76" name="Shape 76"/>
          <p:cNvSpPr txBox="1"/>
          <p:nvPr>
            <p:ph idx="12" type="sldNum"/>
          </p:nvPr>
        </p:nvSpPr>
        <p:spPr>
          <a:xfrm>
            <a:off x="7212151" y="5266215"/>
            <a:ext cx="981300" cy="5727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Main point">
    <p:spTree>
      <p:nvGrpSpPr>
        <p:cNvPr id="77" name="Shape 77"/>
        <p:cNvGrpSpPr/>
        <p:nvPr/>
      </p:nvGrpSpPr>
      <p:grpSpPr>
        <a:xfrm>
          <a:off x="0" y="0"/>
          <a:ext cx="0" cy="0"/>
          <a:chOff x="0" y="0"/>
          <a:chExt cx="0" cy="0"/>
        </a:xfrm>
      </p:grpSpPr>
      <p:sp>
        <p:nvSpPr>
          <p:cNvPr id="78" name="Shape 78"/>
          <p:cNvSpPr txBox="1"/>
          <p:nvPr>
            <p:ph type="title"/>
          </p:nvPr>
        </p:nvSpPr>
        <p:spPr>
          <a:xfrm>
            <a:off x="490250" y="450149"/>
            <a:ext cx="6367799" cy="4090800"/>
          </a:xfrm>
          <a:prstGeom prst="rect">
            <a:avLst/>
          </a:prstGeom>
        </p:spPr>
        <p:txBody>
          <a:bodyPr anchorCtr="0" anchor="ctr" bIns="91425" lIns="91425" rIns="91425" tIns="91425"/>
          <a:lstStyle>
            <a:lvl1pPr lvl="0" rtl="0">
              <a:spcBef>
                <a:spcPts val="0"/>
              </a:spcBef>
              <a:buClr>
                <a:srgbClr val="FFFFFF"/>
              </a:buClr>
              <a:buSzPct val="100000"/>
              <a:buFont typeface="Cabin"/>
              <a:defRPr sz="4800">
                <a:solidFill>
                  <a:srgbClr val="FFFFFF"/>
                </a:solidFill>
                <a:latin typeface="Cabin"/>
                <a:ea typeface="Cabin"/>
                <a:cs typeface="Cabin"/>
                <a:sym typeface="Cabin"/>
              </a:defRPr>
            </a:lvl1pPr>
            <a:lvl2pPr lvl="1" rtl="0">
              <a:spcBef>
                <a:spcPts val="0"/>
              </a:spcBef>
              <a:buSzPct val="100000"/>
              <a:defRPr sz="4800"/>
            </a:lvl2pPr>
            <a:lvl3pPr lvl="2" rtl="0">
              <a:spcBef>
                <a:spcPts val="0"/>
              </a:spcBef>
              <a:buSzPct val="100000"/>
              <a:defRPr sz="4800"/>
            </a:lvl3pPr>
            <a:lvl4pPr lvl="3" rtl="0">
              <a:spcBef>
                <a:spcPts val="0"/>
              </a:spcBef>
              <a:buSzPct val="100000"/>
              <a:defRPr sz="4800"/>
            </a:lvl4pPr>
            <a:lvl5pPr lvl="4" rtl="0">
              <a:spcBef>
                <a:spcPts val="0"/>
              </a:spcBef>
              <a:buSzPct val="100000"/>
              <a:defRPr sz="4800"/>
            </a:lvl5pPr>
            <a:lvl6pPr lvl="5" rtl="0">
              <a:spcBef>
                <a:spcPts val="0"/>
              </a:spcBef>
              <a:buSzPct val="100000"/>
              <a:defRPr sz="4800"/>
            </a:lvl6pPr>
            <a:lvl7pPr lvl="6" rtl="0">
              <a:spcBef>
                <a:spcPts val="0"/>
              </a:spcBef>
              <a:buSzPct val="100000"/>
              <a:defRPr sz="4800"/>
            </a:lvl7pPr>
            <a:lvl8pPr lvl="7" rtl="0">
              <a:spcBef>
                <a:spcPts val="0"/>
              </a:spcBef>
              <a:buSzPct val="100000"/>
              <a:defRPr sz="4800"/>
            </a:lvl8pPr>
            <a:lvl9pPr lvl="8" rtl="0">
              <a:spcBef>
                <a:spcPts val="0"/>
              </a:spcBef>
              <a:buSzPct val="100000"/>
              <a:defRPr sz="4800"/>
            </a:lvl9pPr>
          </a:lstStyle>
          <a:p/>
        </p:txBody>
      </p:sp>
      <p:sp>
        <p:nvSpPr>
          <p:cNvPr id="79" name="Shape 79"/>
          <p:cNvSpPr txBox="1"/>
          <p:nvPr>
            <p:ph idx="12" type="sldNum"/>
          </p:nvPr>
        </p:nvSpPr>
        <p:spPr>
          <a:xfrm>
            <a:off x="7212151" y="5266215"/>
            <a:ext cx="981300" cy="5727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and description">
    <p:spTree>
      <p:nvGrpSpPr>
        <p:cNvPr id="80" name="Shape 80"/>
        <p:cNvGrpSpPr/>
        <p:nvPr/>
      </p:nvGrpSpPr>
      <p:grpSpPr>
        <a:xfrm>
          <a:off x="0" y="0"/>
          <a:ext cx="0" cy="0"/>
          <a:chOff x="0" y="0"/>
          <a:chExt cx="0" cy="0"/>
        </a:xfrm>
      </p:grpSpPr>
      <p:sp>
        <p:nvSpPr>
          <p:cNvPr id="81" name="Shape 81"/>
          <p:cNvSpPr/>
          <p:nvPr/>
        </p:nvSpPr>
        <p:spPr>
          <a:xfrm>
            <a:off x="4572000" y="-125"/>
            <a:ext cx="4572000" cy="5143500"/>
          </a:xfrm>
          <a:prstGeom prst="rect">
            <a:avLst/>
          </a:prstGeom>
          <a:solidFill>
            <a:schemeClr val="lt2"/>
          </a:solidFill>
          <a:ln>
            <a:noFill/>
          </a:ln>
        </p:spPr>
        <p:txBody>
          <a:bodyPr anchorCtr="0" anchor="ctr" bIns="91425" lIns="91425" rIns="91425" tIns="91425">
            <a:noAutofit/>
          </a:bodyPr>
          <a:lstStyle/>
          <a:p>
            <a:pPr lvl="0">
              <a:spcBef>
                <a:spcPts val="0"/>
              </a:spcBef>
              <a:buNone/>
            </a:pPr>
            <a:r>
              <a:t/>
            </a:r>
            <a:endParaRPr/>
          </a:p>
        </p:txBody>
      </p:sp>
      <p:sp>
        <p:nvSpPr>
          <p:cNvPr id="82" name="Shape 82"/>
          <p:cNvSpPr txBox="1"/>
          <p:nvPr>
            <p:ph type="title"/>
          </p:nvPr>
        </p:nvSpPr>
        <p:spPr>
          <a:xfrm>
            <a:off x="265500" y="1233175"/>
            <a:ext cx="4045200" cy="1482299"/>
          </a:xfrm>
          <a:prstGeom prst="rect">
            <a:avLst/>
          </a:prstGeom>
        </p:spPr>
        <p:txBody>
          <a:bodyPr anchorCtr="0" anchor="b" bIns="91425" lIns="91425" rIns="91425" tIns="91425"/>
          <a:lstStyle>
            <a:lvl1pPr lvl="0" rtl="0" algn="ctr">
              <a:spcBef>
                <a:spcPts val="0"/>
              </a:spcBef>
              <a:buClr>
                <a:srgbClr val="FFFFFF"/>
              </a:buClr>
              <a:buSzPct val="100000"/>
              <a:buFont typeface="Cabin"/>
              <a:defRPr sz="4200">
                <a:solidFill>
                  <a:srgbClr val="FFFFFF"/>
                </a:solidFill>
                <a:latin typeface="Cabin"/>
                <a:ea typeface="Cabin"/>
                <a:cs typeface="Cabin"/>
                <a:sym typeface="Cabin"/>
              </a:defRPr>
            </a:lvl1pPr>
            <a:lvl2pPr lvl="1" rtl="0" algn="ctr">
              <a:spcBef>
                <a:spcPts val="0"/>
              </a:spcBef>
              <a:buSzPct val="100000"/>
              <a:defRPr sz="4200"/>
            </a:lvl2pPr>
            <a:lvl3pPr lvl="2" rtl="0" algn="ctr">
              <a:spcBef>
                <a:spcPts val="0"/>
              </a:spcBef>
              <a:buSzPct val="100000"/>
              <a:defRPr sz="4200"/>
            </a:lvl3pPr>
            <a:lvl4pPr lvl="3" rtl="0" algn="ctr">
              <a:spcBef>
                <a:spcPts val="0"/>
              </a:spcBef>
              <a:buSzPct val="100000"/>
              <a:defRPr sz="4200"/>
            </a:lvl4pPr>
            <a:lvl5pPr lvl="4" rtl="0" algn="ctr">
              <a:spcBef>
                <a:spcPts val="0"/>
              </a:spcBef>
              <a:buSzPct val="100000"/>
              <a:defRPr sz="4200"/>
            </a:lvl5pPr>
            <a:lvl6pPr lvl="5" rtl="0" algn="ctr">
              <a:spcBef>
                <a:spcPts val="0"/>
              </a:spcBef>
              <a:buSzPct val="100000"/>
              <a:defRPr sz="4200"/>
            </a:lvl6pPr>
            <a:lvl7pPr lvl="6" rtl="0" algn="ctr">
              <a:spcBef>
                <a:spcPts val="0"/>
              </a:spcBef>
              <a:buSzPct val="100000"/>
              <a:defRPr sz="4200"/>
            </a:lvl7pPr>
            <a:lvl8pPr lvl="7" rtl="0" algn="ctr">
              <a:spcBef>
                <a:spcPts val="0"/>
              </a:spcBef>
              <a:buSzPct val="100000"/>
              <a:defRPr sz="4200"/>
            </a:lvl8pPr>
            <a:lvl9pPr lvl="8" rtl="0" algn="ctr">
              <a:spcBef>
                <a:spcPts val="0"/>
              </a:spcBef>
              <a:buSzPct val="100000"/>
              <a:defRPr sz="4200"/>
            </a:lvl9pPr>
          </a:lstStyle>
          <a:p/>
        </p:txBody>
      </p:sp>
      <p:sp>
        <p:nvSpPr>
          <p:cNvPr id="83" name="Shape 83"/>
          <p:cNvSpPr txBox="1"/>
          <p:nvPr>
            <p:ph idx="1" type="subTitle"/>
          </p:nvPr>
        </p:nvSpPr>
        <p:spPr>
          <a:xfrm>
            <a:off x="265500" y="2803075"/>
            <a:ext cx="4045200" cy="1235099"/>
          </a:xfrm>
          <a:prstGeom prst="rect">
            <a:avLst/>
          </a:prstGeom>
        </p:spPr>
        <p:txBody>
          <a:bodyPr anchorCtr="0" anchor="t" bIns="91425" lIns="91425" rIns="91425" tIns="91425"/>
          <a:lstStyle>
            <a:lvl1pPr lvl="0" rtl="0" algn="ctr">
              <a:lnSpc>
                <a:spcPct val="100000"/>
              </a:lnSpc>
              <a:spcBef>
                <a:spcPts val="0"/>
              </a:spcBef>
              <a:spcAft>
                <a:spcPts val="0"/>
              </a:spcAft>
              <a:buSzPct val="100000"/>
              <a:buFont typeface="Cabin"/>
              <a:buNone/>
              <a:defRPr sz="2100">
                <a:latin typeface="Cabin"/>
                <a:ea typeface="Cabin"/>
                <a:cs typeface="Cabin"/>
                <a:sym typeface="Cabin"/>
              </a:defRPr>
            </a:lvl1pPr>
            <a:lvl2pPr lvl="1" rtl="0" algn="ctr">
              <a:lnSpc>
                <a:spcPct val="100000"/>
              </a:lnSpc>
              <a:spcBef>
                <a:spcPts val="0"/>
              </a:spcBef>
              <a:spcAft>
                <a:spcPts val="0"/>
              </a:spcAft>
              <a:buSzPct val="100000"/>
              <a:buNone/>
              <a:defRPr sz="2100"/>
            </a:lvl2pPr>
            <a:lvl3pPr lvl="2" rtl="0" algn="ctr">
              <a:lnSpc>
                <a:spcPct val="100000"/>
              </a:lnSpc>
              <a:spcBef>
                <a:spcPts val="0"/>
              </a:spcBef>
              <a:spcAft>
                <a:spcPts val="0"/>
              </a:spcAft>
              <a:buSzPct val="100000"/>
              <a:buNone/>
              <a:defRPr sz="2100"/>
            </a:lvl3pPr>
            <a:lvl4pPr lvl="3" rtl="0" algn="ctr">
              <a:lnSpc>
                <a:spcPct val="100000"/>
              </a:lnSpc>
              <a:spcBef>
                <a:spcPts val="0"/>
              </a:spcBef>
              <a:spcAft>
                <a:spcPts val="0"/>
              </a:spcAft>
              <a:buSzPct val="100000"/>
              <a:buNone/>
              <a:defRPr sz="2100"/>
            </a:lvl4pPr>
            <a:lvl5pPr lvl="4" rtl="0" algn="ctr">
              <a:lnSpc>
                <a:spcPct val="100000"/>
              </a:lnSpc>
              <a:spcBef>
                <a:spcPts val="0"/>
              </a:spcBef>
              <a:spcAft>
                <a:spcPts val="0"/>
              </a:spcAft>
              <a:buSzPct val="100000"/>
              <a:buNone/>
              <a:defRPr sz="2100"/>
            </a:lvl5pPr>
            <a:lvl6pPr lvl="5" rtl="0" algn="ctr">
              <a:lnSpc>
                <a:spcPct val="100000"/>
              </a:lnSpc>
              <a:spcBef>
                <a:spcPts val="0"/>
              </a:spcBef>
              <a:spcAft>
                <a:spcPts val="0"/>
              </a:spcAft>
              <a:buSzPct val="100000"/>
              <a:buNone/>
              <a:defRPr sz="2100"/>
            </a:lvl6pPr>
            <a:lvl7pPr lvl="6" rtl="0" algn="ctr">
              <a:lnSpc>
                <a:spcPct val="100000"/>
              </a:lnSpc>
              <a:spcBef>
                <a:spcPts val="0"/>
              </a:spcBef>
              <a:spcAft>
                <a:spcPts val="0"/>
              </a:spcAft>
              <a:buSzPct val="100000"/>
              <a:buNone/>
              <a:defRPr sz="2100"/>
            </a:lvl7pPr>
            <a:lvl8pPr lvl="7" rtl="0" algn="ctr">
              <a:lnSpc>
                <a:spcPct val="100000"/>
              </a:lnSpc>
              <a:spcBef>
                <a:spcPts val="0"/>
              </a:spcBef>
              <a:spcAft>
                <a:spcPts val="0"/>
              </a:spcAft>
              <a:buSzPct val="100000"/>
              <a:buNone/>
              <a:defRPr sz="2100"/>
            </a:lvl8pPr>
            <a:lvl9pPr lvl="8" rtl="0" algn="ctr">
              <a:lnSpc>
                <a:spcPct val="100000"/>
              </a:lnSpc>
              <a:spcBef>
                <a:spcPts val="0"/>
              </a:spcBef>
              <a:spcAft>
                <a:spcPts val="0"/>
              </a:spcAft>
              <a:buSzPct val="100000"/>
              <a:buNone/>
              <a:defRPr sz="2100"/>
            </a:lvl9pPr>
          </a:lstStyle>
          <a:p/>
        </p:txBody>
      </p:sp>
      <p:sp>
        <p:nvSpPr>
          <p:cNvPr id="84" name="Shape 84"/>
          <p:cNvSpPr txBox="1"/>
          <p:nvPr>
            <p:ph idx="2" type="body"/>
          </p:nvPr>
        </p:nvSpPr>
        <p:spPr>
          <a:xfrm>
            <a:off x="4939500" y="724074"/>
            <a:ext cx="3837000" cy="3695100"/>
          </a:xfrm>
          <a:prstGeom prst="rect">
            <a:avLst/>
          </a:prstGeom>
        </p:spPr>
        <p:txBody>
          <a:bodyPr anchorCtr="0" anchor="ctr" bIns="91425" lIns="91425" rIns="91425" tIns="91425"/>
          <a:lstStyle>
            <a:lvl1pPr lvl="0" rtl="0">
              <a:spcBef>
                <a:spcPts val="0"/>
              </a:spcBef>
              <a:buFont typeface="Cabin"/>
              <a:defRPr>
                <a:latin typeface="Cabin"/>
                <a:ea typeface="Cabin"/>
                <a:cs typeface="Cabin"/>
                <a:sym typeface="Cabin"/>
              </a:defRPr>
            </a:lvl1pPr>
            <a:lvl2pPr lvl="1" rtl="0">
              <a:spcBef>
                <a:spcPts val="0"/>
              </a:spcBef>
              <a:buFont typeface="Cabin"/>
              <a:defRPr>
                <a:latin typeface="Cabin"/>
                <a:ea typeface="Cabin"/>
                <a:cs typeface="Cabin"/>
                <a:sym typeface="Cabin"/>
              </a:defRPr>
            </a:lvl2pPr>
            <a:lvl3pPr lvl="2" rtl="0">
              <a:spcBef>
                <a:spcPts val="0"/>
              </a:spcBef>
              <a:buFont typeface="Cabin"/>
              <a:defRPr>
                <a:latin typeface="Cabin"/>
                <a:ea typeface="Cabin"/>
                <a:cs typeface="Cabin"/>
                <a:sym typeface="Cabin"/>
              </a:defRPr>
            </a:lvl3pPr>
            <a:lvl4pPr lvl="3" rtl="0">
              <a:spcBef>
                <a:spcPts val="0"/>
              </a:spcBef>
              <a:buFont typeface="Cabin"/>
              <a:defRPr>
                <a:latin typeface="Cabin"/>
                <a:ea typeface="Cabin"/>
                <a:cs typeface="Cabin"/>
                <a:sym typeface="Cabin"/>
              </a:defRPr>
            </a:lvl4pPr>
            <a:lvl5pPr lvl="4" rtl="0">
              <a:spcBef>
                <a:spcPts val="0"/>
              </a:spcBef>
              <a:buFont typeface="Cabin"/>
              <a:defRPr>
                <a:latin typeface="Cabin"/>
                <a:ea typeface="Cabin"/>
                <a:cs typeface="Cabin"/>
                <a:sym typeface="Cabin"/>
              </a:defRPr>
            </a:lvl5pPr>
            <a:lvl6pPr lvl="5" rtl="0">
              <a:spcBef>
                <a:spcPts val="0"/>
              </a:spcBef>
              <a:buFont typeface="Cabin"/>
              <a:defRPr>
                <a:latin typeface="Cabin"/>
                <a:ea typeface="Cabin"/>
                <a:cs typeface="Cabin"/>
                <a:sym typeface="Cabin"/>
              </a:defRPr>
            </a:lvl6pPr>
            <a:lvl7pPr lvl="6" rtl="0">
              <a:spcBef>
                <a:spcPts val="0"/>
              </a:spcBef>
              <a:buFont typeface="Cabin"/>
              <a:defRPr>
                <a:latin typeface="Cabin"/>
                <a:ea typeface="Cabin"/>
                <a:cs typeface="Cabin"/>
                <a:sym typeface="Cabin"/>
              </a:defRPr>
            </a:lvl7pPr>
            <a:lvl8pPr lvl="7" rtl="0">
              <a:spcBef>
                <a:spcPts val="0"/>
              </a:spcBef>
              <a:buFont typeface="Cabin"/>
              <a:defRPr>
                <a:latin typeface="Cabin"/>
                <a:ea typeface="Cabin"/>
                <a:cs typeface="Cabin"/>
                <a:sym typeface="Cabin"/>
              </a:defRPr>
            </a:lvl8pPr>
            <a:lvl9pPr lvl="8" rtl="0">
              <a:spcBef>
                <a:spcPts val="0"/>
              </a:spcBef>
              <a:buFont typeface="Cabin"/>
              <a:defRPr>
                <a:latin typeface="Cabin"/>
                <a:ea typeface="Cabin"/>
                <a:cs typeface="Cabin"/>
                <a:sym typeface="Cabin"/>
              </a:defRPr>
            </a:lvl9pPr>
          </a:lstStyle>
          <a:p/>
        </p:txBody>
      </p:sp>
      <p:sp>
        <p:nvSpPr>
          <p:cNvPr id="85" name="Shape 85"/>
          <p:cNvSpPr txBox="1"/>
          <p:nvPr>
            <p:ph idx="12" type="sldNum"/>
          </p:nvPr>
        </p:nvSpPr>
        <p:spPr>
          <a:xfrm>
            <a:off x="7212151" y="5266215"/>
            <a:ext cx="981300" cy="5727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86" name="Shape 86"/>
        <p:cNvGrpSpPr/>
        <p:nvPr/>
      </p:nvGrpSpPr>
      <p:grpSpPr>
        <a:xfrm>
          <a:off x="0" y="0"/>
          <a:ext cx="0" cy="0"/>
          <a:chOff x="0" y="0"/>
          <a:chExt cx="0" cy="0"/>
        </a:xfrm>
      </p:grpSpPr>
      <p:sp>
        <p:nvSpPr>
          <p:cNvPr id="87" name="Shape 87"/>
          <p:cNvSpPr txBox="1"/>
          <p:nvPr>
            <p:ph idx="1" type="body"/>
          </p:nvPr>
        </p:nvSpPr>
        <p:spPr>
          <a:xfrm>
            <a:off x="311700" y="4230574"/>
            <a:ext cx="5998800" cy="605100"/>
          </a:xfrm>
          <a:prstGeom prst="rect">
            <a:avLst/>
          </a:prstGeom>
        </p:spPr>
        <p:txBody>
          <a:bodyPr anchorCtr="0" anchor="ctr" bIns="91425" lIns="91425" rIns="91425" tIns="91425"/>
          <a:lstStyle>
            <a:lvl1pPr lvl="0" rtl="0">
              <a:lnSpc>
                <a:spcPct val="100000"/>
              </a:lnSpc>
              <a:spcBef>
                <a:spcPts val="0"/>
              </a:spcBef>
              <a:spcAft>
                <a:spcPts val="0"/>
              </a:spcAft>
              <a:buClr>
                <a:srgbClr val="FFFFFF"/>
              </a:buClr>
              <a:buFont typeface="Cabin"/>
              <a:buNone/>
              <a:defRPr>
                <a:solidFill>
                  <a:srgbClr val="FFFFFF"/>
                </a:solidFill>
                <a:latin typeface="Cabin"/>
                <a:ea typeface="Cabin"/>
                <a:cs typeface="Cabin"/>
                <a:sym typeface="Cabin"/>
              </a:defRPr>
            </a:lvl1pPr>
          </a:lstStyle>
          <a:p/>
        </p:txBody>
      </p:sp>
      <p:sp>
        <p:nvSpPr>
          <p:cNvPr id="88" name="Shape 88"/>
          <p:cNvSpPr txBox="1"/>
          <p:nvPr>
            <p:ph idx="12" type="sldNum"/>
          </p:nvPr>
        </p:nvSpPr>
        <p:spPr>
          <a:xfrm>
            <a:off x="7212151" y="5266215"/>
            <a:ext cx="981300" cy="5727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ig number">
    <p:spTree>
      <p:nvGrpSpPr>
        <p:cNvPr id="89" name="Shape 89"/>
        <p:cNvGrpSpPr/>
        <p:nvPr/>
      </p:nvGrpSpPr>
      <p:grpSpPr>
        <a:xfrm>
          <a:off x="0" y="0"/>
          <a:ext cx="0" cy="0"/>
          <a:chOff x="0" y="0"/>
          <a:chExt cx="0" cy="0"/>
        </a:xfrm>
      </p:grpSpPr>
      <p:sp>
        <p:nvSpPr>
          <p:cNvPr id="90" name="Shape 90"/>
          <p:cNvSpPr txBox="1"/>
          <p:nvPr>
            <p:ph type="title"/>
          </p:nvPr>
        </p:nvSpPr>
        <p:spPr>
          <a:xfrm>
            <a:off x="311700" y="1106125"/>
            <a:ext cx="8520600" cy="1963500"/>
          </a:xfrm>
          <a:prstGeom prst="rect">
            <a:avLst/>
          </a:prstGeom>
        </p:spPr>
        <p:txBody>
          <a:bodyPr anchorCtr="0" anchor="b" bIns="91425" lIns="91425" rIns="91425" tIns="91425"/>
          <a:lstStyle>
            <a:lvl1pPr lvl="0" rtl="0" algn="ctr">
              <a:spcBef>
                <a:spcPts val="0"/>
              </a:spcBef>
              <a:buClr>
                <a:srgbClr val="FFFFFF"/>
              </a:buClr>
              <a:buSzPct val="100000"/>
              <a:buFont typeface="Cabin"/>
              <a:defRPr sz="12000">
                <a:solidFill>
                  <a:srgbClr val="FFFFFF"/>
                </a:solidFill>
                <a:latin typeface="Cabin"/>
                <a:ea typeface="Cabin"/>
                <a:cs typeface="Cabin"/>
                <a:sym typeface="Cabin"/>
              </a:defRPr>
            </a:lvl1pPr>
            <a:lvl2pPr lvl="1" rtl="0" algn="ctr">
              <a:spcBef>
                <a:spcPts val="0"/>
              </a:spcBef>
              <a:buSzPct val="100000"/>
              <a:defRPr sz="12000"/>
            </a:lvl2pPr>
            <a:lvl3pPr lvl="2" rtl="0" algn="ctr">
              <a:spcBef>
                <a:spcPts val="0"/>
              </a:spcBef>
              <a:buSzPct val="100000"/>
              <a:defRPr sz="12000"/>
            </a:lvl3pPr>
            <a:lvl4pPr lvl="3" rtl="0" algn="ctr">
              <a:spcBef>
                <a:spcPts val="0"/>
              </a:spcBef>
              <a:buSzPct val="100000"/>
              <a:defRPr sz="12000"/>
            </a:lvl4pPr>
            <a:lvl5pPr lvl="4" rtl="0" algn="ctr">
              <a:spcBef>
                <a:spcPts val="0"/>
              </a:spcBef>
              <a:buSzPct val="100000"/>
              <a:defRPr sz="12000"/>
            </a:lvl5pPr>
            <a:lvl6pPr lvl="5" rtl="0" algn="ctr">
              <a:spcBef>
                <a:spcPts val="0"/>
              </a:spcBef>
              <a:buSzPct val="100000"/>
              <a:defRPr sz="12000"/>
            </a:lvl6pPr>
            <a:lvl7pPr lvl="6" rtl="0" algn="ctr">
              <a:spcBef>
                <a:spcPts val="0"/>
              </a:spcBef>
              <a:buSzPct val="100000"/>
              <a:defRPr sz="12000"/>
            </a:lvl7pPr>
            <a:lvl8pPr lvl="7" rtl="0" algn="ctr">
              <a:spcBef>
                <a:spcPts val="0"/>
              </a:spcBef>
              <a:buSzPct val="100000"/>
              <a:defRPr sz="12000"/>
            </a:lvl8pPr>
            <a:lvl9pPr lvl="8" rtl="0" algn="ctr">
              <a:spcBef>
                <a:spcPts val="0"/>
              </a:spcBef>
              <a:buSzPct val="100000"/>
              <a:defRPr sz="12000"/>
            </a:lvl9pPr>
          </a:lstStyle>
          <a:p/>
        </p:txBody>
      </p:sp>
      <p:sp>
        <p:nvSpPr>
          <p:cNvPr id="91" name="Shape 91"/>
          <p:cNvSpPr txBox="1"/>
          <p:nvPr>
            <p:ph idx="1" type="body"/>
          </p:nvPr>
        </p:nvSpPr>
        <p:spPr>
          <a:xfrm>
            <a:off x="311700" y="3152224"/>
            <a:ext cx="8520600" cy="1300800"/>
          </a:xfrm>
          <a:prstGeom prst="rect">
            <a:avLst/>
          </a:prstGeom>
        </p:spPr>
        <p:txBody>
          <a:bodyPr anchorCtr="0" anchor="t" bIns="91425" lIns="91425" rIns="91425" tIns="91425"/>
          <a:lstStyle>
            <a:lvl1pPr lvl="0" rtl="0" algn="ctr">
              <a:spcBef>
                <a:spcPts val="0"/>
              </a:spcBef>
              <a:buClr>
                <a:srgbClr val="FFFFFF"/>
              </a:buClr>
              <a:buFont typeface="Cabin"/>
              <a:defRPr>
                <a:solidFill>
                  <a:srgbClr val="FFFFFF"/>
                </a:solidFill>
                <a:latin typeface="Cabin"/>
                <a:ea typeface="Cabin"/>
                <a:cs typeface="Cabin"/>
                <a:sym typeface="Cabin"/>
              </a:defRPr>
            </a:lvl1pPr>
            <a:lvl2pPr lvl="1" rtl="0" algn="ctr">
              <a:spcBef>
                <a:spcPts val="0"/>
              </a:spcBef>
              <a:buClr>
                <a:srgbClr val="FFFFFF"/>
              </a:buClr>
              <a:buFont typeface="Cabin"/>
              <a:defRPr>
                <a:solidFill>
                  <a:srgbClr val="FFFFFF"/>
                </a:solidFill>
                <a:latin typeface="Cabin"/>
                <a:ea typeface="Cabin"/>
                <a:cs typeface="Cabin"/>
                <a:sym typeface="Cabin"/>
              </a:defRPr>
            </a:lvl2pPr>
            <a:lvl3pPr lvl="2" rtl="0" algn="ctr">
              <a:spcBef>
                <a:spcPts val="0"/>
              </a:spcBef>
              <a:buClr>
                <a:srgbClr val="FFFFFF"/>
              </a:buClr>
              <a:buFont typeface="Cabin"/>
              <a:defRPr>
                <a:solidFill>
                  <a:srgbClr val="FFFFFF"/>
                </a:solidFill>
                <a:latin typeface="Cabin"/>
                <a:ea typeface="Cabin"/>
                <a:cs typeface="Cabin"/>
                <a:sym typeface="Cabin"/>
              </a:defRPr>
            </a:lvl3pPr>
            <a:lvl4pPr lvl="3" rtl="0" algn="ctr">
              <a:spcBef>
                <a:spcPts val="0"/>
              </a:spcBef>
              <a:buClr>
                <a:srgbClr val="FFFFFF"/>
              </a:buClr>
              <a:buFont typeface="Cabin"/>
              <a:defRPr>
                <a:solidFill>
                  <a:srgbClr val="FFFFFF"/>
                </a:solidFill>
                <a:latin typeface="Cabin"/>
                <a:ea typeface="Cabin"/>
                <a:cs typeface="Cabin"/>
                <a:sym typeface="Cabin"/>
              </a:defRPr>
            </a:lvl4pPr>
            <a:lvl5pPr lvl="4" rtl="0" algn="ctr">
              <a:spcBef>
                <a:spcPts val="0"/>
              </a:spcBef>
              <a:buClr>
                <a:srgbClr val="FFFFFF"/>
              </a:buClr>
              <a:buFont typeface="Cabin"/>
              <a:defRPr>
                <a:solidFill>
                  <a:srgbClr val="FFFFFF"/>
                </a:solidFill>
                <a:latin typeface="Cabin"/>
                <a:ea typeface="Cabin"/>
                <a:cs typeface="Cabin"/>
                <a:sym typeface="Cabin"/>
              </a:defRPr>
            </a:lvl5pPr>
            <a:lvl6pPr lvl="5" rtl="0" algn="ctr">
              <a:spcBef>
                <a:spcPts val="0"/>
              </a:spcBef>
              <a:buClr>
                <a:srgbClr val="FFFFFF"/>
              </a:buClr>
              <a:buFont typeface="Cabin"/>
              <a:defRPr>
                <a:solidFill>
                  <a:srgbClr val="FFFFFF"/>
                </a:solidFill>
                <a:latin typeface="Cabin"/>
                <a:ea typeface="Cabin"/>
                <a:cs typeface="Cabin"/>
                <a:sym typeface="Cabin"/>
              </a:defRPr>
            </a:lvl6pPr>
            <a:lvl7pPr lvl="6" rtl="0" algn="ctr">
              <a:spcBef>
                <a:spcPts val="0"/>
              </a:spcBef>
              <a:buClr>
                <a:srgbClr val="FFFFFF"/>
              </a:buClr>
              <a:buFont typeface="Cabin"/>
              <a:defRPr>
                <a:solidFill>
                  <a:srgbClr val="FFFFFF"/>
                </a:solidFill>
                <a:latin typeface="Cabin"/>
                <a:ea typeface="Cabin"/>
                <a:cs typeface="Cabin"/>
                <a:sym typeface="Cabin"/>
              </a:defRPr>
            </a:lvl7pPr>
            <a:lvl8pPr lvl="7" rtl="0" algn="ctr">
              <a:spcBef>
                <a:spcPts val="0"/>
              </a:spcBef>
              <a:buClr>
                <a:srgbClr val="FFFFFF"/>
              </a:buClr>
              <a:buFont typeface="Cabin"/>
              <a:defRPr>
                <a:solidFill>
                  <a:srgbClr val="FFFFFF"/>
                </a:solidFill>
                <a:latin typeface="Cabin"/>
                <a:ea typeface="Cabin"/>
                <a:cs typeface="Cabin"/>
                <a:sym typeface="Cabin"/>
              </a:defRPr>
            </a:lvl8pPr>
            <a:lvl9pPr lvl="8" rtl="0" algn="ctr">
              <a:spcBef>
                <a:spcPts val="0"/>
              </a:spcBef>
              <a:buClr>
                <a:srgbClr val="FFFFFF"/>
              </a:buClr>
              <a:buFont typeface="Cabin"/>
              <a:defRPr>
                <a:solidFill>
                  <a:srgbClr val="FFFFFF"/>
                </a:solidFill>
                <a:latin typeface="Cabin"/>
                <a:ea typeface="Cabin"/>
                <a:cs typeface="Cabin"/>
                <a:sym typeface="Cabin"/>
              </a:defRPr>
            </a:lvl9pPr>
          </a:lstStyle>
          <a:p/>
        </p:txBody>
      </p:sp>
      <p:sp>
        <p:nvSpPr>
          <p:cNvPr id="92" name="Shape 92"/>
          <p:cNvSpPr txBox="1"/>
          <p:nvPr>
            <p:ph idx="12" type="sldNum"/>
          </p:nvPr>
        </p:nvSpPr>
        <p:spPr>
          <a:xfrm>
            <a:off x="7212151" y="5266215"/>
            <a:ext cx="981300" cy="5727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93" name="Shape 93"/>
        <p:cNvGrpSpPr/>
        <p:nvPr/>
      </p:nvGrpSpPr>
      <p:grpSpPr>
        <a:xfrm>
          <a:off x="0" y="0"/>
          <a:ext cx="0" cy="0"/>
          <a:chOff x="0" y="0"/>
          <a:chExt cx="0" cy="0"/>
        </a:xfrm>
      </p:grpSpPr>
      <p:sp>
        <p:nvSpPr>
          <p:cNvPr id="94" name="Shape 94"/>
          <p:cNvSpPr txBox="1"/>
          <p:nvPr>
            <p:ph idx="12" type="sldNum"/>
          </p:nvPr>
        </p:nvSpPr>
        <p:spPr>
          <a:xfrm>
            <a:off x="7212151" y="5266215"/>
            <a:ext cx="981300" cy="5727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Wordmark">
    <p:spTree>
      <p:nvGrpSpPr>
        <p:cNvPr id="95" name="Shape 95"/>
        <p:cNvGrpSpPr/>
        <p:nvPr/>
      </p:nvGrpSpPr>
      <p:grpSpPr>
        <a:xfrm>
          <a:off x="0" y="0"/>
          <a:ext cx="0" cy="0"/>
          <a:chOff x="0" y="0"/>
          <a:chExt cx="0" cy="0"/>
        </a:xfrm>
      </p:grpSpPr>
      <p:sp>
        <p:nvSpPr>
          <p:cNvPr id="96" name="Shape 96"/>
          <p:cNvSpPr txBox="1"/>
          <p:nvPr>
            <p:ph idx="12" type="sldNum"/>
          </p:nvPr>
        </p:nvSpPr>
        <p:spPr>
          <a:xfrm>
            <a:off x="7212151" y="5266215"/>
            <a:ext cx="981300" cy="5727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GB"/>
              <a:t>‹#›</a:t>
            </a:fld>
          </a:p>
        </p:txBody>
      </p:sp>
      <p:sp>
        <p:nvSpPr>
          <p:cNvPr id="97" name="Shape 97"/>
          <p:cNvSpPr/>
          <p:nvPr/>
        </p:nvSpPr>
        <p:spPr>
          <a:xfrm>
            <a:off x="6834900" y="4507624"/>
            <a:ext cx="2276400" cy="572700"/>
          </a:xfrm>
          <a:prstGeom prst="rect">
            <a:avLst/>
          </a:prstGeom>
          <a:solidFill>
            <a:srgbClr val="0C0C0C"/>
          </a:solidFill>
          <a:ln cap="flat" cmpd="sng" w="9525">
            <a:solidFill>
              <a:srgbClr val="0C0C0C"/>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pic>
        <p:nvPicPr>
          <p:cNvPr descr="Kitman Labs wordmark.png" id="98" name="Shape 98"/>
          <p:cNvPicPr preferRelativeResize="0"/>
          <p:nvPr/>
        </p:nvPicPr>
        <p:blipFill>
          <a:blip r:embed="rId2">
            <a:alphaModFix/>
          </a:blip>
          <a:stretch>
            <a:fillRect/>
          </a:stretch>
        </p:blipFill>
        <p:spPr>
          <a:xfrm>
            <a:off x="402937" y="1895187"/>
            <a:ext cx="8338123" cy="1353125"/>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Logo and Wordmark">
    <p:spTree>
      <p:nvGrpSpPr>
        <p:cNvPr id="99" name="Shape 99"/>
        <p:cNvGrpSpPr/>
        <p:nvPr/>
      </p:nvGrpSpPr>
      <p:grpSpPr>
        <a:xfrm>
          <a:off x="0" y="0"/>
          <a:ext cx="0" cy="0"/>
          <a:chOff x="0" y="0"/>
          <a:chExt cx="0" cy="0"/>
        </a:xfrm>
      </p:grpSpPr>
      <p:sp>
        <p:nvSpPr>
          <p:cNvPr id="100" name="Shape 100"/>
          <p:cNvSpPr txBox="1"/>
          <p:nvPr>
            <p:ph idx="12" type="sldNum"/>
          </p:nvPr>
        </p:nvSpPr>
        <p:spPr>
          <a:xfrm>
            <a:off x="7212151" y="5266215"/>
            <a:ext cx="981300" cy="5727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GB"/>
              <a:t>‹#›</a:t>
            </a:fld>
          </a:p>
        </p:txBody>
      </p:sp>
      <p:sp>
        <p:nvSpPr>
          <p:cNvPr id="101" name="Shape 101"/>
          <p:cNvSpPr/>
          <p:nvPr/>
        </p:nvSpPr>
        <p:spPr>
          <a:xfrm>
            <a:off x="6834900" y="4507624"/>
            <a:ext cx="2276400" cy="572700"/>
          </a:xfrm>
          <a:prstGeom prst="rect">
            <a:avLst/>
          </a:prstGeom>
          <a:solidFill>
            <a:srgbClr val="0C0C0C"/>
          </a:solidFill>
          <a:ln cap="flat" cmpd="sng" w="9525">
            <a:solidFill>
              <a:srgbClr val="0C0C0C"/>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pic>
        <p:nvPicPr>
          <p:cNvPr descr="Kitman logo and wordmark.png" id="102" name="Shape 102"/>
          <p:cNvPicPr preferRelativeResize="0"/>
          <p:nvPr/>
        </p:nvPicPr>
        <p:blipFill>
          <a:blip r:embed="rId2">
            <a:alphaModFix/>
          </a:blip>
          <a:stretch>
            <a:fillRect/>
          </a:stretch>
        </p:blipFill>
        <p:spPr>
          <a:xfrm>
            <a:off x="723977" y="277450"/>
            <a:ext cx="7696036" cy="4311051"/>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Logo">
    <p:spTree>
      <p:nvGrpSpPr>
        <p:cNvPr id="103" name="Shape 103"/>
        <p:cNvGrpSpPr/>
        <p:nvPr/>
      </p:nvGrpSpPr>
      <p:grpSpPr>
        <a:xfrm>
          <a:off x="0" y="0"/>
          <a:ext cx="0" cy="0"/>
          <a:chOff x="0" y="0"/>
          <a:chExt cx="0" cy="0"/>
        </a:xfrm>
      </p:grpSpPr>
      <p:sp>
        <p:nvSpPr>
          <p:cNvPr id="104" name="Shape 104"/>
          <p:cNvSpPr txBox="1"/>
          <p:nvPr>
            <p:ph idx="12" type="sldNum"/>
          </p:nvPr>
        </p:nvSpPr>
        <p:spPr>
          <a:xfrm>
            <a:off x="7212151" y="5266215"/>
            <a:ext cx="981300" cy="5727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GB"/>
              <a:t>‹#›</a:t>
            </a:fld>
          </a:p>
        </p:txBody>
      </p:sp>
      <p:pic>
        <p:nvPicPr>
          <p:cNvPr descr="kitman logo.png" id="105" name="Shape 105"/>
          <p:cNvPicPr preferRelativeResize="0"/>
          <p:nvPr/>
        </p:nvPicPr>
        <p:blipFill>
          <a:blip r:embed="rId2">
            <a:alphaModFix/>
          </a:blip>
          <a:stretch>
            <a:fillRect/>
          </a:stretch>
        </p:blipFill>
        <p:spPr>
          <a:xfrm>
            <a:off x="2935137" y="936687"/>
            <a:ext cx="3273725" cy="3270124"/>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Logo with Tagline">
    <p:spTree>
      <p:nvGrpSpPr>
        <p:cNvPr id="106" name="Shape 106"/>
        <p:cNvGrpSpPr/>
        <p:nvPr/>
      </p:nvGrpSpPr>
      <p:grpSpPr>
        <a:xfrm>
          <a:off x="0" y="0"/>
          <a:ext cx="0" cy="0"/>
          <a:chOff x="0" y="0"/>
          <a:chExt cx="0" cy="0"/>
        </a:xfrm>
      </p:grpSpPr>
      <p:sp>
        <p:nvSpPr>
          <p:cNvPr id="107" name="Shape 107"/>
          <p:cNvSpPr txBox="1"/>
          <p:nvPr>
            <p:ph idx="12" type="sldNum"/>
          </p:nvPr>
        </p:nvSpPr>
        <p:spPr>
          <a:xfrm>
            <a:off x="7212151" y="5266215"/>
            <a:ext cx="981300" cy="5727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GB"/>
              <a:t>‹#›</a:t>
            </a:fld>
          </a:p>
        </p:txBody>
      </p:sp>
      <p:pic>
        <p:nvPicPr>
          <p:cNvPr descr="kitman logo.png" id="108" name="Shape 108"/>
          <p:cNvPicPr preferRelativeResize="0"/>
          <p:nvPr/>
        </p:nvPicPr>
        <p:blipFill>
          <a:blip r:embed="rId2">
            <a:alphaModFix/>
          </a:blip>
          <a:stretch>
            <a:fillRect/>
          </a:stretch>
        </p:blipFill>
        <p:spPr>
          <a:xfrm>
            <a:off x="3184700" y="619949"/>
            <a:ext cx="2774575" cy="2771499"/>
          </a:xfrm>
          <a:prstGeom prst="rect">
            <a:avLst/>
          </a:prstGeom>
          <a:noFill/>
          <a:ln>
            <a:noFill/>
          </a:ln>
        </p:spPr>
      </p:pic>
      <p:sp>
        <p:nvSpPr>
          <p:cNvPr id="109" name="Shape 109"/>
          <p:cNvSpPr txBox="1"/>
          <p:nvPr/>
        </p:nvSpPr>
        <p:spPr>
          <a:xfrm>
            <a:off x="1195937" y="3490049"/>
            <a:ext cx="6752100" cy="817800"/>
          </a:xfrm>
          <a:prstGeom prst="rect">
            <a:avLst/>
          </a:prstGeom>
          <a:noFill/>
          <a:ln>
            <a:noFill/>
          </a:ln>
        </p:spPr>
        <p:txBody>
          <a:bodyPr anchorCtr="0" anchor="t" bIns="91425" lIns="91425" rIns="91425" tIns="91425">
            <a:noAutofit/>
          </a:bodyPr>
          <a:lstStyle/>
          <a:p>
            <a:pPr lvl="0" rtl="0" algn="ctr">
              <a:spcBef>
                <a:spcPts val="0"/>
              </a:spcBef>
              <a:buNone/>
            </a:pPr>
            <a:r>
              <a:rPr lang="en-GB" sz="3000">
                <a:solidFill>
                  <a:srgbClr val="FFFFFF"/>
                </a:solidFill>
                <a:latin typeface="Orbitron"/>
                <a:ea typeface="Orbitron"/>
                <a:cs typeface="Orbitron"/>
                <a:sym typeface="Orbitron"/>
              </a:rPr>
              <a:t>The Evolution of Performance</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losing">
    <p:bg>
      <p:bgPr>
        <a:solidFill>
          <a:srgbClr val="FFFFFF"/>
        </a:solidFill>
      </p:bgPr>
    </p:bg>
    <p:spTree>
      <p:nvGrpSpPr>
        <p:cNvPr id="110" name="Shape 110"/>
        <p:cNvGrpSpPr/>
        <p:nvPr/>
      </p:nvGrpSpPr>
      <p:grpSpPr>
        <a:xfrm>
          <a:off x="0" y="0"/>
          <a:ext cx="0" cy="0"/>
          <a:chOff x="0" y="0"/>
          <a:chExt cx="0" cy="0"/>
        </a:xfrm>
      </p:grpSpPr>
      <p:pic>
        <p:nvPicPr>
          <p:cNvPr id="111" name="Shape 111"/>
          <p:cNvPicPr preferRelativeResize="0"/>
          <p:nvPr/>
        </p:nvPicPr>
        <p:blipFill rotWithShape="1">
          <a:blip r:embed="rId2">
            <a:alphaModFix/>
          </a:blip>
          <a:srcRect b="10356" l="0" r="0" t="10348"/>
          <a:stretch/>
        </p:blipFill>
        <p:spPr>
          <a:xfrm>
            <a:off x="-15901" y="-179"/>
            <a:ext cx="9175800" cy="5143800"/>
          </a:xfrm>
          <a:prstGeom prst="rect">
            <a:avLst/>
          </a:prstGeom>
          <a:noFill/>
          <a:ln>
            <a:noFill/>
          </a:ln>
        </p:spPr>
      </p:pic>
      <p:pic>
        <p:nvPicPr>
          <p:cNvPr id="112" name="Shape 112"/>
          <p:cNvPicPr preferRelativeResize="0"/>
          <p:nvPr/>
        </p:nvPicPr>
        <p:blipFill rotWithShape="1">
          <a:blip r:embed="rId3">
            <a:alphaModFix amt="10490"/>
          </a:blip>
          <a:srcRect b="50243" l="0" r="0" t="0"/>
          <a:stretch/>
        </p:blipFill>
        <p:spPr>
          <a:xfrm>
            <a:off x="3439" y="3558211"/>
            <a:ext cx="9137100" cy="1591800"/>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itle &amp; Bullets">
    <p:spTree>
      <p:nvGrpSpPr>
        <p:cNvPr id="113" name="Shape 113"/>
        <p:cNvGrpSpPr/>
        <p:nvPr/>
      </p:nvGrpSpPr>
      <p:grpSpPr>
        <a:xfrm>
          <a:off x="0" y="0"/>
          <a:ext cx="0" cy="0"/>
          <a:chOff x="0" y="0"/>
          <a:chExt cx="0" cy="0"/>
        </a:xfrm>
      </p:grpSpPr>
      <p:sp>
        <p:nvSpPr>
          <p:cNvPr id="114" name="Shape 114"/>
          <p:cNvSpPr txBox="1"/>
          <p:nvPr>
            <p:ph type="title"/>
          </p:nvPr>
        </p:nvSpPr>
        <p:spPr>
          <a:xfrm>
            <a:off x="650081" y="135731"/>
            <a:ext cx="7836600" cy="1293000"/>
          </a:xfrm>
          <a:prstGeom prst="rect">
            <a:avLst/>
          </a:prstGeom>
          <a:noFill/>
          <a:ln>
            <a:noFill/>
          </a:ln>
        </p:spPr>
        <p:txBody>
          <a:bodyPr anchorCtr="0" anchor="ctr" bIns="91425" lIns="91425" rIns="91425" tIns="91425"/>
          <a:lstStyle>
            <a:lvl1pPr lvl="0" rtl="0">
              <a:spcBef>
                <a:spcPts val="0"/>
              </a:spcBef>
              <a:defRPr/>
            </a:lvl1pPr>
            <a:lvl2pPr indent="127000" lvl="1" rtl="0">
              <a:spcBef>
                <a:spcPts val="0"/>
              </a:spcBef>
              <a:defRPr/>
            </a:lvl2pPr>
            <a:lvl3pPr indent="254000" lvl="2" rtl="0">
              <a:spcBef>
                <a:spcPts val="0"/>
              </a:spcBef>
              <a:defRPr/>
            </a:lvl3pPr>
            <a:lvl4pPr indent="381000" lvl="3" rtl="0">
              <a:spcBef>
                <a:spcPts val="0"/>
              </a:spcBef>
              <a:defRPr/>
            </a:lvl4pPr>
            <a:lvl5pPr indent="520700" lvl="4" rtl="0">
              <a:spcBef>
                <a:spcPts val="0"/>
              </a:spcBef>
              <a:defRPr/>
            </a:lvl5pPr>
            <a:lvl6pPr indent="647700" lvl="5" rtl="0">
              <a:spcBef>
                <a:spcPts val="0"/>
              </a:spcBef>
              <a:defRPr/>
            </a:lvl6pPr>
            <a:lvl7pPr indent="774700" lvl="6" rtl="0">
              <a:spcBef>
                <a:spcPts val="0"/>
              </a:spcBef>
              <a:defRPr/>
            </a:lvl7pPr>
            <a:lvl8pPr indent="901700" lvl="7" rtl="0">
              <a:spcBef>
                <a:spcPts val="0"/>
              </a:spcBef>
              <a:defRPr/>
            </a:lvl8pPr>
            <a:lvl9pPr indent="1028700" lvl="8" rtl="0">
              <a:spcBef>
                <a:spcPts val="0"/>
              </a:spcBef>
              <a:defRPr/>
            </a:lvl9pPr>
          </a:lstStyle>
          <a:p/>
        </p:txBody>
      </p:sp>
      <p:sp>
        <p:nvSpPr>
          <p:cNvPr id="115" name="Shape 115"/>
          <p:cNvSpPr txBox="1"/>
          <p:nvPr>
            <p:ph idx="1" type="body"/>
          </p:nvPr>
        </p:nvSpPr>
        <p:spPr>
          <a:xfrm>
            <a:off x="650081" y="1464468"/>
            <a:ext cx="7836600" cy="3207600"/>
          </a:xfrm>
          <a:prstGeom prst="rect">
            <a:avLst/>
          </a:prstGeom>
          <a:noFill/>
          <a:ln>
            <a:noFill/>
          </a:ln>
        </p:spPr>
        <p:txBody>
          <a:bodyPr anchorCtr="0" anchor="t" bIns="91425" lIns="91425" rIns="91425" tIns="91425"/>
          <a:lstStyle>
            <a:lvl1pPr indent="-88900" lvl="0" marL="381000" rtl="0">
              <a:spcBef>
                <a:spcPts val="2000"/>
              </a:spcBef>
              <a:buClr>
                <a:srgbClr val="D6D6D6"/>
              </a:buClr>
              <a:buFont typeface="Helvetica Neue"/>
              <a:buChar char="•"/>
              <a:defRPr/>
            </a:lvl1pPr>
            <a:lvl2pPr indent="-88900" lvl="1" marL="546100" rtl="0">
              <a:spcBef>
                <a:spcPts val="2000"/>
              </a:spcBef>
              <a:buClr>
                <a:srgbClr val="D6D6D6"/>
              </a:buClr>
              <a:buFont typeface="Helvetica Neue"/>
              <a:buChar char="•"/>
              <a:defRPr/>
            </a:lvl2pPr>
            <a:lvl3pPr indent="-88900" lvl="2" marL="711200" rtl="0">
              <a:spcBef>
                <a:spcPts val="2000"/>
              </a:spcBef>
              <a:buClr>
                <a:srgbClr val="D6D6D6"/>
              </a:buClr>
              <a:buFont typeface="Helvetica Neue"/>
              <a:buChar char="•"/>
              <a:defRPr/>
            </a:lvl3pPr>
            <a:lvl4pPr indent="-101600" lvl="3" marL="889000" rtl="0">
              <a:spcBef>
                <a:spcPts val="2000"/>
              </a:spcBef>
              <a:buClr>
                <a:srgbClr val="D6D6D6"/>
              </a:buClr>
              <a:buFont typeface="Helvetica Neue"/>
              <a:buChar char="•"/>
              <a:defRPr/>
            </a:lvl4pPr>
            <a:lvl5pPr indent="-101600" lvl="4" marL="1054100" rtl="0">
              <a:spcBef>
                <a:spcPts val="2000"/>
              </a:spcBef>
              <a:buClr>
                <a:srgbClr val="D6D6D6"/>
              </a:buClr>
              <a:buFont typeface="Helvetica Neue"/>
              <a:buChar char="•"/>
              <a:defRPr/>
            </a:lvl5pPr>
            <a:lvl6pPr indent="-101600" lvl="5" marL="1219200" rtl="0">
              <a:spcBef>
                <a:spcPts val="2000"/>
              </a:spcBef>
              <a:buClr>
                <a:srgbClr val="D6D6D6"/>
              </a:buClr>
              <a:buFont typeface="Helvetica Neue"/>
              <a:buChar char="•"/>
              <a:defRPr/>
            </a:lvl6pPr>
            <a:lvl7pPr indent="-101600" lvl="6" marL="1384300" rtl="0">
              <a:spcBef>
                <a:spcPts val="2000"/>
              </a:spcBef>
              <a:buClr>
                <a:srgbClr val="D6D6D6"/>
              </a:buClr>
              <a:buFont typeface="Helvetica Neue"/>
              <a:buChar char="•"/>
              <a:defRPr/>
            </a:lvl7pPr>
            <a:lvl8pPr indent="-101600" lvl="7" marL="1549400" rtl="0">
              <a:spcBef>
                <a:spcPts val="2000"/>
              </a:spcBef>
              <a:buClr>
                <a:srgbClr val="D6D6D6"/>
              </a:buClr>
              <a:buFont typeface="Helvetica Neue"/>
              <a:buChar char="•"/>
              <a:defRPr/>
            </a:lvl8pPr>
            <a:lvl9pPr indent="-88900" lvl="8" marL="1701800" rtl="0">
              <a:spcBef>
                <a:spcPts val="2000"/>
              </a:spcBef>
              <a:buClr>
                <a:srgbClr val="D6D6D6"/>
              </a:buClr>
              <a:buFont typeface="Helvetica Neue"/>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Kitman Labs">
    <p:spTree>
      <p:nvGrpSpPr>
        <p:cNvPr id="120" name="Shape 120"/>
        <p:cNvGrpSpPr/>
        <p:nvPr/>
      </p:nvGrpSpPr>
      <p:grpSpPr>
        <a:xfrm>
          <a:off x="0" y="0"/>
          <a:ext cx="0" cy="0"/>
          <a:chOff x="0" y="0"/>
          <a:chExt cx="0" cy="0"/>
        </a:xfrm>
      </p:grpSpPr>
      <p:sp>
        <p:nvSpPr>
          <p:cNvPr id="121" name="Shape 121"/>
          <p:cNvSpPr txBox="1"/>
          <p:nvPr>
            <p:ph type="ctrTitle"/>
          </p:nvPr>
        </p:nvSpPr>
        <p:spPr>
          <a:xfrm>
            <a:off x="311708" y="744575"/>
            <a:ext cx="8520600" cy="2052600"/>
          </a:xfrm>
          <a:prstGeom prst="rect">
            <a:avLst/>
          </a:prstGeom>
        </p:spPr>
        <p:txBody>
          <a:bodyPr anchorCtr="0" anchor="b" bIns="91425" lIns="91425" rIns="91425" tIns="91425"/>
          <a:lstStyle>
            <a:lvl1pPr lvl="0" rtl="0" algn="ctr">
              <a:spcBef>
                <a:spcPts val="0"/>
              </a:spcBef>
              <a:buClr>
                <a:srgbClr val="FFFFFF"/>
              </a:buClr>
              <a:buSzPct val="100000"/>
              <a:buFont typeface="Cabin"/>
              <a:defRPr sz="5200">
                <a:solidFill>
                  <a:srgbClr val="FFFFFF"/>
                </a:solidFill>
                <a:latin typeface="Cabin"/>
                <a:ea typeface="Cabin"/>
                <a:cs typeface="Cabin"/>
                <a:sym typeface="Cabin"/>
              </a:defRPr>
            </a:lvl1pPr>
            <a:lvl2pPr lvl="1" rtl="0" algn="ctr">
              <a:spcBef>
                <a:spcPts val="0"/>
              </a:spcBef>
              <a:buSzPct val="100000"/>
              <a:defRPr sz="5200"/>
            </a:lvl2pPr>
            <a:lvl3pPr lvl="2" rtl="0" algn="ctr">
              <a:spcBef>
                <a:spcPts val="0"/>
              </a:spcBef>
              <a:buSzPct val="100000"/>
              <a:defRPr sz="5200"/>
            </a:lvl3pPr>
            <a:lvl4pPr lvl="3" rtl="0" algn="ctr">
              <a:spcBef>
                <a:spcPts val="0"/>
              </a:spcBef>
              <a:buSzPct val="100000"/>
              <a:defRPr sz="5200"/>
            </a:lvl4pPr>
            <a:lvl5pPr lvl="4" rtl="0" algn="ctr">
              <a:spcBef>
                <a:spcPts val="0"/>
              </a:spcBef>
              <a:buSzPct val="100000"/>
              <a:defRPr sz="5200"/>
            </a:lvl5pPr>
            <a:lvl6pPr lvl="5" rtl="0" algn="ctr">
              <a:spcBef>
                <a:spcPts val="0"/>
              </a:spcBef>
              <a:buSzPct val="100000"/>
              <a:defRPr sz="5200"/>
            </a:lvl6pPr>
            <a:lvl7pPr lvl="6" rtl="0" algn="ctr">
              <a:spcBef>
                <a:spcPts val="0"/>
              </a:spcBef>
              <a:buSzPct val="100000"/>
              <a:defRPr sz="5200"/>
            </a:lvl7pPr>
            <a:lvl8pPr lvl="7" rtl="0" algn="ctr">
              <a:spcBef>
                <a:spcPts val="0"/>
              </a:spcBef>
              <a:buSzPct val="100000"/>
              <a:defRPr sz="5200"/>
            </a:lvl8pPr>
            <a:lvl9pPr lvl="8" rtl="0" algn="ctr">
              <a:spcBef>
                <a:spcPts val="0"/>
              </a:spcBef>
              <a:buSzPct val="100000"/>
              <a:defRPr sz="5200"/>
            </a:lvl9pPr>
          </a:lstStyle>
          <a:p/>
        </p:txBody>
      </p:sp>
      <p:sp>
        <p:nvSpPr>
          <p:cNvPr id="122" name="Shape 122"/>
          <p:cNvSpPr txBox="1"/>
          <p:nvPr>
            <p:ph idx="1" type="subTitle"/>
          </p:nvPr>
        </p:nvSpPr>
        <p:spPr>
          <a:xfrm>
            <a:off x="311700" y="2834125"/>
            <a:ext cx="8520600" cy="792600"/>
          </a:xfrm>
          <a:prstGeom prst="rect">
            <a:avLst/>
          </a:prstGeom>
        </p:spPr>
        <p:txBody>
          <a:bodyPr anchorCtr="0" anchor="t" bIns="91425" lIns="91425" rIns="91425" tIns="91425"/>
          <a:lstStyle>
            <a:lvl1pPr lvl="0" rtl="0" algn="ctr">
              <a:lnSpc>
                <a:spcPct val="100000"/>
              </a:lnSpc>
              <a:spcBef>
                <a:spcPts val="0"/>
              </a:spcBef>
              <a:spcAft>
                <a:spcPts val="0"/>
              </a:spcAft>
              <a:buSzPct val="100000"/>
              <a:buFont typeface="Cabin"/>
              <a:buNone/>
              <a:defRPr sz="2800">
                <a:latin typeface="Cabin"/>
                <a:ea typeface="Cabin"/>
                <a:cs typeface="Cabin"/>
                <a:sym typeface="Cabin"/>
              </a:defRPr>
            </a:lvl1pPr>
            <a:lvl2pPr lvl="1" rtl="0" algn="ctr">
              <a:lnSpc>
                <a:spcPct val="100000"/>
              </a:lnSpc>
              <a:spcBef>
                <a:spcPts val="0"/>
              </a:spcBef>
              <a:spcAft>
                <a:spcPts val="0"/>
              </a:spcAft>
              <a:buSzPct val="100000"/>
              <a:buNone/>
              <a:defRPr sz="2800"/>
            </a:lvl2pPr>
            <a:lvl3pPr lvl="2" rtl="0" algn="ctr">
              <a:lnSpc>
                <a:spcPct val="100000"/>
              </a:lnSpc>
              <a:spcBef>
                <a:spcPts val="0"/>
              </a:spcBef>
              <a:spcAft>
                <a:spcPts val="0"/>
              </a:spcAft>
              <a:buSzPct val="100000"/>
              <a:buNone/>
              <a:defRPr sz="2800"/>
            </a:lvl3pPr>
            <a:lvl4pPr lvl="3" rtl="0" algn="ctr">
              <a:lnSpc>
                <a:spcPct val="100000"/>
              </a:lnSpc>
              <a:spcBef>
                <a:spcPts val="0"/>
              </a:spcBef>
              <a:spcAft>
                <a:spcPts val="0"/>
              </a:spcAft>
              <a:buSzPct val="100000"/>
              <a:buNone/>
              <a:defRPr sz="2800"/>
            </a:lvl4pPr>
            <a:lvl5pPr lvl="4" rtl="0" algn="ctr">
              <a:lnSpc>
                <a:spcPct val="100000"/>
              </a:lnSpc>
              <a:spcBef>
                <a:spcPts val="0"/>
              </a:spcBef>
              <a:spcAft>
                <a:spcPts val="0"/>
              </a:spcAft>
              <a:buSzPct val="100000"/>
              <a:buNone/>
              <a:defRPr sz="2800"/>
            </a:lvl5pPr>
            <a:lvl6pPr lvl="5" rtl="0" algn="ctr">
              <a:lnSpc>
                <a:spcPct val="100000"/>
              </a:lnSpc>
              <a:spcBef>
                <a:spcPts val="0"/>
              </a:spcBef>
              <a:spcAft>
                <a:spcPts val="0"/>
              </a:spcAft>
              <a:buSzPct val="100000"/>
              <a:buNone/>
              <a:defRPr sz="2800"/>
            </a:lvl6pPr>
            <a:lvl7pPr lvl="6" rtl="0" algn="ctr">
              <a:lnSpc>
                <a:spcPct val="100000"/>
              </a:lnSpc>
              <a:spcBef>
                <a:spcPts val="0"/>
              </a:spcBef>
              <a:spcAft>
                <a:spcPts val="0"/>
              </a:spcAft>
              <a:buSzPct val="100000"/>
              <a:buNone/>
              <a:defRPr sz="2800"/>
            </a:lvl7pPr>
            <a:lvl8pPr lvl="7" rtl="0" algn="ctr">
              <a:lnSpc>
                <a:spcPct val="100000"/>
              </a:lnSpc>
              <a:spcBef>
                <a:spcPts val="0"/>
              </a:spcBef>
              <a:spcAft>
                <a:spcPts val="0"/>
              </a:spcAft>
              <a:buSzPct val="100000"/>
              <a:buNone/>
              <a:defRPr sz="2800"/>
            </a:lvl8pPr>
            <a:lvl9pPr lvl="8" rtl="0" algn="ctr">
              <a:lnSpc>
                <a:spcPct val="100000"/>
              </a:lnSpc>
              <a:spcBef>
                <a:spcPts val="0"/>
              </a:spcBef>
              <a:spcAft>
                <a:spcPts val="0"/>
              </a:spcAft>
              <a:buSzPct val="100000"/>
              <a:buNone/>
              <a:defRPr sz="2800"/>
            </a:lvl9pPr>
          </a:lstStyle>
          <a:p/>
        </p:txBody>
      </p:sp>
      <p:sp>
        <p:nvSpPr>
          <p:cNvPr id="123" name="Shape 123"/>
          <p:cNvSpPr txBox="1"/>
          <p:nvPr>
            <p:ph idx="12" type="sldNum"/>
          </p:nvPr>
        </p:nvSpPr>
        <p:spPr>
          <a:xfrm>
            <a:off x="7212151" y="5266215"/>
            <a:ext cx="981300" cy="5727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124" name="Shape 124"/>
        <p:cNvGrpSpPr/>
        <p:nvPr/>
      </p:nvGrpSpPr>
      <p:grpSpPr>
        <a:xfrm>
          <a:off x="0" y="0"/>
          <a:ext cx="0" cy="0"/>
          <a:chOff x="0" y="0"/>
          <a:chExt cx="0" cy="0"/>
        </a:xfrm>
      </p:grpSpPr>
      <p:sp>
        <p:nvSpPr>
          <p:cNvPr id="125" name="Shape 125"/>
          <p:cNvSpPr txBox="1"/>
          <p:nvPr>
            <p:ph type="title"/>
          </p:nvPr>
        </p:nvSpPr>
        <p:spPr>
          <a:xfrm>
            <a:off x="311700" y="2150850"/>
            <a:ext cx="8520600" cy="841800"/>
          </a:xfrm>
          <a:prstGeom prst="rect">
            <a:avLst/>
          </a:prstGeom>
        </p:spPr>
        <p:txBody>
          <a:bodyPr anchorCtr="0" anchor="ctr" bIns="91425" lIns="91425" rIns="91425" tIns="91425"/>
          <a:lstStyle>
            <a:lvl1pPr lvl="0" rtl="0" algn="ctr">
              <a:spcBef>
                <a:spcPts val="0"/>
              </a:spcBef>
              <a:buClr>
                <a:srgbClr val="FFFFFF"/>
              </a:buClr>
              <a:buSzPct val="100000"/>
              <a:buFont typeface="Cabin"/>
              <a:defRPr sz="3600">
                <a:solidFill>
                  <a:srgbClr val="FFFFFF"/>
                </a:solidFill>
                <a:latin typeface="Cabin"/>
                <a:ea typeface="Cabin"/>
                <a:cs typeface="Cabin"/>
                <a:sym typeface="Cabin"/>
              </a:defRPr>
            </a:lvl1pPr>
            <a:lvl2pPr lvl="1" rtl="0" algn="ctr">
              <a:spcBef>
                <a:spcPts val="0"/>
              </a:spcBef>
              <a:buSzPct val="100000"/>
              <a:defRPr sz="3600"/>
            </a:lvl2pPr>
            <a:lvl3pPr lvl="2" rtl="0" algn="ctr">
              <a:spcBef>
                <a:spcPts val="0"/>
              </a:spcBef>
              <a:buSzPct val="100000"/>
              <a:defRPr sz="3600"/>
            </a:lvl3pPr>
            <a:lvl4pPr lvl="3" rtl="0" algn="ctr">
              <a:spcBef>
                <a:spcPts val="0"/>
              </a:spcBef>
              <a:buSzPct val="100000"/>
              <a:defRPr sz="3600"/>
            </a:lvl4pPr>
            <a:lvl5pPr lvl="4" rtl="0" algn="ctr">
              <a:spcBef>
                <a:spcPts val="0"/>
              </a:spcBef>
              <a:buSzPct val="100000"/>
              <a:defRPr sz="3600"/>
            </a:lvl5pPr>
            <a:lvl6pPr lvl="5" rtl="0" algn="ctr">
              <a:spcBef>
                <a:spcPts val="0"/>
              </a:spcBef>
              <a:buSzPct val="100000"/>
              <a:defRPr sz="3600"/>
            </a:lvl6pPr>
            <a:lvl7pPr lvl="6" rtl="0" algn="ctr">
              <a:spcBef>
                <a:spcPts val="0"/>
              </a:spcBef>
              <a:buSzPct val="100000"/>
              <a:defRPr sz="3600"/>
            </a:lvl7pPr>
            <a:lvl8pPr lvl="7" rtl="0" algn="ctr">
              <a:spcBef>
                <a:spcPts val="0"/>
              </a:spcBef>
              <a:buSzPct val="100000"/>
              <a:defRPr sz="3600"/>
            </a:lvl8pPr>
            <a:lvl9pPr lvl="8" rtl="0" algn="ctr">
              <a:spcBef>
                <a:spcPts val="0"/>
              </a:spcBef>
              <a:buSzPct val="100000"/>
              <a:defRPr sz="3600"/>
            </a:lvl9pPr>
          </a:lstStyle>
          <a:p/>
        </p:txBody>
      </p:sp>
      <p:sp>
        <p:nvSpPr>
          <p:cNvPr id="126" name="Shape 126"/>
          <p:cNvSpPr txBox="1"/>
          <p:nvPr>
            <p:ph idx="12" type="sldNum"/>
          </p:nvPr>
        </p:nvSpPr>
        <p:spPr>
          <a:xfrm>
            <a:off x="7212151" y="5266215"/>
            <a:ext cx="981300" cy="5727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27" name="Shape 127"/>
        <p:cNvGrpSpPr/>
        <p:nvPr/>
      </p:nvGrpSpPr>
      <p:grpSpPr>
        <a:xfrm>
          <a:off x="0" y="0"/>
          <a:ext cx="0" cy="0"/>
          <a:chOff x="0" y="0"/>
          <a:chExt cx="0" cy="0"/>
        </a:xfrm>
      </p:grpSpPr>
      <p:sp>
        <p:nvSpPr>
          <p:cNvPr id="128" name="Shape 128"/>
          <p:cNvSpPr txBox="1"/>
          <p:nvPr>
            <p:ph type="title"/>
          </p:nvPr>
        </p:nvSpPr>
        <p:spPr>
          <a:xfrm>
            <a:off x="311700" y="445025"/>
            <a:ext cx="8520600" cy="572700"/>
          </a:xfrm>
          <a:prstGeom prst="rect">
            <a:avLst/>
          </a:prstGeom>
        </p:spPr>
        <p:txBody>
          <a:bodyPr anchorCtr="0" anchor="t" bIns="91425" lIns="91425" rIns="91425" tIns="91425"/>
          <a:lstStyle>
            <a:lvl1pPr lvl="0" rtl="0">
              <a:spcBef>
                <a:spcPts val="0"/>
              </a:spcBef>
              <a:buClr>
                <a:srgbClr val="FFFFFF"/>
              </a:buClr>
              <a:buFont typeface="Cabin"/>
              <a:defRPr>
                <a:solidFill>
                  <a:srgbClr val="FFFFFF"/>
                </a:solidFill>
                <a:latin typeface="Cabin"/>
                <a:ea typeface="Cabin"/>
                <a:cs typeface="Cabin"/>
                <a:sym typeface="Cabin"/>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129" name="Shape 129"/>
          <p:cNvSpPr txBox="1"/>
          <p:nvPr>
            <p:ph idx="1" type="body"/>
          </p:nvPr>
        </p:nvSpPr>
        <p:spPr>
          <a:xfrm>
            <a:off x="311700" y="1152475"/>
            <a:ext cx="8520600" cy="3416400"/>
          </a:xfrm>
          <a:prstGeom prst="rect">
            <a:avLst/>
          </a:prstGeom>
        </p:spPr>
        <p:txBody>
          <a:bodyPr anchorCtr="0" anchor="t" bIns="91425" lIns="91425" rIns="91425" tIns="91425"/>
          <a:lstStyle>
            <a:lvl1pPr lvl="0" rtl="0">
              <a:spcBef>
                <a:spcPts val="0"/>
              </a:spcBef>
              <a:buClr>
                <a:srgbClr val="FFFFFF"/>
              </a:buClr>
              <a:buFont typeface="Cabin"/>
              <a:defRPr>
                <a:solidFill>
                  <a:srgbClr val="FFFFFF"/>
                </a:solidFill>
                <a:latin typeface="Cabin"/>
                <a:ea typeface="Cabin"/>
                <a:cs typeface="Cabin"/>
                <a:sym typeface="Cabin"/>
              </a:defRPr>
            </a:lvl1pPr>
            <a:lvl2pPr lvl="1" rtl="0">
              <a:spcBef>
                <a:spcPts val="0"/>
              </a:spcBef>
              <a:buClr>
                <a:srgbClr val="FFFFFF"/>
              </a:buClr>
              <a:buFont typeface="Cabin"/>
              <a:defRPr>
                <a:solidFill>
                  <a:srgbClr val="FFFFFF"/>
                </a:solidFill>
                <a:latin typeface="Cabin"/>
                <a:ea typeface="Cabin"/>
                <a:cs typeface="Cabin"/>
                <a:sym typeface="Cabin"/>
              </a:defRPr>
            </a:lvl2pPr>
            <a:lvl3pPr lvl="2" rtl="0">
              <a:spcBef>
                <a:spcPts val="0"/>
              </a:spcBef>
              <a:buClr>
                <a:srgbClr val="FFFFFF"/>
              </a:buClr>
              <a:buFont typeface="Cabin"/>
              <a:defRPr>
                <a:solidFill>
                  <a:srgbClr val="FFFFFF"/>
                </a:solidFill>
                <a:latin typeface="Cabin"/>
                <a:ea typeface="Cabin"/>
                <a:cs typeface="Cabin"/>
                <a:sym typeface="Cabin"/>
              </a:defRPr>
            </a:lvl3pPr>
            <a:lvl4pPr lvl="3" rtl="0">
              <a:spcBef>
                <a:spcPts val="0"/>
              </a:spcBef>
              <a:buClr>
                <a:srgbClr val="FFFFFF"/>
              </a:buClr>
              <a:buFont typeface="Cabin"/>
              <a:defRPr>
                <a:solidFill>
                  <a:srgbClr val="FFFFFF"/>
                </a:solidFill>
                <a:latin typeface="Cabin"/>
                <a:ea typeface="Cabin"/>
                <a:cs typeface="Cabin"/>
                <a:sym typeface="Cabin"/>
              </a:defRPr>
            </a:lvl4pPr>
            <a:lvl5pPr lvl="4" rtl="0">
              <a:spcBef>
                <a:spcPts val="0"/>
              </a:spcBef>
              <a:buClr>
                <a:srgbClr val="FFFFFF"/>
              </a:buClr>
              <a:buFont typeface="Cabin"/>
              <a:defRPr>
                <a:solidFill>
                  <a:srgbClr val="FFFFFF"/>
                </a:solidFill>
                <a:latin typeface="Cabin"/>
                <a:ea typeface="Cabin"/>
                <a:cs typeface="Cabin"/>
                <a:sym typeface="Cabin"/>
              </a:defRPr>
            </a:lvl5pPr>
            <a:lvl6pPr lvl="5" rtl="0">
              <a:spcBef>
                <a:spcPts val="0"/>
              </a:spcBef>
              <a:buClr>
                <a:srgbClr val="FFFFFF"/>
              </a:buClr>
              <a:buFont typeface="Cabin"/>
              <a:defRPr>
                <a:solidFill>
                  <a:srgbClr val="FFFFFF"/>
                </a:solidFill>
                <a:latin typeface="Cabin"/>
                <a:ea typeface="Cabin"/>
                <a:cs typeface="Cabin"/>
                <a:sym typeface="Cabin"/>
              </a:defRPr>
            </a:lvl6pPr>
            <a:lvl7pPr lvl="6" rtl="0">
              <a:spcBef>
                <a:spcPts val="0"/>
              </a:spcBef>
              <a:buClr>
                <a:srgbClr val="FFFFFF"/>
              </a:buClr>
              <a:buFont typeface="Cabin"/>
              <a:defRPr>
                <a:solidFill>
                  <a:srgbClr val="FFFFFF"/>
                </a:solidFill>
                <a:latin typeface="Cabin"/>
                <a:ea typeface="Cabin"/>
                <a:cs typeface="Cabin"/>
                <a:sym typeface="Cabin"/>
              </a:defRPr>
            </a:lvl7pPr>
            <a:lvl8pPr lvl="7" rtl="0">
              <a:spcBef>
                <a:spcPts val="0"/>
              </a:spcBef>
              <a:buClr>
                <a:srgbClr val="FFFFFF"/>
              </a:buClr>
              <a:buFont typeface="Cabin"/>
              <a:defRPr>
                <a:solidFill>
                  <a:srgbClr val="FFFFFF"/>
                </a:solidFill>
                <a:latin typeface="Cabin"/>
                <a:ea typeface="Cabin"/>
                <a:cs typeface="Cabin"/>
                <a:sym typeface="Cabin"/>
              </a:defRPr>
            </a:lvl8pPr>
            <a:lvl9pPr lvl="8" rtl="0">
              <a:spcBef>
                <a:spcPts val="0"/>
              </a:spcBef>
              <a:buClr>
                <a:srgbClr val="FFFFFF"/>
              </a:buClr>
              <a:buFont typeface="Cabin"/>
              <a:defRPr>
                <a:solidFill>
                  <a:srgbClr val="FFFFFF"/>
                </a:solidFill>
                <a:latin typeface="Cabin"/>
                <a:ea typeface="Cabin"/>
                <a:cs typeface="Cabin"/>
                <a:sym typeface="Cabin"/>
              </a:defRPr>
            </a:lvl9pPr>
          </a:lstStyle>
          <a:p/>
        </p:txBody>
      </p:sp>
      <p:sp>
        <p:nvSpPr>
          <p:cNvPr id="130" name="Shape 130"/>
          <p:cNvSpPr txBox="1"/>
          <p:nvPr>
            <p:ph idx="12" type="sldNum"/>
          </p:nvPr>
        </p:nvSpPr>
        <p:spPr>
          <a:xfrm>
            <a:off x="7212151" y="5266215"/>
            <a:ext cx="981300" cy="5727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131" name="Shape 131"/>
        <p:cNvGrpSpPr/>
        <p:nvPr/>
      </p:nvGrpSpPr>
      <p:grpSpPr>
        <a:xfrm>
          <a:off x="0" y="0"/>
          <a:ext cx="0" cy="0"/>
          <a:chOff x="0" y="0"/>
          <a:chExt cx="0" cy="0"/>
        </a:xfrm>
      </p:grpSpPr>
      <p:sp>
        <p:nvSpPr>
          <p:cNvPr id="132" name="Shape 132"/>
          <p:cNvSpPr txBox="1"/>
          <p:nvPr>
            <p:ph type="title"/>
          </p:nvPr>
        </p:nvSpPr>
        <p:spPr>
          <a:xfrm>
            <a:off x="311700" y="445025"/>
            <a:ext cx="8520600" cy="572700"/>
          </a:xfrm>
          <a:prstGeom prst="rect">
            <a:avLst/>
          </a:prstGeom>
        </p:spPr>
        <p:txBody>
          <a:bodyPr anchorCtr="0" anchor="t" bIns="91425" lIns="91425" rIns="91425" tIns="91425"/>
          <a:lstStyle>
            <a:lvl1pPr lvl="0" rtl="0">
              <a:spcBef>
                <a:spcPts val="0"/>
              </a:spcBef>
              <a:buFont typeface="Cabin"/>
              <a:defRPr>
                <a:latin typeface="Cabin"/>
                <a:ea typeface="Cabin"/>
                <a:cs typeface="Cabin"/>
                <a:sym typeface="Cabin"/>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133" name="Shape 133"/>
          <p:cNvSpPr txBox="1"/>
          <p:nvPr>
            <p:ph idx="1" type="body"/>
          </p:nvPr>
        </p:nvSpPr>
        <p:spPr>
          <a:xfrm>
            <a:off x="311700" y="1152475"/>
            <a:ext cx="3999900" cy="3416400"/>
          </a:xfrm>
          <a:prstGeom prst="rect">
            <a:avLst/>
          </a:prstGeom>
        </p:spPr>
        <p:txBody>
          <a:bodyPr anchorCtr="0" anchor="t" bIns="91425" lIns="91425" rIns="91425" tIns="91425"/>
          <a:lstStyle>
            <a:lvl1pPr lvl="0" rtl="0">
              <a:spcBef>
                <a:spcPts val="0"/>
              </a:spcBef>
              <a:buClr>
                <a:srgbClr val="FFFFFF"/>
              </a:buClr>
              <a:buSzPct val="100000"/>
              <a:buFont typeface="Cabin"/>
              <a:defRPr sz="1400">
                <a:solidFill>
                  <a:srgbClr val="FFFFFF"/>
                </a:solidFill>
                <a:latin typeface="Cabin"/>
                <a:ea typeface="Cabin"/>
                <a:cs typeface="Cabin"/>
                <a:sym typeface="Cabin"/>
              </a:defRPr>
            </a:lvl1pPr>
            <a:lvl2pPr lvl="1" rtl="0">
              <a:spcBef>
                <a:spcPts val="0"/>
              </a:spcBef>
              <a:buClr>
                <a:srgbClr val="FFFFFF"/>
              </a:buClr>
              <a:buSzPct val="100000"/>
              <a:buFont typeface="Cabin"/>
              <a:defRPr sz="1200">
                <a:solidFill>
                  <a:srgbClr val="FFFFFF"/>
                </a:solidFill>
                <a:latin typeface="Cabin"/>
                <a:ea typeface="Cabin"/>
                <a:cs typeface="Cabin"/>
                <a:sym typeface="Cabin"/>
              </a:defRPr>
            </a:lvl2pPr>
            <a:lvl3pPr lvl="2" rtl="0">
              <a:spcBef>
                <a:spcPts val="0"/>
              </a:spcBef>
              <a:buClr>
                <a:srgbClr val="FFFFFF"/>
              </a:buClr>
              <a:buSzPct val="100000"/>
              <a:buFont typeface="Cabin"/>
              <a:defRPr sz="1200">
                <a:solidFill>
                  <a:srgbClr val="FFFFFF"/>
                </a:solidFill>
                <a:latin typeface="Cabin"/>
                <a:ea typeface="Cabin"/>
                <a:cs typeface="Cabin"/>
                <a:sym typeface="Cabin"/>
              </a:defRPr>
            </a:lvl3pPr>
            <a:lvl4pPr lvl="3" rtl="0">
              <a:spcBef>
                <a:spcPts val="0"/>
              </a:spcBef>
              <a:buClr>
                <a:srgbClr val="FFFFFF"/>
              </a:buClr>
              <a:buSzPct val="100000"/>
              <a:buFont typeface="Cabin"/>
              <a:defRPr sz="1200">
                <a:solidFill>
                  <a:srgbClr val="FFFFFF"/>
                </a:solidFill>
                <a:latin typeface="Cabin"/>
                <a:ea typeface="Cabin"/>
                <a:cs typeface="Cabin"/>
                <a:sym typeface="Cabin"/>
              </a:defRPr>
            </a:lvl4pPr>
            <a:lvl5pPr lvl="4" rtl="0">
              <a:spcBef>
                <a:spcPts val="0"/>
              </a:spcBef>
              <a:buClr>
                <a:srgbClr val="FFFFFF"/>
              </a:buClr>
              <a:buSzPct val="100000"/>
              <a:buFont typeface="Cabin"/>
              <a:defRPr sz="1200">
                <a:solidFill>
                  <a:srgbClr val="FFFFFF"/>
                </a:solidFill>
                <a:latin typeface="Cabin"/>
                <a:ea typeface="Cabin"/>
                <a:cs typeface="Cabin"/>
                <a:sym typeface="Cabin"/>
              </a:defRPr>
            </a:lvl5pPr>
            <a:lvl6pPr lvl="5" rtl="0">
              <a:spcBef>
                <a:spcPts val="0"/>
              </a:spcBef>
              <a:buClr>
                <a:srgbClr val="FFFFFF"/>
              </a:buClr>
              <a:buSzPct val="100000"/>
              <a:buFont typeface="Cabin"/>
              <a:defRPr sz="1200">
                <a:solidFill>
                  <a:srgbClr val="FFFFFF"/>
                </a:solidFill>
                <a:latin typeface="Cabin"/>
                <a:ea typeface="Cabin"/>
                <a:cs typeface="Cabin"/>
                <a:sym typeface="Cabin"/>
              </a:defRPr>
            </a:lvl6pPr>
            <a:lvl7pPr lvl="6" rtl="0">
              <a:spcBef>
                <a:spcPts val="0"/>
              </a:spcBef>
              <a:buClr>
                <a:srgbClr val="FFFFFF"/>
              </a:buClr>
              <a:buSzPct val="100000"/>
              <a:buFont typeface="Cabin"/>
              <a:defRPr sz="1200">
                <a:solidFill>
                  <a:srgbClr val="FFFFFF"/>
                </a:solidFill>
                <a:latin typeface="Cabin"/>
                <a:ea typeface="Cabin"/>
                <a:cs typeface="Cabin"/>
                <a:sym typeface="Cabin"/>
              </a:defRPr>
            </a:lvl7pPr>
            <a:lvl8pPr lvl="7" rtl="0">
              <a:spcBef>
                <a:spcPts val="0"/>
              </a:spcBef>
              <a:buClr>
                <a:srgbClr val="FFFFFF"/>
              </a:buClr>
              <a:buSzPct val="100000"/>
              <a:buFont typeface="Cabin"/>
              <a:defRPr sz="1200">
                <a:solidFill>
                  <a:srgbClr val="FFFFFF"/>
                </a:solidFill>
                <a:latin typeface="Cabin"/>
                <a:ea typeface="Cabin"/>
                <a:cs typeface="Cabin"/>
                <a:sym typeface="Cabin"/>
              </a:defRPr>
            </a:lvl8pPr>
            <a:lvl9pPr lvl="8" rtl="0">
              <a:spcBef>
                <a:spcPts val="0"/>
              </a:spcBef>
              <a:buClr>
                <a:srgbClr val="FFFFFF"/>
              </a:buClr>
              <a:buSzPct val="100000"/>
              <a:buFont typeface="Cabin"/>
              <a:defRPr sz="1200">
                <a:solidFill>
                  <a:srgbClr val="FFFFFF"/>
                </a:solidFill>
                <a:latin typeface="Cabin"/>
                <a:ea typeface="Cabin"/>
                <a:cs typeface="Cabin"/>
                <a:sym typeface="Cabin"/>
              </a:defRPr>
            </a:lvl9pPr>
          </a:lstStyle>
          <a:p/>
        </p:txBody>
      </p:sp>
      <p:sp>
        <p:nvSpPr>
          <p:cNvPr id="134" name="Shape 134"/>
          <p:cNvSpPr txBox="1"/>
          <p:nvPr>
            <p:ph idx="2" type="body"/>
          </p:nvPr>
        </p:nvSpPr>
        <p:spPr>
          <a:xfrm>
            <a:off x="4832400" y="1152475"/>
            <a:ext cx="3999900" cy="3416400"/>
          </a:xfrm>
          <a:prstGeom prst="rect">
            <a:avLst/>
          </a:prstGeom>
        </p:spPr>
        <p:txBody>
          <a:bodyPr anchorCtr="0" anchor="t" bIns="91425" lIns="91425" rIns="91425" tIns="91425"/>
          <a:lstStyle>
            <a:lvl1pPr lvl="0" rtl="0">
              <a:spcBef>
                <a:spcPts val="0"/>
              </a:spcBef>
              <a:buClr>
                <a:srgbClr val="FFFFFF"/>
              </a:buClr>
              <a:buSzPct val="100000"/>
              <a:buFont typeface="Cabin"/>
              <a:defRPr sz="1400">
                <a:solidFill>
                  <a:srgbClr val="FFFFFF"/>
                </a:solidFill>
                <a:latin typeface="Cabin"/>
                <a:ea typeface="Cabin"/>
                <a:cs typeface="Cabin"/>
                <a:sym typeface="Cabin"/>
              </a:defRPr>
            </a:lvl1pPr>
            <a:lvl2pPr lvl="1" rtl="0">
              <a:spcBef>
                <a:spcPts val="0"/>
              </a:spcBef>
              <a:buClr>
                <a:srgbClr val="FFFFFF"/>
              </a:buClr>
              <a:buSzPct val="100000"/>
              <a:buFont typeface="Cabin"/>
              <a:defRPr sz="1200">
                <a:solidFill>
                  <a:srgbClr val="FFFFFF"/>
                </a:solidFill>
                <a:latin typeface="Cabin"/>
                <a:ea typeface="Cabin"/>
                <a:cs typeface="Cabin"/>
                <a:sym typeface="Cabin"/>
              </a:defRPr>
            </a:lvl2pPr>
            <a:lvl3pPr lvl="2" rtl="0">
              <a:spcBef>
                <a:spcPts val="0"/>
              </a:spcBef>
              <a:buClr>
                <a:srgbClr val="FFFFFF"/>
              </a:buClr>
              <a:buSzPct val="100000"/>
              <a:buFont typeface="Cabin"/>
              <a:defRPr sz="1200">
                <a:solidFill>
                  <a:srgbClr val="FFFFFF"/>
                </a:solidFill>
                <a:latin typeface="Cabin"/>
                <a:ea typeface="Cabin"/>
                <a:cs typeface="Cabin"/>
                <a:sym typeface="Cabin"/>
              </a:defRPr>
            </a:lvl3pPr>
            <a:lvl4pPr lvl="3" rtl="0">
              <a:spcBef>
                <a:spcPts val="0"/>
              </a:spcBef>
              <a:buClr>
                <a:srgbClr val="FFFFFF"/>
              </a:buClr>
              <a:buSzPct val="100000"/>
              <a:buFont typeface="Cabin"/>
              <a:defRPr sz="1200">
                <a:solidFill>
                  <a:srgbClr val="FFFFFF"/>
                </a:solidFill>
                <a:latin typeface="Cabin"/>
                <a:ea typeface="Cabin"/>
                <a:cs typeface="Cabin"/>
                <a:sym typeface="Cabin"/>
              </a:defRPr>
            </a:lvl4pPr>
            <a:lvl5pPr lvl="4" rtl="0">
              <a:spcBef>
                <a:spcPts val="0"/>
              </a:spcBef>
              <a:buClr>
                <a:srgbClr val="FFFFFF"/>
              </a:buClr>
              <a:buSzPct val="100000"/>
              <a:buFont typeface="Cabin"/>
              <a:defRPr sz="1200">
                <a:solidFill>
                  <a:srgbClr val="FFFFFF"/>
                </a:solidFill>
                <a:latin typeface="Cabin"/>
                <a:ea typeface="Cabin"/>
                <a:cs typeface="Cabin"/>
                <a:sym typeface="Cabin"/>
              </a:defRPr>
            </a:lvl5pPr>
            <a:lvl6pPr lvl="5" rtl="0">
              <a:spcBef>
                <a:spcPts val="0"/>
              </a:spcBef>
              <a:buClr>
                <a:srgbClr val="FFFFFF"/>
              </a:buClr>
              <a:buSzPct val="100000"/>
              <a:buFont typeface="Cabin"/>
              <a:defRPr sz="1200">
                <a:solidFill>
                  <a:srgbClr val="FFFFFF"/>
                </a:solidFill>
                <a:latin typeface="Cabin"/>
                <a:ea typeface="Cabin"/>
                <a:cs typeface="Cabin"/>
                <a:sym typeface="Cabin"/>
              </a:defRPr>
            </a:lvl6pPr>
            <a:lvl7pPr lvl="6" rtl="0">
              <a:spcBef>
                <a:spcPts val="0"/>
              </a:spcBef>
              <a:buClr>
                <a:srgbClr val="FFFFFF"/>
              </a:buClr>
              <a:buSzPct val="100000"/>
              <a:buFont typeface="Cabin"/>
              <a:defRPr sz="1200">
                <a:solidFill>
                  <a:srgbClr val="FFFFFF"/>
                </a:solidFill>
                <a:latin typeface="Cabin"/>
                <a:ea typeface="Cabin"/>
                <a:cs typeface="Cabin"/>
                <a:sym typeface="Cabin"/>
              </a:defRPr>
            </a:lvl7pPr>
            <a:lvl8pPr lvl="7" rtl="0">
              <a:spcBef>
                <a:spcPts val="0"/>
              </a:spcBef>
              <a:buClr>
                <a:srgbClr val="FFFFFF"/>
              </a:buClr>
              <a:buSzPct val="100000"/>
              <a:buFont typeface="Cabin"/>
              <a:defRPr sz="1200">
                <a:solidFill>
                  <a:srgbClr val="FFFFFF"/>
                </a:solidFill>
                <a:latin typeface="Cabin"/>
                <a:ea typeface="Cabin"/>
                <a:cs typeface="Cabin"/>
                <a:sym typeface="Cabin"/>
              </a:defRPr>
            </a:lvl8pPr>
            <a:lvl9pPr lvl="8" rtl="0">
              <a:spcBef>
                <a:spcPts val="0"/>
              </a:spcBef>
              <a:buClr>
                <a:srgbClr val="FFFFFF"/>
              </a:buClr>
              <a:buSzPct val="100000"/>
              <a:buFont typeface="Cabin"/>
              <a:defRPr sz="1200">
                <a:solidFill>
                  <a:srgbClr val="FFFFFF"/>
                </a:solidFill>
                <a:latin typeface="Cabin"/>
                <a:ea typeface="Cabin"/>
                <a:cs typeface="Cabin"/>
                <a:sym typeface="Cabin"/>
              </a:defRPr>
            </a:lvl9pPr>
          </a:lstStyle>
          <a:p/>
        </p:txBody>
      </p:sp>
      <p:sp>
        <p:nvSpPr>
          <p:cNvPr id="135" name="Shape 135"/>
          <p:cNvSpPr txBox="1"/>
          <p:nvPr>
            <p:ph idx="12" type="sldNum"/>
          </p:nvPr>
        </p:nvSpPr>
        <p:spPr>
          <a:xfrm>
            <a:off x="7212151" y="5266215"/>
            <a:ext cx="981300" cy="5727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136" name="Shape 136"/>
        <p:cNvGrpSpPr/>
        <p:nvPr/>
      </p:nvGrpSpPr>
      <p:grpSpPr>
        <a:xfrm>
          <a:off x="0" y="0"/>
          <a:ext cx="0" cy="0"/>
          <a:chOff x="0" y="0"/>
          <a:chExt cx="0" cy="0"/>
        </a:xfrm>
      </p:grpSpPr>
      <p:sp>
        <p:nvSpPr>
          <p:cNvPr id="137" name="Shape 137"/>
          <p:cNvSpPr txBox="1"/>
          <p:nvPr>
            <p:ph type="title"/>
          </p:nvPr>
        </p:nvSpPr>
        <p:spPr>
          <a:xfrm>
            <a:off x="311700" y="445025"/>
            <a:ext cx="8520600" cy="572700"/>
          </a:xfrm>
          <a:prstGeom prst="rect">
            <a:avLst/>
          </a:prstGeom>
        </p:spPr>
        <p:txBody>
          <a:bodyPr anchorCtr="0" anchor="t" bIns="91425" lIns="91425" rIns="91425" tIns="91425"/>
          <a:lstStyle>
            <a:lvl1pPr lvl="0" rtl="0">
              <a:spcBef>
                <a:spcPts val="0"/>
              </a:spcBef>
              <a:buClr>
                <a:srgbClr val="FFFFFF"/>
              </a:buClr>
              <a:buFont typeface="Cabin"/>
              <a:defRPr>
                <a:solidFill>
                  <a:srgbClr val="FFFFFF"/>
                </a:solidFill>
                <a:latin typeface="Cabin"/>
                <a:ea typeface="Cabin"/>
                <a:cs typeface="Cabin"/>
                <a:sym typeface="Cabin"/>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138" name="Shape 138"/>
          <p:cNvSpPr txBox="1"/>
          <p:nvPr>
            <p:ph idx="12" type="sldNum"/>
          </p:nvPr>
        </p:nvSpPr>
        <p:spPr>
          <a:xfrm>
            <a:off x="7212151" y="5266215"/>
            <a:ext cx="981300" cy="5727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One column text">
    <p:spTree>
      <p:nvGrpSpPr>
        <p:cNvPr id="139" name="Shape 139"/>
        <p:cNvGrpSpPr/>
        <p:nvPr/>
      </p:nvGrpSpPr>
      <p:grpSpPr>
        <a:xfrm>
          <a:off x="0" y="0"/>
          <a:ext cx="0" cy="0"/>
          <a:chOff x="0" y="0"/>
          <a:chExt cx="0" cy="0"/>
        </a:xfrm>
      </p:grpSpPr>
      <p:sp>
        <p:nvSpPr>
          <p:cNvPr id="140" name="Shape 140"/>
          <p:cNvSpPr txBox="1"/>
          <p:nvPr>
            <p:ph type="title"/>
          </p:nvPr>
        </p:nvSpPr>
        <p:spPr>
          <a:xfrm>
            <a:off x="311700" y="555600"/>
            <a:ext cx="2808000" cy="755700"/>
          </a:xfrm>
          <a:prstGeom prst="rect">
            <a:avLst/>
          </a:prstGeom>
        </p:spPr>
        <p:txBody>
          <a:bodyPr anchorCtr="0" anchor="b" bIns="91425" lIns="91425" rIns="91425" tIns="91425"/>
          <a:lstStyle>
            <a:lvl1pPr lvl="0" rtl="0">
              <a:spcBef>
                <a:spcPts val="0"/>
              </a:spcBef>
              <a:buClr>
                <a:srgbClr val="FFFFFF"/>
              </a:buClr>
              <a:buSzPct val="100000"/>
              <a:buFont typeface="Cabin"/>
              <a:defRPr sz="2400">
                <a:solidFill>
                  <a:srgbClr val="FFFFFF"/>
                </a:solidFill>
                <a:latin typeface="Cabin"/>
                <a:ea typeface="Cabin"/>
                <a:cs typeface="Cabin"/>
                <a:sym typeface="Cabin"/>
              </a:defRPr>
            </a:lvl1pPr>
            <a:lvl2pPr lvl="1" rtl="0">
              <a:spcBef>
                <a:spcPts val="0"/>
              </a:spcBef>
              <a:buSzPct val="100000"/>
              <a:defRPr sz="2400"/>
            </a:lvl2pPr>
            <a:lvl3pPr lvl="2" rtl="0">
              <a:spcBef>
                <a:spcPts val="0"/>
              </a:spcBef>
              <a:buSzPct val="100000"/>
              <a:defRPr sz="2400"/>
            </a:lvl3pPr>
            <a:lvl4pPr lvl="3" rtl="0">
              <a:spcBef>
                <a:spcPts val="0"/>
              </a:spcBef>
              <a:buSzPct val="100000"/>
              <a:defRPr sz="2400"/>
            </a:lvl4pPr>
            <a:lvl5pPr lvl="4" rtl="0">
              <a:spcBef>
                <a:spcPts val="0"/>
              </a:spcBef>
              <a:buSzPct val="100000"/>
              <a:defRPr sz="2400"/>
            </a:lvl5pPr>
            <a:lvl6pPr lvl="5" rtl="0">
              <a:spcBef>
                <a:spcPts val="0"/>
              </a:spcBef>
              <a:buSzPct val="100000"/>
              <a:defRPr sz="2400"/>
            </a:lvl6pPr>
            <a:lvl7pPr lvl="6" rtl="0">
              <a:spcBef>
                <a:spcPts val="0"/>
              </a:spcBef>
              <a:buSzPct val="100000"/>
              <a:defRPr sz="2400"/>
            </a:lvl7pPr>
            <a:lvl8pPr lvl="7" rtl="0">
              <a:spcBef>
                <a:spcPts val="0"/>
              </a:spcBef>
              <a:buSzPct val="100000"/>
              <a:defRPr sz="2400"/>
            </a:lvl8pPr>
            <a:lvl9pPr lvl="8" rtl="0">
              <a:spcBef>
                <a:spcPts val="0"/>
              </a:spcBef>
              <a:buSzPct val="100000"/>
              <a:defRPr sz="2400"/>
            </a:lvl9pPr>
          </a:lstStyle>
          <a:p/>
        </p:txBody>
      </p:sp>
      <p:sp>
        <p:nvSpPr>
          <p:cNvPr id="141" name="Shape 141"/>
          <p:cNvSpPr txBox="1"/>
          <p:nvPr>
            <p:ph idx="1" type="body"/>
          </p:nvPr>
        </p:nvSpPr>
        <p:spPr>
          <a:xfrm>
            <a:off x="311700" y="1389600"/>
            <a:ext cx="2808000" cy="3179400"/>
          </a:xfrm>
          <a:prstGeom prst="rect">
            <a:avLst/>
          </a:prstGeom>
        </p:spPr>
        <p:txBody>
          <a:bodyPr anchorCtr="0" anchor="t" bIns="91425" lIns="91425" rIns="91425" tIns="91425"/>
          <a:lstStyle>
            <a:lvl1pPr lvl="0" rtl="0">
              <a:spcBef>
                <a:spcPts val="0"/>
              </a:spcBef>
              <a:buClr>
                <a:srgbClr val="FFFFFF"/>
              </a:buClr>
              <a:buSzPct val="100000"/>
              <a:buFont typeface="Cabin"/>
              <a:defRPr sz="1200">
                <a:solidFill>
                  <a:srgbClr val="FFFFFF"/>
                </a:solidFill>
                <a:latin typeface="Cabin"/>
                <a:ea typeface="Cabin"/>
                <a:cs typeface="Cabin"/>
                <a:sym typeface="Cabin"/>
              </a:defRPr>
            </a:lvl1pPr>
            <a:lvl2pPr lvl="1" rtl="0">
              <a:spcBef>
                <a:spcPts val="0"/>
              </a:spcBef>
              <a:buClr>
                <a:srgbClr val="FFFFFF"/>
              </a:buClr>
              <a:buSzPct val="100000"/>
              <a:buFont typeface="Cabin"/>
              <a:defRPr sz="1200">
                <a:solidFill>
                  <a:srgbClr val="FFFFFF"/>
                </a:solidFill>
                <a:latin typeface="Cabin"/>
                <a:ea typeface="Cabin"/>
                <a:cs typeface="Cabin"/>
                <a:sym typeface="Cabin"/>
              </a:defRPr>
            </a:lvl2pPr>
            <a:lvl3pPr lvl="2" rtl="0">
              <a:spcBef>
                <a:spcPts val="0"/>
              </a:spcBef>
              <a:buClr>
                <a:srgbClr val="FFFFFF"/>
              </a:buClr>
              <a:buSzPct val="100000"/>
              <a:buFont typeface="Cabin"/>
              <a:defRPr sz="1200">
                <a:solidFill>
                  <a:srgbClr val="FFFFFF"/>
                </a:solidFill>
                <a:latin typeface="Cabin"/>
                <a:ea typeface="Cabin"/>
                <a:cs typeface="Cabin"/>
                <a:sym typeface="Cabin"/>
              </a:defRPr>
            </a:lvl3pPr>
            <a:lvl4pPr lvl="3" rtl="0">
              <a:spcBef>
                <a:spcPts val="0"/>
              </a:spcBef>
              <a:buClr>
                <a:srgbClr val="FFFFFF"/>
              </a:buClr>
              <a:buSzPct val="100000"/>
              <a:buFont typeface="Cabin"/>
              <a:defRPr sz="1200">
                <a:solidFill>
                  <a:srgbClr val="FFFFFF"/>
                </a:solidFill>
                <a:latin typeface="Cabin"/>
                <a:ea typeface="Cabin"/>
                <a:cs typeface="Cabin"/>
                <a:sym typeface="Cabin"/>
              </a:defRPr>
            </a:lvl4pPr>
            <a:lvl5pPr lvl="4" rtl="0">
              <a:spcBef>
                <a:spcPts val="0"/>
              </a:spcBef>
              <a:buClr>
                <a:srgbClr val="FFFFFF"/>
              </a:buClr>
              <a:buSzPct val="100000"/>
              <a:buFont typeface="Cabin"/>
              <a:defRPr sz="1200">
                <a:solidFill>
                  <a:srgbClr val="FFFFFF"/>
                </a:solidFill>
                <a:latin typeface="Cabin"/>
                <a:ea typeface="Cabin"/>
                <a:cs typeface="Cabin"/>
                <a:sym typeface="Cabin"/>
              </a:defRPr>
            </a:lvl5pPr>
            <a:lvl6pPr lvl="5" rtl="0">
              <a:spcBef>
                <a:spcPts val="0"/>
              </a:spcBef>
              <a:buClr>
                <a:srgbClr val="FFFFFF"/>
              </a:buClr>
              <a:buSzPct val="100000"/>
              <a:buFont typeface="Cabin"/>
              <a:defRPr sz="1200">
                <a:solidFill>
                  <a:srgbClr val="FFFFFF"/>
                </a:solidFill>
                <a:latin typeface="Cabin"/>
                <a:ea typeface="Cabin"/>
                <a:cs typeface="Cabin"/>
                <a:sym typeface="Cabin"/>
              </a:defRPr>
            </a:lvl6pPr>
            <a:lvl7pPr lvl="6" rtl="0">
              <a:spcBef>
                <a:spcPts val="0"/>
              </a:spcBef>
              <a:buClr>
                <a:srgbClr val="FFFFFF"/>
              </a:buClr>
              <a:buSzPct val="100000"/>
              <a:buFont typeface="Cabin"/>
              <a:defRPr sz="1200">
                <a:solidFill>
                  <a:srgbClr val="FFFFFF"/>
                </a:solidFill>
                <a:latin typeface="Cabin"/>
                <a:ea typeface="Cabin"/>
                <a:cs typeface="Cabin"/>
                <a:sym typeface="Cabin"/>
              </a:defRPr>
            </a:lvl7pPr>
            <a:lvl8pPr lvl="7" rtl="0">
              <a:spcBef>
                <a:spcPts val="0"/>
              </a:spcBef>
              <a:buClr>
                <a:srgbClr val="FFFFFF"/>
              </a:buClr>
              <a:buSzPct val="100000"/>
              <a:buFont typeface="Cabin"/>
              <a:defRPr sz="1200">
                <a:solidFill>
                  <a:srgbClr val="FFFFFF"/>
                </a:solidFill>
                <a:latin typeface="Cabin"/>
                <a:ea typeface="Cabin"/>
                <a:cs typeface="Cabin"/>
                <a:sym typeface="Cabin"/>
              </a:defRPr>
            </a:lvl8pPr>
            <a:lvl9pPr lvl="8" rtl="0">
              <a:spcBef>
                <a:spcPts val="0"/>
              </a:spcBef>
              <a:buClr>
                <a:srgbClr val="FFFFFF"/>
              </a:buClr>
              <a:buSzPct val="100000"/>
              <a:buFont typeface="Cabin"/>
              <a:defRPr sz="1200">
                <a:solidFill>
                  <a:srgbClr val="FFFFFF"/>
                </a:solidFill>
                <a:latin typeface="Cabin"/>
                <a:ea typeface="Cabin"/>
                <a:cs typeface="Cabin"/>
                <a:sym typeface="Cabin"/>
              </a:defRPr>
            </a:lvl9pPr>
          </a:lstStyle>
          <a:p/>
        </p:txBody>
      </p:sp>
      <p:sp>
        <p:nvSpPr>
          <p:cNvPr id="142" name="Shape 142"/>
          <p:cNvSpPr txBox="1"/>
          <p:nvPr>
            <p:ph idx="12" type="sldNum"/>
          </p:nvPr>
        </p:nvSpPr>
        <p:spPr>
          <a:xfrm>
            <a:off x="7212151" y="5266215"/>
            <a:ext cx="981300" cy="5727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Main point">
    <p:spTree>
      <p:nvGrpSpPr>
        <p:cNvPr id="143" name="Shape 143"/>
        <p:cNvGrpSpPr/>
        <p:nvPr/>
      </p:nvGrpSpPr>
      <p:grpSpPr>
        <a:xfrm>
          <a:off x="0" y="0"/>
          <a:ext cx="0" cy="0"/>
          <a:chOff x="0" y="0"/>
          <a:chExt cx="0" cy="0"/>
        </a:xfrm>
      </p:grpSpPr>
      <p:sp>
        <p:nvSpPr>
          <p:cNvPr id="144" name="Shape 144"/>
          <p:cNvSpPr txBox="1"/>
          <p:nvPr>
            <p:ph type="title"/>
          </p:nvPr>
        </p:nvSpPr>
        <p:spPr>
          <a:xfrm>
            <a:off x="490250" y="450150"/>
            <a:ext cx="6367800" cy="4090800"/>
          </a:xfrm>
          <a:prstGeom prst="rect">
            <a:avLst/>
          </a:prstGeom>
        </p:spPr>
        <p:txBody>
          <a:bodyPr anchorCtr="0" anchor="ctr" bIns="91425" lIns="91425" rIns="91425" tIns="91425"/>
          <a:lstStyle>
            <a:lvl1pPr lvl="0" rtl="0">
              <a:spcBef>
                <a:spcPts val="0"/>
              </a:spcBef>
              <a:buClr>
                <a:srgbClr val="FFFFFF"/>
              </a:buClr>
              <a:buSzPct val="100000"/>
              <a:buFont typeface="Cabin"/>
              <a:defRPr sz="4800">
                <a:solidFill>
                  <a:srgbClr val="FFFFFF"/>
                </a:solidFill>
                <a:latin typeface="Cabin"/>
                <a:ea typeface="Cabin"/>
                <a:cs typeface="Cabin"/>
                <a:sym typeface="Cabin"/>
              </a:defRPr>
            </a:lvl1pPr>
            <a:lvl2pPr lvl="1" rtl="0">
              <a:spcBef>
                <a:spcPts val="0"/>
              </a:spcBef>
              <a:buSzPct val="100000"/>
              <a:defRPr sz="4800"/>
            </a:lvl2pPr>
            <a:lvl3pPr lvl="2" rtl="0">
              <a:spcBef>
                <a:spcPts val="0"/>
              </a:spcBef>
              <a:buSzPct val="100000"/>
              <a:defRPr sz="4800"/>
            </a:lvl3pPr>
            <a:lvl4pPr lvl="3" rtl="0">
              <a:spcBef>
                <a:spcPts val="0"/>
              </a:spcBef>
              <a:buSzPct val="100000"/>
              <a:defRPr sz="4800"/>
            </a:lvl4pPr>
            <a:lvl5pPr lvl="4" rtl="0">
              <a:spcBef>
                <a:spcPts val="0"/>
              </a:spcBef>
              <a:buSzPct val="100000"/>
              <a:defRPr sz="4800"/>
            </a:lvl5pPr>
            <a:lvl6pPr lvl="5" rtl="0">
              <a:spcBef>
                <a:spcPts val="0"/>
              </a:spcBef>
              <a:buSzPct val="100000"/>
              <a:defRPr sz="4800"/>
            </a:lvl6pPr>
            <a:lvl7pPr lvl="6" rtl="0">
              <a:spcBef>
                <a:spcPts val="0"/>
              </a:spcBef>
              <a:buSzPct val="100000"/>
              <a:defRPr sz="4800"/>
            </a:lvl7pPr>
            <a:lvl8pPr lvl="7" rtl="0">
              <a:spcBef>
                <a:spcPts val="0"/>
              </a:spcBef>
              <a:buSzPct val="100000"/>
              <a:defRPr sz="4800"/>
            </a:lvl8pPr>
            <a:lvl9pPr lvl="8" rtl="0">
              <a:spcBef>
                <a:spcPts val="0"/>
              </a:spcBef>
              <a:buSzPct val="100000"/>
              <a:defRPr sz="4800"/>
            </a:lvl9pPr>
          </a:lstStyle>
          <a:p/>
        </p:txBody>
      </p:sp>
      <p:sp>
        <p:nvSpPr>
          <p:cNvPr id="145" name="Shape 145"/>
          <p:cNvSpPr txBox="1"/>
          <p:nvPr>
            <p:ph idx="12" type="sldNum"/>
          </p:nvPr>
        </p:nvSpPr>
        <p:spPr>
          <a:xfrm>
            <a:off x="7212151" y="5266215"/>
            <a:ext cx="981300" cy="5727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and description">
    <p:spTree>
      <p:nvGrpSpPr>
        <p:cNvPr id="146" name="Shape 146"/>
        <p:cNvGrpSpPr/>
        <p:nvPr/>
      </p:nvGrpSpPr>
      <p:grpSpPr>
        <a:xfrm>
          <a:off x="0" y="0"/>
          <a:ext cx="0" cy="0"/>
          <a:chOff x="0" y="0"/>
          <a:chExt cx="0" cy="0"/>
        </a:xfrm>
      </p:grpSpPr>
      <p:sp>
        <p:nvSpPr>
          <p:cNvPr id="147" name="Shape 147"/>
          <p:cNvSpPr/>
          <p:nvPr/>
        </p:nvSpPr>
        <p:spPr>
          <a:xfrm>
            <a:off x="4572000" y="-125"/>
            <a:ext cx="4572000" cy="5143500"/>
          </a:xfrm>
          <a:prstGeom prst="rect">
            <a:avLst/>
          </a:prstGeom>
          <a:solidFill>
            <a:schemeClr val="lt2"/>
          </a:solidFill>
          <a:ln>
            <a:noFill/>
          </a:ln>
        </p:spPr>
        <p:txBody>
          <a:bodyPr anchorCtr="0" anchor="ctr" bIns="91425" lIns="91425" rIns="91425" tIns="91425">
            <a:noAutofit/>
          </a:bodyPr>
          <a:lstStyle/>
          <a:p>
            <a:pPr lvl="0">
              <a:spcBef>
                <a:spcPts val="0"/>
              </a:spcBef>
              <a:buNone/>
            </a:pPr>
            <a:r>
              <a:t/>
            </a:r>
            <a:endParaRPr/>
          </a:p>
        </p:txBody>
      </p:sp>
      <p:sp>
        <p:nvSpPr>
          <p:cNvPr id="148" name="Shape 148"/>
          <p:cNvSpPr txBox="1"/>
          <p:nvPr>
            <p:ph type="title"/>
          </p:nvPr>
        </p:nvSpPr>
        <p:spPr>
          <a:xfrm>
            <a:off x="265500" y="1233175"/>
            <a:ext cx="4045200" cy="1482300"/>
          </a:xfrm>
          <a:prstGeom prst="rect">
            <a:avLst/>
          </a:prstGeom>
        </p:spPr>
        <p:txBody>
          <a:bodyPr anchorCtr="0" anchor="b" bIns="91425" lIns="91425" rIns="91425" tIns="91425"/>
          <a:lstStyle>
            <a:lvl1pPr lvl="0" rtl="0" algn="ctr">
              <a:spcBef>
                <a:spcPts val="0"/>
              </a:spcBef>
              <a:buClr>
                <a:srgbClr val="FFFFFF"/>
              </a:buClr>
              <a:buSzPct val="100000"/>
              <a:buFont typeface="Cabin"/>
              <a:defRPr sz="4200">
                <a:solidFill>
                  <a:srgbClr val="FFFFFF"/>
                </a:solidFill>
                <a:latin typeface="Cabin"/>
                <a:ea typeface="Cabin"/>
                <a:cs typeface="Cabin"/>
                <a:sym typeface="Cabin"/>
              </a:defRPr>
            </a:lvl1pPr>
            <a:lvl2pPr lvl="1" rtl="0" algn="ctr">
              <a:spcBef>
                <a:spcPts val="0"/>
              </a:spcBef>
              <a:buSzPct val="100000"/>
              <a:defRPr sz="4200"/>
            </a:lvl2pPr>
            <a:lvl3pPr lvl="2" rtl="0" algn="ctr">
              <a:spcBef>
                <a:spcPts val="0"/>
              </a:spcBef>
              <a:buSzPct val="100000"/>
              <a:defRPr sz="4200"/>
            </a:lvl3pPr>
            <a:lvl4pPr lvl="3" rtl="0" algn="ctr">
              <a:spcBef>
                <a:spcPts val="0"/>
              </a:spcBef>
              <a:buSzPct val="100000"/>
              <a:defRPr sz="4200"/>
            </a:lvl4pPr>
            <a:lvl5pPr lvl="4" rtl="0" algn="ctr">
              <a:spcBef>
                <a:spcPts val="0"/>
              </a:spcBef>
              <a:buSzPct val="100000"/>
              <a:defRPr sz="4200"/>
            </a:lvl5pPr>
            <a:lvl6pPr lvl="5" rtl="0" algn="ctr">
              <a:spcBef>
                <a:spcPts val="0"/>
              </a:spcBef>
              <a:buSzPct val="100000"/>
              <a:defRPr sz="4200"/>
            </a:lvl6pPr>
            <a:lvl7pPr lvl="6" rtl="0" algn="ctr">
              <a:spcBef>
                <a:spcPts val="0"/>
              </a:spcBef>
              <a:buSzPct val="100000"/>
              <a:defRPr sz="4200"/>
            </a:lvl7pPr>
            <a:lvl8pPr lvl="7" rtl="0" algn="ctr">
              <a:spcBef>
                <a:spcPts val="0"/>
              </a:spcBef>
              <a:buSzPct val="100000"/>
              <a:defRPr sz="4200"/>
            </a:lvl8pPr>
            <a:lvl9pPr lvl="8" rtl="0" algn="ctr">
              <a:spcBef>
                <a:spcPts val="0"/>
              </a:spcBef>
              <a:buSzPct val="100000"/>
              <a:defRPr sz="4200"/>
            </a:lvl9pPr>
          </a:lstStyle>
          <a:p/>
        </p:txBody>
      </p:sp>
      <p:sp>
        <p:nvSpPr>
          <p:cNvPr id="149" name="Shape 149"/>
          <p:cNvSpPr txBox="1"/>
          <p:nvPr>
            <p:ph idx="1" type="subTitle"/>
          </p:nvPr>
        </p:nvSpPr>
        <p:spPr>
          <a:xfrm>
            <a:off x="265500" y="2803075"/>
            <a:ext cx="4045200" cy="1235100"/>
          </a:xfrm>
          <a:prstGeom prst="rect">
            <a:avLst/>
          </a:prstGeom>
        </p:spPr>
        <p:txBody>
          <a:bodyPr anchorCtr="0" anchor="t" bIns="91425" lIns="91425" rIns="91425" tIns="91425"/>
          <a:lstStyle>
            <a:lvl1pPr lvl="0" rtl="0" algn="ctr">
              <a:lnSpc>
                <a:spcPct val="100000"/>
              </a:lnSpc>
              <a:spcBef>
                <a:spcPts val="0"/>
              </a:spcBef>
              <a:spcAft>
                <a:spcPts val="0"/>
              </a:spcAft>
              <a:buSzPct val="100000"/>
              <a:buFont typeface="Cabin"/>
              <a:buNone/>
              <a:defRPr sz="2100">
                <a:latin typeface="Cabin"/>
                <a:ea typeface="Cabin"/>
                <a:cs typeface="Cabin"/>
                <a:sym typeface="Cabin"/>
              </a:defRPr>
            </a:lvl1pPr>
            <a:lvl2pPr lvl="1" rtl="0" algn="ctr">
              <a:lnSpc>
                <a:spcPct val="100000"/>
              </a:lnSpc>
              <a:spcBef>
                <a:spcPts val="0"/>
              </a:spcBef>
              <a:spcAft>
                <a:spcPts val="0"/>
              </a:spcAft>
              <a:buSzPct val="100000"/>
              <a:buNone/>
              <a:defRPr sz="2100"/>
            </a:lvl2pPr>
            <a:lvl3pPr lvl="2" rtl="0" algn="ctr">
              <a:lnSpc>
                <a:spcPct val="100000"/>
              </a:lnSpc>
              <a:spcBef>
                <a:spcPts val="0"/>
              </a:spcBef>
              <a:spcAft>
                <a:spcPts val="0"/>
              </a:spcAft>
              <a:buSzPct val="100000"/>
              <a:buNone/>
              <a:defRPr sz="2100"/>
            </a:lvl3pPr>
            <a:lvl4pPr lvl="3" rtl="0" algn="ctr">
              <a:lnSpc>
                <a:spcPct val="100000"/>
              </a:lnSpc>
              <a:spcBef>
                <a:spcPts val="0"/>
              </a:spcBef>
              <a:spcAft>
                <a:spcPts val="0"/>
              </a:spcAft>
              <a:buSzPct val="100000"/>
              <a:buNone/>
              <a:defRPr sz="2100"/>
            </a:lvl4pPr>
            <a:lvl5pPr lvl="4" rtl="0" algn="ctr">
              <a:lnSpc>
                <a:spcPct val="100000"/>
              </a:lnSpc>
              <a:spcBef>
                <a:spcPts val="0"/>
              </a:spcBef>
              <a:spcAft>
                <a:spcPts val="0"/>
              </a:spcAft>
              <a:buSzPct val="100000"/>
              <a:buNone/>
              <a:defRPr sz="2100"/>
            </a:lvl5pPr>
            <a:lvl6pPr lvl="5" rtl="0" algn="ctr">
              <a:lnSpc>
                <a:spcPct val="100000"/>
              </a:lnSpc>
              <a:spcBef>
                <a:spcPts val="0"/>
              </a:spcBef>
              <a:spcAft>
                <a:spcPts val="0"/>
              </a:spcAft>
              <a:buSzPct val="100000"/>
              <a:buNone/>
              <a:defRPr sz="2100"/>
            </a:lvl6pPr>
            <a:lvl7pPr lvl="6" rtl="0" algn="ctr">
              <a:lnSpc>
                <a:spcPct val="100000"/>
              </a:lnSpc>
              <a:spcBef>
                <a:spcPts val="0"/>
              </a:spcBef>
              <a:spcAft>
                <a:spcPts val="0"/>
              </a:spcAft>
              <a:buSzPct val="100000"/>
              <a:buNone/>
              <a:defRPr sz="2100"/>
            </a:lvl7pPr>
            <a:lvl8pPr lvl="7" rtl="0" algn="ctr">
              <a:lnSpc>
                <a:spcPct val="100000"/>
              </a:lnSpc>
              <a:spcBef>
                <a:spcPts val="0"/>
              </a:spcBef>
              <a:spcAft>
                <a:spcPts val="0"/>
              </a:spcAft>
              <a:buSzPct val="100000"/>
              <a:buNone/>
              <a:defRPr sz="2100"/>
            </a:lvl8pPr>
            <a:lvl9pPr lvl="8" rtl="0" algn="ctr">
              <a:lnSpc>
                <a:spcPct val="100000"/>
              </a:lnSpc>
              <a:spcBef>
                <a:spcPts val="0"/>
              </a:spcBef>
              <a:spcAft>
                <a:spcPts val="0"/>
              </a:spcAft>
              <a:buSzPct val="100000"/>
              <a:buNone/>
              <a:defRPr sz="2100"/>
            </a:lvl9pPr>
          </a:lstStyle>
          <a:p/>
        </p:txBody>
      </p:sp>
      <p:sp>
        <p:nvSpPr>
          <p:cNvPr id="150" name="Shape 150"/>
          <p:cNvSpPr txBox="1"/>
          <p:nvPr>
            <p:ph idx="2" type="body"/>
          </p:nvPr>
        </p:nvSpPr>
        <p:spPr>
          <a:xfrm>
            <a:off x="4939500" y="724075"/>
            <a:ext cx="3837000" cy="3695100"/>
          </a:xfrm>
          <a:prstGeom prst="rect">
            <a:avLst/>
          </a:prstGeom>
        </p:spPr>
        <p:txBody>
          <a:bodyPr anchorCtr="0" anchor="ctr" bIns="91425" lIns="91425" rIns="91425" tIns="91425"/>
          <a:lstStyle>
            <a:lvl1pPr lvl="0" rtl="0">
              <a:spcBef>
                <a:spcPts val="0"/>
              </a:spcBef>
              <a:buFont typeface="Cabin"/>
              <a:defRPr>
                <a:latin typeface="Cabin"/>
                <a:ea typeface="Cabin"/>
                <a:cs typeface="Cabin"/>
                <a:sym typeface="Cabin"/>
              </a:defRPr>
            </a:lvl1pPr>
            <a:lvl2pPr lvl="1" rtl="0">
              <a:spcBef>
                <a:spcPts val="0"/>
              </a:spcBef>
              <a:buFont typeface="Cabin"/>
              <a:defRPr>
                <a:latin typeface="Cabin"/>
                <a:ea typeface="Cabin"/>
                <a:cs typeface="Cabin"/>
                <a:sym typeface="Cabin"/>
              </a:defRPr>
            </a:lvl2pPr>
            <a:lvl3pPr lvl="2" rtl="0">
              <a:spcBef>
                <a:spcPts val="0"/>
              </a:spcBef>
              <a:buFont typeface="Cabin"/>
              <a:defRPr>
                <a:latin typeface="Cabin"/>
                <a:ea typeface="Cabin"/>
                <a:cs typeface="Cabin"/>
                <a:sym typeface="Cabin"/>
              </a:defRPr>
            </a:lvl3pPr>
            <a:lvl4pPr lvl="3" rtl="0">
              <a:spcBef>
                <a:spcPts val="0"/>
              </a:spcBef>
              <a:buFont typeface="Cabin"/>
              <a:defRPr>
                <a:latin typeface="Cabin"/>
                <a:ea typeface="Cabin"/>
                <a:cs typeface="Cabin"/>
                <a:sym typeface="Cabin"/>
              </a:defRPr>
            </a:lvl4pPr>
            <a:lvl5pPr lvl="4" rtl="0">
              <a:spcBef>
                <a:spcPts val="0"/>
              </a:spcBef>
              <a:buFont typeface="Cabin"/>
              <a:defRPr>
                <a:latin typeface="Cabin"/>
                <a:ea typeface="Cabin"/>
                <a:cs typeface="Cabin"/>
                <a:sym typeface="Cabin"/>
              </a:defRPr>
            </a:lvl5pPr>
            <a:lvl6pPr lvl="5" rtl="0">
              <a:spcBef>
                <a:spcPts val="0"/>
              </a:spcBef>
              <a:buFont typeface="Cabin"/>
              <a:defRPr>
                <a:latin typeface="Cabin"/>
                <a:ea typeface="Cabin"/>
                <a:cs typeface="Cabin"/>
                <a:sym typeface="Cabin"/>
              </a:defRPr>
            </a:lvl6pPr>
            <a:lvl7pPr lvl="6" rtl="0">
              <a:spcBef>
                <a:spcPts val="0"/>
              </a:spcBef>
              <a:buFont typeface="Cabin"/>
              <a:defRPr>
                <a:latin typeface="Cabin"/>
                <a:ea typeface="Cabin"/>
                <a:cs typeface="Cabin"/>
                <a:sym typeface="Cabin"/>
              </a:defRPr>
            </a:lvl7pPr>
            <a:lvl8pPr lvl="7" rtl="0">
              <a:spcBef>
                <a:spcPts val="0"/>
              </a:spcBef>
              <a:buFont typeface="Cabin"/>
              <a:defRPr>
                <a:latin typeface="Cabin"/>
                <a:ea typeface="Cabin"/>
                <a:cs typeface="Cabin"/>
                <a:sym typeface="Cabin"/>
              </a:defRPr>
            </a:lvl8pPr>
            <a:lvl9pPr lvl="8" rtl="0">
              <a:spcBef>
                <a:spcPts val="0"/>
              </a:spcBef>
              <a:buFont typeface="Cabin"/>
              <a:defRPr>
                <a:latin typeface="Cabin"/>
                <a:ea typeface="Cabin"/>
                <a:cs typeface="Cabin"/>
                <a:sym typeface="Cabin"/>
              </a:defRPr>
            </a:lvl9pPr>
          </a:lstStyle>
          <a:p/>
        </p:txBody>
      </p:sp>
      <p:sp>
        <p:nvSpPr>
          <p:cNvPr id="151" name="Shape 151"/>
          <p:cNvSpPr txBox="1"/>
          <p:nvPr>
            <p:ph idx="12" type="sldNum"/>
          </p:nvPr>
        </p:nvSpPr>
        <p:spPr>
          <a:xfrm>
            <a:off x="7212151" y="5266215"/>
            <a:ext cx="981300" cy="5727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152" name="Shape 152"/>
        <p:cNvGrpSpPr/>
        <p:nvPr/>
      </p:nvGrpSpPr>
      <p:grpSpPr>
        <a:xfrm>
          <a:off x="0" y="0"/>
          <a:ext cx="0" cy="0"/>
          <a:chOff x="0" y="0"/>
          <a:chExt cx="0" cy="0"/>
        </a:xfrm>
      </p:grpSpPr>
      <p:sp>
        <p:nvSpPr>
          <p:cNvPr id="153" name="Shape 153"/>
          <p:cNvSpPr txBox="1"/>
          <p:nvPr>
            <p:ph idx="1" type="body"/>
          </p:nvPr>
        </p:nvSpPr>
        <p:spPr>
          <a:xfrm>
            <a:off x="311700" y="4230575"/>
            <a:ext cx="5998800" cy="605100"/>
          </a:xfrm>
          <a:prstGeom prst="rect">
            <a:avLst/>
          </a:prstGeom>
        </p:spPr>
        <p:txBody>
          <a:bodyPr anchorCtr="0" anchor="ctr" bIns="91425" lIns="91425" rIns="91425" tIns="91425"/>
          <a:lstStyle>
            <a:lvl1pPr lvl="0" rtl="0">
              <a:lnSpc>
                <a:spcPct val="100000"/>
              </a:lnSpc>
              <a:spcBef>
                <a:spcPts val="0"/>
              </a:spcBef>
              <a:spcAft>
                <a:spcPts val="0"/>
              </a:spcAft>
              <a:buClr>
                <a:srgbClr val="FFFFFF"/>
              </a:buClr>
              <a:buFont typeface="Cabin"/>
              <a:buNone/>
              <a:defRPr>
                <a:solidFill>
                  <a:srgbClr val="FFFFFF"/>
                </a:solidFill>
                <a:latin typeface="Cabin"/>
                <a:ea typeface="Cabin"/>
                <a:cs typeface="Cabin"/>
                <a:sym typeface="Cabin"/>
              </a:defRPr>
            </a:lvl1pPr>
          </a:lstStyle>
          <a:p/>
        </p:txBody>
      </p:sp>
      <p:sp>
        <p:nvSpPr>
          <p:cNvPr id="154" name="Shape 154"/>
          <p:cNvSpPr txBox="1"/>
          <p:nvPr>
            <p:ph idx="12" type="sldNum"/>
          </p:nvPr>
        </p:nvSpPr>
        <p:spPr>
          <a:xfrm>
            <a:off x="7212151" y="5266215"/>
            <a:ext cx="981300" cy="5727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ig number">
    <p:spTree>
      <p:nvGrpSpPr>
        <p:cNvPr id="155" name="Shape 155"/>
        <p:cNvGrpSpPr/>
        <p:nvPr/>
      </p:nvGrpSpPr>
      <p:grpSpPr>
        <a:xfrm>
          <a:off x="0" y="0"/>
          <a:ext cx="0" cy="0"/>
          <a:chOff x="0" y="0"/>
          <a:chExt cx="0" cy="0"/>
        </a:xfrm>
      </p:grpSpPr>
      <p:sp>
        <p:nvSpPr>
          <p:cNvPr id="156" name="Shape 156"/>
          <p:cNvSpPr txBox="1"/>
          <p:nvPr>
            <p:ph type="title"/>
          </p:nvPr>
        </p:nvSpPr>
        <p:spPr>
          <a:xfrm>
            <a:off x="311700" y="1106125"/>
            <a:ext cx="8520600" cy="1963500"/>
          </a:xfrm>
          <a:prstGeom prst="rect">
            <a:avLst/>
          </a:prstGeom>
        </p:spPr>
        <p:txBody>
          <a:bodyPr anchorCtr="0" anchor="b" bIns="91425" lIns="91425" rIns="91425" tIns="91425"/>
          <a:lstStyle>
            <a:lvl1pPr lvl="0" rtl="0" algn="ctr">
              <a:spcBef>
                <a:spcPts val="0"/>
              </a:spcBef>
              <a:buClr>
                <a:srgbClr val="FFFFFF"/>
              </a:buClr>
              <a:buSzPct val="100000"/>
              <a:buFont typeface="Cabin"/>
              <a:defRPr sz="12000">
                <a:solidFill>
                  <a:srgbClr val="FFFFFF"/>
                </a:solidFill>
                <a:latin typeface="Cabin"/>
                <a:ea typeface="Cabin"/>
                <a:cs typeface="Cabin"/>
                <a:sym typeface="Cabin"/>
              </a:defRPr>
            </a:lvl1pPr>
            <a:lvl2pPr lvl="1" rtl="0" algn="ctr">
              <a:spcBef>
                <a:spcPts val="0"/>
              </a:spcBef>
              <a:buSzPct val="100000"/>
              <a:defRPr sz="12000"/>
            </a:lvl2pPr>
            <a:lvl3pPr lvl="2" rtl="0" algn="ctr">
              <a:spcBef>
                <a:spcPts val="0"/>
              </a:spcBef>
              <a:buSzPct val="100000"/>
              <a:defRPr sz="12000"/>
            </a:lvl3pPr>
            <a:lvl4pPr lvl="3" rtl="0" algn="ctr">
              <a:spcBef>
                <a:spcPts val="0"/>
              </a:spcBef>
              <a:buSzPct val="100000"/>
              <a:defRPr sz="12000"/>
            </a:lvl4pPr>
            <a:lvl5pPr lvl="4" rtl="0" algn="ctr">
              <a:spcBef>
                <a:spcPts val="0"/>
              </a:spcBef>
              <a:buSzPct val="100000"/>
              <a:defRPr sz="12000"/>
            </a:lvl5pPr>
            <a:lvl6pPr lvl="5" rtl="0" algn="ctr">
              <a:spcBef>
                <a:spcPts val="0"/>
              </a:spcBef>
              <a:buSzPct val="100000"/>
              <a:defRPr sz="12000"/>
            </a:lvl6pPr>
            <a:lvl7pPr lvl="6" rtl="0" algn="ctr">
              <a:spcBef>
                <a:spcPts val="0"/>
              </a:spcBef>
              <a:buSzPct val="100000"/>
              <a:defRPr sz="12000"/>
            </a:lvl7pPr>
            <a:lvl8pPr lvl="7" rtl="0" algn="ctr">
              <a:spcBef>
                <a:spcPts val="0"/>
              </a:spcBef>
              <a:buSzPct val="100000"/>
              <a:defRPr sz="12000"/>
            </a:lvl8pPr>
            <a:lvl9pPr lvl="8" rtl="0" algn="ctr">
              <a:spcBef>
                <a:spcPts val="0"/>
              </a:spcBef>
              <a:buSzPct val="100000"/>
              <a:defRPr sz="12000"/>
            </a:lvl9pPr>
          </a:lstStyle>
          <a:p/>
        </p:txBody>
      </p:sp>
      <p:sp>
        <p:nvSpPr>
          <p:cNvPr id="157" name="Shape 157"/>
          <p:cNvSpPr txBox="1"/>
          <p:nvPr>
            <p:ph idx="1" type="body"/>
          </p:nvPr>
        </p:nvSpPr>
        <p:spPr>
          <a:xfrm>
            <a:off x="311700" y="3152225"/>
            <a:ext cx="8520600" cy="1300800"/>
          </a:xfrm>
          <a:prstGeom prst="rect">
            <a:avLst/>
          </a:prstGeom>
        </p:spPr>
        <p:txBody>
          <a:bodyPr anchorCtr="0" anchor="t" bIns="91425" lIns="91425" rIns="91425" tIns="91425"/>
          <a:lstStyle>
            <a:lvl1pPr lvl="0" rtl="0" algn="ctr">
              <a:spcBef>
                <a:spcPts val="0"/>
              </a:spcBef>
              <a:buClr>
                <a:srgbClr val="FFFFFF"/>
              </a:buClr>
              <a:buFont typeface="Cabin"/>
              <a:defRPr>
                <a:solidFill>
                  <a:srgbClr val="FFFFFF"/>
                </a:solidFill>
                <a:latin typeface="Cabin"/>
                <a:ea typeface="Cabin"/>
                <a:cs typeface="Cabin"/>
                <a:sym typeface="Cabin"/>
              </a:defRPr>
            </a:lvl1pPr>
            <a:lvl2pPr lvl="1" rtl="0" algn="ctr">
              <a:spcBef>
                <a:spcPts val="0"/>
              </a:spcBef>
              <a:buClr>
                <a:srgbClr val="FFFFFF"/>
              </a:buClr>
              <a:buFont typeface="Cabin"/>
              <a:defRPr>
                <a:solidFill>
                  <a:srgbClr val="FFFFFF"/>
                </a:solidFill>
                <a:latin typeface="Cabin"/>
                <a:ea typeface="Cabin"/>
                <a:cs typeface="Cabin"/>
                <a:sym typeface="Cabin"/>
              </a:defRPr>
            </a:lvl2pPr>
            <a:lvl3pPr lvl="2" rtl="0" algn="ctr">
              <a:spcBef>
                <a:spcPts val="0"/>
              </a:spcBef>
              <a:buClr>
                <a:srgbClr val="FFFFFF"/>
              </a:buClr>
              <a:buFont typeface="Cabin"/>
              <a:defRPr>
                <a:solidFill>
                  <a:srgbClr val="FFFFFF"/>
                </a:solidFill>
                <a:latin typeface="Cabin"/>
                <a:ea typeface="Cabin"/>
                <a:cs typeface="Cabin"/>
                <a:sym typeface="Cabin"/>
              </a:defRPr>
            </a:lvl3pPr>
            <a:lvl4pPr lvl="3" rtl="0" algn="ctr">
              <a:spcBef>
                <a:spcPts val="0"/>
              </a:spcBef>
              <a:buClr>
                <a:srgbClr val="FFFFFF"/>
              </a:buClr>
              <a:buFont typeface="Cabin"/>
              <a:defRPr>
                <a:solidFill>
                  <a:srgbClr val="FFFFFF"/>
                </a:solidFill>
                <a:latin typeface="Cabin"/>
                <a:ea typeface="Cabin"/>
                <a:cs typeface="Cabin"/>
                <a:sym typeface="Cabin"/>
              </a:defRPr>
            </a:lvl4pPr>
            <a:lvl5pPr lvl="4" rtl="0" algn="ctr">
              <a:spcBef>
                <a:spcPts val="0"/>
              </a:spcBef>
              <a:buClr>
                <a:srgbClr val="FFFFFF"/>
              </a:buClr>
              <a:buFont typeface="Cabin"/>
              <a:defRPr>
                <a:solidFill>
                  <a:srgbClr val="FFFFFF"/>
                </a:solidFill>
                <a:latin typeface="Cabin"/>
                <a:ea typeface="Cabin"/>
                <a:cs typeface="Cabin"/>
                <a:sym typeface="Cabin"/>
              </a:defRPr>
            </a:lvl5pPr>
            <a:lvl6pPr lvl="5" rtl="0" algn="ctr">
              <a:spcBef>
                <a:spcPts val="0"/>
              </a:spcBef>
              <a:buClr>
                <a:srgbClr val="FFFFFF"/>
              </a:buClr>
              <a:buFont typeface="Cabin"/>
              <a:defRPr>
                <a:solidFill>
                  <a:srgbClr val="FFFFFF"/>
                </a:solidFill>
                <a:latin typeface="Cabin"/>
                <a:ea typeface="Cabin"/>
                <a:cs typeface="Cabin"/>
                <a:sym typeface="Cabin"/>
              </a:defRPr>
            </a:lvl6pPr>
            <a:lvl7pPr lvl="6" rtl="0" algn="ctr">
              <a:spcBef>
                <a:spcPts val="0"/>
              </a:spcBef>
              <a:buClr>
                <a:srgbClr val="FFFFFF"/>
              </a:buClr>
              <a:buFont typeface="Cabin"/>
              <a:defRPr>
                <a:solidFill>
                  <a:srgbClr val="FFFFFF"/>
                </a:solidFill>
                <a:latin typeface="Cabin"/>
                <a:ea typeface="Cabin"/>
                <a:cs typeface="Cabin"/>
                <a:sym typeface="Cabin"/>
              </a:defRPr>
            </a:lvl7pPr>
            <a:lvl8pPr lvl="7" rtl="0" algn="ctr">
              <a:spcBef>
                <a:spcPts val="0"/>
              </a:spcBef>
              <a:buClr>
                <a:srgbClr val="FFFFFF"/>
              </a:buClr>
              <a:buFont typeface="Cabin"/>
              <a:defRPr>
                <a:solidFill>
                  <a:srgbClr val="FFFFFF"/>
                </a:solidFill>
                <a:latin typeface="Cabin"/>
                <a:ea typeface="Cabin"/>
                <a:cs typeface="Cabin"/>
                <a:sym typeface="Cabin"/>
              </a:defRPr>
            </a:lvl8pPr>
            <a:lvl9pPr lvl="8" rtl="0" algn="ctr">
              <a:spcBef>
                <a:spcPts val="0"/>
              </a:spcBef>
              <a:buClr>
                <a:srgbClr val="FFFFFF"/>
              </a:buClr>
              <a:buFont typeface="Cabin"/>
              <a:defRPr>
                <a:solidFill>
                  <a:srgbClr val="FFFFFF"/>
                </a:solidFill>
                <a:latin typeface="Cabin"/>
                <a:ea typeface="Cabin"/>
                <a:cs typeface="Cabin"/>
                <a:sym typeface="Cabin"/>
              </a:defRPr>
            </a:lvl9pPr>
          </a:lstStyle>
          <a:p/>
        </p:txBody>
      </p:sp>
      <p:sp>
        <p:nvSpPr>
          <p:cNvPr id="158" name="Shape 158"/>
          <p:cNvSpPr txBox="1"/>
          <p:nvPr>
            <p:ph idx="12" type="sldNum"/>
          </p:nvPr>
        </p:nvSpPr>
        <p:spPr>
          <a:xfrm>
            <a:off x="7212151" y="5266215"/>
            <a:ext cx="981300" cy="5727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159" name="Shape 159"/>
        <p:cNvGrpSpPr/>
        <p:nvPr/>
      </p:nvGrpSpPr>
      <p:grpSpPr>
        <a:xfrm>
          <a:off x="0" y="0"/>
          <a:ext cx="0" cy="0"/>
          <a:chOff x="0" y="0"/>
          <a:chExt cx="0" cy="0"/>
        </a:xfrm>
      </p:grpSpPr>
      <p:sp>
        <p:nvSpPr>
          <p:cNvPr id="160" name="Shape 160"/>
          <p:cNvSpPr txBox="1"/>
          <p:nvPr>
            <p:ph idx="12" type="sldNum"/>
          </p:nvPr>
        </p:nvSpPr>
        <p:spPr>
          <a:xfrm>
            <a:off x="7212151" y="5266215"/>
            <a:ext cx="981300" cy="5727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GB"/>
              <a:t>‹#›</a:t>
            </a:fld>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Wordmark">
    <p:spTree>
      <p:nvGrpSpPr>
        <p:cNvPr id="161" name="Shape 161"/>
        <p:cNvGrpSpPr/>
        <p:nvPr/>
      </p:nvGrpSpPr>
      <p:grpSpPr>
        <a:xfrm>
          <a:off x="0" y="0"/>
          <a:ext cx="0" cy="0"/>
          <a:chOff x="0" y="0"/>
          <a:chExt cx="0" cy="0"/>
        </a:xfrm>
      </p:grpSpPr>
      <p:sp>
        <p:nvSpPr>
          <p:cNvPr id="162" name="Shape 162"/>
          <p:cNvSpPr txBox="1"/>
          <p:nvPr>
            <p:ph idx="12" type="sldNum"/>
          </p:nvPr>
        </p:nvSpPr>
        <p:spPr>
          <a:xfrm>
            <a:off x="7212151" y="5266215"/>
            <a:ext cx="981300" cy="5727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GB"/>
              <a:t>‹#›</a:t>
            </a:fld>
          </a:p>
        </p:txBody>
      </p:sp>
      <p:sp>
        <p:nvSpPr>
          <p:cNvPr id="163" name="Shape 163"/>
          <p:cNvSpPr/>
          <p:nvPr/>
        </p:nvSpPr>
        <p:spPr>
          <a:xfrm>
            <a:off x="6834900" y="4507625"/>
            <a:ext cx="2276400" cy="572700"/>
          </a:xfrm>
          <a:prstGeom prst="rect">
            <a:avLst/>
          </a:prstGeom>
          <a:solidFill>
            <a:srgbClr val="0C0C0C"/>
          </a:solidFill>
          <a:ln cap="flat" cmpd="sng" w="9525">
            <a:solidFill>
              <a:srgbClr val="0C0C0C"/>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pic>
        <p:nvPicPr>
          <p:cNvPr descr="Kitman Labs wordmark.png" id="164" name="Shape 164"/>
          <p:cNvPicPr preferRelativeResize="0"/>
          <p:nvPr/>
        </p:nvPicPr>
        <p:blipFill>
          <a:blip r:embed="rId2">
            <a:alphaModFix/>
          </a:blip>
          <a:stretch>
            <a:fillRect/>
          </a:stretch>
        </p:blipFill>
        <p:spPr>
          <a:xfrm>
            <a:off x="402937" y="1895187"/>
            <a:ext cx="8338123" cy="1353125"/>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Logo and Wordmark">
    <p:spTree>
      <p:nvGrpSpPr>
        <p:cNvPr id="165" name="Shape 165"/>
        <p:cNvGrpSpPr/>
        <p:nvPr/>
      </p:nvGrpSpPr>
      <p:grpSpPr>
        <a:xfrm>
          <a:off x="0" y="0"/>
          <a:ext cx="0" cy="0"/>
          <a:chOff x="0" y="0"/>
          <a:chExt cx="0" cy="0"/>
        </a:xfrm>
      </p:grpSpPr>
      <p:sp>
        <p:nvSpPr>
          <p:cNvPr id="166" name="Shape 166"/>
          <p:cNvSpPr txBox="1"/>
          <p:nvPr>
            <p:ph idx="12" type="sldNum"/>
          </p:nvPr>
        </p:nvSpPr>
        <p:spPr>
          <a:xfrm>
            <a:off x="7212151" y="5266215"/>
            <a:ext cx="981300" cy="5727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GB"/>
              <a:t>‹#›</a:t>
            </a:fld>
          </a:p>
        </p:txBody>
      </p:sp>
      <p:sp>
        <p:nvSpPr>
          <p:cNvPr id="167" name="Shape 167"/>
          <p:cNvSpPr/>
          <p:nvPr/>
        </p:nvSpPr>
        <p:spPr>
          <a:xfrm>
            <a:off x="6834900" y="4507625"/>
            <a:ext cx="2276400" cy="572700"/>
          </a:xfrm>
          <a:prstGeom prst="rect">
            <a:avLst/>
          </a:prstGeom>
          <a:solidFill>
            <a:srgbClr val="0C0C0C"/>
          </a:solidFill>
          <a:ln cap="flat" cmpd="sng" w="9525">
            <a:solidFill>
              <a:srgbClr val="0C0C0C"/>
            </a:solidFill>
            <a:prstDash val="solid"/>
            <a:round/>
            <a:headEnd len="med" w="med" type="none"/>
            <a:tailEnd len="med" w="med" type="none"/>
          </a:ln>
        </p:spPr>
        <p:txBody>
          <a:bodyPr anchorCtr="0" anchor="ctr" bIns="91425" lIns="91425" rIns="91425" tIns="91425">
            <a:noAutofit/>
          </a:bodyPr>
          <a:lstStyle/>
          <a:p>
            <a:pPr lvl="0">
              <a:spcBef>
                <a:spcPts val="0"/>
              </a:spcBef>
              <a:buNone/>
            </a:pPr>
            <a:r>
              <a:t/>
            </a:r>
            <a:endParaRPr/>
          </a:p>
        </p:txBody>
      </p:sp>
      <p:pic>
        <p:nvPicPr>
          <p:cNvPr descr="Kitman logo and wordmark.png" id="168" name="Shape 168"/>
          <p:cNvPicPr preferRelativeResize="0"/>
          <p:nvPr/>
        </p:nvPicPr>
        <p:blipFill>
          <a:blip r:embed="rId2">
            <a:alphaModFix/>
          </a:blip>
          <a:stretch>
            <a:fillRect/>
          </a:stretch>
        </p:blipFill>
        <p:spPr>
          <a:xfrm>
            <a:off x="723977" y="277450"/>
            <a:ext cx="7696036" cy="4311051"/>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Logo">
    <p:spTree>
      <p:nvGrpSpPr>
        <p:cNvPr id="169" name="Shape 169"/>
        <p:cNvGrpSpPr/>
        <p:nvPr/>
      </p:nvGrpSpPr>
      <p:grpSpPr>
        <a:xfrm>
          <a:off x="0" y="0"/>
          <a:ext cx="0" cy="0"/>
          <a:chOff x="0" y="0"/>
          <a:chExt cx="0" cy="0"/>
        </a:xfrm>
      </p:grpSpPr>
      <p:sp>
        <p:nvSpPr>
          <p:cNvPr id="170" name="Shape 170"/>
          <p:cNvSpPr txBox="1"/>
          <p:nvPr>
            <p:ph idx="12" type="sldNum"/>
          </p:nvPr>
        </p:nvSpPr>
        <p:spPr>
          <a:xfrm>
            <a:off x="7212151" y="5266215"/>
            <a:ext cx="981300" cy="5727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GB"/>
              <a:t>‹#›</a:t>
            </a:fld>
          </a:p>
        </p:txBody>
      </p:sp>
      <p:pic>
        <p:nvPicPr>
          <p:cNvPr descr="kitman logo.png" id="171" name="Shape 171"/>
          <p:cNvPicPr preferRelativeResize="0"/>
          <p:nvPr/>
        </p:nvPicPr>
        <p:blipFill>
          <a:blip r:embed="rId2">
            <a:alphaModFix/>
          </a:blip>
          <a:stretch>
            <a:fillRect/>
          </a:stretch>
        </p:blipFill>
        <p:spPr>
          <a:xfrm>
            <a:off x="2935137" y="936687"/>
            <a:ext cx="3273725" cy="3270124"/>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Logo with Tagline">
    <p:spTree>
      <p:nvGrpSpPr>
        <p:cNvPr id="172" name="Shape 172"/>
        <p:cNvGrpSpPr/>
        <p:nvPr/>
      </p:nvGrpSpPr>
      <p:grpSpPr>
        <a:xfrm>
          <a:off x="0" y="0"/>
          <a:ext cx="0" cy="0"/>
          <a:chOff x="0" y="0"/>
          <a:chExt cx="0" cy="0"/>
        </a:xfrm>
      </p:grpSpPr>
      <p:sp>
        <p:nvSpPr>
          <p:cNvPr id="173" name="Shape 173"/>
          <p:cNvSpPr txBox="1"/>
          <p:nvPr>
            <p:ph idx="12" type="sldNum"/>
          </p:nvPr>
        </p:nvSpPr>
        <p:spPr>
          <a:xfrm>
            <a:off x="7212151" y="5266215"/>
            <a:ext cx="981300" cy="572700"/>
          </a:xfrm>
          <a:prstGeom prst="rect">
            <a:avLst/>
          </a:prstGeom>
        </p:spPr>
        <p:txBody>
          <a:bodyPr anchorCtr="0" anchor="ctr" bIns="91425" lIns="91425" rIns="91425" tIns="91425">
            <a:noAutofit/>
          </a:bodyPr>
          <a:lstStyle/>
          <a:p>
            <a:pPr lvl="0" rtl="0">
              <a:spcBef>
                <a:spcPts val="0"/>
              </a:spcBef>
              <a:buNone/>
            </a:pPr>
            <a:fld id="{00000000-1234-1234-1234-123412341234}" type="slidenum">
              <a:rPr lang="en-GB"/>
              <a:t>‹#›</a:t>
            </a:fld>
          </a:p>
        </p:txBody>
      </p:sp>
      <p:pic>
        <p:nvPicPr>
          <p:cNvPr descr="kitman logo.png" id="174" name="Shape 174"/>
          <p:cNvPicPr preferRelativeResize="0"/>
          <p:nvPr/>
        </p:nvPicPr>
        <p:blipFill>
          <a:blip r:embed="rId2">
            <a:alphaModFix/>
          </a:blip>
          <a:stretch>
            <a:fillRect/>
          </a:stretch>
        </p:blipFill>
        <p:spPr>
          <a:xfrm>
            <a:off x="3184700" y="619950"/>
            <a:ext cx="2774575" cy="2771499"/>
          </a:xfrm>
          <a:prstGeom prst="rect">
            <a:avLst/>
          </a:prstGeom>
          <a:noFill/>
          <a:ln>
            <a:noFill/>
          </a:ln>
        </p:spPr>
      </p:pic>
      <p:sp>
        <p:nvSpPr>
          <p:cNvPr id="175" name="Shape 175"/>
          <p:cNvSpPr txBox="1"/>
          <p:nvPr/>
        </p:nvSpPr>
        <p:spPr>
          <a:xfrm>
            <a:off x="1195937" y="3490050"/>
            <a:ext cx="6752100" cy="817800"/>
          </a:xfrm>
          <a:prstGeom prst="rect">
            <a:avLst/>
          </a:prstGeom>
          <a:noFill/>
          <a:ln>
            <a:noFill/>
          </a:ln>
        </p:spPr>
        <p:txBody>
          <a:bodyPr anchorCtr="0" anchor="t" bIns="91425" lIns="91425" rIns="91425" tIns="91425">
            <a:noAutofit/>
          </a:bodyPr>
          <a:lstStyle/>
          <a:p>
            <a:pPr lvl="0" rtl="0" algn="ctr">
              <a:spcBef>
                <a:spcPts val="0"/>
              </a:spcBef>
              <a:buNone/>
            </a:pPr>
            <a:r>
              <a:rPr lang="en-GB" sz="3000">
                <a:solidFill>
                  <a:srgbClr val="FFFFFF"/>
                </a:solidFill>
                <a:latin typeface="Orbitron"/>
                <a:ea typeface="Orbitron"/>
                <a:cs typeface="Orbitron"/>
                <a:sym typeface="Orbitron"/>
              </a:rPr>
              <a:t>The Evolution of Performance</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slideLayout" Target="../slideLayouts/slideLayout23.xml"/><Relationship Id="rId12" Type="http://schemas.openxmlformats.org/officeDocument/2006/relationships/slideLayout" Target="../slideLayouts/slideLayout22.xml"/><Relationship Id="rId1" Type="http://schemas.openxmlformats.org/officeDocument/2006/relationships/image" Target="../media/image02.pn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5" Type="http://schemas.openxmlformats.org/officeDocument/2006/relationships/slideLayout" Target="../slideLayouts/slideLayout25.xml"/><Relationship Id="rId14" Type="http://schemas.openxmlformats.org/officeDocument/2006/relationships/slideLayout" Target="../slideLayouts/slideLayout24.xml"/><Relationship Id="rId17" Type="http://schemas.openxmlformats.org/officeDocument/2006/relationships/slideLayout" Target="../slideLayouts/slideLayout27.xml"/><Relationship Id="rId16" Type="http://schemas.openxmlformats.org/officeDocument/2006/relationships/slideLayout" Target="../slideLayouts/slideLayout26.xml"/><Relationship Id="rId5" Type="http://schemas.openxmlformats.org/officeDocument/2006/relationships/slideLayout" Target="../slideLayouts/slideLayout15.xml"/><Relationship Id="rId19" Type="http://schemas.openxmlformats.org/officeDocument/2006/relationships/theme" Target="../theme/theme4.xml"/><Relationship Id="rId6" Type="http://schemas.openxmlformats.org/officeDocument/2006/relationships/slideLayout" Target="../slideLayouts/slideLayout16.xml"/><Relationship Id="rId18" Type="http://schemas.openxmlformats.org/officeDocument/2006/relationships/slideLayout" Target="../slideLayouts/slideLayout28.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8.xml"/><Relationship Id="rId10" Type="http://schemas.openxmlformats.org/officeDocument/2006/relationships/slideLayout" Target="../slideLayouts/slideLayout37.xml"/><Relationship Id="rId13" Type="http://schemas.openxmlformats.org/officeDocument/2006/relationships/slideLayout" Target="../slideLayouts/slideLayout40.xml"/><Relationship Id="rId12" Type="http://schemas.openxmlformats.org/officeDocument/2006/relationships/slideLayout" Target="../slideLayouts/slideLayout39.xml"/><Relationship Id="rId1" Type="http://schemas.openxmlformats.org/officeDocument/2006/relationships/image" Target="../media/image01.png"/><Relationship Id="rId2" Type="http://schemas.openxmlformats.org/officeDocument/2006/relationships/slideLayout" Target="../slideLayouts/slideLayout29.xml"/><Relationship Id="rId3" Type="http://schemas.openxmlformats.org/officeDocument/2006/relationships/slideLayout" Target="../slideLayouts/slideLayout30.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5" Type="http://schemas.openxmlformats.org/officeDocument/2006/relationships/slideLayout" Target="../slideLayouts/slideLayout42.xml"/><Relationship Id="rId14" Type="http://schemas.openxmlformats.org/officeDocument/2006/relationships/slideLayout" Target="../slideLayouts/slideLayout41.xml"/><Relationship Id="rId17" Type="http://schemas.openxmlformats.org/officeDocument/2006/relationships/theme" Target="../theme/theme1.xml"/><Relationship Id="rId16" Type="http://schemas.openxmlformats.org/officeDocument/2006/relationships/slideLayout" Target="../slideLayouts/slideLayout43.xml"/><Relationship Id="rId5" Type="http://schemas.openxmlformats.org/officeDocument/2006/relationships/slideLayout" Target="../slideLayouts/slideLayout32.xml"/><Relationship Id="rId6" Type="http://schemas.openxmlformats.org/officeDocument/2006/relationships/slideLayout" Target="../slideLayouts/slideLayout33.xml"/><Relationship Id="rId7" Type="http://schemas.openxmlformats.org/officeDocument/2006/relationships/slideLayout" Target="../slideLayouts/slideLayout34.xml"/><Relationship Id="rId8"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572700"/>
          </a:xfrm>
          <a:prstGeom prst="rect">
            <a:avLst/>
          </a:prstGeom>
          <a:noFill/>
          <a:ln>
            <a:noFill/>
          </a:ln>
        </p:spPr>
        <p:txBody>
          <a:bodyPr anchorCtr="0" anchor="t" bIns="91425" lIns="91425" rIns="91425" tIns="91425"/>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p:txBody>
      </p:sp>
      <p:sp>
        <p:nvSpPr>
          <p:cNvPr id="7" name="Shape 7"/>
          <p:cNvSpPr txBox="1"/>
          <p:nvPr>
            <p:ph idx="1" type="body"/>
          </p:nvPr>
        </p:nvSpPr>
        <p:spPr>
          <a:xfrm>
            <a:off x="311700" y="1152475"/>
            <a:ext cx="8520600" cy="3416400"/>
          </a:xfrm>
          <a:prstGeom prst="rect">
            <a:avLst/>
          </a:prstGeom>
          <a:noFill/>
          <a:ln>
            <a:noFill/>
          </a:ln>
        </p:spPr>
        <p:txBody>
          <a:bodyPr anchorCtr="0" anchor="t" bIns="91425" lIns="91425" rIns="91425" tIns="91425"/>
          <a:lstStyle>
            <a:lvl1pPr lvl="0">
              <a:lnSpc>
                <a:spcPct val="115000"/>
              </a:lnSpc>
              <a:spcBef>
                <a:spcPts val="0"/>
              </a:spcBef>
              <a:spcAft>
                <a:spcPts val="1600"/>
              </a:spcAft>
              <a:buClr>
                <a:schemeClr val="dk2"/>
              </a:buClr>
              <a:buSzPct val="100000"/>
              <a:defRPr sz="1800">
                <a:solidFill>
                  <a:schemeClr val="dk2"/>
                </a:solidFill>
              </a:defRPr>
            </a:lvl1pPr>
            <a:lvl2pPr lvl="1">
              <a:lnSpc>
                <a:spcPct val="115000"/>
              </a:lnSpc>
              <a:spcBef>
                <a:spcPts val="0"/>
              </a:spcBef>
              <a:spcAft>
                <a:spcPts val="1600"/>
              </a:spcAft>
              <a:buClr>
                <a:schemeClr val="dk2"/>
              </a:buClr>
              <a:defRPr>
                <a:solidFill>
                  <a:schemeClr val="dk2"/>
                </a:solidFill>
              </a:defRPr>
            </a:lvl2pPr>
            <a:lvl3pPr lvl="2">
              <a:lnSpc>
                <a:spcPct val="115000"/>
              </a:lnSpc>
              <a:spcBef>
                <a:spcPts val="0"/>
              </a:spcBef>
              <a:spcAft>
                <a:spcPts val="1600"/>
              </a:spcAft>
              <a:buClr>
                <a:schemeClr val="dk2"/>
              </a:buClr>
              <a:defRPr>
                <a:solidFill>
                  <a:schemeClr val="dk2"/>
                </a:solidFill>
              </a:defRPr>
            </a:lvl3pPr>
            <a:lvl4pPr lvl="3">
              <a:lnSpc>
                <a:spcPct val="115000"/>
              </a:lnSpc>
              <a:spcBef>
                <a:spcPts val="0"/>
              </a:spcBef>
              <a:spcAft>
                <a:spcPts val="1600"/>
              </a:spcAft>
              <a:buClr>
                <a:schemeClr val="dk2"/>
              </a:buClr>
              <a:defRPr>
                <a:solidFill>
                  <a:schemeClr val="dk2"/>
                </a:solidFill>
              </a:defRPr>
            </a:lvl4pPr>
            <a:lvl5pPr lvl="4">
              <a:lnSpc>
                <a:spcPct val="115000"/>
              </a:lnSpc>
              <a:spcBef>
                <a:spcPts val="0"/>
              </a:spcBef>
              <a:spcAft>
                <a:spcPts val="1600"/>
              </a:spcAft>
              <a:buClr>
                <a:schemeClr val="dk2"/>
              </a:buClr>
              <a:defRPr>
                <a:solidFill>
                  <a:schemeClr val="dk2"/>
                </a:solidFill>
              </a:defRPr>
            </a:lvl5pPr>
            <a:lvl6pPr lvl="5">
              <a:lnSpc>
                <a:spcPct val="115000"/>
              </a:lnSpc>
              <a:spcBef>
                <a:spcPts val="0"/>
              </a:spcBef>
              <a:spcAft>
                <a:spcPts val="1600"/>
              </a:spcAft>
              <a:buClr>
                <a:schemeClr val="dk2"/>
              </a:buClr>
              <a:defRPr>
                <a:solidFill>
                  <a:schemeClr val="dk2"/>
                </a:solidFill>
              </a:defRPr>
            </a:lvl6pPr>
            <a:lvl7pPr lvl="6">
              <a:lnSpc>
                <a:spcPct val="115000"/>
              </a:lnSpc>
              <a:spcBef>
                <a:spcPts val="0"/>
              </a:spcBef>
              <a:spcAft>
                <a:spcPts val="1600"/>
              </a:spcAft>
              <a:buClr>
                <a:schemeClr val="dk2"/>
              </a:buClr>
              <a:defRPr>
                <a:solidFill>
                  <a:schemeClr val="dk2"/>
                </a:solidFill>
              </a:defRPr>
            </a:lvl7pPr>
            <a:lvl8pPr lvl="7">
              <a:lnSpc>
                <a:spcPct val="115000"/>
              </a:lnSpc>
              <a:spcBef>
                <a:spcPts val="0"/>
              </a:spcBef>
              <a:spcAft>
                <a:spcPts val="1600"/>
              </a:spcAft>
              <a:buClr>
                <a:schemeClr val="dk2"/>
              </a:buClr>
              <a:defRPr>
                <a:solidFill>
                  <a:schemeClr val="dk2"/>
                </a:solidFill>
              </a:defRPr>
            </a:lvl8pPr>
            <a:lvl9pPr lvl="8">
              <a:lnSpc>
                <a:spcPct val="115000"/>
              </a:lnSpc>
              <a:spcBef>
                <a:spcPts val="0"/>
              </a:spcBef>
              <a:spcAft>
                <a:spcPts val="1600"/>
              </a:spcAft>
              <a:buClr>
                <a:schemeClr val="dk2"/>
              </a:buClr>
              <a:defRPr>
                <a:solidFill>
                  <a:schemeClr val="dk2"/>
                </a:solidFill>
              </a:defRPr>
            </a:lvl9pPr>
          </a:lstStyle>
          <a:p/>
        </p:txBody>
      </p:sp>
      <p:sp>
        <p:nvSpPr>
          <p:cNvPr id="8" name="Shape 8"/>
          <p:cNvSpPr txBox="1"/>
          <p:nvPr>
            <p:ph idx="12" type="sldNum"/>
          </p:nvPr>
        </p:nvSpPr>
        <p:spPr>
          <a:xfrm>
            <a:off x="8472457" y="4663216"/>
            <a:ext cx="548700" cy="393600"/>
          </a:xfrm>
          <a:prstGeom prst="rect">
            <a:avLst/>
          </a:prstGeom>
          <a:noFill/>
          <a:ln>
            <a:noFill/>
          </a:ln>
        </p:spPr>
        <p:txBody>
          <a:bodyPr anchorCtr="0" anchor="ctr" bIns="91425" lIns="91425" rIns="91425" tIns="91425">
            <a:noAutofit/>
          </a:bodyPr>
          <a:lstStyle/>
          <a:p>
            <a:pPr lvl="0" algn="r">
              <a:spcBef>
                <a:spcPts val="0"/>
              </a:spcBef>
              <a:buNone/>
            </a:pPr>
            <a:fld id="{00000000-1234-1234-1234-123412341234}" type="slidenum">
              <a:rPr lang="en-GB" sz="1000">
                <a:solidFill>
                  <a:schemeClr val="dk2"/>
                </a:solidFill>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1">
            <a:alphaModFix/>
          </a:blip>
          <a:stretch>
            <a:fillRect/>
          </a:stretch>
        </a:blipFill>
      </p:bgPr>
    </p:bg>
    <p:spTree>
      <p:nvGrpSpPr>
        <p:cNvPr id="50" name="Shape 50"/>
        <p:cNvGrpSpPr/>
        <p:nvPr/>
      </p:nvGrpSpPr>
      <p:grpSpPr>
        <a:xfrm>
          <a:off x="0" y="0"/>
          <a:ext cx="0" cy="0"/>
          <a:chOff x="0" y="0"/>
          <a:chExt cx="0" cy="0"/>
        </a:xfrm>
      </p:grpSpPr>
      <p:sp>
        <p:nvSpPr>
          <p:cNvPr id="51" name="Shape 51"/>
          <p:cNvSpPr txBox="1"/>
          <p:nvPr>
            <p:ph type="title"/>
          </p:nvPr>
        </p:nvSpPr>
        <p:spPr>
          <a:xfrm>
            <a:off x="311700" y="445025"/>
            <a:ext cx="8520600" cy="572700"/>
          </a:xfrm>
          <a:prstGeom prst="rect">
            <a:avLst/>
          </a:prstGeom>
          <a:noFill/>
          <a:ln>
            <a:noFill/>
          </a:ln>
        </p:spPr>
        <p:txBody>
          <a:bodyPr anchorCtr="0" anchor="t" bIns="91425" lIns="91425" rIns="91425" tIns="91425"/>
          <a:lstStyle>
            <a:lvl1pPr lvl="0" rtl="0">
              <a:spcBef>
                <a:spcPts val="0"/>
              </a:spcBef>
              <a:buClr>
                <a:schemeClr val="dk1"/>
              </a:buClr>
              <a:buSzPct val="100000"/>
              <a:buNone/>
              <a:defRPr sz="2800">
                <a:solidFill>
                  <a:schemeClr val="dk1"/>
                </a:solidFill>
              </a:defRPr>
            </a:lvl1pPr>
            <a:lvl2pPr lvl="1" rtl="0">
              <a:spcBef>
                <a:spcPts val="0"/>
              </a:spcBef>
              <a:buClr>
                <a:schemeClr val="dk1"/>
              </a:buClr>
              <a:buSzPct val="100000"/>
              <a:buNone/>
              <a:defRPr sz="2800">
                <a:solidFill>
                  <a:schemeClr val="dk1"/>
                </a:solidFill>
              </a:defRPr>
            </a:lvl2pPr>
            <a:lvl3pPr lvl="2" rtl="0">
              <a:spcBef>
                <a:spcPts val="0"/>
              </a:spcBef>
              <a:buClr>
                <a:schemeClr val="dk1"/>
              </a:buClr>
              <a:buSzPct val="100000"/>
              <a:buNone/>
              <a:defRPr sz="2800">
                <a:solidFill>
                  <a:schemeClr val="dk1"/>
                </a:solidFill>
              </a:defRPr>
            </a:lvl3pPr>
            <a:lvl4pPr lvl="3" rtl="0">
              <a:spcBef>
                <a:spcPts val="0"/>
              </a:spcBef>
              <a:buClr>
                <a:schemeClr val="dk1"/>
              </a:buClr>
              <a:buSzPct val="100000"/>
              <a:buNone/>
              <a:defRPr sz="2800">
                <a:solidFill>
                  <a:schemeClr val="dk1"/>
                </a:solidFill>
              </a:defRPr>
            </a:lvl4pPr>
            <a:lvl5pPr lvl="4" rtl="0">
              <a:spcBef>
                <a:spcPts val="0"/>
              </a:spcBef>
              <a:buClr>
                <a:schemeClr val="dk1"/>
              </a:buClr>
              <a:buSzPct val="100000"/>
              <a:buNone/>
              <a:defRPr sz="2800">
                <a:solidFill>
                  <a:schemeClr val="dk1"/>
                </a:solidFill>
              </a:defRPr>
            </a:lvl5pPr>
            <a:lvl6pPr lvl="5" rtl="0">
              <a:spcBef>
                <a:spcPts val="0"/>
              </a:spcBef>
              <a:buClr>
                <a:schemeClr val="dk1"/>
              </a:buClr>
              <a:buSzPct val="100000"/>
              <a:buNone/>
              <a:defRPr sz="2800">
                <a:solidFill>
                  <a:schemeClr val="dk1"/>
                </a:solidFill>
              </a:defRPr>
            </a:lvl6pPr>
            <a:lvl7pPr lvl="6" rtl="0">
              <a:spcBef>
                <a:spcPts val="0"/>
              </a:spcBef>
              <a:buClr>
                <a:schemeClr val="dk1"/>
              </a:buClr>
              <a:buSzPct val="100000"/>
              <a:buNone/>
              <a:defRPr sz="2800">
                <a:solidFill>
                  <a:schemeClr val="dk1"/>
                </a:solidFill>
              </a:defRPr>
            </a:lvl7pPr>
            <a:lvl8pPr lvl="7" rtl="0">
              <a:spcBef>
                <a:spcPts val="0"/>
              </a:spcBef>
              <a:buClr>
                <a:schemeClr val="dk1"/>
              </a:buClr>
              <a:buSzPct val="100000"/>
              <a:buNone/>
              <a:defRPr sz="2800">
                <a:solidFill>
                  <a:schemeClr val="dk1"/>
                </a:solidFill>
              </a:defRPr>
            </a:lvl8pPr>
            <a:lvl9pPr lvl="8" rtl="0">
              <a:spcBef>
                <a:spcPts val="0"/>
              </a:spcBef>
              <a:buClr>
                <a:schemeClr val="dk1"/>
              </a:buClr>
              <a:buSzPct val="100000"/>
              <a:buNone/>
              <a:defRPr sz="2800">
                <a:solidFill>
                  <a:schemeClr val="dk1"/>
                </a:solidFill>
              </a:defRPr>
            </a:lvl9pPr>
          </a:lstStyle>
          <a:p/>
        </p:txBody>
      </p:sp>
      <p:sp>
        <p:nvSpPr>
          <p:cNvPr id="52" name="Shape 52"/>
          <p:cNvSpPr txBox="1"/>
          <p:nvPr>
            <p:ph idx="1" type="body"/>
          </p:nvPr>
        </p:nvSpPr>
        <p:spPr>
          <a:xfrm>
            <a:off x="311700" y="1152475"/>
            <a:ext cx="8520600" cy="3416400"/>
          </a:xfrm>
          <a:prstGeom prst="rect">
            <a:avLst/>
          </a:prstGeom>
          <a:noFill/>
          <a:ln>
            <a:noFill/>
          </a:ln>
        </p:spPr>
        <p:txBody>
          <a:bodyPr anchorCtr="0" anchor="t" bIns="91425" lIns="91425" rIns="91425" tIns="91425"/>
          <a:lstStyle>
            <a:lvl1pPr lvl="0" rtl="0">
              <a:lnSpc>
                <a:spcPct val="115000"/>
              </a:lnSpc>
              <a:spcBef>
                <a:spcPts val="0"/>
              </a:spcBef>
              <a:spcAft>
                <a:spcPts val="1600"/>
              </a:spcAft>
              <a:buClr>
                <a:srgbClr val="FFFFFF"/>
              </a:buClr>
              <a:buSzPct val="100000"/>
              <a:buFont typeface="Cabin"/>
              <a:defRPr sz="1800">
                <a:solidFill>
                  <a:srgbClr val="FFFFFF"/>
                </a:solidFill>
                <a:latin typeface="Cabin"/>
                <a:ea typeface="Cabin"/>
                <a:cs typeface="Cabin"/>
                <a:sym typeface="Cabin"/>
              </a:defRPr>
            </a:lvl1pPr>
            <a:lvl2pPr lvl="1" rtl="0">
              <a:lnSpc>
                <a:spcPct val="115000"/>
              </a:lnSpc>
              <a:spcBef>
                <a:spcPts val="0"/>
              </a:spcBef>
              <a:spcAft>
                <a:spcPts val="1600"/>
              </a:spcAft>
              <a:buClr>
                <a:srgbClr val="FFFFFF"/>
              </a:buClr>
              <a:buSzPct val="100000"/>
              <a:buFont typeface="Cabin"/>
              <a:defRPr sz="1400">
                <a:solidFill>
                  <a:srgbClr val="FFFFFF"/>
                </a:solidFill>
                <a:latin typeface="Cabin"/>
                <a:ea typeface="Cabin"/>
                <a:cs typeface="Cabin"/>
                <a:sym typeface="Cabin"/>
              </a:defRPr>
            </a:lvl2pPr>
            <a:lvl3pPr lvl="2" rtl="0">
              <a:lnSpc>
                <a:spcPct val="115000"/>
              </a:lnSpc>
              <a:spcBef>
                <a:spcPts val="0"/>
              </a:spcBef>
              <a:spcAft>
                <a:spcPts val="1600"/>
              </a:spcAft>
              <a:buClr>
                <a:srgbClr val="FFFFFF"/>
              </a:buClr>
              <a:buSzPct val="100000"/>
              <a:buFont typeface="Cabin"/>
              <a:defRPr sz="1400">
                <a:solidFill>
                  <a:srgbClr val="FFFFFF"/>
                </a:solidFill>
                <a:latin typeface="Cabin"/>
                <a:ea typeface="Cabin"/>
                <a:cs typeface="Cabin"/>
                <a:sym typeface="Cabin"/>
              </a:defRPr>
            </a:lvl3pPr>
            <a:lvl4pPr lvl="3" rtl="0">
              <a:lnSpc>
                <a:spcPct val="115000"/>
              </a:lnSpc>
              <a:spcBef>
                <a:spcPts val="0"/>
              </a:spcBef>
              <a:spcAft>
                <a:spcPts val="1600"/>
              </a:spcAft>
              <a:buClr>
                <a:srgbClr val="FFFFFF"/>
              </a:buClr>
              <a:buSzPct val="100000"/>
              <a:buFont typeface="Cabin"/>
              <a:defRPr sz="1400">
                <a:solidFill>
                  <a:srgbClr val="FFFFFF"/>
                </a:solidFill>
                <a:latin typeface="Cabin"/>
                <a:ea typeface="Cabin"/>
                <a:cs typeface="Cabin"/>
                <a:sym typeface="Cabin"/>
              </a:defRPr>
            </a:lvl4pPr>
            <a:lvl5pPr lvl="4" rtl="0">
              <a:lnSpc>
                <a:spcPct val="115000"/>
              </a:lnSpc>
              <a:spcBef>
                <a:spcPts val="0"/>
              </a:spcBef>
              <a:spcAft>
                <a:spcPts val="1600"/>
              </a:spcAft>
              <a:buClr>
                <a:srgbClr val="FFFFFF"/>
              </a:buClr>
              <a:buSzPct val="100000"/>
              <a:buFont typeface="Cabin"/>
              <a:defRPr sz="1400">
                <a:solidFill>
                  <a:srgbClr val="FFFFFF"/>
                </a:solidFill>
                <a:latin typeface="Cabin"/>
                <a:ea typeface="Cabin"/>
                <a:cs typeface="Cabin"/>
                <a:sym typeface="Cabin"/>
              </a:defRPr>
            </a:lvl5pPr>
            <a:lvl6pPr lvl="5" rtl="0">
              <a:lnSpc>
                <a:spcPct val="115000"/>
              </a:lnSpc>
              <a:spcBef>
                <a:spcPts val="0"/>
              </a:spcBef>
              <a:spcAft>
                <a:spcPts val="1600"/>
              </a:spcAft>
              <a:buClr>
                <a:srgbClr val="FFFFFF"/>
              </a:buClr>
              <a:buSzPct val="100000"/>
              <a:buFont typeface="Cabin"/>
              <a:defRPr sz="1400">
                <a:solidFill>
                  <a:srgbClr val="FFFFFF"/>
                </a:solidFill>
                <a:latin typeface="Cabin"/>
                <a:ea typeface="Cabin"/>
                <a:cs typeface="Cabin"/>
                <a:sym typeface="Cabin"/>
              </a:defRPr>
            </a:lvl6pPr>
            <a:lvl7pPr lvl="6" rtl="0">
              <a:lnSpc>
                <a:spcPct val="115000"/>
              </a:lnSpc>
              <a:spcBef>
                <a:spcPts val="0"/>
              </a:spcBef>
              <a:spcAft>
                <a:spcPts val="1600"/>
              </a:spcAft>
              <a:buClr>
                <a:srgbClr val="FFFFFF"/>
              </a:buClr>
              <a:buSzPct val="100000"/>
              <a:buFont typeface="Cabin"/>
              <a:defRPr sz="1400">
                <a:solidFill>
                  <a:srgbClr val="FFFFFF"/>
                </a:solidFill>
                <a:latin typeface="Cabin"/>
                <a:ea typeface="Cabin"/>
                <a:cs typeface="Cabin"/>
                <a:sym typeface="Cabin"/>
              </a:defRPr>
            </a:lvl7pPr>
            <a:lvl8pPr lvl="7" rtl="0">
              <a:lnSpc>
                <a:spcPct val="115000"/>
              </a:lnSpc>
              <a:spcBef>
                <a:spcPts val="0"/>
              </a:spcBef>
              <a:spcAft>
                <a:spcPts val="1600"/>
              </a:spcAft>
              <a:buClr>
                <a:srgbClr val="FFFFFF"/>
              </a:buClr>
              <a:buSzPct val="100000"/>
              <a:buFont typeface="Cabin"/>
              <a:defRPr sz="1400">
                <a:solidFill>
                  <a:srgbClr val="FFFFFF"/>
                </a:solidFill>
                <a:latin typeface="Cabin"/>
                <a:ea typeface="Cabin"/>
                <a:cs typeface="Cabin"/>
                <a:sym typeface="Cabin"/>
              </a:defRPr>
            </a:lvl8pPr>
            <a:lvl9pPr lvl="8" rtl="0">
              <a:lnSpc>
                <a:spcPct val="115000"/>
              </a:lnSpc>
              <a:spcBef>
                <a:spcPts val="0"/>
              </a:spcBef>
              <a:spcAft>
                <a:spcPts val="1600"/>
              </a:spcAft>
              <a:buClr>
                <a:srgbClr val="FFFFFF"/>
              </a:buClr>
              <a:buSzPct val="100000"/>
              <a:buFont typeface="Cabin"/>
              <a:defRPr sz="1400">
                <a:solidFill>
                  <a:srgbClr val="FFFFFF"/>
                </a:solidFill>
                <a:latin typeface="Cabin"/>
                <a:ea typeface="Cabin"/>
                <a:cs typeface="Cabin"/>
                <a:sym typeface="Cabin"/>
              </a:defRPr>
            </a:lvl9pPr>
          </a:lstStyle>
          <a:p/>
        </p:txBody>
      </p:sp>
      <p:sp>
        <p:nvSpPr>
          <p:cNvPr id="53" name="Shape 53"/>
          <p:cNvSpPr txBox="1"/>
          <p:nvPr>
            <p:ph idx="12" type="sldNum"/>
          </p:nvPr>
        </p:nvSpPr>
        <p:spPr>
          <a:xfrm>
            <a:off x="7212151" y="5266215"/>
            <a:ext cx="981300" cy="572700"/>
          </a:xfrm>
          <a:prstGeom prst="rect">
            <a:avLst/>
          </a:prstGeom>
          <a:noFill/>
          <a:ln>
            <a:noFill/>
          </a:ln>
        </p:spPr>
        <p:txBody>
          <a:bodyPr anchorCtr="0" anchor="ctr" bIns="91425" lIns="91425" rIns="91425" tIns="91425">
            <a:noAutofit/>
          </a:bodyPr>
          <a:lstStyle/>
          <a:p>
            <a:pPr lvl="0" rtl="0" algn="ctr">
              <a:spcBef>
                <a:spcPts val="0"/>
              </a:spcBef>
              <a:buNone/>
            </a:pPr>
            <a:r>
              <a:t/>
            </a:r>
            <a:endParaRPr sz="1000">
              <a:solidFill>
                <a:schemeClr val="dk2"/>
              </a:solidFill>
            </a:endParaRPr>
          </a:p>
        </p:txBody>
      </p:sp>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 id="2147483673" r:id="rId16"/>
    <p:sldLayoutId id="2147483674" r:id="rId17"/>
    <p:sldLayoutId id="214748367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1">
            <a:alphaModFix/>
          </a:blip>
          <a:stretch>
            <a:fillRect/>
          </a:stretch>
        </a:blipFill>
      </p:bgPr>
    </p:bg>
    <p:spTree>
      <p:nvGrpSpPr>
        <p:cNvPr id="116" name="Shape 116"/>
        <p:cNvGrpSpPr/>
        <p:nvPr/>
      </p:nvGrpSpPr>
      <p:grpSpPr>
        <a:xfrm>
          <a:off x="0" y="0"/>
          <a:ext cx="0" cy="0"/>
          <a:chOff x="0" y="0"/>
          <a:chExt cx="0" cy="0"/>
        </a:xfrm>
      </p:grpSpPr>
      <p:sp>
        <p:nvSpPr>
          <p:cNvPr id="117" name="Shape 117"/>
          <p:cNvSpPr txBox="1"/>
          <p:nvPr>
            <p:ph type="title"/>
          </p:nvPr>
        </p:nvSpPr>
        <p:spPr>
          <a:xfrm>
            <a:off x="311700" y="445025"/>
            <a:ext cx="8520600" cy="572700"/>
          </a:xfrm>
          <a:prstGeom prst="rect">
            <a:avLst/>
          </a:prstGeom>
          <a:noFill/>
          <a:ln>
            <a:noFill/>
          </a:ln>
        </p:spPr>
        <p:txBody>
          <a:bodyPr anchorCtr="0" anchor="t" bIns="91425" lIns="91425" rIns="91425" tIns="91425"/>
          <a:lstStyle>
            <a:lvl1pPr lvl="0" rtl="0">
              <a:spcBef>
                <a:spcPts val="0"/>
              </a:spcBef>
              <a:buClr>
                <a:schemeClr val="dk1"/>
              </a:buClr>
              <a:buSzPct val="100000"/>
              <a:buNone/>
              <a:defRPr sz="2800">
                <a:solidFill>
                  <a:schemeClr val="dk1"/>
                </a:solidFill>
              </a:defRPr>
            </a:lvl1pPr>
            <a:lvl2pPr lvl="1" rtl="0">
              <a:spcBef>
                <a:spcPts val="0"/>
              </a:spcBef>
              <a:buClr>
                <a:schemeClr val="dk1"/>
              </a:buClr>
              <a:buSzPct val="100000"/>
              <a:buNone/>
              <a:defRPr sz="2800">
                <a:solidFill>
                  <a:schemeClr val="dk1"/>
                </a:solidFill>
              </a:defRPr>
            </a:lvl2pPr>
            <a:lvl3pPr lvl="2" rtl="0">
              <a:spcBef>
                <a:spcPts val="0"/>
              </a:spcBef>
              <a:buClr>
                <a:schemeClr val="dk1"/>
              </a:buClr>
              <a:buSzPct val="100000"/>
              <a:buNone/>
              <a:defRPr sz="2800">
                <a:solidFill>
                  <a:schemeClr val="dk1"/>
                </a:solidFill>
              </a:defRPr>
            </a:lvl3pPr>
            <a:lvl4pPr lvl="3" rtl="0">
              <a:spcBef>
                <a:spcPts val="0"/>
              </a:spcBef>
              <a:buClr>
                <a:schemeClr val="dk1"/>
              </a:buClr>
              <a:buSzPct val="100000"/>
              <a:buNone/>
              <a:defRPr sz="2800">
                <a:solidFill>
                  <a:schemeClr val="dk1"/>
                </a:solidFill>
              </a:defRPr>
            </a:lvl4pPr>
            <a:lvl5pPr lvl="4" rtl="0">
              <a:spcBef>
                <a:spcPts val="0"/>
              </a:spcBef>
              <a:buClr>
                <a:schemeClr val="dk1"/>
              </a:buClr>
              <a:buSzPct val="100000"/>
              <a:buNone/>
              <a:defRPr sz="2800">
                <a:solidFill>
                  <a:schemeClr val="dk1"/>
                </a:solidFill>
              </a:defRPr>
            </a:lvl5pPr>
            <a:lvl6pPr lvl="5" rtl="0">
              <a:spcBef>
                <a:spcPts val="0"/>
              </a:spcBef>
              <a:buClr>
                <a:schemeClr val="dk1"/>
              </a:buClr>
              <a:buSzPct val="100000"/>
              <a:buNone/>
              <a:defRPr sz="2800">
                <a:solidFill>
                  <a:schemeClr val="dk1"/>
                </a:solidFill>
              </a:defRPr>
            </a:lvl6pPr>
            <a:lvl7pPr lvl="6" rtl="0">
              <a:spcBef>
                <a:spcPts val="0"/>
              </a:spcBef>
              <a:buClr>
                <a:schemeClr val="dk1"/>
              </a:buClr>
              <a:buSzPct val="100000"/>
              <a:buNone/>
              <a:defRPr sz="2800">
                <a:solidFill>
                  <a:schemeClr val="dk1"/>
                </a:solidFill>
              </a:defRPr>
            </a:lvl7pPr>
            <a:lvl8pPr lvl="7" rtl="0">
              <a:spcBef>
                <a:spcPts val="0"/>
              </a:spcBef>
              <a:buClr>
                <a:schemeClr val="dk1"/>
              </a:buClr>
              <a:buSzPct val="100000"/>
              <a:buNone/>
              <a:defRPr sz="2800">
                <a:solidFill>
                  <a:schemeClr val="dk1"/>
                </a:solidFill>
              </a:defRPr>
            </a:lvl8pPr>
            <a:lvl9pPr lvl="8" rtl="0">
              <a:spcBef>
                <a:spcPts val="0"/>
              </a:spcBef>
              <a:buClr>
                <a:schemeClr val="dk1"/>
              </a:buClr>
              <a:buSzPct val="100000"/>
              <a:buNone/>
              <a:defRPr sz="2800">
                <a:solidFill>
                  <a:schemeClr val="dk1"/>
                </a:solidFill>
              </a:defRPr>
            </a:lvl9pPr>
          </a:lstStyle>
          <a:p/>
        </p:txBody>
      </p:sp>
      <p:sp>
        <p:nvSpPr>
          <p:cNvPr id="118" name="Shape 118"/>
          <p:cNvSpPr txBox="1"/>
          <p:nvPr>
            <p:ph idx="1" type="body"/>
          </p:nvPr>
        </p:nvSpPr>
        <p:spPr>
          <a:xfrm>
            <a:off x="311700" y="1152475"/>
            <a:ext cx="8520600" cy="3416400"/>
          </a:xfrm>
          <a:prstGeom prst="rect">
            <a:avLst/>
          </a:prstGeom>
          <a:noFill/>
          <a:ln>
            <a:noFill/>
          </a:ln>
        </p:spPr>
        <p:txBody>
          <a:bodyPr anchorCtr="0" anchor="t" bIns="91425" lIns="91425" rIns="91425" tIns="91425"/>
          <a:lstStyle>
            <a:lvl1pPr lvl="0" rtl="0">
              <a:lnSpc>
                <a:spcPct val="115000"/>
              </a:lnSpc>
              <a:spcBef>
                <a:spcPts val="0"/>
              </a:spcBef>
              <a:spcAft>
                <a:spcPts val="1600"/>
              </a:spcAft>
              <a:buClr>
                <a:srgbClr val="FFFFFF"/>
              </a:buClr>
              <a:buSzPct val="100000"/>
              <a:buFont typeface="Cabin"/>
              <a:defRPr sz="1800">
                <a:solidFill>
                  <a:srgbClr val="FFFFFF"/>
                </a:solidFill>
                <a:latin typeface="Cabin"/>
                <a:ea typeface="Cabin"/>
                <a:cs typeface="Cabin"/>
                <a:sym typeface="Cabin"/>
              </a:defRPr>
            </a:lvl1pPr>
            <a:lvl2pPr lvl="1" rtl="0">
              <a:lnSpc>
                <a:spcPct val="115000"/>
              </a:lnSpc>
              <a:spcBef>
                <a:spcPts val="0"/>
              </a:spcBef>
              <a:spcAft>
                <a:spcPts val="1600"/>
              </a:spcAft>
              <a:buClr>
                <a:srgbClr val="FFFFFF"/>
              </a:buClr>
              <a:buFont typeface="Cabin"/>
              <a:defRPr>
                <a:solidFill>
                  <a:srgbClr val="FFFFFF"/>
                </a:solidFill>
                <a:latin typeface="Cabin"/>
                <a:ea typeface="Cabin"/>
                <a:cs typeface="Cabin"/>
                <a:sym typeface="Cabin"/>
              </a:defRPr>
            </a:lvl2pPr>
            <a:lvl3pPr lvl="2" rtl="0">
              <a:lnSpc>
                <a:spcPct val="115000"/>
              </a:lnSpc>
              <a:spcBef>
                <a:spcPts val="0"/>
              </a:spcBef>
              <a:spcAft>
                <a:spcPts val="1600"/>
              </a:spcAft>
              <a:buClr>
                <a:srgbClr val="FFFFFF"/>
              </a:buClr>
              <a:buFont typeface="Cabin"/>
              <a:defRPr>
                <a:solidFill>
                  <a:srgbClr val="FFFFFF"/>
                </a:solidFill>
                <a:latin typeface="Cabin"/>
                <a:ea typeface="Cabin"/>
                <a:cs typeface="Cabin"/>
                <a:sym typeface="Cabin"/>
              </a:defRPr>
            </a:lvl3pPr>
            <a:lvl4pPr lvl="3" rtl="0">
              <a:lnSpc>
                <a:spcPct val="115000"/>
              </a:lnSpc>
              <a:spcBef>
                <a:spcPts val="0"/>
              </a:spcBef>
              <a:spcAft>
                <a:spcPts val="1600"/>
              </a:spcAft>
              <a:buClr>
                <a:srgbClr val="FFFFFF"/>
              </a:buClr>
              <a:buFont typeface="Cabin"/>
              <a:defRPr>
                <a:solidFill>
                  <a:srgbClr val="FFFFFF"/>
                </a:solidFill>
                <a:latin typeface="Cabin"/>
                <a:ea typeface="Cabin"/>
                <a:cs typeface="Cabin"/>
                <a:sym typeface="Cabin"/>
              </a:defRPr>
            </a:lvl4pPr>
            <a:lvl5pPr lvl="4" rtl="0">
              <a:lnSpc>
                <a:spcPct val="115000"/>
              </a:lnSpc>
              <a:spcBef>
                <a:spcPts val="0"/>
              </a:spcBef>
              <a:spcAft>
                <a:spcPts val="1600"/>
              </a:spcAft>
              <a:buClr>
                <a:srgbClr val="FFFFFF"/>
              </a:buClr>
              <a:buFont typeface="Cabin"/>
              <a:defRPr>
                <a:solidFill>
                  <a:srgbClr val="FFFFFF"/>
                </a:solidFill>
                <a:latin typeface="Cabin"/>
                <a:ea typeface="Cabin"/>
                <a:cs typeface="Cabin"/>
                <a:sym typeface="Cabin"/>
              </a:defRPr>
            </a:lvl5pPr>
            <a:lvl6pPr lvl="5" rtl="0">
              <a:lnSpc>
                <a:spcPct val="115000"/>
              </a:lnSpc>
              <a:spcBef>
                <a:spcPts val="0"/>
              </a:spcBef>
              <a:spcAft>
                <a:spcPts val="1600"/>
              </a:spcAft>
              <a:buClr>
                <a:srgbClr val="FFFFFF"/>
              </a:buClr>
              <a:buFont typeface="Cabin"/>
              <a:defRPr>
                <a:solidFill>
                  <a:srgbClr val="FFFFFF"/>
                </a:solidFill>
                <a:latin typeface="Cabin"/>
                <a:ea typeface="Cabin"/>
                <a:cs typeface="Cabin"/>
                <a:sym typeface="Cabin"/>
              </a:defRPr>
            </a:lvl6pPr>
            <a:lvl7pPr lvl="6" rtl="0">
              <a:lnSpc>
                <a:spcPct val="115000"/>
              </a:lnSpc>
              <a:spcBef>
                <a:spcPts val="0"/>
              </a:spcBef>
              <a:spcAft>
                <a:spcPts val="1600"/>
              </a:spcAft>
              <a:buClr>
                <a:srgbClr val="FFFFFF"/>
              </a:buClr>
              <a:buFont typeface="Cabin"/>
              <a:defRPr>
                <a:solidFill>
                  <a:srgbClr val="FFFFFF"/>
                </a:solidFill>
                <a:latin typeface="Cabin"/>
                <a:ea typeface="Cabin"/>
                <a:cs typeface="Cabin"/>
                <a:sym typeface="Cabin"/>
              </a:defRPr>
            </a:lvl7pPr>
            <a:lvl8pPr lvl="7" rtl="0">
              <a:lnSpc>
                <a:spcPct val="115000"/>
              </a:lnSpc>
              <a:spcBef>
                <a:spcPts val="0"/>
              </a:spcBef>
              <a:spcAft>
                <a:spcPts val="1600"/>
              </a:spcAft>
              <a:buClr>
                <a:srgbClr val="FFFFFF"/>
              </a:buClr>
              <a:buFont typeface="Cabin"/>
              <a:defRPr>
                <a:solidFill>
                  <a:srgbClr val="FFFFFF"/>
                </a:solidFill>
                <a:latin typeface="Cabin"/>
                <a:ea typeface="Cabin"/>
                <a:cs typeface="Cabin"/>
                <a:sym typeface="Cabin"/>
              </a:defRPr>
            </a:lvl8pPr>
            <a:lvl9pPr lvl="8" rtl="0">
              <a:lnSpc>
                <a:spcPct val="115000"/>
              </a:lnSpc>
              <a:spcBef>
                <a:spcPts val="0"/>
              </a:spcBef>
              <a:spcAft>
                <a:spcPts val="1600"/>
              </a:spcAft>
              <a:buClr>
                <a:srgbClr val="FFFFFF"/>
              </a:buClr>
              <a:buFont typeface="Cabin"/>
              <a:defRPr>
                <a:solidFill>
                  <a:srgbClr val="FFFFFF"/>
                </a:solidFill>
                <a:latin typeface="Cabin"/>
                <a:ea typeface="Cabin"/>
                <a:cs typeface="Cabin"/>
                <a:sym typeface="Cabin"/>
              </a:defRPr>
            </a:lvl9pPr>
          </a:lstStyle>
          <a:p/>
        </p:txBody>
      </p:sp>
      <p:sp>
        <p:nvSpPr>
          <p:cNvPr id="119" name="Shape 119"/>
          <p:cNvSpPr txBox="1"/>
          <p:nvPr>
            <p:ph idx="12" type="sldNum"/>
          </p:nvPr>
        </p:nvSpPr>
        <p:spPr>
          <a:xfrm>
            <a:off x="7212151" y="5266215"/>
            <a:ext cx="981300" cy="572700"/>
          </a:xfrm>
          <a:prstGeom prst="rect">
            <a:avLst/>
          </a:prstGeom>
          <a:noFill/>
          <a:ln>
            <a:noFill/>
          </a:ln>
        </p:spPr>
        <p:txBody>
          <a:bodyPr anchorCtr="0" anchor="ctr" bIns="91425" lIns="91425" rIns="91425" tIns="91425">
            <a:noAutofit/>
          </a:bodyPr>
          <a:lstStyle/>
          <a:p>
            <a:pPr lvl="0" rtl="0" algn="ctr">
              <a:spcBef>
                <a:spcPts val="0"/>
              </a:spcBef>
              <a:buNone/>
            </a:pPr>
            <a:r>
              <a:t/>
            </a:r>
            <a:endParaRPr sz="1000">
              <a:solidFill>
                <a:schemeClr val="dk2"/>
              </a:solidFill>
            </a:endParaRPr>
          </a:p>
        </p:txBody>
      </p:sp>
    </p:spTree>
  </p:cSld>
  <p:clrMap accent1="accent1" accent2="accent2" accent3="accent3" accent4="accent4" accent5="accent5" accent6="accent6" bg1="lt1" bg2="dk2" tx1="dk1" tx2="lt2" folHlink="folHlink" hlink="hlink"/>
  <p:sldLayoutIdLst>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xml"/><Relationship Id="rId3" Type="http://schemas.openxmlformats.org/officeDocument/2006/relationships/image" Target="../media/image03.png"/><Relationship Id="rId4" Type="http://schemas.openxmlformats.org/officeDocument/2006/relationships/image" Target="../media/image0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25.jpg"/><Relationship Id="rId4" Type="http://schemas.openxmlformats.org/officeDocument/2006/relationships/image" Target="../media/image2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09.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1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6.xml"/><Relationship Id="rId3" Type="http://schemas.openxmlformats.org/officeDocument/2006/relationships/image" Target="../media/image16.png"/><Relationship Id="rId4" Type="http://schemas.openxmlformats.org/officeDocument/2006/relationships/image" Target="../media/image21.jpg"/><Relationship Id="rId5" Type="http://schemas.openxmlformats.org/officeDocument/2006/relationships/image" Target="../media/image2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7.xml"/><Relationship Id="rId3" Type="http://schemas.openxmlformats.org/officeDocument/2006/relationships/image" Target="../media/image20.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6.xml"/><Relationship Id="rId3"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9" name="Shape 179"/>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3" name="Shape 183"/>
        <p:cNvGrpSpPr/>
        <p:nvPr/>
      </p:nvGrpSpPr>
      <p:grpSpPr>
        <a:xfrm>
          <a:off x="0" y="0"/>
          <a:ext cx="0" cy="0"/>
          <a:chOff x="0" y="0"/>
          <a:chExt cx="0" cy="0"/>
        </a:xfrm>
      </p:grpSpPr>
      <p:sp>
        <p:nvSpPr>
          <p:cNvPr id="184" name="Shape 184"/>
          <p:cNvSpPr txBox="1"/>
          <p:nvPr>
            <p:ph type="title"/>
          </p:nvPr>
        </p:nvSpPr>
        <p:spPr>
          <a:xfrm>
            <a:off x="402950" y="1185050"/>
            <a:ext cx="8520600" cy="572700"/>
          </a:xfrm>
          <a:prstGeom prst="rect">
            <a:avLst/>
          </a:prstGeom>
        </p:spPr>
        <p:txBody>
          <a:bodyPr anchorCtr="0" anchor="t" bIns="91425" lIns="91425" rIns="91425" tIns="91425">
            <a:noAutofit/>
          </a:bodyPr>
          <a:lstStyle/>
          <a:p>
            <a:pPr lvl="0" algn="ctr">
              <a:spcBef>
                <a:spcPts val="0"/>
              </a:spcBef>
              <a:buNone/>
            </a:pPr>
            <a:r>
              <a:rPr lang="en-GB"/>
              <a:t>Motion Capture Assessment of Athletic Injury Risk</a:t>
            </a:r>
          </a:p>
        </p:txBody>
      </p:sp>
      <p:sp>
        <p:nvSpPr>
          <p:cNvPr id="185" name="Shape 185"/>
          <p:cNvSpPr txBox="1"/>
          <p:nvPr>
            <p:ph idx="1" type="body"/>
          </p:nvPr>
        </p:nvSpPr>
        <p:spPr>
          <a:xfrm>
            <a:off x="169775" y="2196650"/>
            <a:ext cx="8520600" cy="1473000"/>
          </a:xfrm>
          <a:prstGeom prst="rect">
            <a:avLst/>
          </a:prstGeom>
        </p:spPr>
        <p:txBody>
          <a:bodyPr anchorCtr="0" anchor="t" bIns="91425" lIns="91425" rIns="91425" tIns="91425">
            <a:noAutofit/>
          </a:bodyPr>
          <a:lstStyle/>
          <a:p>
            <a:pPr lvl="0" rtl="0" algn="ctr">
              <a:spcBef>
                <a:spcPts val="0"/>
              </a:spcBef>
              <a:buNone/>
            </a:pPr>
            <a:r>
              <a:rPr lang="en-GB"/>
              <a:t>Susan Giblin, Dara Meldrum, Mark McGroarty, Friedrich Wetterling</a:t>
            </a:r>
          </a:p>
          <a:p>
            <a:pPr lvl="0" rtl="0" algn="ctr">
              <a:spcBef>
                <a:spcPts val="0"/>
              </a:spcBef>
              <a:buClr>
                <a:schemeClr val="dk1"/>
              </a:buClr>
              <a:buSzPct val="61111"/>
              <a:buFont typeface="Arial"/>
              <a:buNone/>
            </a:pPr>
            <a:r>
              <a:rPr lang="en-GB"/>
              <a:t>Kitman Labs Ltd., Joyce’s Walk, Dublin 1, Ireland</a:t>
            </a:r>
          </a:p>
          <a:p>
            <a:pPr lvl="0" algn="ctr">
              <a:spcBef>
                <a:spcPts val="0"/>
              </a:spcBef>
              <a:buClr>
                <a:schemeClr val="dk1"/>
              </a:buClr>
              <a:buSzPct val="61111"/>
              <a:buFont typeface="Arial"/>
              <a:buNone/>
            </a:pPr>
            <a:r>
              <a:rPr lang="en-GB"/>
              <a:t>Royal College of Surgeons, Stephen’s Green, Dublin 2, Ireland </a:t>
            </a:r>
          </a:p>
          <a:p>
            <a:pPr lvl="0">
              <a:spcBef>
                <a:spcPts val="0"/>
              </a:spcBef>
              <a:buClr>
                <a:schemeClr val="dk1"/>
              </a:buClr>
              <a:buSzPct val="61111"/>
              <a:buFont typeface="Arial"/>
              <a:buNone/>
            </a:pPr>
            <a:r>
              <a:rPr lang="en-GB"/>
              <a:t>					</a:t>
            </a:r>
          </a:p>
          <a:p>
            <a:pPr lvl="0">
              <a:spcBef>
                <a:spcPts val="0"/>
              </a:spcBef>
              <a:buClr>
                <a:schemeClr val="dk1"/>
              </a:buClr>
              <a:buSzPct val="61111"/>
              <a:buFont typeface="Arial"/>
              <a:buNone/>
            </a:pPr>
            <a:r>
              <a:rPr lang="en-GB"/>
              <a:t>				</a:t>
            </a:r>
          </a:p>
          <a:p>
            <a:pPr lvl="0">
              <a:spcBef>
                <a:spcPts val="0"/>
              </a:spcBef>
              <a:buClr>
                <a:schemeClr val="dk1"/>
              </a:buClr>
              <a:buSzPct val="61111"/>
              <a:buFont typeface="Arial"/>
              <a:buNone/>
            </a:pPr>
            <a:r>
              <a:rPr lang="en-GB"/>
              <a:t>			</a:t>
            </a:r>
          </a:p>
          <a:p>
            <a:pPr lvl="0">
              <a:spcBef>
                <a:spcPts val="0"/>
              </a:spcBef>
              <a:buClr>
                <a:schemeClr val="dk1"/>
              </a:buClr>
              <a:buSzPct val="61111"/>
              <a:buFont typeface="Arial"/>
              <a:buNone/>
            </a:pPr>
            <a:r>
              <a:rPr lang="en-GB"/>
              <a:t>		</a:t>
            </a:r>
          </a:p>
          <a:p>
            <a:pPr lvl="0">
              <a:spcBef>
                <a:spcPts val="0"/>
              </a:spcBef>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9" name="Shape 189"/>
        <p:cNvGrpSpPr/>
        <p:nvPr/>
      </p:nvGrpSpPr>
      <p:grpSpPr>
        <a:xfrm>
          <a:off x="0" y="0"/>
          <a:ext cx="0" cy="0"/>
          <a:chOff x="0" y="0"/>
          <a:chExt cx="0" cy="0"/>
        </a:xfrm>
      </p:grpSpPr>
      <p:sp>
        <p:nvSpPr>
          <p:cNvPr id="190" name="Shape 190"/>
          <p:cNvSpPr txBox="1"/>
          <p:nvPr>
            <p:ph type="title"/>
          </p:nvPr>
        </p:nvSpPr>
        <p:spPr>
          <a:xfrm>
            <a:off x="311700" y="445025"/>
            <a:ext cx="8520600" cy="572700"/>
          </a:xfrm>
          <a:prstGeom prst="rect">
            <a:avLst/>
          </a:prstGeom>
        </p:spPr>
        <p:txBody>
          <a:bodyPr anchorCtr="0" anchor="t" bIns="91425" lIns="91425" rIns="91425" tIns="91425">
            <a:noAutofit/>
          </a:bodyPr>
          <a:lstStyle/>
          <a:p>
            <a:pPr lvl="0" rtl="0" algn="ctr">
              <a:spcBef>
                <a:spcPts val="0"/>
              </a:spcBef>
              <a:buClr>
                <a:srgbClr val="000000"/>
              </a:buClr>
              <a:buSzPct val="39285"/>
              <a:buFont typeface="Arial"/>
              <a:buNone/>
            </a:pPr>
            <a:r>
              <a:rPr lang="en-GB">
                <a:solidFill>
                  <a:schemeClr val="lt1"/>
                </a:solidFill>
              </a:rPr>
              <a:t>Injury Risk in Elite Sport</a:t>
            </a:r>
          </a:p>
        </p:txBody>
      </p:sp>
      <p:sp>
        <p:nvSpPr>
          <p:cNvPr id="191" name="Shape 191"/>
          <p:cNvSpPr txBox="1"/>
          <p:nvPr>
            <p:ph idx="1" type="body"/>
          </p:nvPr>
        </p:nvSpPr>
        <p:spPr>
          <a:xfrm>
            <a:off x="311700" y="1172575"/>
            <a:ext cx="8520600" cy="3416400"/>
          </a:xfrm>
          <a:prstGeom prst="rect">
            <a:avLst/>
          </a:prstGeom>
        </p:spPr>
        <p:txBody>
          <a:bodyPr anchorCtr="0" anchor="t" bIns="91425" lIns="91425" rIns="91425" tIns="91425">
            <a:noAutofit/>
          </a:bodyPr>
          <a:lstStyle/>
          <a:p>
            <a:pPr indent="-349250" lvl="0" marL="457200" rtl="0">
              <a:spcBef>
                <a:spcPts val="0"/>
              </a:spcBef>
              <a:buClr>
                <a:srgbClr val="1F9DCE"/>
              </a:buClr>
              <a:buSzPct val="100000"/>
              <a:buChar char="●"/>
            </a:pPr>
            <a:r>
              <a:rPr lang="en-GB" sz="1900">
                <a:solidFill>
                  <a:srgbClr val="1F9DCE"/>
                </a:solidFill>
              </a:rPr>
              <a:t>What are we trying to solve?</a:t>
            </a:r>
          </a:p>
          <a:p>
            <a:pPr lvl="0" rtl="0">
              <a:spcBef>
                <a:spcPts val="0"/>
              </a:spcBef>
              <a:buNone/>
            </a:pPr>
            <a:r>
              <a:t/>
            </a:r>
            <a:endParaRPr sz="1900">
              <a:solidFill>
                <a:schemeClr val="lt1"/>
              </a:solidFill>
            </a:endParaRPr>
          </a:p>
        </p:txBody>
      </p:sp>
      <p:pic>
        <p:nvPicPr>
          <p:cNvPr id="192" name="Shape 192"/>
          <p:cNvPicPr preferRelativeResize="0"/>
          <p:nvPr/>
        </p:nvPicPr>
        <p:blipFill rotWithShape="1">
          <a:blip r:embed="rId3">
            <a:alphaModFix/>
          </a:blip>
          <a:srcRect b="2601" l="3400" r="1884" t="4167"/>
          <a:stretch/>
        </p:blipFill>
        <p:spPr>
          <a:xfrm>
            <a:off x="657450" y="1961075"/>
            <a:ext cx="3265699" cy="1927099"/>
          </a:xfrm>
          <a:prstGeom prst="rect">
            <a:avLst/>
          </a:prstGeom>
          <a:noFill/>
          <a:ln>
            <a:noFill/>
          </a:ln>
        </p:spPr>
      </p:pic>
      <p:sp>
        <p:nvSpPr>
          <p:cNvPr id="193" name="Shape 193"/>
          <p:cNvSpPr txBox="1"/>
          <p:nvPr/>
        </p:nvSpPr>
        <p:spPr>
          <a:xfrm>
            <a:off x="720550" y="1644850"/>
            <a:ext cx="2198700" cy="459000"/>
          </a:xfrm>
          <a:prstGeom prst="rect">
            <a:avLst/>
          </a:prstGeom>
          <a:noFill/>
          <a:ln>
            <a:noFill/>
          </a:ln>
        </p:spPr>
        <p:txBody>
          <a:bodyPr anchorCtr="0" anchor="t" bIns="91425" lIns="91425" rIns="91425" tIns="91425">
            <a:noAutofit/>
          </a:bodyPr>
          <a:lstStyle/>
          <a:p>
            <a:pPr lvl="0" rtl="0" algn="ctr">
              <a:spcBef>
                <a:spcPts val="0"/>
              </a:spcBef>
              <a:buNone/>
            </a:pPr>
            <a:r>
              <a:rPr lang="en-GB" sz="1900">
                <a:solidFill>
                  <a:srgbClr val="FFFFFF"/>
                </a:solidFill>
                <a:latin typeface="Cabin"/>
                <a:ea typeface="Cabin"/>
                <a:cs typeface="Cabin"/>
                <a:sym typeface="Cabin"/>
              </a:rPr>
              <a:t>Stress</a:t>
            </a:r>
          </a:p>
        </p:txBody>
      </p:sp>
      <p:pic>
        <p:nvPicPr>
          <p:cNvPr id="194" name="Shape 194"/>
          <p:cNvPicPr preferRelativeResize="0"/>
          <p:nvPr/>
        </p:nvPicPr>
        <p:blipFill rotWithShape="1">
          <a:blip r:embed="rId4">
            <a:alphaModFix/>
          </a:blip>
          <a:srcRect b="2199" l="1885" r="1904" t="2189"/>
          <a:stretch/>
        </p:blipFill>
        <p:spPr>
          <a:xfrm>
            <a:off x="5318375" y="2124175"/>
            <a:ext cx="2961049" cy="1764000"/>
          </a:xfrm>
          <a:prstGeom prst="rect">
            <a:avLst/>
          </a:prstGeom>
          <a:noFill/>
          <a:ln>
            <a:noFill/>
          </a:ln>
        </p:spPr>
      </p:pic>
      <p:sp>
        <p:nvSpPr>
          <p:cNvPr id="195" name="Shape 195"/>
          <p:cNvSpPr txBox="1"/>
          <p:nvPr/>
        </p:nvSpPr>
        <p:spPr>
          <a:xfrm>
            <a:off x="5005125" y="1644850"/>
            <a:ext cx="3000000" cy="620700"/>
          </a:xfrm>
          <a:prstGeom prst="rect">
            <a:avLst/>
          </a:prstGeom>
          <a:noFill/>
          <a:ln>
            <a:noFill/>
          </a:ln>
        </p:spPr>
        <p:txBody>
          <a:bodyPr anchorCtr="0" anchor="ctr" bIns="91425" lIns="91425" rIns="91425" tIns="91425">
            <a:noAutofit/>
          </a:bodyPr>
          <a:lstStyle/>
          <a:p>
            <a:pPr lvl="0" rtl="0" algn="ctr">
              <a:spcBef>
                <a:spcPts val="0"/>
              </a:spcBef>
              <a:buNone/>
            </a:pPr>
            <a:r>
              <a:rPr lang="en-GB" sz="1900">
                <a:solidFill>
                  <a:srgbClr val="FFFFFF"/>
                </a:solidFill>
                <a:latin typeface="Cabin"/>
                <a:ea typeface="Cabin"/>
                <a:cs typeface="Cabin"/>
                <a:sym typeface="Cabin"/>
              </a:rPr>
              <a:t>Stress Response</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9" name="Shape 199"/>
        <p:cNvGrpSpPr/>
        <p:nvPr/>
      </p:nvGrpSpPr>
      <p:grpSpPr>
        <a:xfrm>
          <a:off x="0" y="0"/>
          <a:ext cx="0" cy="0"/>
          <a:chOff x="0" y="0"/>
          <a:chExt cx="0" cy="0"/>
        </a:xfrm>
      </p:grpSpPr>
      <p:sp>
        <p:nvSpPr>
          <p:cNvPr id="200" name="Shape 200"/>
          <p:cNvSpPr txBox="1"/>
          <p:nvPr>
            <p:ph type="title"/>
          </p:nvPr>
        </p:nvSpPr>
        <p:spPr>
          <a:xfrm>
            <a:off x="311700" y="445025"/>
            <a:ext cx="8520600" cy="572700"/>
          </a:xfrm>
          <a:prstGeom prst="rect">
            <a:avLst/>
          </a:prstGeom>
        </p:spPr>
        <p:txBody>
          <a:bodyPr anchorCtr="0" anchor="t" bIns="91425" lIns="91425" rIns="91425" tIns="91425">
            <a:noAutofit/>
          </a:bodyPr>
          <a:lstStyle/>
          <a:p>
            <a:pPr lvl="0" algn="ctr">
              <a:spcBef>
                <a:spcPts val="0"/>
              </a:spcBef>
              <a:buNone/>
            </a:pPr>
            <a:r>
              <a:rPr lang="en-GB"/>
              <a:t>Movement Assessment - Injury risk?</a:t>
            </a:r>
          </a:p>
        </p:txBody>
      </p:sp>
      <p:sp>
        <p:nvSpPr>
          <p:cNvPr id="201" name="Shape 201"/>
          <p:cNvSpPr txBox="1"/>
          <p:nvPr>
            <p:ph idx="1" type="body"/>
          </p:nvPr>
        </p:nvSpPr>
        <p:spPr>
          <a:xfrm>
            <a:off x="311700" y="1152475"/>
            <a:ext cx="8520600" cy="3416400"/>
          </a:xfrm>
          <a:prstGeom prst="rect">
            <a:avLst/>
          </a:prstGeom>
        </p:spPr>
        <p:txBody>
          <a:bodyPr anchorCtr="0" anchor="t" bIns="91425" lIns="91425" rIns="91425" tIns="91425">
            <a:noAutofit/>
          </a:bodyPr>
          <a:lstStyle/>
          <a:p>
            <a:pPr lvl="0" rtl="0">
              <a:spcBef>
                <a:spcPts val="0"/>
              </a:spcBef>
              <a:spcAft>
                <a:spcPts val="0"/>
              </a:spcAft>
              <a:buNone/>
            </a:pPr>
            <a:r>
              <a:rPr lang="en-GB">
                <a:solidFill>
                  <a:srgbClr val="FFFFFF"/>
                </a:solidFill>
              </a:rPr>
              <a:t>Movement assessment is an important part of the athlete screening process used to identify precursors to injury.</a:t>
            </a:r>
            <a:r>
              <a:rPr b="1" lang="en-GB">
                <a:solidFill>
                  <a:srgbClr val="FFFFFF"/>
                </a:solidFill>
              </a:rPr>
              <a:t> </a:t>
            </a:r>
          </a:p>
          <a:p>
            <a:pPr lvl="0" rtl="0">
              <a:spcBef>
                <a:spcPts val="0"/>
              </a:spcBef>
              <a:spcAft>
                <a:spcPts val="0"/>
              </a:spcAft>
              <a:buNone/>
            </a:pPr>
            <a:r>
              <a:t/>
            </a:r>
            <a:endParaRPr>
              <a:solidFill>
                <a:srgbClr val="FFFFFF"/>
              </a:solidFill>
            </a:endParaRPr>
          </a:p>
          <a:p>
            <a:pPr lvl="0" rtl="0">
              <a:spcBef>
                <a:spcPts val="0"/>
              </a:spcBef>
              <a:spcAft>
                <a:spcPts val="0"/>
              </a:spcAft>
              <a:buNone/>
            </a:pPr>
            <a:r>
              <a:rPr lang="en-GB">
                <a:solidFill>
                  <a:srgbClr val="FFFFFF"/>
                </a:solidFill>
              </a:rPr>
              <a:t>Both non-contact and contact injuries can originate from abnormal movement patterns. </a:t>
            </a:r>
          </a:p>
          <a:p>
            <a:pPr lvl="0" rtl="0">
              <a:spcBef>
                <a:spcPts val="0"/>
              </a:spcBef>
              <a:spcAft>
                <a:spcPts val="0"/>
              </a:spcAft>
              <a:buNone/>
            </a:pPr>
            <a:r>
              <a:t/>
            </a:r>
            <a:endParaRPr>
              <a:solidFill>
                <a:srgbClr val="FFFFFF"/>
              </a:solidFill>
            </a:endParaRPr>
          </a:p>
          <a:p>
            <a:pPr lvl="0">
              <a:spcBef>
                <a:spcPts val="0"/>
              </a:spcBef>
              <a:spcAft>
                <a:spcPts val="0"/>
              </a:spcAft>
              <a:buClr>
                <a:schemeClr val="dk1"/>
              </a:buClr>
              <a:buSzPct val="61111"/>
              <a:buFont typeface="Arial"/>
              <a:buNone/>
            </a:pPr>
            <a:r>
              <a:rPr lang="en-GB">
                <a:solidFill>
                  <a:srgbClr val="FFFFFF"/>
                </a:solidFill>
              </a:rPr>
              <a:t>The most common dysfunctional movement patterns for the lower body include excessive hip adduction, hip internal rotation and knee valgus/varus. </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5" name="Shape 205"/>
        <p:cNvGrpSpPr/>
        <p:nvPr/>
      </p:nvGrpSpPr>
      <p:grpSpPr>
        <a:xfrm>
          <a:off x="0" y="0"/>
          <a:ext cx="0" cy="0"/>
          <a:chOff x="0" y="0"/>
          <a:chExt cx="0" cy="0"/>
        </a:xfrm>
      </p:grpSpPr>
      <p:sp>
        <p:nvSpPr>
          <p:cNvPr id="206" name="Shape 206"/>
          <p:cNvSpPr txBox="1"/>
          <p:nvPr>
            <p:ph type="title"/>
          </p:nvPr>
        </p:nvSpPr>
        <p:spPr>
          <a:xfrm>
            <a:off x="311700" y="445025"/>
            <a:ext cx="8520600" cy="572700"/>
          </a:xfrm>
          <a:prstGeom prst="rect">
            <a:avLst/>
          </a:prstGeom>
        </p:spPr>
        <p:txBody>
          <a:bodyPr anchorCtr="0" anchor="t" bIns="91425" lIns="91425" rIns="91425" tIns="91425">
            <a:noAutofit/>
          </a:bodyPr>
          <a:lstStyle/>
          <a:p>
            <a:pPr lvl="0" algn="ctr">
              <a:spcBef>
                <a:spcPts val="0"/>
              </a:spcBef>
              <a:buNone/>
            </a:pPr>
            <a:r>
              <a:rPr lang="en-GB"/>
              <a:t>Limitations of current methods?</a:t>
            </a:r>
          </a:p>
        </p:txBody>
      </p:sp>
      <p:sp>
        <p:nvSpPr>
          <p:cNvPr id="207" name="Shape 207"/>
          <p:cNvSpPr txBox="1"/>
          <p:nvPr>
            <p:ph idx="1" type="body"/>
          </p:nvPr>
        </p:nvSpPr>
        <p:spPr>
          <a:xfrm>
            <a:off x="311700" y="1152475"/>
            <a:ext cx="8520600" cy="3416400"/>
          </a:xfrm>
          <a:prstGeom prst="rect">
            <a:avLst/>
          </a:prstGeom>
        </p:spPr>
        <p:txBody>
          <a:bodyPr anchorCtr="0" anchor="t" bIns="91425" lIns="91425" rIns="91425" tIns="91425">
            <a:noAutofit/>
          </a:bodyPr>
          <a:lstStyle/>
          <a:p>
            <a:pPr lvl="0" rtl="0">
              <a:spcBef>
                <a:spcPts val="0"/>
              </a:spcBef>
              <a:spcAft>
                <a:spcPts val="0"/>
              </a:spcAft>
              <a:buNone/>
            </a:pPr>
            <a:r>
              <a:rPr lang="en-GB">
                <a:solidFill>
                  <a:srgbClr val="FFFFFF"/>
                </a:solidFill>
              </a:rPr>
              <a:t>Despite progress in theoretical and practical movement assessment, there is a clear lack of definitive standardisation for assessing movement competence and injury risk. </a:t>
            </a:r>
          </a:p>
          <a:p>
            <a:pPr lvl="0" rtl="0">
              <a:spcBef>
                <a:spcPts val="0"/>
              </a:spcBef>
              <a:spcAft>
                <a:spcPts val="0"/>
              </a:spcAft>
              <a:buNone/>
            </a:pPr>
            <a:r>
              <a:t/>
            </a:r>
            <a:endParaRPr>
              <a:solidFill>
                <a:srgbClr val="FFFFFF"/>
              </a:solidFill>
            </a:endParaRPr>
          </a:p>
          <a:p>
            <a:pPr lvl="0" rtl="0">
              <a:spcBef>
                <a:spcPts val="0"/>
              </a:spcBef>
              <a:spcAft>
                <a:spcPts val="0"/>
              </a:spcAft>
              <a:buNone/>
            </a:pPr>
            <a:r>
              <a:rPr lang="en-GB">
                <a:solidFill>
                  <a:srgbClr val="FFFFFF"/>
                </a:solidFill>
              </a:rPr>
              <a:t>For example, movement screens are often only designed to test basic levels of function (or rule out pain/dysfunction). </a:t>
            </a:r>
          </a:p>
          <a:p>
            <a:pPr lvl="0" rtl="0">
              <a:spcBef>
                <a:spcPts val="0"/>
              </a:spcBef>
              <a:spcAft>
                <a:spcPts val="0"/>
              </a:spcAft>
              <a:buNone/>
            </a:pPr>
            <a:r>
              <a:t/>
            </a:r>
            <a:endParaRPr>
              <a:solidFill>
                <a:srgbClr val="FFFFFF"/>
              </a:solidFill>
            </a:endParaRPr>
          </a:p>
          <a:p>
            <a:pPr lvl="0">
              <a:spcBef>
                <a:spcPts val="0"/>
              </a:spcBef>
              <a:spcAft>
                <a:spcPts val="0"/>
              </a:spcAft>
              <a:buClr>
                <a:schemeClr val="dk1"/>
              </a:buClr>
              <a:buSzPct val="61111"/>
              <a:buFont typeface="Arial"/>
              <a:buNone/>
            </a:pPr>
            <a:r>
              <a:rPr lang="en-GB">
                <a:solidFill>
                  <a:srgbClr val="FFFFFF"/>
                </a:solidFill>
              </a:rPr>
              <a:t>Such tests often fail to offer the discriminant validity needed to identify subtle variations in movement parameters that precede injury in high level athletes. </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1" name="Shape 211"/>
        <p:cNvGrpSpPr/>
        <p:nvPr/>
      </p:nvGrpSpPr>
      <p:grpSpPr>
        <a:xfrm>
          <a:off x="0" y="0"/>
          <a:ext cx="0" cy="0"/>
          <a:chOff x="0" y="0"/>
          <a:chExt cx="0" cy="0"/>
        </a:xfrm>
      </p:grpSpPr>
      <p:sp>
        <p:nvSpPr>
          <p:cNvPr id="212" name="Shape 212"/>
          <p:cNvSpPr txBox="1"/>
          <p:nvPr>
            <p:ph idx="1" type="body"/>
          </p:nvPr>
        </p:nvSpPr>
        <p:spPr>
          <a:xfrm>
            <a:off x="227612" y="1304550"/>
            <a:ext cx="8520600" cy="3416400"/>
          </a:xfrm>
          <a:prstGeom prst="rect">
            <a:avLst/>
          </a:prstGeom>
        </p:spPr>
        <p:txBody>
          <a:bodyPr anchorCtr="0" anchor="t" bIns="91425" lIns="91425" rIns="91425" tIns="91425">
            <a:noAutofit/>
          </a:bodyPr>
          <a:lstStyle/>
          <a:p>
            <a:pPr indent="-228600" lvl="0" marL="457200">
              <a:lnSpc>
                <a:spcPct val="200000"/>
              </a:lnSpc>
              <a:spcBef>
                <a:spcPts val="0"/>
              </a:spcBef>
            </a:pPr>
            <a:r>
              <a:rPr lang="en-GB"/>
              <a:t>Time</a:t>
            </a:r>
          </a:p>
          <a:p>
            <a:pPr indent="-228600" lvl="0" marL="457200">
              <a:lnSpc>
                <a:spcPct val="200000"/>
              </a:lnSpc>
              <a:spcBef>
                <a:spcPts val="0"/>
              </a:spcBef>
            </a:pPr>
            <a:r>
              <a:rPr lang="en-GB"/>
              <a:t>Specificity</a:t>
            </a:r>
          </a:p>
          <a:p>
            <a:pPr indent="-228600" lvl="0" marL="457200">
              <a:lnSpc>
                <a:spcPct val="200000"/>
              </a:lnSpc>
              <a:spcBef>
                <a:spcPts val="0"/>
              </a:spcBef>
            </a:pPr>
            <a:r>
              <a:rPr lang="en-GB"/>
              <a:t>Sensitivity</a:t>
            </a:r>
          </a:p>
        </p:txBody>
      </p:sp>
      <p:pic>
        <p:nvPicPr>
          <p:cNvPr id="213" name="Shape 213"/>
          <p:cNvPicPr preferRelativeResize="0"/>
          <p:nvPr/>
        </p:nvPicPr>
        <p:blipFill>
          <a:blip r:embed="rId3">
            <a:alphaModFix/>
          </a:blip>
          <a:stretch>
            <a:fillRect/>
          </a:stretch>
        </p:blipFill>
        <p:spPr>
          <a:xfrm>
            <a:off x="3254450" y="668499"/>
            <a:ext cx="2466924" cy="3511304"/>
          </a:xfrm>
          <a:prstGeom prst="rect">
            <a:avLst/>
          </a:prstGeom>
          <a:noFill/>
          <a:ln>
            <a:noFill/>
          </a:ln>
        </p:spPr>
      </p:pic>
      <p:pic>
        <p:nvPicPr>
          <p:cNvPr id="214" name="Shape 214"/>
          <p:cNvPicPr preferRelativeResize="0"/>
          <p:nvPr/>
        </p:nvPicPr>
        <p:blipFill>
          <a:blip r:embed="rId4">
            <a:alphaModFix/>
          </a:blip>
          <a:stretch>
            <a:fillRect/>
          </a:stretch>
        </p:blipFill>
        <p:spPr>
          <a:xfrm>
            <a:off x="5972661" y="668500"/>
            <a:ext cx="2466913" cy="35112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8" name="Shape 218"/>
        <p:cNvGrpSpPr/>
        <p:nvPr/>
      </p:nvGrpSpPr>
      <p:grpSpPr>
        <a:xfrm>
          <a:off x="0" y="0"/>
          <a:ext cx="0" cy="0"/>
          <a:chOff x="0" y="0"/>
          <a:chExt cx="0" cy="0"/>
        </a:xfrm>
      </p:grpSpPr>
      <p:sp>
        <p:nvSpPr>
          <p:cNvPr id="219" name="Shape 219"/>
          <p:cNvSpPr txBox="1"/>
          <p:nvPr>
            <p:ph type="title"/>
          </p:nvPr>
        </p:nvSpPr>
        <p:spPr>
          <a:xfrm>
            <a:off x="311700" y="445025"/>
            <a:ext cx="8520600" cy="572700"/>
          </a:xfrm>
          <a:prstGeom prst="rect">
            <a:avLst/>
          </a:prstGeom>
        </p:spPr>
        <p:txBody>
          <a:bodyPr anchorCtr="0" anchor="t" bIns="91425" lIns="91425" rIns="91425" tIns="91425">
            <a:noAutofit/>
          </a:bodyPr>
          <a:lstStyle/>
          <a:p>
            <a:pPr lvl="0" algn="ctr">
              <a:spcBef>
                <a:spcPts val="0"/>
              </a:spcBef>
              <a:buNone/>
            </a:pPr>
            <a:r>
              <a:rPr lang="en-GB"/>
              <a:t>Motion Capture - a potential solution?</a:t>
            </a:r>
          </a:p>
        </p:txBody>
      </p:sp>
      <p:sp>
        <p:nvSpPr>
          <p:cNvPr id="220" name="Shape 220"/>
          <p:cNvSpPr txBox="1"/>
          <p:nvPr>
            <p:ph idx="1" type="body"/>
          </p:nvPr>
        </p:nvSpPr>
        <p:spPr>
          <a:xfrm>
            <a:off x="311700" y="1142325"/>
            <a:ext cx="8520600" cy="2257800"/>
          </a:xfrm>
          <a:prstGeom prst="rect">
            <a:avLst/>
          </a:prstGeom>
        </p:spPr>
        <p:txBody>
          <a:bodyPr anchorCtr="0" anchor="t" bIns="91425" lIns="91425" rIns="91425" tIns="91425">
            <a:noAutofit/>
          </a:bodyPr>
          <a:lstStyle/>
          <a:p>
            <a:pPr lvl="0">
              <a:spcBef>
                <a:spcPts val="0"/>
              </a:spcBef>
              <a:spcAft>
                <a:spcPts val="0"/>
              </a:spcAft>
              <a:buClr>
                <a:schemeClr val="dk1"/>
              </a:buClr>
              <a:buSzPct val="61111"/>
              <a:buFont typeface="Arial"/>
              <a:buNone/>
            </a:pPr>
            <a:r>
              <a:rPr lang="en-GB">
                <a:solidFill>
                  <a:srgbClr val="FFFFFF"/>
                </a:solidFill>
              </a:rPr>
              <a:t>The tangible value in screening lies in identifying </a:t>
            </a:r>
            <a:r>
              <a:rPr i="1" lang="en-GB">
                <a:solidFill>
                  <a:srgbClr val="FFFFFF"/>
                </a:solidFill>
              </a:rPr>
              <a:t>specific</a:t>
            </a:r>
            <a:r>
              <a:rPr lang="en-GB">
                <a:solidFill>
                  <a:srgbClr val="FFFFFF"/>
                </a:solidFill>
              </a:rPr>
              <a:t> root causes of maladapted movement patterns.</a:t>
            </a:r>
          </a:p>
          <a:p>
            <a:pPr lvl="0">
              <a:spcBef>
                <a:spcPts val="0"/>
              </a:spcBef>
              <a:spcAft>
                <a:spcPts val="0"/>
              </a:spcAft>
              <a:buClr>
                <a:schemeClr val="dk1"/>
              </a:buClr>
              <a:buSzPct val="61111"/>
              <a:buFont typeface="Arial"/>
              <a:buNone/>
            </a:pPr>
            <a:r>
              <a:t/>
            </a:r>
            <a:endParaRPr>
              <a:solidFill>
                <a:srgbClr val="FFFFFF"/>
              </a:solidFill>
            </a:endParaRPr>
          </a:p>
          <a:p>
            <a:pPr lvl="0">
              <a:spcBef>
                <a:spcPts val="0"/>
              </a:spcBef>
              <a:spcAft>
                <a:spcPts val="0"/>
              </a:spcAft>
              <a:buClr>
                <a:schemeClr val="dk1"/>
              </a:buClr>
              <a:buSzPct val="61111"/>
              <a:buFont typeface="Arial"/>
              <a:buNone/>
            </a:pPr>
            <a:r>
              <a:rPr lang="en-GB">
                <a:solidFill>
                  <a:srgbClr val="FFFFFF"/>
                </a:solidFill>
              </a:rPr>
              <a:t>The proliferation of low-cost motion capture devices provides optimism for gathering and monitoring movement data objectively within sports settings. </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4" name="Shape 224"/>
        <p:cNvGrpSpPr/>
        <p:nvPr/>
      </p:nvGrpSpPr>
      <p:grpSpPr>
        <a:xfrm>
          <a:off x="0" y="0"/>
          <a:ext cx="0" cy="0"/>
          <a:chOff x="0" y="0"/>
          <a:chExt cx="0" cy="0"/>
        </a:xfrm>
      </p:grpSpPr>
      <p:sp>
        <p:nvSpPr>
          <p:cNvPr id="225" name="Shape 225"/>
          <p:cNvSpPr txBox="1"/>
          <p:nvPr>
            <p:ph type="title"/>
          </p:nvPr>
        </p:nvSpPr>
        <p:spPr>
          <a:xfrm>
            <a:off x="311700" y="445025"/>
            <a:ext cx="8520600" cy="572700"/>
          </a:xfrm>
          <a:prstGeom prst="rect">
            <a:avLst/>
          </a:prstGeom>
        </p:spPr>
        <p:txBody>
          <a:bodyPr anchorCtr="0" anchor="t" bIns="91425" lIns="91425" rIns="91425" tIns="91425">
            <a:noAutofit/>
          </a:bodyPr>
          <a:lstStyle/>
          <a:p>
            <a:pPr lvl="0" algn="ctr">
              <a:spcBef>
                <a:spcPts val="0"/>
              </a:spcBef>
              <a:buNone/>
            </a:pPr>
            <a:r>
              <a:rPr lang="en-GB"/>
              <a:t>Movement Function for Sports?</a:t>
            </a:r>
          </a:p>
        </p:txBody>
      </p:sp>
      <p:sp>
        <p:nvSpPr>
          <p:cNvPr id="226" name="Shape 226"/>
          <p:cNvSpPr txBox="1"/>
          <p:nvPr>
            <p:ph idx="1" type="body"/>
          </p:nvPr>
        </p:nvSpPr>
        <p:spPr>
          <a:xfrm>
            <a:off x="311700" y="1152475"/>
            <a:ext cx="8520600" cy="3416400"/>
          </a:xfrm>
          <a:prstGeom prst="rect">
            <a:avLst/>
          </a:prstGeom>
        </p:spPr>
        <p:txBody>
          <a:bodyPr anchorCtr="0" anchor="t" bIns="91425" lIns="91425" rIns="91425" tIns="91425">
            <a:noAutofit/>
          </a:bodyPr>
          <a:lstStyle/>
          <a:p>
            <a:pPr lvl="0">
              <a:spcBef>
                <a:spcPts val="0"/>
              </a:spcBef>
              <a:buNone/>
            </a:pPr>
            <a:r>
              <a:rPr lang="en-GB" u="sng"/>
              <a:t>Overhead Squat </a:t>
            </a:r>
          </a:p>
          <a:p>
            <a:pPr lvl="0">
              <a:spcBef>
                <a:spcPts val="0"/>
              </a:spcBef>
              <a:buNone/>
            </a:pPr>
            <a:r>
              <a:rPr lang="en-GB">
                <a:solidFill>
                  <a:srgbClr val="FFFFFF"/>
                </a:solidFill>
              </a:rPr>
              <a:t>T</a:t>
            </a:r>
            <a:r>
              <a:rPr lang="en-GB">
                <a:solidFill>
                  <a:srgbClr val="FFFFFF"/>
                </a:solidFill>
              </a:rPr>
              <a:t>he overhead squat is a multi-joint, multi-level movement that requires triple flexion-extension of the lower limbs,  thoracic extension and core stability to perform successfully. </a:t>
            </a:r>
          </a:p>
          <a:p>
            <a:pPr lvl="0">
              <a:spcBef>
                <a:spcPts val="0"/>
              </a:spcBef>
              <a:buNone/>
            </a:pPr>
            <a:r>
              <a:rPr lang="en-GB">
                <a:solidFill>
                  <a:srgbClr val="FFFFFF"/>
                </a:solidFill>
              </a:rPr>
              <a:t>Overhead squat is commonly used to detect asymmetry and immobility during functional movement.</a:t>
            </a: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0" name="Shape 230"/>
        <p:cNvGrpSpPr/>
        <p:nvPr/>
      </p:nvGrpSpPr>
      <p:grpSpPr>
        <a:xfrm>
          <a:off x="0" y="0"/>
          <a:ext cx="0" cy="0"/>
          <a:chOff x="0" y="0"/>
          <a:chExt cx="0" cy="0"/>
        </a:xfrm>
      </p:grpSpPr>
      <p:sp>
        <p:nvSpPr>
          <p:cNvPr id="231" name="Shape 231"/>
          <p:cNvSpPr txBox="1"/>
          <p:nvPr>
            <p:ph type="title"/>
          </p:nvPr>
        </p:nvSpPr>
        <p:spPr>
          <a:xfrm>
            <a:off x="271150" y="120625"/>
            <a:ext cx="8520600" cy="572700"/>
          </a:xfrm>
          <a:prstGeom prst="rect">
            <a:avLst/>
          </a:prstGeom>
        </p:spPr>
        <p:txBody>
          <a:bodyPr anchorCtr="0" anchor="t" bIns="91425" lIns="91425" rIns="91425" tIns="91425">
            <a:noAutofit/>
          </a:bodyPr>
          <a:lstStyle/>
          <a:p>
            <a:pPr lvl="0" algn="ctr">
              <a:spcBef>
                <a:spcPts val="0"/>
              </a:spcBef>
              <a:buNone/>
            </a:pPr>
            <a:r>
              <a:rPr lang="en-GB"/>
              <a:t>Assessment content?</a:t>
            </a:r>
          </a:p>
        </p:txBody>
      </p:sp>
      <p:sp>
        <p:nvSpPr>
          <p:cNvPr id="232" name="Shape 232"/>
          <p:cNvSpPr txBox="1"/>
          <p:nvPr/>
        </p:nvSpPr>
        <p:spPr>
          <a:xfrm>
            <a:off x="7714625" y="1834875"/>
            <a:ext cx="5839200" cy="681300"/>
          </a:xfrm>
          <a:prstGeom prst="rect">
            <a:avLst/>
          </a:prstGeom>
          <a:noFill/>
          <a:ln>
            <a:noFill/>
          </a:ln>
        </p:spPr>
        <p:txBody>
          <a:bodyPr anchorCtr="0" anchor="t" bIns="91425" lIns="91425" rIns="91425" tIns="91425">
            <a:noAutofit/>
          </a:bodyPr>
          <a:lstStyle/>
          <a:p>
            <a:pPr lvl="0">
              <a:spcBef>
                <a:spcPts val="0"/>
              </a:spcBef>
              <a:buNone/>
            </a:pPr>
            <a:r>
              <a:t/>
            </a:r>
            <a:endParaRPr/>
          </a:p>
        </p:txBody>
      </p:sp>
      <p:sp>
        <p:nvSpPr>
          <p:cNvPr id="233" name="Shape 233"/>
          <p:cNvSpPr txBox="1"/>
          <p:nvPr/>
        </p:nvSpPr>
        <p:spPr>
          <a:xfrm>
            <a:off x="395350" y="1398975"/>
            <a:ext cx="4166400" cy="2564700"/>
          </a:xfrm>
          <a:prstGeom prst="rect">
            <a:avLst/>
          </a:prstGeom>
          <a:noFill/>
          <a:ln>
            <a:noFill/>
          </a:ln>
        </p:spPr>
        <p:txBody>
          <a:bodyPr anchorCtr="0" anchor="t" bIns="91425" lIns="91425" rIns="91425" tIns="91425">
            <a:noAutofit/>
          </a:bodyPr>
          <a:lstStyle/>
          <a:p>
            <a:pPr indent="-342900" lvl="0" marL="457200" rtl="0">
              <a:lnSpc>
                <a:spcPct val="200000"/>
              </a:lnSpc>
              <a:spcBef>
                <a:spcPts val="0"/>
              </a:spcBef>
              <a:buClr>
                <a:srgbClr val="FFFFFF"/>
              </a:buClr>
              <a:buSzPct val="100000"/>
              <a:buFont typeface="Cabin"/>
              <a:buChar char="●"/>
            </a:pPr>
            <a:r>
              <a:rPr lang="en-GB" sz="1800">
                <a:solidFill>
                  <a:srgbClr val="FFFFFF"/>
                </a:solidFill>
                <a:latin typeface="Cabin"/>
                <a:ea typeface="Cabin"/>
                <a:cs typeface="Cabin"/>
                <a:sym typeface="Cabin"/>
              </a:rPr>
              <a:t>Knee valgus/varus at peak squat</a:t>
            </a:r>
          </a:p>
          <a:p>
            <a:pPr indent="-342900" lvl="0" marL="457200" rtl="0">
              <a:lnSpc>
                <a:spcPct val="200000"/>
              </a:lnSpc>
              <a:spcBef>
                <a:spcPts val="0"/>
              </a:spcBef>
              <a:buClr>
                <a:srgbClr val="FFFFFF"/>
              </a:buClr>
              <a:buSzPct val="100000"/>
              <a:buFont typeface="Cabin"/>
              <a:buChar char="●"/>
            </a:pPr>
            <a:r>
              <a:rPr lang="en-GB" sz="1800">
                <a:solidFill>
                  <a:srgbClr val="FFFFFF"/>
                </a:solidFill>
                <a:latin typeface="Cabin"/>
                <a:ea typeface="Cabin"/>
                <a:cs typeface="Cabin"/>
                <a:sym typeface="Cabin"/>
              </a:rPr>
              <a:t>Trunk angle</a:t>
            </a:r>
          </a:p>
          <a:p>
            <a:pPr indent="-342900" lvl="0" marL="457200" rtl="0">
              <a:lnSpc>
                <a:spcPct val="200000"/>
              </a:lnSpc>
              <a:spcBef>
                <a:spcPts val="0"/>
              </a:spcBef>
              <a:buClr>
                <a:srgbClr val="FFFFFF"/>
              </a:buClr>
              <a:buSzPct val="100000"/>
              <a:buFont typeface="Cabin"/>
              <a:buChar char="●"/>
            </a:pPr>
            <a:r>
              <a:rPr lang="en-GB" sz="1800">
                <a:solidFill>
                  <a:srgbClr val="FFFFFF"/>
                </a:solidFill>
                <a:latin typeface="Cabin"/>
                <a:ea typeface="Cabin"/>
                <a:cs typeface="Cabin"/>
                <a:sym typeface="Cabin"/>
              </a:rPr>
              <a:t>Ankle Dorsiflexion</a:t>
            </a:r>
          </a:p>
          <a:p>
            <a:pPr indent="-342900" lvl="0" marL="457200">
              <a:lnSpc>
                <a:spcPct val="200000"/>
              </a:lnSpc>
              <a:spcBef>
                <a:spcPts val="0"/>
              </a:spcBef>
              <a:buClr>
                <a:srgbClr val="FFFFFF"/>
              </a:buClr>
              <a:buSzPct val="100000"/>
              <a:buFont typeface="Cabin"/>
              <a:buChar char="●"/>
            </a:pPr>
            <a:r>
              <a:rPr lang="en-GB" sz="1800">
                <a:solidFill>
                  <a:srgbClr val="FFFFFF"/>
                </a:solidFill>
                <a:latin typeface="Cabin"/>
                <a:ea typeface="Cabin"/>
                <a:cs typeface="Cabin"/>
                <a:sym typeface="Cabin"/>
              </a:rPr>
              <a:t>Knee flexion</a:t>
            </a:r>
          </a:p>
        </p:txBody>
      </p:sp>
      <p:pic>
        <p:nvPicPr>
          <p:cNvPr id="234" name="Shape 234"/>
          <p:cNvPicPr preferRelativeResize="0"/>
          <p:nvPr/>
        </p:nvPicPr>
        <p:blipFill>
          <a:blip r:embed="rId3">
            <a:alphaModFix/>
          </a:blip>
          <a:stretch>
            <a:fillRect/>
          </a:stretch>
        </p:blipFill>
        <p:spPr>
          <a:xfrm>
            <a:off x="4710550" y="1257775"/>
            <a:ext cx="1628775" cy="2809775"/>
          </a:xfrm>
          <a:prstGeom prst="rect">
            <a:avLst/>
          </a:prstGeom>
          <a:noFill/>
          <a:ln>
            <a:noFill/>
          </a:ln>
        </p:spPr>
      </p:pic>
      <p:pic>
        <p:nvPicPr>
          <p:cNvPr id="235" name="Shape 235"/>
          <p:cNvPicPr preferRelativeResize="0"/>
          <p:nvPr/>
        </p:nvPicPr>
        <p:blipFill>
          <a:blip r:embed="rId4">
            <a:alphaModFix/>
          </a:blip>
          <a:stretch>
            <a:fillRect/>
          </a:stretch>
        </p:blipFill>
        <p:spPr>
          <a:xfrm>
            <a:off x="6339325" y="1257775"/>
            <a:ext cx="2466975" cy="28097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9" name="Shape 239"/>
        <p:cNvGrpSpPr/>
        <p:nvPr/>
      </p:nvGrpSpPr>
      <p:grpSpPr>
        <a:xfrm>
          <a:off x="0" y="0"/>
          <a:ext cx="0" cy="0"/>
          <a:chOff x="0" y="0"/>
          <a:chExt cx="0" cy="0"/>
        </a:xfrm>
      </p:grpSpPr>
      <p:sp>
        <p:nvSpPr>
          <p:cNvPr id="240" name="Shape 240"/>
          <p:cNvSpPr txBox="1"/>
          <p:nvPr>
            <p:ph type="title"/>
          </p:nvPr>
        </p:nvSpPr>
        <p:spPr>
          <a:xfrm>
            <a:off x="311700" y="445025"/>
            <a:ext cx="8520600" cy="572700"/>
          </a:xfrm>
          <a:prstGeom prst="rect">
            <a:avLst/>
          </a:prstGeom>
        </p:spPr>
        <p:txBody>
          <a:bodyPr anchorCtr="0" anchor="t" bIns="91425" lIns="91425" rIns="91425" tIns="91425">
            <a:noAutofit/>
          </a:bodyPr>
          <a:lstStyle/>
          <a:p>
            <a:pPr lvl="0" algn="ctr">
              <a:spcBef>
                <a:spcPts val="0"/>
              </a:spcBef>
              <a:buNone/>
            </a:pPr>
            <a:r>
              <a:rPr lang="en-GB"/>
              <a:t>Data Display</a:t>
            </a:r>
          </a:p>
        </p:txBody>
      </p:sp>
      <p:pic>
        <p:nvPicPr>
          <p:cNvPr id="241" name="Shape 241"/>
          <p:cNvPicPr preferRelativeResize="0"/>
          <p:nvPr/>
        </p:nvPicPr>
        <p:blipFill>
          <a:blip r:embed="rId3">
            <a:alphaModFix/>
          </a:blip>
          <a:stretch>
            <a:fillRect/>
          </a:stretch>
        </p:blipFill>
        <p:spPr>
          <a:xfrm>
            <a:off x="1549112" y="1216500"/>
            <a:ext cx="6045774" cy="2169250"/>
          </a:xfrm>
          <a:prstGeom prst="rect">
            <a:avLst/>
          </a:prstGeom>
          <a:noFill/>
          <a:ln>
            <a:noFill/>
          </a:ln>
        </p:spPr>
      </p:pic>
      <p:pic>
        <p:nvPicPr>
          <p:cNvPr id="242" name="Shape 242"/>
          <p:cNvPicPr preferRelativeResize="0"/>
          <p:nvPr/>
        </p:nvPicPr>
        <p:blipFill>
          <a:blip r:embed="rId4">
            <a:alphaModFix/>
          </a:blip>
          <a:stretch>
            <a:fillRect/>
          </a:stretch>
        </p:blipFill>
        <p:spPr>
          <a:xfrm>
            <a:off x="1549125" y="3500106"/>
            <a:ext cx="6045750" cy="114161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6" name="Shape 246"/>
        <p:cNvGrpSpPr/>
        <p:nvPr/>
      </p:nvGrpSpPr>
      <p:grpSpPr>
        <a:xfrm>
          <a:off x="0" y="0"/>
          <a:ext cx="0" cy="0"/>
          <a:chOff x="0" y="0"/>
          <a:chExt cx="0" cy="0"/>
        </a:xfrm>
      </p:grpSpPr>
      <p:sp>
        <p:nvSpPr>
          <p:cNvPr id="247" name="Shape 247"/>
          <p:cNvSpPr txBox="1"/>
          <p:nvPr>
            <p:ph idx="1" type="body"/>
          </p:nvPr>
        </p:nvSpPr>
        <p:spPr>
          <a:xfrm>
            <a:off x="231475" y="982025"/>
            <a:ext cx="8520600" cy="1563599"/>
          </a:xfrm>
          <a:prstGeom prst="rect">
            <a:avLst/>
          </a:prstGeom>
        </p:spPr>
        <p:txBody>
          <a:bodyPr anchorCtr="0" anchor="t" bIns="91425" lIns="91425" rIns="91425" tIns="91425">
            <a:noAutofit/>
          </a:bodyPr>
          <a:lstStyle/>
          <a:p>
            <a:pPr lvl="0" rtl="0">
              <a:lnSpc>
                <a:spcPct val="150000"/>
              </a:lnSpc>
              <a:spcBef>
                <a:spcPts val="0"/>
              </a:spcBef>
              <a:spcAft>
                <a:spcPts val="0"/>
              </a:spcAft>
              <a:buClr>
                <a:schemeClr val="dk1"/>
              </a:buClr>
              <a:buSzPct val="45833"/>
              <a:buFont typeface="Arial"/>
              <a:buNone/>
            </a:pPr>
            <a:r>
              <a:rPr lang="en-GB" sz="2400">
                <a:solidFill>
                  <a:srgbClr val="FFFFFF"/>
                </a:solidFill>
                <a:latin typeface="Arial"/>
                <a:ea typeface="Arial"/>
                <a:cs typeface="Arial"/>
                <a:sym typeface="Arial"/>
              </a:rPr>
              <a:t>‘Accuracy deficits larger than 5° indicate missing important kinematic information..’</a:t>
            </a:r>
          </a:p>
          <a:p>
            <a:pPr lvl="0" rtl="0">
              <a:lnSpc>
                <a:spcPct val="150000"/>
              </a:lnSpc>
              <a:spcBef>
                <a:spcPts val="0"/>
              </a:spcBef>
              <a:spcAft>
                <a:spcPts val="0"/>
              </a:spcAft>
              <a:buClr>
                <a:schemeClr val="dk1"/>
              </a:buClr>
              <a:buSzPct val="61111"/>
              <a:buFont typeface="Arial"/>
              <a:buNone/>
            </a:pPr>
            <a:r>
              <a:t/>
            </a:r>
            <a:endParaRPr>
              <a:solidFill>
                <a:srgbClr val="FFFFFF"/>
              </a:solidFill>
              <a:latin typeface="Arial"/>
              <a:ea typeface="Arial"/>
              <a:cs typeface="Arial"/>
              <a:sym typeface="Arial"/>
            </a:endParaRPr>
          </a:p>
          <a:p>
            <a:pPr lvl="0" rtl="0">
              <a:lnSpc>
                <a:spcPct val="150000"/>
              </a:lnSpc>
              <a:spcBef>
                <a:spcPts val="0"/>
              </a:spcBef>
              <a:spcAft>
                <a:spcPts val="0"/>
              </a:spcAft>
              <a:buClr>
                <a:schemeClr val="dk1"/>
              </a:buClr>
              <a:buSzPct val="61111"/>
              <a:buFont typeface="Arial"/>
              <a:buNone/>
            </a:pPr>
            <a:r>
              <a:t/>
            </a:r>
            <a:endParaRPr>
              <a:solidFill>
                <a:srgbClr val="FFFFFF"/>
              </a:solidFill>
              <a:latin typeface="Arial"/>
              <a:ea typeface="Arial"/>
              <a:cs typeface="Arial"/>
              <a:sym typeface="Arial"/>
            </a:endParaRPr>
          </a:p>
          <a:p>
            <a:pPr lvl="0" rtl="0">
              <a:spcBef>
                <a:spcPts val="0"/>
              </a:spcBef>
              <a:buNone/>
            </a:pPr>
            <a:r>
              <a:rPr lang="en-GB"/>
              <a:t>.... 5</a:t>
            </a:r>
            <a:r>
              <a:rPr lang="en-GB">
                <a:solidFill>
                  <a:srgbClr val="FFFFFF"/>
                </a:solidFill>
                <a:latin typeface="Arial"/>
                <a:ea typeface="Arial"/>
                <a:cs typeface="Arial"/>
                <a:sym typeface="Arial"/>
              </a:rPr>
              <a:t>° inaccuracies can mean</a:t>
            </a:r>
          </a:p>
          <a:p>
            <a:pPr lvl="0" rtl="0">
              <a:spcBef>
                <a:spcPts val="0"/>
              </a:spcBef>
              <a:buNone/>
            </a:pPr>
            <a:r>
              <a:rPr lang="en-GB">
                <a:solidFill>
                  <a:srgbClr val="FFFFFF"/>
                </a:solidFill>
                <a:latin typeface="Arial"/>
                <a:ea typeface="Arial"/>
                <a:cs typeface="Arial"/>
                <a:sym typeface="Arial"/>
              </a:rPr>
              <a:t>Varus is recorded as Valgus...</a:t>
            </a:r>
          </a:p>
        </p:txBody>
      </p:sp>
      <p:pic>
        <p:nvPicPr>
          <p:cNvPr id="248" name="Shape 248"/>
          <p:cNvPicPr preferRelativeResize="0"/>
          <p:nvPr/>
        </p:nvPicPr>
        <p:blipFill>
          <a:blip r:embed="rId3">
            <a:alphaModFix/>
          </a:blip>
          <a:stretch>
            <a:fillRect/>
          </a:stretch>
        </p:blipFill>
        <p:spPr>
          <a:xfrm>
            <a:off x="4705003" y="2491375"/>
            <a:ext cx="2254722" cy="1563600"/>
          </a:xfrm>
          <a:prstGeom prst="rect">
            <a:avLst/>
          </a:prstGeom>
          <a:noFill/>
          <a:ln>
            <a:noFill/>
          </a:ln>
        </p:spPr>
      </p:pic>
      <p:sp>
        <p:nvSpPr>
          <p:cNvPr id="249" name="Shape 249"/>
          <p:cNvSpPr txBox="1"/>
          <p:nvPr/>
        </p:nvSpPr>
        <p:spPr>
          <a:xfrm>
            <a:off x="4705000" y="4090625"/>
            <a:ext cx="766800" cy="200400"/>
          </a:xfrm>
          <a:prstGeom prst="rect">
            <a:avLst/>
          </a:prstGeom>
          <a:noFill/>
          <a:ln>
            <a:noFill/>
          </a:ln>
        </p:spPr>
        <p:txBody>
          <a:bodyPr anchorCtr="0" anchor="t" bIns="91425" lIns="91425" rIns="91425" tIns="91425">
            <a:noAutofit/>
          </a:bodyPr>
          <a:lstStyle/>
          <a:p>
            <a:pPr lvl="0" rtl="0">
              <a:spcBef>
                <a:spcPts val="0"/>
              </a:spcBef>
              <a:buNone/>
            </a:pPr>
            <a:r>
              <a:rPr lang="en-GB">
                <a:solidFill>
                  <a:srgbClr val="FFFFFF"/>
                </a:solidFill>
              </a:rPr>
              <a:t>Varus</a:t>
            </a:r>
          </a:p>
        </p:txBody>
      </p:sp>
      <p:sp>
        <p:nvSpPr>
          <p:cNvPr id="250" name="Shape 250"/>
          <p:cNvSpPr txBox="1"/>
          <p:nvPr/>
        </p:nvSpPr>
        <p:spPr>
          <a:xfrm>
            <a:off x="6217050" y="4090625"/>
            <a:ext cx="900600" cy="200400"/>
          </a:xfrm>
          <a:prstGeom prst="rect">
            <a:avLst/>
          </a:prstGeom>
          <a:noFill/>
          <a:ln>
            <a:noFill/>
          </a:ln>
        </p:spPr>
        <p:txBody>
          <a:bodyPr anchorCtr="0" anchor="t" bIns="91425" lIns="91425" rIns="91425" tIns="91425">
            <a:noAutofit/>
          </a:bodyPr>
          <a:lstStyle/>
          <a:p>
            <a:pPr lvl="0" rtl="0">
              <a:spcBef>
                <a:spcPts val="0"/>
              </a:spcBef>
              <a:buNone/>
            </a:pPr>
            <a:r>
              <a:rPr lang="en-GB">
                <a:solidFill>
                  <a:srgbClr val="FFFFFF"/>
                </a:solidFill>
              </a:rPr>
              <a:t>Valgus</a:t>
            </a:r>
          </a:p>
        </p:txBody>
      </p:sp>
      <p:sp>
        <p:nvSpPr>
          <p:cNvPr id="251" name="Shape 251"/>
          <p:cNvSpPr txBox="1"/>
          <p:nvPr>
            <p:ph type="title"/>
          </p:nvPr>
        </p:nvSpPr>
        <p:spPr>
          <a:xfrm>
            <a:off x="311700" y="262550"/>
            <a:ext cx="8520600" cy="572700"/>
          </a:xfrm>
          <a:prstGeom prst="rect">
            <a:avLst/>
          </a:prstGeom>
        </p:spPr>
        <p:txBody>
          <a:bodyPr anchorCtr="0" anchor="t" bIns="91425" lIns="91425" rIns="91425" tIns="91425">
            <a:noAutofit/>
          </a:bodyPr>
          <a:lstStyle/>
          <a:p>
            <a:pPr lvl="0" rtl="0" algn="ctr">
              <a:spcBef>
                <a:spcPts val="0"/>
              </a:spcBef>
              <a:buNone/>
            </a:pPr>
            <a:r>
              <a:rPr lang="en-GB"/>
              <a:t>Limitations of Motion Capture?</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5" name="Shape 255"/>
        <p:cNvGrpSpPr/>
        <p:nvPr/>
      </p:nvGrpSpPr>
      <p:grpSpPr>
        <a:xfrm>
          <a:off x="0" y="0"/>
          <a:ext cx="0" cy="0"/>
          <a:chOff x="0" y="0"/>
          <a:chExt cx="0" cy="0"/>
        </a:xfrm>
      </p:grpSpPr>
      <p:sp>
        <p:nvSpPr>
          <p:cNvPr id="256" name="Shape 256"/>
          <p:cNvSpPr txBox="1"/>
          <p:nvPr>
            <p:ph type="title"/>
          </p:nvPr>
        </p:nvSpPr>
        <p:spPr>
          <a:xfrm>
            <a:off x="311700" y="445025"/>
            <a:ext cx="8520600" cy="572700"/>
          </a:xfrm>
          <a:prstGeom prst="rect">
            <a:avLst/>
          </a:prstGeom>
        </p:spPr>
        <p:txBody>
          <a:bodyPr anchorCtr="0" anchor="t" bIns="91425" lIns="91425" rIns="91425" tIns="91425">
            <a:noAutofit/>
          </a:bodyPr>
          <a:lstStyle/>
          <a:p>
            <a:pPr lvl="0" algn="ctr">
              <a:spcBef>
                <a:spcPts val="0"/>
              </a:spcBef>
              <a:buNone/>
            </a:pPr>
            <a:r>
              <a:rPr lang="en-GB"/>
              <a:t>Marker-less</a:t>
            </a:r>
          </a:p>
        </p:txBody>
      </p:sp>
      <p:sp>
        <p:nvSpPr>
          <p:cNvPr id="257" name="Shape 257"/>
          <p:cNvSpPr txBox="1"/>
          <p:nvPr>
            <p:ph idx="1" type="body"/>
          </p:nvPr>
        </p:nvSpPr>
        <p:spPr>
          <a:xfrm>
            <a:off x="311700" y="1152475"/>
            <a:ext cx="8520600" cy="3416400"/>
          </a:xfrm>
          <a:prstGeom prst="rect">
            <a:avLst/>
          </a:prstGeom>
        </p:spPr>
        <p:txBody>
          <a:bodyPr anchorCtr="0" anchor="t" bIns="91425" lIns="91425" rIns="91425" tIns="91425">
            <a:noAutofit/>
          </a:bodyPr>
          <a:lstStyle/>
          <a:p>
            <a:pPr lvl="0">
              <a:spcBef>
                <a:spcPts val="0"/>
              </a:spcBef>
              <a:buNone/>
            </a:pPr>
            <a:r>
              <a:t/>
            </a:r>
            <a:endParaRPr/>
          </a:p>
        </p:txBody>
      </p:sp>
      <p:pic>
        <p:nvPicPr>
          <p:cNvPr id="258" name="Shape 258"/>
          <p:cNvPicPr preferRelativeResize="0"/>
          <p:nvPr/>
        </p:nvPicPr>
        <p:blipFill>
          <a:blip r:embed="rId3">
            <a:alphaModFix/>
          </a:blip>
          <a:stretch>
            <a:fillRect/>
          </a:stretch>
        </p:blipFill>
        <p:spPr>
          <a:xfrm>
            <a:off x="2556425" y="1302675"/>
            <a:ext cx="3809899" cy="30660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2" name="Shape 262"/>
        <p:cNvGrpSpPr/>
        <p:nvPr/>
      </p:nvGrpSpPr>
      <p:grpSpPr>
        <a:xfrm>
          <a:off x="0" y="0"/>
          <a:ext cx="0" cy="0"/>
          <a:chOff x="0" y="0"/>
          <a:chExt cx="0" cy="0"/>
        </a:xfrm>
      </p:grpSpPr>
      <p:sp>
        <p:nvSpPr>
          <p:cNvPr id="263" name="Shape 263"/>
          <p:cNvSpPr txBox="1"/>
          <p:nvPr>
            <p:ph type="title"/>
          </p:nvPr>
        </p:nvSpPr>
        <p:spPr>
          <a:xfrm>
            <a:off x="311700" y="445025"/>
            <a:ext cx="8520600" cy="572700"/>
          </a:xfrm>
          <a:prstGeom prst="rect">
            <a:avLst/>
          </a:prstGeom>
        </p:spPr>
        <p:txBody>
          <a:bodyPr anchorCtr="0" anchor="t" bIns="91425" lIns="91425" rIns="91425" tIns="91425">
            <a:noAutofit/>
          </a:bodyPr>
          <a:lstStyle/>
          <a:p>
            <a:pPr lvl="0" algn="ctr">
              <a:spcBef>
                <a:spcPts val="0"/>
              </a:spcBef>
              <a:buNone/>
            </a:pPr>
            <a:r>
              <a:rPr lang="en-GB"/>
              <a:t>Marker-based </a:t>
            </a:r>
          </a:p>
        </p:txBody>
      </p:sp>
      <p:sp>
        <p:nvSpPr>
          <p:cNvPr id="264" name="Shape 264"/>
          <p:cNvSpPr txBox="1"/>
          <p:nvPr>
            <p:ph idx="1" type="body"/>
          </p:nvPr>
        </p:nvSpPr>
        <p:spPr>
          <a:xfrm>
            <a:off x="311700" y="1152475"/>
            <a:ext cx="8520600" cy="3416400"/>
          </a:xfrm>
          <a:prstGeom prst="rect">
            <a:avLst/>
          </a:prstGeom>
        </p:spPr>
        <p:txBody>
          <a:bodyPr anchorCtr="0" anchor="t" bIns="91425" lIns="91425" rIns="91425" tIns="91425">
            <a:noAutofit/>
          </a:bodyPr>
          <a:lstStyle/>
          <a:p>
            <a:pPr lvl="0">
              <a:spcBef>
                <a:spcPts val="0"/>
              </a:spcBef>
              <a:buNone/>
            </a:pPr>
            <a:r>
              <a:t/>
            </a:r>
            <a:endParaRPr/>
          </a:p>
        </p:txBody>
      </p:sp>
      <p:pic>
        <p:nvPicPr>
          <p:cNvPr id="265" name="Shape 265"/>
          <p:cNvPicPr preferRelativeResize="0"/>
          <p:nvPr/>
        </p:nvPicPr>
        <p:blipFill>
          <a:blip r:embed="rId3">
            <a:alphaModFix/>
          </a:blip>
          <a:stretch>
            <a:fillRect/>
          </a:stretch>
        </p:blipFill>
        <p:spPr>
          <a:xfrm>
            <a:off x="2280924" y="937437"/>
            <a:ext cx="4809350" cy="384647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9" name="Shape 269"/>
        <p:cNvGrpSpPr/>
        <p:nvPr/>
      </p:nvGrpSpPr>
      <p:grpSpPr>
        <a:xfrm>
          <a:off x="0" y="0"/>
          <a:ext cx="0" cy="0"/>
          <a:chOff x="0" y="0"/>
          <a:chExt cx="0" cy="0"/>
        </a:xfrm>
      </p:grpSpPr>
      <p:sp>
        <p:nvSpPr>
          <p:cNvPr id="270" name="Shape 270"/>
          <p:cNvSpPr txBox="1"/>
          <p:nvPr>
            <p:ph type="title"/>
          </p:nvPr>
        </p:nvSpPr>
        <p:spPr>
          <a:xfrm>
            <a:off x="311700" y="445025"/>
            <a:ext cx="8520600" cy="572700"/>
          </a:xfrm>
          <a:prstGeom prst="rect">
            <a:avLst/>
          </a:prstGeom>
        </p:spPr>
        <p:txBody>
          <a:bodyPr anchorCtr="0" anchor="t" bIns="91425" lIns="91425" rIns="91425" tIns="91425">
            <a:noAutofit/>
          </a:bodyPr>
          <a:lstStyle/>
          <a:p>
            <a:pPr lvl="0" rtl="0" algn="ctr">
              <a:spcBef>
                <a:spcPts val="0"/>
              </a:spcBef>
              <a:buNone/>
            </a:pPr>
            <a:r>
              <a:rPr lang="en-GB"/>
              <a:t>Vicon V Kinect</a:t>
            </a:r>
          </a:p>
        </p:txBody>
      </p:sp>
      <p:graphicFrame>
        <p:nvGraphicFramePr>
          <p:cNvPr id="271" name="Shape 271"/>
          <p:cNvGraphicFramePr/>
          <p:nvPr/>
        </p:nvGraphicFramePr>
        <p:xfrm>
          <a:off x="981650" y="1471425"/>
          <a:ext cx="3000000" cy="3000000"/>
        </p:xfrm>
        <a:graphic>
          <a:graphicData uri="http://schemas.openxmlformats.org/drawingml/2006/table">
            <a:tbl>
              <a:tblPr>
                <a:noFill/>
                <a:tableStyleId>{FFF268D4-1A13-4A0E-9BC1-558EADBC6EAC}</a:tableStyleId>
              </a:tblPr>
              <a:tblGrid>
                <a:gridCol w="3610000"/>
                <a:gridCol w="3790325"/>
              </a:tblGrid>
              <a:tr h="487200">
                <a:tc>
                  <a:txBody>
                    <a:bodyPr>
                      <a:noAutofit/>
                    </a:bodyPr>
                    <a:lstStyle/>
                    <a:p>
                      <a:pPr lvl="0" rtl="0" algn="ctr">
                        <a:spcBef>
                          <a:spcPts val="0"/>
                        </a:spcBef>
                        <a:buNone/>
                      </a:pPr>
                      <a:r>
                        <a:rPr lang="en-GB" sz="1800">
                          <a:solidFill>
                            <a:srgbClr val="FFFFFF"/>
                          </a:solidFill>
                        </a:rPr>
                        <a:t>Vicon</a:t>
                      </a:r>
                    </a:p>
                  </a:txBody>
                  <a:tcPr marT="91425" marB="91425" marR="91425" marL="91425"/>
                </a:tc>
                <a:tc>
                  <a:txBody>
                    <a:bodyPr>
                      <a:noAutofit/>
                    </a:bodyPr>
                    <a:lstStyle/>
                    <a:p>
                      <a:pPr lvl="0" rtl="0" algn="ctr">
                        <a:spcBef>
                          <a:spcPts val="0"/>
                        </a:spcBef>
                        <a:buNone/>
                      </a:pPr>
                      <a:r>
                        <a:rPr lang="en-GB" sz="1800">
                          <a:solidFill>
                            <a:srgbClr val="FFFFFF"/>
                          </a:solidFill>
                        </a:rPr>
                        <a:t>Kinect</a:t>
                      </a:r>
                    </a:p>
                  </a:txBody>
                  <a:tcPr marT="91425" marB="91425" marR="91425" marL="91425"/>
                </a:tc>
              </a:tr>
              <a:tr h="577075">
                <a:tc>
                  <a:txBody>
                    <a:bodyPr>
                      <a:noAutofit/>
                    </a:bodyPr>
                    <a:lstStyle/>
                    <a:p>
                      <a:pPr lvl="0" rtl="0">
                        <a:spcBef>
                          <a:spcPts val="0"/>
                        </a:spcBef>
                        <a:buNone/>
                      </a:pPr>
                      <a:r>
                        <a:rPr lang="en-GB">
                          <a:solidFill>
                            <a:srgbClr val="FFFFFF"/>
                          </a:solidFill>
                        </a:rPr>
                        <a:t>Marker-based motion capture.</a:t>
                      </a:r>
                    </a:p>
                  </a:txBody>
                  <a:tcPr marT="91425" marB="91425" marR="91425" marL="91425"/>
                </a:tc>
                <a:tc>
                  <a:txBody>
                    <a:bodyPr>
                      <a:noAutofit/>
                    </a:bodyPr>
                    <a:lstStyle/>
                    <a:p>
                      <a:pPr lvl="0" rtl="0">
                        <a:spcBef>
                          <a:spcPts val="0"/>
                        </a:spcBef>
                        <a:buNone/>
                      </a:pPr>
                      <a:r>
                        <a:rPr lang="en-GB">
                          <a:solidFill>
                            <a:srgbClr val="FFFFFF"/>
                          </a:solidFill>
                        </a:rPr>
                        <a:t>Markerless motion capture.</a:t>
                      </a:r>
                    </a:p>
                  </a:txBody>
                  <a:tcPr marT="91425" marB="91425" marR="91425" marL="91425"/>
                </a:tc>
              </a:tr>
              <a:tr h="885275">
                <a:tc>
                  <a:txBody>
                    <a:bodyPr>
                      <a:noAutofit/>
                    </a:bodyPr>
                    <a:lstStyle/>
                    <a:p>
                      <a:pPr lvl="0" rtl="0">
                        <a:spcBef>
                          <a:spcPts val="0"/>
                        </a:spcBef>
                        <a:buNone/>
                      </a:pPr>
                      <a:r>
                        <a:rPr lang="en-GB">
                          <a:solidFill>
                            <a:srgbClr val="FFFFFF"/>
                          </a:solidFill>
                        </a:rPr>
                        <a:t>Accepted reference standard lab system for measuring movement.</a:t>
                      </a:r>
                    </a:p>
                  </a:txBody>
                  <a:tcPr marT="91425" marB="91425" marR="91425" marL="91425"/>
                </a:tc>
                <a:tc>
                  <a:txBody>
                    <a:bodyPr>
                      <a:noAutofit/>
                    </a:bodyPr>
                    <a:lstStyle/>
                    <a:p>
                      <a:pPr lvl="0" rtl="0">
                        <a:spcBef>
                          <a:spcPts val="0"/>
                        </a:spcBef>
                        <a:buNone/>
                      </a:pPr>
                      <a:r>
                        <a:rPr lang="en-GB">
                          <a:solidFill>
                            <a:srgbClr val="FFFFFF"/>
                          </a:solidFill>
                        </a:rPr>
                        <a:t>Requires correction algorithms to improve accuracy for measuring movement.</a:t>
                      </a:r>
                    </a:p>
                  </a:txBody>
                  <a:tcPr marT="91425" marB="91425" marR="91425" marL="91425"/>
                </a:tc>
              </a:tr>
              <a:tr h="577075">
                <a:tc>
                  <a:txBody>
                    <a:bodyPr>
                      <a:noAutofit/>
                    </a:bodyPr>
                    <a:lstStyle/>
                    <a:p>
                      <a:pPr lvl="0" rtl="0">
                        <a:spcBef>
                          <a:spcPts val="0"/>
                        </a:spcBef>
                        <a:buNone/>
                      </a:pPr>
                      <a:r>
                        <a:rPr lang="en-GB">
                          <a:solidFill>
                            <a:srgbClr val="FFFFFF"/>
                          </a:solidFill>
                        </a:rPr>
                        <a:t>Uses global coordinate systems</a:t>
                      </a:r>
                    </a:p>
                  </a:txBody>
                  <a:tcPr marT="91425" marB="91425" marR="91425" marL="91425"/>
                </a:tc>
                <a:tc>
                  <a:txBody>
                    <a:bodyPr>
                      <a:noAutofit/>
                    </a:bodyPr>
                    <a:lstStyle/>
                    <a:p>
                      <a:pPr lvl="0" rtl="0">
                        <a:spcBef>
                          <a:spcPts val="0"/>
                        </a:spcBef>
                        <a:buNone/>
                      </a:pPr>
                      <a:r>
                        <a:rPr lang="en-GB">
                          <a:solidFill>
                            <a:srgbClr val="FFFFFF"/>
                          </a:solidFill>
                        </a:rPr>
                        <a:t>Does not use a global coordinate system</a:t>
                      </a:r>
                    </a:p>
                  </a:txBody>
                  <a:tcPr marT="91425" marB="91425" marR="91425" marL="91425"/>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5" name="Shape 275"/>
        <p:cNvGrpSpPr/>
        <p:nvPr/>
      </p:nvGrpSpPr>
      <p:grpSpPr>
        <a:xfrm>
          <a:off x="0" y="0"/>
          <a:ext cx="0" cy="0"/>
          <a:chOff x="0" y="0"/>
          <a:chExt cx="0" cy="0"/>
        </a:xfrm>
      </p:grpSpPr>
      <p:sp>
        <p:nvSpPr>
          <p:cNvPr id="276" name="Shape 276"/>
          <p:cNvSpPr txBox="1"/>
          <p:nvPr>
            <p:ph type="title"/>
          </p:nvPr>
        </p:nvSpPr>
        <p:spPr>
          <a:xfrm>
            <a:off x="402925" y="2016350"/>
            <a:ext cx="8520600" cy="572700"/>
          </a:xfrm>
          <a:prstGeom prst="rect">
            <a:avLst/>
          </a:prstGeom>
        </p:spPr>
        <p:txBody>
          <a:bodyPr anchorCtr="0" anchor="t" bIns="91425" lIns="91425" rIns="91425" tIns="91425">
            <a:noAutofit/>
          </a:bodyPr>
          <a:lstStyle/>
          <a:p>
            <a:pPr lvl="0" algn="ctr">
              <a:spcBef>
                <a:spcPts val="0"/>
              </a:spcBef>
              <a:buNone/>
            </a:pPr>
            <a:r>
              <a:rPr lang="en-GB" sz="4800"/>
              <a:t>What has been done so far?</a:t>
            </a: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0" name="Shape 280"/>
        <p:cNvGrpSpPr/>
        <p:nvPr/>
      </p:nvGrpSpPr>
      <p:grpSpPr>
        <a:xfrm>
          <a:off x="0" y="0"/>
          <a:ext cx="0" cy="0"/>
          <a:chOff x="0" y="0"/>
          <a:chExt cx="0" cy="0"/>
        </a:xfrm>
      </p:grpSpPr>
      <p:sp>
        <p:nvSpPr>
          <p:cNvPr id="281" name="Shape 281"/>
          <p:cNvSpPr txBox="1"/>
          <p:nvPr>
            <p:ph type="title"/>
          </p:nvPr>
        </p:nvSpPr>
        <p:spPr>
          <a:xfrm>
            <a:off x="311700" y="445025"/>
            <a:ext cx="8520600" cy="572700"/>
          </a:xfrm>
          <a:prstGeom prst="rect">
            <a:avLst/>
          </a:prstGeom>
        </p:spPr>
        <p:txBody>
          <a:bodyPr anchorCtr="0" anchor="t" bIns="91425" lIns="91425" rIns="91425" tIns="91425">
            <a:noAutofit/>
          </a:bodyPr>
          <a:lstStyle/>
          <a:p>
            <a:pPr lvl="0" rtl="0" algn="ctr">
              <a:lnSpc>
                <a:spcPct val="115000"/>
              </a:lnSpc>
              <a:spcBef>
                <a:spcPts val="0"/>
              </a:spcBef>
              <a:spcAft>
                <a:spcPts val="1600"/>
              </a:spcAft>
              <a:buNone/>
            </a:pPr>
            <a:r>
              <a:rPr lang="en-GB" sz="2400">
                <a:solidFill>
                  <a:schemeClr val="lt1"/>
                </a:solidFill>
              </a:rPr>
              <a:t>Calibration &amp; correction for dynamic movements</a:t>
            </a:r>
          </a:p>
        </p:txBody>
      </p:sp>
      <p:sp>
        <p:nvSpPr>
          <p:cNvPr id="282" name="Shape 282"/>
          <p:cNvSpPr txBox="1"/>
          <p:nvPr>
            <p:ph idx="1" type="body"/>
          </p:nvPr>
        </p:nvSpPr>
        <p:spPr>
          <a:xfrm>
            <a:off x="311700" y="863550"/>
            <a:ext cx="4277700" cy="3416400"/>
          </a:xfrm>
          <a:prstGeom prst="rect">
            <a:avLst/>
          </a:prstGeom>
        </p:spPr>
        <p:txBody>
          <a:bodyPr anchorCtr="0" anchor="t" bIns="91425" lIns="91425" rIns="91425" tIns="91425">
            <a:noAutofit/>
          </a:bodyPr>
          <a:lstStyle/>
          <a:p>
            <a:pPr lvl="0" rtl="0">
              <a:spcBef>
                <a:spcPts val="0"/>
              </a:spcBef>
              <a:buNone/>
            </a:pPr>
            <a:r>
              <a:rPr lang="en-GB" sz="1200"/>
              <a:t>Rationale:</a:t>
            </a:r>
          </a:p>
          <a:p>
            <a:pPr indent="-304800" lvl="0" marL="457200" rtl="0">
              <a:spcBef>
                <a:spcPts val="0"/>
              </a:spcBef>
              <a:buSzPct val="100000"/>
            </a:pPr>
            <a:r>
              <a:rPr lang="en-GB" sz="1200"/>
              <a:t>During dynamic movement limb length discrepancy is evident between vicon and Kinect for knee measurements.</a:t>
            </a:r>
          </a:p>
          <a:p>
            <a:pPr lvl="0" rtl="0">
              <a:spcBef>
                <a:spcPts val="0"/>
              </a:spcBef>
              <a:buNone/>
            </a:pPr>
            <a:r>
              <a:rPr lang="en-GB" sz="1200"/>
              <a:t>Objectives:</a:t>
            </a:r>
          </a:p>
          <a:p>
            <a:pPr indent="-304800" lvl="0" marL="457200" rtl="0">
              <a:spcBef>
                <a:spcPts val="0"/>
              </a:spcBef>
              <a:buSzPct val="100000"/>
            </a:pPr>
            <a:r>
              <a:rPr lang="en-GB" sz="1200"/>
              <a:t>To examine the impact of a calibration procedure to correct limb length on knee joint position during CMJ.</a:t>
            </a:r>
          </a:p>
          <a:p>
            <a:pPr lvl="0" rtl="0">
              <a:spcBef>
                <a:spcPts val="0"/>
              </a:spcBef>
              <a:buNone/>
            </a:pPr>
            <a:r>
              <a:rPr lang="en-GB" sz="1200"/>
              <a:t>Outcomes:</a:t>
            </a:r>
          </a:p>
          <a:p>
            <a:pPr indent="-304800" lvl="0" marL="457200" rtl="0">
              <a:spcBef>
                <a:spcPts val="0"/>
              </a:spcBef>
              <a:spcAft>
                <a:spcPts val="0"/>
              </a:spcAft>
              <a:buClr>
                <a:srgbClr val="FFFFFF"/>
              </a:buClr>
              <a:buSzPct val="109090"/>
              <a:buFont typeface="Arial"/>
            </a:pPr>
            <a:r>
              <a:rPr lang="en-GB" sz="1100">
                <a:solidFill>
                  <a:srgbClr val="FFFFFF"/>
                </a:solidFill>
                <a:latin typeface="Arial"/>
                <a:ea typeface="Arial"/>
                <a:cs typeface="Arial"/>
                <a:sym typeface="Arial"/>
              </a:rPr>
              <a:t>For corrected data, the accuracy was improved to less than the intra-individual variation measured using VICON. The precision was &lt; 3 degrees indicating excellent repeatability for this measurement in the athlete.</a:t>
            </a:r>
          </a:p>
          <a:p>
            <a:pPr lvl="0" rtl="0">
              <a:spcBef>
                <a:spcPts val="0"/>
              </a:spcBef>
              <a:spcAft>
                <a:spcPts val="0"/>
              </a:spcAft>
              <a:buNone/>
            </a:pPr>
            <a:r>
              <a:t/>
            </a:r>
            <a:endParaRPr sz="1100">
              <a:solidFill>
                <a:srgbClr val="FFFFFF"/>
              </a:solidFill>
              <a:latin typeface="Arial"/>
              <a:ea typeface="Arial"/>
              <a:cs typeface="Arial"/>
              <a:sym typeface="Arial"/>
            </a:endParaRPr>
          </a:p>
          <a:p>
            <a:pPr lvl="0" rtl="0">
              <a:spcBef>
                <a:spcPts val="0"/>
              </a:spcBef>
              <a:buNone/>
            </a:pPr>
            <a:r>
              <a:t/>
            </a:r>
            <a:endParaRPr sz="1200">
              <a:solidFill>
                <a:srgbClr val="FF0000"/>
              </a:solidFill>
            </a:endParaRPr>
          </a:p>
        </p:txBody>
      </p:sp>
      <p:pic>
        <p:nvPicPr>
          <p:cNvPr id="283" name="Shape 283"/>
          <p:cNvPicPr preferRelativeResize="0"/>
          <p:nvPr/>
        </p:nvPicPr>
        <p:blipFill>
          <a:blip r:embed="rId3">
            <a:alphaModFix/>
          </a:blip>
          <a:stretch>
            <a:fillRect/>
          </a:stretch>
        </p:blipFill>
        <p:spPr>
          <a:xfrm>
            <a:off x="4783750" y="2907200"/>
            <a:ext cx="4139150" cy="1777549"/>
          </a:xfrm>
          <a:prstGeom prst="rect">
            <a:avLst/>
          </a:prstGeom>
          <a:noFill/>
          <a:ln>
            <a:noFill/>
          </a:ln>
        </p:spPr>
      </p:pic>
      <p:pic>
        <p:nvPicPr>
          <p:cNvPr id="284" name="Shape 284"/>
          <p:cNvPicPr preferRelativeResize="0"/>
          <p:nvPr/>
        </p:nvPicPr>
        <p:blipFill>
          <a:blip r:embed="rId4">
            <a:alphaModFix/>
          </a:blip>
          <a:stretch>
            <a:fillRect/>
          </a:stretch>
        </p:blipFill>
        <p:spPr>
          <a:xfrm>
            <a:off x="6944124" y="1073687"/>
            <a:ext cx="1939707" cy="1777550"/>
          </a:xfrm>
          <a:prstGeom prst="rect">
            <a:avLst/>
          </a:prstGeom>
          <a:noFill/>
          <a:ln>
            <a:noFill/>
          </a:ln>
        </p:spPr>
      </p:pic>
      <p:pic>
        <p:nvPicPr>
          <p:cNvPr id="285" name="Shape 285"/>
          <p:cNvPicPr preferRelativeResize="0"/>
          <p:nvPr/>
        </p:nvPicPr>
        <p:blipFill>
          <a:blip r:embed="rId5">
            <a:alphaModFix/>
          </a:blip>
          <a:stretch>
            <a:fillRect/>
          </a:stretch>
        </p:blipFill>
        <p:spPr>
          <a:xfrm>
            <a:off x="4783737" y="1073675"/>
            <a:ext cx="2127412" cy="17775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9" name="Shape 289"/>
        <p:cNvGrpSpPr/>
        <p:nvPr/>
      </p:nvGrpSpPr>
      <p:grpSpPr>
        <a:xfrm>
          <a:off x="0" y="0"/>
          <a:ext cx="0" cy="0"/>
          <a:chOff x="0" y="0"/>
          <a:chExt cx="0" cy="0"/>
        </a:xfrm>
      </p:grpSpPr>
      <p:sp>
        <p:nvSpPr>
          <p:cNvPr id="290" name="Shape 290"/>
          <p:cNvSpPr txBox="1"/>
          <p:nvPr>
            <p:ph type="title"/>
          </p:nvPr>
        </p:nvSpPr>
        <p:spPr>
          <a:xfrm>
            <a:off x="311700" y="445025"/>
            <a:ext cx="8520600" cy="572700"/>
          </a:xfrm>
          <a:prstGeom prst="rect">
            <a:avLst/>
          </a:prstGeom>
        </p:spPr>
        <p:txBody>
          <a:bodyPr anchorCtr="0" anchor="t" bIns="91425" lIns="91425" rIns="91425" tIns="91425">
            <a:noAutofit/>
          </a:bodyPr>
          <a:lstStyle/>
          <a:p>
            <a:pPr lvl="0" rtl="0" algn="ctr">
              <a:lnSpc>
                <a:spcPct val="115000"/>
              </a:lnSpc>
              <a:spcBef>
                <a:spcPts val="0"/>
              </a:spcBef>
              <a:spcAft>
                <a:spcPts val="1600"/>
              </a:spcAft>
              <a:buNone/>
            </a:pPr>
            <a:r>
              <a:rPr lang="en-GB" sz="2400">
                <a:solidFill>
                  <a:schemeClr val="lt1"/>
                </a:solidFill>
              </a:rPr>
              <a:t>Improved joint localisation</a:t>
            </a:r>
          </a:p>
          <a:p>
            <a:pPr lvl="0" rtl="0">
              <a:spcBef>
                <a:spcPts val="0"/>
              </a:spcBef>
              <a:buNone/>
            </a:pPr>
            <a:r>
              <a:t/>
            </a:r>
            <a:endParaRPr/>
          </a:p>
        </p:txBody>
      </p:sp>
      <p:sp>
        <p:nvSpPr>
          <p:cNvPr id="291" name="Shape 291"/>
          <p:cNvSpPr txBox="1"/>
          <p:nvPr>
            <p:ph idx="1" type="body"/>
          </p:nvPr>
        </p:nvSpPr>
        <p:spPr>
          <a:xfrm>
            <a:off x="311700" y="729225"/>
            <a:ext cx="4890300" cy="4278300"/>
          </a:xfrm>
          <a:prstGeom prst="rect">
            <a:avLst/>
          </a:prstGeom>
        </p:spPr>
        <p:txBody>
          <a:bodyPr anchorCtr="0" anchor="t" bIns="91425" lIns="91425" rIns="91425" tIns="91425">
            <a:noAutofit/>
          </a:bodyPr>
          <a:lstStyle/>
          <a:p>
            <a:pPr lvl="0" rtl="0">
              <a:spcBef>
                <a:spcPts val="0"/>
              </a:spcBef>
              <a:spcAft>
                <a:spcPts val="0"/>
              </a:spcAft>
              <a:buNone/>
            </a:pPr>
            <a:r>
              <a:rPr b="1" lang="en-GB" sz="1200">
                <a:solidFill>
                  <a:schemeClr val="lt1"/>
                </a:solidFill>
                <a:latin typeface="Arial"/>
                <a:ea typeface="Arial"/>
                <a:cs typeface="Arial"/>
                <a:sym typeface="Arial"/>
              </a:rPr>
              <a:t>Our research study:</a:t>
            </a:r>
          </a:p>
          <a:p>
            <a:pPr lvl="0" rtl="0">
              <a:spcBef>
                <a:spcPts val="0"/>
              </a:spcBef>
              <a:spcAft>
                <a:spcPts val="0"/>
              </a:spcAft>
              <a:buNone/>
            </a:pPr>
            <a:r>
              <a:t/>
            </a:r>
            <a:endParaRPr b="1" sz="1200">
              <a:solidFill>
                <a:schemeClr val="lt1"/>
              </a:solidFill>
              <a:latin typeface="Arial"/>
              <a:ea typeface="Arial"/>
              <a:cs typeface="Arial"/>
              <a:sym typeface="Arial"/>
            </a:endParaRPr>
          </a:p>
          <a:p>
            <a:pPr indent="-304800" lvl="0" marL="457200" rtl="0">
              <a:spcBef>
                <a:spcPts val="0"/>
              </a:spcBef>
              <a:spcAft>
                <a:spcPts val="0"/>
              </a:spcAft>
              <a:buClr>
                <a:schemeClr val="lt1"/>
              </a:buClr>
              <a:buSzPct val="100000"/>
              <a:buFont typeface="Arial"/>
            </a:pPr>
            <a:r>
              <a:rPr lang="en-GB" sz="1200">
                <a:solidFill>
                  <a:schemeClr val="lt1"/>
                </a:solidFill>
                <a:latin typeface="Arial"/>
                <a:ea typeface="Arial"/>
                <a:cs typeface="Arial"/>
                <a:sym typeface="Arial"/>
              </a:rPr>
              <a:t>Whole-body magnetic resonance imaging enables assessing spatial accuracy and precision of skeletal joint locations inferred from motion capture systems’ </a:t>
            </a:r>
          </a:p>
          <a:p>
            <a:pPr lvl="0" rtl="0">
              <a:spcBef>
                <a:spcPts val="0"/>
              </a:spcBef>
              <a:spcAft>
                <a:spcPts val="0"/>
              </a:spcAft>
              <a:buNone/>
            </a:pPr>
            <a:r>
              <a:rPr lang="en-GB" sz="1200">
                <a:solidFill>
                  <a:schemeClr val="lt1"/>
                </a:solidFill>
                <a:latin typeface="Arial"/>
                <a:ea typeface="Arial"/>
                <a:cs typeface="Arial"/>
                <a:sym typeface="Arial"/>
              </a:rPr>
              <a:t>Objectives:</a:t>
            </a:r>
          </a:p>
          <a:p>
            <a:pPr lvl="0" rtl="0">
              <a:spcBef>
                <a:spcPts val="0"/>
              </a:spcBef>
              <a:spcAft>
                <a:spcPts val="0"/>
              </a:spcAft>
              <a:buNone/>
            </a:pPr>
            <a:r>
              <a:t/>
            </a:r>
            <a:endParaRPr sz="1200">
              <a:solidFill>
                <a:schemeClr val="lt1"/>
              </a:solidFill>
              <a:latin typeface="Arial"/>
              <a:ea typeface="Arial"/>
              <a:cs typeface="Arial"/>
              <a:sym typeface="Arial"/>
            </a:endParaRPr>
          </a:p>
          <a:p>
            <a:pPr indent="-304800" lvl="0" marL="457200" rtl="0">
              <a:spcBef>
                <a:spcPts val="0"/>
              </a:spcBef>
              <a:spcAft>
                <a:spcPts val="0"/>
              </a:spcAft>
              <a:buClr>
                <a:schemeClr val="lt1"/>
              </a:buClr>
              <a:buSzPct val="100000"/>
              <a:buFont typeface="Arial"/>
            </a:pPr>
            <a:r>
              <a:rPr lang="en-GB" sz="1200">
                <a:solidFill>
                  <a:schemeClr val="lt1"/>
                </a:solidFill>
                <a:latin typeface="Arial"/>
                <a:ea typeface="Arial"/>
                <a:cs typeface="Arial"/>
                <a:sym typeface="Arial"/>
              </a:rPr>
              <a:t>To assess the accuracy of Kinect skeleton and investigate potential improvements</a:t>
            </a:r>
          </a:p>
          <a:p>
            <a:pPr lvl="0" rtl="0">
              <a:spcBef>
                <a:spcPts val="0"/>
              </a:spcBef>
              <a:spcAft>
                <a:spcPts val="0"/>
              </a:spcAft>
              <a:buNone/>
            </a:pPr>
            <a:r>
              <a:rPr b="1" lang="en-GB" sz="1200">
                <a:solidFill>
                  <a:schemeClr val="lt1"/>
                </a:solidFill>
                <a:latin typeface="Arial"/>
                <a:ea typeface="Arial"/>
                <a:cs typeface="Arial"/>
                <a:sym typeface="Arial"/>
              </a:rPr>
              <a:t>Outcomes:</a:t>
            </a:r>
          </a:p>
          <a:p>
            <a:pPr lvl="0" rtl="0">
              <a:spcBef>
                <a:spcPts val="0"/>
              </a:spcBef>
              <a:spcAft>
                <a:spcPts val="0"/>
              </a:spcAft>
              <a:buNone/>
            </a:pPr>
            <a:r>
              <a:t/>
            </a:r>
            <a:endParaRPr b="1" sz="1200">
              <a:solidFill>
                <a:schemeClr val="lt1"/>
              </a:solidFill>
              <a:latin typeface="Arial"/>
              <a:ea typeface="Arial"/>
              <a:cs typeface="Arial"/>
              <a:sym typeface="Arial"/>
            </a:endParaRPr>
          </a:p>
          <a:p>
            <a:pPr indent="-304800" lvl="0" marL="457200" rtl="0">
              <a:spcBef>
                <a:spcPts val="0"/>
              </a:spcBef>
              <a:spcAft>
                <a:spcPts val="0"/>
              </a:spcAft>
              <a:buClr>
                <a:schemeClr val="lt1"/>
              </a:buClr>
              <a:buSzPct val="100000"/>
              <a:buFont typeface="Arial"/>
            </a:pPr>
            <a:r>
              <a:rPr lang="en-GB" sz="1200">
                <a:solidFill>
                  <a:schemeClr val="lt1"/>
                </a:solidFill>
                <a:latin typeface="Arial"/>
                <a:ea typeface="Arial"/>
                <a:cs typeface="Arial"/>
                <a:sym typeface="Arial"/>
              </a:rPr>
              <a:t>Large deviations were found between Kinect joint centre and MRI joint centre.</a:t>
            </a:r>
          </a:p>
          <a:p>
            <a:pPr indent="-304800" lvl="0" marL="457200" rtl="0">
              <a:spcBef>
                <a:spcPts val="0"/>
              </a:spcBef>
              <a:spcAft>
                <a:spcPts val="0"/>
              </a:spcAft>
              <a:buClr>
                <a:schemeClr val="lt1"/>
              </a:buClr>
              <a:buSzPct val="100000"/>
              <a:buFont typeface="Arial"/>
            </a:pPr>
            <a:r>
              <a:rPr lang="en-GB" sz="1200">
                <a:solidFill>
                  <a:schemeClr val="lt1"/>
                </a:solidFill>
                <a:latin typeface="Arial"/>
                <a:ea typeface="Arial"/>
                <a:cs typeface="Arial"/>
                <a:sym typeface="Arial"/>
              </a:rPr>
              <a:t>Correction for joints covered by large muscle mass is necessary. This could be implemented with a volumetric calibration scan using Kinect depth data.</a:t>
            </a:r>
          </a:p>
          <a:p>
            <a:pPr lvl="0" rtl="0">
              <a:spcBef>
                <a:spcPts val="0"/>
              </a:spcBef>
              <a:spcAft>
                <a:spcPts val="0"/>
              </a:spcAft>
              <a:buNone/>
            </a:pPr>
            <a:r>
              <a:t/>
            </a:r>
            <a:endParaRPr sz="1200">
              <a:solidFill>
                <a:schemeClr val="lt1"/>
              </a:solidFill>
              <a:latin typeface="Arial"/>
              <a:ea typeface="Arial"/>
              <a:cs typeface="Arial"/>
              <a:sym typeface="Arial"/>
            </a:endParaRPr>
          </a:p>
          <a:p>
            <a:pPr lvl="0" rtl="0">
              <a:spcBef>
                <a:spcPts val="0"/>
              </a:spcBef>
              <a:spcAft>
                <a:spcPts val="0"/>
              </a:spcAft>
              <a:buNone/>
            </a:pPr>
            <a:r>
              <a:t/>
            </a:r>
            <a:endParaRPr sz="1200">
              <a:solidFill>
                <a:srgbClr val="FF0000"/>
              </a:solidFill>
              <a:latin typeface="Arial"/>
              <a:ea typeface="Arial"/>
              <a:cs typeface="Arial"/>
              <a:sym typeface="Arial"/>
            </a:endParaRPr>
          </a:p>
          <a:p>
            <a:pPr lvl="0" rtl="0" algn="just">
              <a:spcBef>
                <a:spcPts val="0"/>
              </a:spcBef>
              <a:spcAft>
                <a:spcPts val="0"/>
              </a:spcAft>
              <a:buNone/>
            </a:pPr>
            <a:r>
              <a:t/>
            </a:r>
            <a:endParaRPr sz="1200">
              <a:solidFill>
                <a:schemeClr val="lt1"/>
              </a:solidFill>
              <a:latin typeface="Arial"/>
              <a:ea typeface="Arial"/>
              <a:cs typeface="Arial"/>
              <a:sym typeface="Arial"/>
            </a:endParaRPr>
          </a:p>
          <a:p>
            <a:pPr lvl="0" rtl="0">
              <a:spcBef>
                <a:spcPts val="0"/>
              </a:spcBef>
              <a:spcAft>
                <a:spcPts val="0"/>
              </a:spcAft>
              <a:buClr>
                <a:schemeClr val="dk1"/>
              </a:buClr>
              <a:buSzPct val="78571"/>
              <a:buFont typeface="Arial"/>
              <a:buNone/>
            </a:pPr>
            <a:r>
              <a:t/>
            </a:r>
            <a:endParaRPr b="1" sz="1400">
              <a:solidFill>
                <a:schemeClr val="lt1"/>
              </a:solidFill>
              <a:latin typeface="Arial"/>
              <a:ea typeface="Arial"/>
              <a:cs typeface="Arial"/>
              <a:sym typeface="Arial"/>
            </a:endParaRPr>
          </a:p>
          <a:p>
            <a:pPr lvl="0" rtl="0">
              <a:spcBef>
                <a:spcPts val="0"/>
              </a:spcBef>
              <a:spcAft>
                <a:spcPts val="0"/>
              </a:spcAft>
              <a:buClr>
                <a:schemeClr val="dk1"/>
              </a:buClr>
              <a:buSzPct val="78571"/>
              <a:buFont typeface="Arial"/>
              <a:buNone/>
            </a:pPr>
            <a:r>
              <a:t/>
            </a:r>
            <a:endParaRPr sz="1400">
              <a:solidFill>
                <a:schemeClr val="lt1"/>
              </a:solidFill>
              <a:latin typeface="Arial"/>
              <a:ea typeface="Arial"/>
              <a:cs typeface="Arial"/>
              <a:sym typeface="Arial"/>
            </a:endParaRPr>
          </a:p>
          <a:p>
            <a:pPr lvl="0" rtl="0">
              <a:spcBef>
                <a:spcPts val="0"/>
              </a:spcBef>
              <a:spcAft>
                <a:spcPts val="0"/>
              </a:spcAft>
              <a:buClr>
                <a:schemeClr val="dk1"/>
              </a:buClr>
              <a:buSzPct val="78571"/>
              <a:buFont typeface="Arial"/>
              <a:buNone/>
            </a:pPr>
            <a:r>
              <a:t/>
            </a:r>
            <a:endParaRPr sz="1400">
              <a:solidFill>
                <a:schemeClr val="lt1"/>
              </a:solidFill>
              <a:latin typeface="Arial"/>
              <a:ea typeface="Arial"/>
              <a:cs typeface="Arial"/>
              <a:sym typeface="Arial"/>
            </a:endParaRPr>
          </a:p>
          <a:p>
            <a:pPr lvl="0" rtl="0" algn="ctr">
              <a:spcBef>
                <a:spcPts val="0"/>
              </a:spcBef>
              <a:spcAft>
                <a:spcPts val="0"/>
              </a:spcAft>
              <a:buClr>
                <a:schemeClr val="dk1"/>
              </a:buClr>
              <a:buSzPct val="78571"/>
              <a:buFont typeface="Arial"/>
              <a:buNone/>
            </a:pPr>
            <a:r>
              <a:t/>
            </a:r>
            <a:endParaRPr sz="1400">
              <a:solidFill>
                <a:schemeClr val="lt1"/>
              </a:solidFill>
              <a:latin typeface="Arial"/>
              <a:ea typeface="Arial"/>
              <a:cs typeface="Arial"/>
              <a:sym typeface="Arial"/>
            </a:endParaRPr>
          </a:p>
          <a:p>
            <a:pPr lvl="0" rtl="0">
              <a:spcBef>
                <a:spcPts val="0"/>
              </a:spcBef>
              <a:buNone/>
            </a:pPr>
            <a:r>
              <a:t/>
            </a:r>
            <a:endParaRPr/>
          </a:p>
        </p:txBody>
      </p:sp>
      <p:pic>
        <p:nvPicPr>
          <p:cNvPr id="292" name="Shape 292"/>
          <p:cNvPicPr preferRelativeResize="0"/>
          <p:nvPr/>
        </p:nvPicPr>
        <p:blipFill>
          <a:blip r:embed="rId3">
            <a:alphaModFix/>
          </a:blip>
          <a:stretch>
            <a:fillRect/>
          </a:stretch>
        </p:blipFill>
        <p:spPr>
          <a:xfrm>
            <a:off x="6316800" y="1017625"/>
            <a:ext cx="920524" cy="3701500"/>
          </a:xfrm>
          <a:prstGeom prst="rect">
            <a:avLst/>
          </a:prstGeom>
          <a:noFill/>
          <a:ln>
            <a:noFill/>
          </a:ln>
        </p:spPr>
      </p:pic>
      <p:pic>
        <p:nvPicPr>
          <p:cNvPr id="293" name="Shape 293"/>
          <p:cNvPicPr preferRelativeResize="0"/>
          <p:nvPr/>
        </p:nvPicPr>
        <p:blipFill>
          <a:blip r:embed="rId4">
            <a:alphaModFix/>
          </a:blip>
          <a:stretch>
            <a:fillRect/>
          </a:stretch>
        </p:blipFill>
        <p:spPr>
          <a:xfrm>
            <a:off x="7237325" y="1017625"/>
            <a:ext cx="852274" cy="36591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7" name="Shape 297"/>
        <p:cNvGrpSpPr/>
        <p:nvPr/>
      </p:nvGrpSpPr>
      <p:grpSpPr>
        <a:xfrm>
          <a:off x="0" y="0"/>
          <a:ext cx="0" cy="0"/>
          <a:chOff x="0" y="0"/>
          <a:chExt cx="0" cy="0"/>
        </a:xfrm>
      </p:grpSpPr>
      <p:sp>
        <p:nvSpPr>
          <p:cNvPr id="298" name="Shape 298"/>
          <p:cNvSpPr txBox="1"/>
          <p:nvPr>
            <p:ph type="title"/>
          </p:nvPr>
        </p:nvSpPr>
        <p:spPr>
          <a:xfrm>
            <a:off x="311700" y="445025"/>
            <a:ext cx="8520600" cy="572700"/>
          </a:xfrm>
          <a:prstGeom prst="rect">
            <a:avLst/>
          </a:prstGeom>
        </p:spPr>
        <p:txBody>
          <a:bodyPr anchorCtr="0" anchor="t" bIns="91425" lIns="91425" rIns="91425" tIns="91425">
            <a:noAutofit/>
          </a:bodyPr>
          <a:lstStyle/>
          <a:p>
            <a:pPr lvl="0" algn="ctr">
              <a:spcBef>
                <a:spcPts val="0"/>
              </a:spcBef>
              <a:buNone/>
            </a:pPr>
            <a:r>
              <a:rPr lang="en-GB"/>
              <a:t>Current Investigation?</a:t>
            </a:r>
          </a:p>
        </p:txBody>
      </p:sp>
      <p:sp>
        <p:nvSpPr>
          <p:cNvPr id="299" name="Shape 299"/>
          <p:cNvSpPr txBox="1"/>
          <p:nvPr>
            <p:ph idx="1" type="body"/>
          </p:nvPr>
        </p:nvSpPr>
        <p:spPr>
          <a:xfrm>
            <a:off x="240750" y="1507300"/>
            <a:ext cx="8520600" cy="2456400"/>
          </a:xfrm>
          <a:prstGeom prst="rect">
            <a:avLst/>
          </a:prstGeom>
        </p:spPr>
        <p:txBody>
          <a:bodyPr anchorCtr="0" anchor="t" bIns="91425" lIns="91425" rIns="91425" tIns="91425">
            <a:noAutofit/>
          </a:bodyPr>
          <a:lstStyle/>
          <a:p>
            <a:pPr lvl="0">
              <a:spcBef>
                <a:spcPts val="0"/>
              </a:spcBef>
              <a:buNone/>
            </a:pPr>
            <a:r>
              <a:rPr lang="en-GB" u="sng">
                <a:solidFill>
                  <a:srgbClr val="FFFFFF"/>
                </a:solidFill>
              </a:rPr>
              <a:t>Methods: </a:t>
            </a:r>
            <a:r>
              <a:rPr b="1" lang="en-GB">
                <a:solidFill>
                  <a:srgbClr val="FFFFFF"/>
                </a:solidFill>
              </a:rPr>
              <a:t> </a:t>
            </a:r>
            <a:r>
              <a:rPr lang="en-GB">
                <a:solidFill>
                  <a:srgbClr val="FFFFFF"/>
                </a:solidFill>
              </a:rPr>
              <a:t>A single-case comparison was completed between Vicon and Kinect.</a:t>
            </a:r>
          </a:p>
          <a:p>
            <a:pPr lvl="0">
              <a:spcBef>
                <a:spcPts val="0"/>
              </a:spcBef>
              <a:buNone/>
            </a:pPr>
            <a:r>
              <a:t/>
            </a:r>
            <a:endParaRPr>
              <a:solidFill>
                <a:srgbClr val="FFFFFF"/>
              </a:solidFill>
            </a:endParaRPr>
          </a:p>
          <a:p>
            <a:pPr lvl="0" algn="just">
              <a:spcBef>
                <a:spcPts val="0"/>
              </a:spcBef>
              <a:spcAft>
                <a:spcPts val="0"/>
              </a:spcAft>
              <a:buClr>
                <a:schemeClr val="dk1"/>
              </a:buClr>
              <a:buSzPct val="61111"/>
              <a:buFont typeface="Arial"/>
              <a:buNone/>
            </a:pPr>
            <a:r>
              <a:rPr b="1" lang="en-GB" u="sng">
                <a:solidFill>
                  <a:srgbClr val="FFFFFF"/>
                </a:solidFill>
              </a:rPr>
              <a:t>Processing &amp; Analysis</a:t>
            </a:r>
            <a:r>
              <a:rPr b="1" lang="en-GB">
                <a:solidFill>
                  <a:srgbClr val="FFFFFF"/>
                </a:solidFill>
              </a:rPr>
              <a:t>:</a:t>
            </a:r>
            <a:r>
              <a:rPr lang="en-GB">
                <a:solidFill>
                  <a:srgbClr val="FFFFFF"/>
                </a:solidFill>
              </a:rPr>
              <a:t> The raw data is processed to correct for limb length variations using the calibration information. A coordinate transformation was used to convert the joint localisation data from Kinect space to real world coordinate space.</a:t>
            </a:r>
            <a:r>
              <a:rPr b="1" lang="en-GB">
                <a:solidFill>
                  <a:srgbClr val="FFFFFF"/>
                </a:solidFill>
              </a:rPr>
              <a:t> </a:t>
            </a:r>
            <a:r>
              <a:rPr lang="en-GB">
                <a:solidFill>
                  <a:srgbClr val="FFFFFF"/>
                </a:solidFill>
              </a:rPr>
              <a:t>The precision and accuracy of measurements was assessed between both systems using Matlab. </a:t>
            </a: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3" name="Shape 303"/>
        <p:cNvGrpSpPr/>
        <p:nvPr/>
      </p:nvGrpSpPr>
      <p:grpSpPr>
        <a:xfrm>
          <a:off x="0" y="0"/>
          <a:ext cx="0" cy="0"/>
          <a:chOff x="0" y="0"/>
          <a:chExt cx="0" cy="0"/>
        </a:xfrm>
      </p:grpSpPr>
      <p:sp>
        <p:nvSpPr>
          <p:cNvPr id="304" name="Shape 304"/>
          <p:cNvSpPr txBox="1"/>
          <p:nvPr>
            <p:ph type="title"/>
          </p:nvPr>
        </p:nvSpPr>
        <p:spPr>
          <a:xfrm>
            <a:off x="311700" y="445025"/>
            <a:ext cx="8520600" cy="572700"/>
          </a:xfrm>
          <a:prstGeom prst="rect">
            <a:avLst/>
          </a:prstGeom>
        </p:spPr>
        <p:txBody>
          <a:bodyPr anchorCtr="0" anchor="t" bIns="91425" lIns="91425" rIns="91425" tIns="91425">
            <a:noAutofit/>
          </a:bodyPr>
          <a:lstStyle/>
          <a:p>
            <a:pPr lvl="0" algn="ctr">
              <a:spcBef>
                <a:spcPts val="0"/>
              </a:spcBef>
              <a:buNone/>
            </a:pPr>
            <a:r>
              <a:rPr lang="en-GB"/>
              <a:t>Methods</a:t>
            </a:r>
          </a:p>
        </p:txBody>
      </p:sp>
      <p:sp>
        <p:nvSpPr>
          <p:cNvPr id="305" name="Shape 305"/>
          <p:cNvSpPr txBox="1"/>
          <p:nvPr>
            <p:ph idx="1" type="body"/>
          </p:nvPr>
        </p:nvSpPr>
        <p:spPr>
          <a:xfrm>
            <a:off x="311700" y="1152475"/>
            <a:ext cx="8520600" cy="3416400"/>
          </a:xfrm>
          <a:prstGeom prst="rect">
            <a:avLst/>
          </a:prstGeom>
        </p:spPr>
        <p:txBody>
          <a:bodyPr anchorCtr="0" anchor="t" bIns="91425" lIns="91425" rIns="91425" tIns="91425">
            <a:noAutofit/>
          </a:bodyPr>
          <a:lstStyle/>
          <a:p>
            <a:pPr lvl="0" rtl="0">
              <a:spcBef>
                <a:spcPts val="0"/>
              </a:spcBef>
              <a:buNone/>
            </a:pPr>
            <a:r>
              <a:rPr lang="en-GB">
                <a:solidFill>
                  <a:srgbClr val="FFFFFF"/>
                </a:solidFill>
              </a:rPr>
              <a:t>A single-case comparison was completed between Vicon and Kinect.</a:t>
            </a:r>
          </a:p>
          <a:p>
            <a:pPr lvl="0" rtl="0">
              <a:spcBef>
                <a:spcPts val="0"/>
              </a:spcBef>
              <a:buNone/>
            </a:pPr>
            <a:r>
              <a:rPr lang="en-GB">
                <a:solidFill>
                  <a:srgbClr val="FFFFFF"/>
                </a:solidFill>
              </a:rPr>
              <a:t>A 6 camera Vicon system was positioned in a circular fashion around the athlete so that all body segments were visible enabling 3D reconstruction. Markers were placed on the athlete. </a:t>
            </a:r>
          </a:p>
          <a:p>
            <a:pPr lvl="0" algn="just">
              <a:spcBef>
                <a:spcPts val="0"/>
              </a:spcBef>
              <a:spcAft>
                <a:spcPts val="0"/>
              </a:spcAft>
              <a:buClr>
                <a:schemeClr val="dk1"/>
              </a:buClr>
              <a:buSzPct val="61111"/>
              <a:buFont typeface="Arial"/>
              <a:buNone/>
            </a:pPr>
            <a:r>
              <a:rPr lang="en-GB">
                <a:solidFill>
                  <a:srgbClr val="FFFFFF"/>
                </a:solidFill>
              </a:rPr>
              <a:t>The markers tracked multiple body segments in the sagittal, coronal and transverse planes using the calibrated anatomical system technique. The movement was captured using a Vicon system (operating at 100fps). </a:t>
            </a: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9" name="Shape 309"/>
        <p:cNvGrpSpPr/>
        <p:nvPr/>
      </p:nvGrpSpPr>
      <p:grpSpPr>
        <a:xfrm>
          <a:off x="0" y="0"/>
          <a:ext cx="0" cy="0"/>
          <a:chOff x="0" y="0"/>
          <a:chExt cx="0" cy="0"/>
        </a:xfrm>
      </p:grpSpPr>
      <p:sp>
        <p:nvSpPr>
          <p:cNvPr id="310" name="Shape 310"/>
          <p:cNvSpPr txBox="1"/>
          <p:nvPr>
            <p:ph type="title"/>
          </p:nvPr>
        </p:nvSpPr>
        <p:spPr>
          <a:xfrm>
            <a:off x="311700" y="445025"/>
            <a:ext cx="8520600" cy="572700"/>
          </a:xfrm>
          <a:prstGeom prst="rect">
            <a:avLst/>
          </a:prstGeom>
        </p:spPr>
        <p:txBody>
          <a:bodyPr anchorCtr="0" anchor="t" bIns="91425" lIns="91425" rIns="91425" tIns="91425">
            <a:noAutofit/>
          </a:bodyPr>
          <a:lstStyle/>
          <a:p>
            <a:pPr lvl="0" algn="ctr">
              <a:spcBef>
                <a:spcPts val="0"/>
              </a:spcBef>
              <a:buNone/>
            </a:pPr>
            <a:r>
              <a:rPr lang="en-GB"/>
              <a:t>Processing &amp; Analysis</a:t>
            </a:r>
          </a:p>
        </p:txBody>
      </p:sp>
      <p:sp>
        <p:nvSpPr>
          <p:cNvPr id="311" name="Shape 311"/>
          <p:cNvSpPr txBox="1"/>
          <p:nvPr>
            <p:ph idx="1" type="body"/>
          </p:nvPr>
        </p:nvSpPr>
        <p:spPr>
          <a:xfrm>
            <a:off x="311700" y="1152475"/>
            <a:ext cx="8520600" cy="1797600"/>
          </a:xfrm>
          <a:prstGeom prst="rect">
            <a:avLst/>
          </a:prstGeom>
        </p:spPr>
        <p:txBody>
          <a:bodyPr anchorCtr="0" anchor="t" bIns="91425" lIns="91425" rIns="91425" tIns="91425">
            <a:noAutofit/>
          </a:bodyPr>
          <a:lstStyle/>
          <a:p>
            <a:pPr lvl="0" rtl="0" algn="just">
              <a:spcBef>
                <a:spcPts val="0"/>
              </a:spcBef>
              <a:spcAft>
                <a:spcPts val="0"/>
              </a:spcAft>
              <a:buNone/>
            </a:pPr>
            <a:r>
              <a:rPr lang="en-GB">
                <a:solidFill>
                  <a:srgbClr val="FFFFFF"/>
                </a:solidFill>
              </a:rPr>
              <a:t>The raw data is processed to correct for limb length variations using the calibration information. </a:t>
            </a:r>
          </a:p>
          <a:p>
            <a:pPr lvl="0" rtl="0" algn="just">
              <a:spcBef>
                <a:spcPts val="0"/>
              </a:spcBef>
              <a:spcAft>
                <a:spcPts val="0"/>
              </a:spcAft>
              <a:buNone/>
            </a:pPr>
            <a:r>
              <a:t/>
            </a:r>
            <a:endParaRPr>
              <a:solidFill>
                <a:srgbClr val="FFFFFF"/>
              </a:solidFill>
            </a:endParaRPr>
          </a:p>
          <a:p>
            <a:pPr lvl="0" rtl="0" algn="just">
              <a:spcBef>
                <a:spcPts val="0"/>
              </a:spcBef>
              <a:spcAft>
                <a:spcPts val="0"/>
              </a:spcAft>
              <a:buNone/>
            </a:pPr>
            <a:r>
              <a:rPr lang="en-GB">
                <a:solidFill>
                  <a:srgbClr val="FFFFFF"/>
                </a:solidFill>
              </a:rPr>
              <a:t>A coordinate transformation was used to convert the joint localisation data from Kinect space to real world coordinate space.</a:t>
            </a:r>
          </a:p>
          <a:p>
            <a:pPr lvl="0" rtl="0" algn="just">
              <a:spcBef>
                <a:spcPts val="0"/>
              </a:spcBef>
              <a:spcAft>
                <a:spcPts val="0"/>
              </a:spcAft>
              <a:buNone/>
            </a:pPr>
            <a:r>
              <a:t/>
            </a:r>
            <a:endParaRPr b="1">
              <a:solidFill>
                <a:srgbClr val="FFFFFF"/>
              </a:solidFill>
            </a:endParaRPr>
          </a:p>
          <a:p>
            <a:pPr lvl="0" algn="just">
              <a:spcBef>
                <a:spcPts val="0"/>
              </a:spcBef>
              <a:spcAft>
                <a:spcPts val="0"/>
              </a:spcAft>
              <a:buClr>
                <a:schemeClr val="dk1"/>
              </a:buClr>
              <a:buSzPct val="61111"/>
              <a:buFont typeface="Arial"/>
              <a:buNone/>
            </a:pPr>
            <a:r>
              <a:rPr lang="en-GB">
                <a:solidFill>
                  <a:srgbClr val="FFFFFF"/>
                </a:solidFill>
              </a:rPr>
              <a:t>The precision and accuracy of measurements was assessed between both systems using Matlab. </a:t>
            </a:r>
          </a:p>
          <a:p>
            <a:pPr lvl="0">
              <a:spcBef>
                <a:spcPts val="0"/>
              </a:spcBef>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15" name="Shape 315"/>
        <p:cNvGrpSpPr/>
        <p:nvPr/>
      </p:nvGrpSpPr>
      <p:grpSpPr>
        <a:xfrm>
          <a:off x="0" y="0"/>
          <a:ext cx="0" cy="0"/>
          <a:chOff x="0" y="0"/>
          <a:chExt cx="0" cy="0"/>
        </a:xfrm>
      </p:grpSpPr>
      <p:sp>
        <p:nvSpPr>
          <p:cNvPr id="316" name="Shape 316"/>
          <p:cNvSpPr txBox="1"/>
          <p:nvPr>
            <p:ph type="title"/>
          </p:nvPr>
        </p:nvSpPr>
        <p:spPr>
          <a:xfrm>
            <a:off x="311700" y="445025"/>
            <a:ext cx="8520600" cy="572700"/>
          </a:xfrm>
          <a:prstGeom prst="rect">
            <a:avLst/>
          </a:prstGeom>
        </p:spPr>
        <p:txBody>
          <a:bodyPr anchorCtr="0" anchor="t" bIns="91425" lIns="91425" rIns="91425" tIns="91425">
            <a:noAutofit/>
          </a:bodyPr>
          <a:lstStyle/>
          <a:p>
            <a:pPr lvl="0" algn="ctr">
              <a:spcBef>
                <a:spcPts val="0"/>
              </a:spcBef>
              <a:buNone/>
            </a:pPr>
            <a:r>
              <a:rPr lang="en-GB"/>
              <a:t>Results</a:t>
            </a:r>
          </a:p>
        </p:txBody>
      </p:sp>
      <p:graphicFrame>
        <p:nvGraphicFramePr>
          <p:cNvPr id="317" name="Shape 317"/>
          <p:cNvGraphicFramePr/>
          <p:nvPr/>
        </p:nvGraphicFramePr>
        <p:xfrm>
          <a:off x="2384691" y="1180244"/>
          <a:ext cx="3000000" cy="3000000"/>
        </p:xfrm>
        <a:graphic>
          <a:graphicData uri="http://schemas.openxmlformats.org/drawingml/2006/table">
            <a:tbl>
              <a:tblPr>
                <a:noFill/>
                <a:tableStyleId>{FFF268D4-1A13-4A0E-9BC1-558EADBC6EAC}</a:tableStyleId>
              </a:tblPr>
              <a:tblGrid>
                <a:gridCol w="1828275"/>
                <a:gridCol w="2811625"/>
              </a:tblGrid>
              <a:tr h="316150">
                <a:tc>
                  <a:txBody>
                    <a:bodyPr>
                      <a:noAutofit/>
                    </a:bodyPr>
                    <a:lstStyle/>
                    <a:p>
                      <a:pPr lvl="0" rtl="0">
                        <a:spcBef>
                          <a:spcPts val="0"/>
                        </a:spcBef>
                        <a:buNone/>
                      </a:pPr>
                      <a:r>
                        <a:rPr b="1" lang="en-GB" sz="1100">
                          <a:solidFill>
                            <a:srgbClr val="FFFFFF"/>
                          </a:solidFill>
                        </a:rPr>
                        <a:t>Angle at max squat</a:t>
                      </a:r>
                    </a:p>
                  </a:txBody>
                  <a:tcPr marT="162525" marB="162525" marR="162525" marL="162525"/>
                </a:tc>
                <a:tc>
                  <a:txBody>
                    <a:bodyPr>
                      <a:noAutofit/>
                    </a:bodyPr>
                    <a:lstStyle/>
                    <a:p>
                      <a:pPr lvl="0" rtl="0" algn="just">
                        <a:spcBef>
                          <a:spcPts val="0"/>
                        </a:spcBef>
                        <a:buNone/>
                      </a:pPr>
                      <a:r>
                        <a:rPr b="1" lang="en-GB" sz="1100">
                          <a:solidFill>
                            <a:srgbClr val="FFFFFF"/>
                          </a:solidFill>
                        </a:rPr>
                        <a:t>Accuracy ( Vivon V Kinect)</a:t>
                      </a:r>
                    </a:p>
                    <a:p>
                      <a:pPr lvl="0" rtl="0" algn="just">
                        <a:spcBef>
                          <a:spcPts val="0"/>
                        </a:spcBef>
                        <a:buNone/>
                      </a:pPr>
                      <a:r>
                        <a:t/>
                      </a:r>
                      <a:endParaRPr sz="1100">
                        <a:solidFill>
                          <a:srgbClr val="FFFFFF"/>
                        </a:solidFill>
                      </a:endParaRPr>
                    </a:p>
                  </a:txBody>
                  <a:tcPr marT="162525" marB="162525" marR="162525" marL="162525"/>
                </a:tc>
              </a:tr>
              <a:tr h="434775">
                <a:tc>
                  <a:txBody>
                    <a:bodyPr>
                      <a:noAutofit/>
                    </a:bodyPr>
                    <a:lstStyle/>
                    <a:p>
                      <a:pPr lvl="0" rtl="0" algn="just">
                        <a:spcBef>
                          <a:spcPts val="0"/>
                        </a:spcBef>
                        <a:buNone/>
                      </a:pPr>
                      <a:r>
                        <a:rPr lang="en-GB" sz="1100">
                          <a:solidFill>
                            <a:srgbClr val="FFFFFF"/>
                          </a:solidFill>
                        </a:rPr>
                        <a:t>Knee Flexion [°]</a:t>
                      </a:r>
                    </a:p>
                    <a:p>
                      <a:pPr lvl="0" rtl="0">
                        <a:spcBef>
                          <a:spcPts val="0"/>
                        </a:spcBef>
                        <a:buNone/>
                      </a:pPr>
                      <a:r>
                        <a:t/>
                      </a:r>
                      <a:endParaRPr sz="1100">
                        <a:solidFill>
                          <a:srgbClr val="FFFFFF"/>
                        </a:solidFill>
                      </a:endParaRPr>
                    </a:p>
                  </a:txBody>
                  <a:tcPr marT="162525" marB="162525" marR="162525" marL="162525"/>
                </a:tc>
                <a:tc>
                  <a:txBody>
                    <a:bodyPr>
                      <a:noAutofit/>
                    </a:bodyPr>
                    <a:lstStyle/>
                    <a:p>
                      <a:pPr lvl="0" rtl="0" algn="just">
                        <a:spcBef>
                          <a:spcPts val="0"/>
                        </a:spcBef>
                        <a:buNone/>
                      </a:pPr>
                      <a:r>
                        <a:rPr lang="en-GB" sz="1100">
                          <a:solidFill>
                            <a:srgbClr val="FFFFFF"/>
                          </a:solidFill>
                        </a:rPr>
                        <a:t>0 (Left) 1(Right)</a:t>
                      </a:r>
                    </a:p>
                  </a:txBody>
                  <a:tcPr marT="162525" marB="162525" marR="162525" marL="162525"/>
                </a:tc>
              </a:tr>
              <a:tr h="525975">
                <a:tc>
                  <a:txBody>
                    <a:bodyPr>
                      <a:noAutofit/>
                    </a:bodyPr>
                    <a:lstStyle/>
                    <a:p>
                      <a:pPr lvl="0" rtl="0" algn="just">
                        <a:spcBef>
                          <a:spcPts val="0"/>
                        </a:spcBef>
                        <a:buNone/>
                      </a:pPr>
                      <a:r>
                        <a:rPr lang="en-GB" sz="1100">
                          <a:solidFill>
                            <a:srgbClr val="FFFFFF"/>
                          </a:solidFill>
                        </a:rPr>
                        <a:t>Knee Valgus/Varus [°]</a:t>
                      </a:r>
                    </a:p>
                  </a:txBody>
                  <a:tcPr marT="162525" marB="162525" marR="162525" marL="162525"/>
                </a:tc>
                <a:tc>
                  <a:txBody>
                    <a:bodyPr>
                      <a:noAutofit/>
                    </a:bodyPr>
                    <a:lstStyle/>
                    <a:p>
                      <a:pPr lvl="0" rtl="0" algn="just">
                        <a:spcBef>
                          <a:spcPts val="0"/>
                        </a:spcBef>
                        <a:buNone/>
                      </a:pPr>
                      <a:r>
                        <a:rPr lang="en-GB" sz="1100">
                          <a:solidFill>
                            <a:srgbClr val="FFFFFF"/>
                          </a:solidFill>
                        </a:rPr>
                        <a:t>10 (Left) 4 (Right)</a:t>
                      </a:r>
                    </a:p>
                  </a:txBody>
                  <a:tcPr marT="162525" marB="162525" marR="162525" marL="162525"/>
                </a:tc>
              </a:tr>
              <a:tr h="199400">
                <a:tc>
                  <a:txBody>
                    <a:bodyPr>
                      <a:noAutofit/>
                    </a:bodyPr>
                    <a:lstStyle/>
                    <a:p>
                      <a:pPr lvl="0" rtl="0" algn="just">
                        <a:spcBef>
                          <a:spcPts val="0"/>
                        </a:spcBef>
                        <a:buNone/>
                      </a:pPr>
                      <a:r>
                        <a:rPr lang="en-GB" sz="1100">
                          <a:solidFill>
                            <a:srgbClr val="FFFFFF"/>
                          </a:solidFill>
                        </a:rPr>
                        <a:t>Ankle Dorsiflexion[°]</a:t>
                      </a:r>
                    </a:p>
                    <a:p>
                      <a:pPr lvl="0" rtl="0">
                        <a:spcBef>
                          <a:spcPts val="0"/>
                        </a:spcBef>
                        <a:buNone/>
                      </a:pPr>
                      <a:r>
                        <a:t/>
                      </a:r>
                      <a:endParaRPr sz="1100">
                        <a:solidFill>
                          <a:srgbClr val="FFFFFF"/>
                        </a:solidFill>
                      </a:endParaRPr>
                    </a:p>
                  </a:txBody>
                  <a:tcPr marT="162525" marB="162525" marR="162525" marL="162525"/>
                </a:tc>
                <a:tc>
                  <a:txBody>
                    <a:bodyPr>
                      <a:noAutofit/>
                    </a:bodyPr>
                    <a:lstStyle/>
                    <a:p>
                      <a:pPr lvl="0" rtl="0" algn="just">
                        <a:spcBef>
                          <a:spcPts val="0"/>
                        </a:spcBef>
                        <a:buNone/>
                      </a:pPr>
                      <a:r>
                        <a:rPr lang="en-GB" sz="1100">
                          <a:solidFill>
                            <a:srgbClr val="FFFFFF"/>
                          </a:solidFill>
                        </a:rPr>
                        <a:t>-6 (Left) -6 (Right)</a:t>
                      </a:r>
                    </a:p>
                  </a:txBody>
                  <a:tcPr marT="162525" marB="162525" marR="162525" marL="162525"/>
                </a:tc>
              </a:tr>
              <a:tr h="432975">
                <a:tc>
                  <a:txBody>
                    <a:bodyPr>
                      <a:noAutofit/>
                    </a:bodyPr>
                    <a:lstStyle/>
                    <a:p>
                      <a:pPr lvl="0" rtl="0" algn="just">
                        <a:spcBef>
                          <a:spcPts val="0"/>
                        </a:spcBef>
                        <a:buNone/>
                      </a:pPr>
                      <a:r>
                        <a:rPr lang="en-GB" sz="1100">
                          <a:solidFill>
                            <a:srgbClr val="FFFFFF"/>
                          </a:solidFill>
                        </a:rPr>
                        <a:t>Trunk Angle[°]</a:t>
                      </a:r>
                    </a:p>
                  </a:txBody>
                  <a:tcPr marT="162525" marB="162525" marR="162525" marL="162525"/>
                </a:tc>
                <a:tc>
                  <a:txBody>
                    <a:bodyPr>
                      <a:noAutofit/>
                    </a:bodyPr>
                    <a:lstStyle/>
                    <a:p>
                      <a:pPr lvl="0" rtl="0" algn="just">
                        <a:spcBef>
                          <a:spcPts val="0"/>
                        </a:spcBef>
                        <a:buNone/>
                      </a:pPr>
                      <a:r>
                        <a:rPr lang="en-GB" sz="1100">
                          <a:solidFill>
                            <a:srgbClr val="FFFFFF"/>
                          </a:solidFill>
                        </a:rPr>
                        <a:t>5 (Left) 4(Right)</a:t>
                      </a:r>
                    </a:p>
                  </a:txBody>
                  <a:tcPr marT="162525" marB="162525" marR="162525" marL="162525"/>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1" name="Shape 321"/>
        <p:cNvGrpSpPr/>
        <p:nvPr/>
      </p:nvGrpSpPr>
      <p:grpSpPr>
        <a:xfrm>
          <a:off x="0" y="0"/>
          <a:ext cx="0" cy="0"/>
          <a:chOff x="0" y="0"/>
          <a:chExt cx="0" cy="0"/>
        </a:xfrm>
      </p:grpSpPr>
      <p:sp>
        <p:nvSpPr>
          <p:cNvPr id="322" name="Shape 322"/>
          <p:cNvSpPr txBox="1"/>
          <p:nvPr>
            <p:ph type="title"/>
          </p:nvPr>
        </p:nvSpPr>
        <p:spPr>
          <a:xfrm>
            <a:off x="311700" y="79875"/>
            <a:ext cx="8520600" cy="572700"/>
          </a:xfrm>
          <a:prstGeom prst="rect">
            <a:avLst/>
          </a:prstGeom>
        </p:spPr>
        <p:txBody>
          <a:bodyPr anchorCtr="0" anchor="t" bIns="91425" lIns="91425" rIns="91425" tIns="91425">
            <a:noAutofit/>
          </a:bodyPr>
          <a:lstStyle/>
          <a:p>
            <a:pPr lvl="0" algn="ctr">
              <a:spcBef>
                <a:spcPts val="0"/>
              </a:spcBef>
              <a:buNone/>
            </a:pPr>
            <a:r>
              <a:rPr lang="en-GB"/>
              <a:t>Implications?</a:t>
            </a:r>
          </a:p>
        </p:txBody>
      </p:sp>
      <p:sp>
        <p:nvSpPr>
          <p:cNvPr id="323" name="Shape 323"/>
          <p:cNvSpPr txBox="1"/>
          <p:nvPr>
            <p:ph idx="1" type="body"/>
          </p:nvPr>
        </p:nvSpPr>
        <p:spPr>
          <a:xfrm>
            <a:off x="311700" y="1124375"/>
            <a:ext cx="8520600" cy="3416400"/>
          </a:xfrm>
          <a:prstGeom prst="rect">
            <a:avLst/>
          </a:prstGeom>
        </p:spPr>
        <p:txBody>
          <a:bodyPr anchorCtr="0" anchor="t" bIns="91425" lIns="91425" rIns="91425" tIns="91425">
            <a:noAutofit/>
          </a:bodyPr>
          <a:lstStyle/>
          <a:p>
            <a:pPr lvl="0" rtl="0">
              <a:spcBef>
                <a:spcPts val="0"/>
              </a:spcBef>
              <a:spcAft>
                <a:spcPts val="0"/>
              </a:spcAft>
              <a:buNone/>
            </a:pPr>
            <a:r>
              <a:rPr lang="en-GB">
                <a:solidFill>
                  <a:srgbClr val="FFFFFF"/>
                </a:solidFill>
              </a:rPr>
              <a:t>Traditionally, motion capture systems are expensive, technically demanding and require a specialised laboratory setting with highly trained individuals. </a:t>
            </a:r>
          </a:p>
          <a:p>
            <a:pPr lvl="0" rtl="0">
              <a:spcBef>
                <a:spcPts val="0"/>
              </a:spcBef>
              <a:spcAft>
                <a:spcPts val="0"/>
              </a:spcAft>
              <a:buNone/>
            </a:pPr>
            <a:r>
              <a:t/>
            </a:r>
            <a:endParaRPr>
              <a:solidFill>
                <a:srgbClr val="FFFFFF"/>
              </a:solidFill>
            </a:endParaRPr>
          </a:p>
          <a:p>
            <a:pPr lvl="0" rtl="0">
              <a:spcBef>
                <a:spcPts val="0"/>
              </a:spcBef>
              <a:spcAft>
                <a:spcPts val="0"/>
              </a:spcAft>
              <a:buNone/>
            </a:pPr>
            <a:r>
              <a:rPr lang="en-GB">
                <a:solidFill>
                  <a:srgbClr val="FFFFFF"/>
                </a:solidFill>
              </a:rPr>
              <a:t>The markerless motion capture approach offers sufficient precision to reliably measure biomechanical outputs from the overhead squat. </a:t>
            </a:r>
          </a:p>
          <a:p>
            <a:pPr lvl="0" rtl="0">
              <a:spcBef>
                <a:spcPts val="0"/>
              </a:spcBef>
              <a:spcAft>
                <a:spcPts val="0"/>
              </a:spcAft>
              <a:buNone/>
            </a:pPr>
            <a:r>
              <a:t/>
            </a:r>
            <a:endParaRPr>
              <a:solidFill>
                <a:srgbClr val="FFFFFF"/>
              </a:solidFill>
            </a:endParaRPr>
          </a:p>
          <a:p>
            <a:pPr lvl="0">
              <a:spcBef>
                <a:spcPts val="0"/>
              </a:spcBef>
              <a:spcAft>
                <a:spcPts val="0"/>
              </a:spcAft>
              <a:buClr>
                <a:schemeClr val="dk1"/>
              </a:buClr>
              <a:buSzPct val="61111"/>
              <a:buFont typeface="Arial"/>
              <a:buNone/>
            </a:pPr>
            <a:r>
              <a:rPr lang="en-GB">
                <a:solidFill>
                  <a:srgbClr val="FFFFFF"/>
                </a:solidFill>
              </a:rPr>
              <a:t>Further refinements to measurement procedures using depth corrections will be investigated to improve accuracy between the reference standard Vicon and Capture.  </a:t>
            </a: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7" name="Shape 327"/>
        <p:cNvGrpSpPr/>
        <p:nvPr/>
      </p:nvGrpSpPr>
      <p:grpSpPr>
        <a:xfrm>
          <a:off x="0" y="0"/>
          <a:ext cx="0" cy="0"/>
          <a:chOff x="0" y="0"/>
          <a:chExt cx="0" cy="0"/>
        </a:xfrm>
      </p:grpSpPr>
      <p:sp>
        <p:nvSpPr>
          <p:cNvPr id="328" name="Shape 328"/>
          <p:cNvSpPr txBox="1"/>
          <p:nvPr>
            <p:ph type="title"/>
          </p:nvPr>
        </p:nvSpPr>
        <p:spPr>
          <a:xfrm>
            <a:off x="311700" y="445025"/>
            <a:ext cx="8520600" cy="572700"/>
          </a:xfrm>
          <a:prstGeom prst="rect">
            <a:avLst/>
          </a:prstGeom>
        </p:spPr>
        <p:txBody>
          <a:bodyPr anchorCtr="0" anchor="t" bIns="91425" lIns="91425" rIns="91425" tIns="91425">
            <a:noAutofit/>
          </a:bodyPr>
          <a:lstStyle/>
          <a:p>
            <a:pPr lvl="0" rtl="0" algn="ctr">
              <a:spcBef>
                <a:spcPts val="0"/>
              </a:spcBef>
              <a:buNone/>
            </a:pPr>
            <a:r>
              <a:rPr lang="en-GB">
                <a:solidFill>
                  <a:schemeClr val="lt1"/>
                </a:solidFill>
              </a:rPr>
              <a:t>Future Directions</a:t>
            </a:r>
          </a:p>
        </p:txBody>
      </p:sp>
      <p:sp>
        <p:nvSpPr>
          <p:cNvPr id="329" name="Shape 329"/>
          <p:cNvSpPr txBox="1"/>
          <p:nvPr>
            <p:ph idx="1" type="body"/>
          </p:nvPr>
        </p:nvSpPr>
        <p:spPr>
          <a:xfrm>
            <a:off x="249650" y="1508950"/>
            <a:ext cx="8389800" cy="1390500"/>
          </a:xfrm>
          <a:prstGeom prst="rect">
            <a:avLst/>
          </a:prstGeom>
        </p:spPr>
        <p:txBody>
          <a:bodyPr anchorCtr="0" anchor="t" bIns="91425" lIns="91425" rIns="91425" tIns="91425">
            <a:noAutofit/>
          </a:bodyPr>
          <a:lstStyle/>
          <a:p>
            <a:pPr indent="-228600" lvl="0" marL="457200" marR="0" rtl="0" algn="l">
              <a:lnSpc>
                <a:spcPct val="200000"/>
              </a:lnSpc>
              <a:spcBef>
                <a:spcPts val="0"/>
              </a:spcBef>
              <a:spcAft>
                <a:spcPts val="1600"/>
              </a:spcAft>
              <a:buClr>
                <a:schemeClr val="lt1"/>
              </a:buClr>
            </a:pPr>
            <a:r>
              <a:rPr lang="en-GB">
                <a:solidFill>
                  <a:schemeClr val="lt1"/>
                </a:solidFill>
              </a:rPr>
              <a:t>Larger cohort investigation (10 participant study completed )</a:t>
            </a:r>
          </a:p>
          <a:p>
            <a:pPr indent="-228600" lvl="0" marL="457200" marR="0" rtl="0" algn="l">
              <a:lnSpc>
                <a:spcPct val="200000"/>
              </a:lnSpc>
              <a:spcBef>
                <a:spcPts val="0"/>
              </a:spcBef>
              <a:spcAft>
                <a:spcPts val="1600"/>
              </a:spcAft>
              <a:buClr>
                <a:schemeClr val="lt1"/>
              </a:buClr>
              <a:buChar char="●"/>
            </a:pPr>
            <a:r>
              <a:rPr lang="en-GB">
                <a:solidFill>
                  <a:schemeClr val="lt1"/>
                </a:solidFill>
              </a:rPr>
              <a:t>Future post-processing development (enhanced depth  correction) </a:t>
            </a:r>
          </a:p>
          <a:p>
            <a:pPr indent="-228600" lvl="0" marL="457200" marR="0" rtl="0" algn="l">
              <a:lnSpc>
                <a:spcPct val="200000"/>
              </a:lnSpc>
              <a:spcBef>
                <a:spcPts val="0"/>
              </a:spcBef>
              <a:spcAft>
                <a:spcPts val="1600"/>
              </a:spcAft>
              <a:buClr>
                <a:schemeClr val="lt1"/>
              </a:buClr>
              <a:buChar char="●"/>
            </a:pPr>
            <a:r>
              <a:rPr lang="en-GB">
                <a:solidFill>
                  <a:schemeClr val="lt1"/>
                </a:solidFill>
              </a:rPr>
              <a:t>Longitudinal study using EMR data (200 participant study in University of Oregon)</a:t>
            </a:r>
          </a:p>
          <a:p>
            <a:pPr lvl="0" marR="0" rtl="0" algn="l">
              <a:lnSpc>
                <a:spcPct val="115000"/>
              </a:lnSpc>
              <a:spcBef>
                <a:spcPts val="0"/>
              </a:spcBef>
              <a:spcAft>
                <a:spcPts val="1600"/>
              </a:spcAft>
              <a:buNone/>
            </a:pPr>
            <a:r>
              <a:t/>
            </a:r>
            <a:endParaRPr sz="1900">
              <a:solidFill>
                <a:schemeClr val="lt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3" name="Shape 333"/>
        <p:cNvGrpSpPr/>
        <p:nvPr/>
      </p:nvGrpSpPr>
      <p:grpSpPr>
        <a:xfrm>
          <a:off x="0" y="0"/>
          <a:ext cx="0" cy="0"/>
          <a:chOff x="0" y="0"/>
          <a:chExt cx="0" cy="0"/>
        </a:xfrm>
      </p:grpSpPr>
      <p:sp>
        <p:nvSpPr>
          <p:cNvPr id="334" name="Shape 334"/>
          <p:cNvSpPr txBox="1"/>
          <p:nvPr>
            <p:ph type="title"/>
          </p:nvPr>
        </p:nvSpPr>
        <p:spPr>
          <a:xfrm>
            <a:off x="311700" y="445025"/>
            <a:ext cx="8520600" cy="572700"/>
          </a:xfrm>
          <a:prstGeom prst="rect">
            <a:avLst/>
          </a:prstGeom>
        </p:spPr>
        <p:txBody>
          <a:bodyPr anchorCtr="0" anchor="t" bIns="91425" lIns="91425" rIns="91425" tIns="91425">
            <a:noAutofit/>
          </a:bodyPr>
          <a:lstStyle/>
          <a:p>
            <a:pPr lvl="0" algn="ctr">
              <a:spcBef>
                <a:spcPts val="0"/>
              </a:spcBef>
              <a:buNone/>
            </a:pPr>
            <a:r>
              <a:rPr lang="en-GB"/>
              <a:t>References</a:t>
            </a:r>
          </a:p>
        </p:txBody>
      </p:sp>
      <p:sp>
        <p:nvSpPr>
          <p:cNvPr id="335" name="Shape 335"/>
          <p:cNvSpPr txBox="1"/>
          <p:nvPr>
            <p:ph idx="1" type="body"/>
          </p:nvPr>
        </p:nvSpPr>
        <p:spPr>
          <a:xfrm>
            <a:off x="311700" y="1152475"/>
            <a:ext cx="8520600" cy="3416400"/>
          </a:xfrm>
          <a:prstGeom prst="rect">
            <a:avLst/>
          </a:prstGeom>
        </p:spPr>
        <p:txBody>
          <a:bodyPr anchorCtr="0" anchor="t" bIns="91425" lIns="91425" rIns="91425" tIns="91425">
            <a:noAutofit/>
          </a:bodyPr>
          <a:lstStyle/>
          <a:p>
            <a:pPr lvl="0">
              <a:spcBef>
                <a:spcPts val="0"/>
              </a:spcBef>
              <a:spcAft>
                <a:spcPts val="0"/>
              </a:spcAft>
              <a:buClr>
                <a:schemeClr val="dk1"/>
              </a:buClr>
              <a:buSzPct val="78571"/>
              <a:buFont typeface="Arial"/>
              <a:buNone/>
            </a:pPr>
            <a:r>
              <a:rPr lang="en-GB" sz="1400">
                <a:solidFill>
                  <a:srgbClr val="FFFFFF"/>
                </a:solidFill>
              </a:rPr>
              <a:t>Eltoukhy M, Kelly A, Kim CY, Jun HP, Campbell R, Kuenze C. Validation of the Microsoft Kinect® camera system for measurement of lower extremity jump landing and squatting kinematics. Sports Biomech. 2016 Mar;15(1):89-102. doi:</a:t>
            </a:r>
          </a:p>
          <a:p>
            <a:pPr lvl="0">
              <a:spcBef>
                <a:spcPts val="0"/>
              </a:spcBef>
              <a:spcAft>
                <a:spcPts val="0"/>
              </a:spcAft>
              <a:buClr>
                <a:schemeClr val="dk1"/>
              </a:buClr>
              <a:buSzPct val="78571"/>
              <a:buFont typeface="Arial"/>
              <a:buNone/>
            </a:pPr>
            <a:r>
              <a:rPr lang="en-GB" sz="1400">
                <a:solidFill>
                  <a:srgbClr val="FFFFFF"/>
                </a:solidFill>
              </a:rPr>
              <a:t>10.1080/14763141.2015.1123766. Epub 2016 Feb 2. PubMed PMID: 26835547.</a:t>
            </a:r>
          </a:p>
          <a:p>
            <a:pPr lvl="0">
              <a:spcBef>
                <a:spcPts val="0"/>
              </a:spcBef>
              <a:spcAft>
                <a:spcPts val="0"/>
              </a:spcAft>
              <a:buClr>
                <a:schemeClr val="dk1"/>
              </a:buClr>
              <a:buSzPct val="78571"/>
              <a:buFont typeface="Arial"/>
              <a:buNone/>
            </a:pPr>
            <a:r>
              <a:t/>
            </a:r>
            <a:endParaRPr sz="1400">
              <a:solidFill>
                <a:srgbClr val="FFFFFF"/>
              </a:solidFill>
            </a:endParaRPr>
          </a:p>
          <a:p>
            <a:pPr lvl="0">
              <a:spcBef>
                <a:spcPts val="0"/>
              </a:spcBef>
              <a:spcAft>
                <a:spcPts val="0"/>
              </a:spcAft>
              <a:buClr>
                <a:schemeClr val="dk1"/>
              </a:buClr>
              <a:buSzPct val="78571"/>
              <a:buFont typeface="Arial"/>
              <a:buNone/>
            </a:pPr>
            <a:r>
              <a:rPr lang="en-GB" sz="1400">
                <a:solidFill>
                  <a:srgbClr val="FFFFFF"/>
                </a:solidFill>
              </a:rPr>
              <a:t>Clifton DR, Grooms DR, Onate JA. OVERHEAD DEEP SQUAT PERFORMANCE PREDICTS FUNCTIONAL MOVEMENT SCREEN™ SCORE. Int J Sports Phys Ther. 2015 Oct;10(5):622-7. PubMed PMID: 26491612; PubMed Central PMCID: PMC4595915.</a:t>
            </a:r>
          </a:p>
          <a:p>
            <a:pPr lvl="0">
              <a:spcBef>
                <a:spcPts val="0"/>
              </a:spcBef>
              <a:spcAft>
                <a:spcPts val="0"/>
              </a:spcAft>
              <a:buClr>
                <a:schemeClr val="dk1"/>
              </a:buClr>
              <a:buSzPct val="78571"/>
              <a:buFont typeface="Arial"/>
              <a:buNone/>
            </a:pPr>
            <a:r>
              <a:t/>
            </a:r>
            <a:endParaRPr sz="1400">
              <a:solidFill>
                <a:srgbClr val="FFFFFF"/>
              </a:solidFill>
            </a:endParaRPr>
          </a:p>
          <a:p>
            <a:pPr lvl="0">
              <a:spcBef>
                <a:spcPts val="0"/>
              </a:spcBef>
              <a:spcAft>
                <a:spcPts val="0"/>
              </a:spcAft>
              <a:buClr>
                <a:schemeClr val="dk1"/>
              </a:buClr>
              <a:buSzPct val="78571"/>
              <a:buFont typeface="Arial"/>
              <a:buNone/>
            </a:pPr>
            <a:r>
              <a:rPr lang="en-GB" sz="1400">
                <a:solidFill>
                  <a:srgbClr val="FFFFFF"/>
                </a:solidFill>
              </a:rPr>
              <a:t>Dill KE, Begalle RL, Frank BS, Zinder SM, Padua DA. Altered knee and ankle kinematics during squatting in those with limited weight-bearing-lunge ankle-dorsiflexion range of motion. J Athl Train. 2014 Nov-Dec;49(6):723-32. Doi: 10.4085/1062-6050-49.3.29. PubMed PMID: 25144599; PubMed Central PMCID: PMC4264643.</a:t>
            </a:r>
          </a:p>
          <a:p>
            <a:pPr lvl="0">
              <a:spcBef>
                <a:spcPts val="0"/>
              </a:spcBef>
              <a:spcAft>
                <a:spcPts val="0"/>
              </a:spcAft>
              <a:buClr>
                <a:schemeClr val="dk1"/>
              </a:buClr>
              <a:buSzPct val="100000"/>
              <a:buFont typeface="Arial"/>
              <a:buNone/>
            </a:pPr>
            <a:r>
              <a:t/>
            </a:r>
            <a:endParaRPr b="1" sz="1100">
              <a:solidFill>
                <a:schemeClr val="dk1"/>
              </a:solidFill>
              <a:latin typeface="Arial"/>
              <a:ea typeface="Arial"/>
              <a:cs typeface="Arial"/>
              <a:sym typeface="Arial"/>
            </a:endParaRPr>
          </a:p>
          <a:p>
            <a:pPr lvl="0">
              <a:spcBef>
                <a:spcPts val="0"/>
              </a:spcBef>
              <a:spcAft>
                <a:spcPts val="0"/>
              </a:spcAft>
              <a:buClr>
                <a:schemeClr val="dk1"/>
              </a:buClr>
              <a:buSzPct val="100000"/>
              <a:buFont typeface="Arial"/>
              <a:buNone/>
            </a:pPr>
            <a:r>
              <a:t/>
            </a:r>
            <a:endParaRPr b="1" sz="1100">
              <a:solidFill>
                <a:schemeClr val="dk1"/>
              </a:solidFill>
              <a:latin typeface="Arial"/>
              <a:ea typeface="Arial"/>
              <a:cs typeface="Arial"/>
              <a:sym typeface="Arial"/>
            </a:endParaRPr>
          </a:p>
          <a:p>
            <a:pPr lvl="0">
              <a:spcBef>
                <a:spcPts val="0"/>
              </a:spcBef>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9" name="Shape 339"/>
        <p:cNvGrpSpPr/>
        <p:nvPr/>
      </p:nvGrpSpPr>
      <p:grpSpPr>
        <a:xfrm>
          <a:off x="0" y="0"/>
          <a:ext cx="0" cy="0"/>
          <a:chOff x="0" y="0"/>
          <a:chExt cx="0" cy="0"/>
        </a:xfrm>
      </p:grpSpPr>
      <p:sp>
        <p:nvSpPr>
          <p:cNvPr id="340" name="Shape 340"/>
          <p:cNvSpPr txBox="1"/>
          <p:nvPr>
            <p:ph type="title"/>
          </p:nvPr>
        </p:nvSpPr>
        <p:spPr>
          <a:xfrm>
            <a:off x="311700" y="445025"/>
            <a:ext cx="8520600" cy="572700"/>
          </a:xfrm>
          <a:prstGeom prst="rect">
            <a:avLst/>
          </a:prstGeom>
        </p:spPr>
        <p:txBody>
          <a:bodyPr anchorCtr="0" anchor="t" bIns="91425" lIns="91425" rIns="91425" tIns="91425">
            <a:noAutofit/>
          </a:bodyPr>
          <a:lstStyle/>
          <a:p>
            <a:pPr lvl="0" algn="ctr">
              <a:spcBef>
                <a:spcPts val="0"/>
              </a:spcBef>
              <a:buNone/>
            </a:pPr>
            <a:r>
              <a:rPr lang="en-GB"/>
              <a:t>References </a:t>
            </a:r>
          </a:p>
        </p:txBody>
      </p:sp>
      <p:sp>
        <p:nvSpPr>
          <p:cNvPr id="341" name="Shape 341"/>
          <p:cNvSpPr txBox="1"/>
          <p:nvPr>
            <p:ph idx="1" type="body"/>
          </p:nvPr>
        </p:nvSpPr>
        <p:spPr>
          <a:xfrm>
            <a:off x="311700" y="1152475"/>
            <a:ext cx="8520600" cy="3416400"/>
          </a:xfrm>
          <a:prstGeom prst="rect">
            <a:avLst/>
          </a:prstGeom>
        </p:spPr>
        <p:txBody>
          <a:bodyPr anchorCtr="0" anchor="t" bIns="91425" lIns="91425" rIns="91425" tIns="91425">
            <a:noAutofit/>
          </a:bodyPr>
          <a:lstStyle/>
          <a:p>
            <a:pPr lvl="0">
              <a:spcBef>
                <a:spcPts val="0"/>
              </a:spcBef>
              <a:buClr>
                <a:schemeClr val="dk1"/>
              </a:buClr>
              <a:buSzPct val="78571"/>
              <a:buFont typeface="Arial"/>
              <a:buNone/>
            </a:pPr>
            <a:r>
              <a:rPr lang="en-GB" sz="1400"/>
              <a:t>Giblin, S., Meldrum, D., McGroarty, M., O’Brien S., Wetterling, F. ‘A markerless motion capture system to enhance injury monitoring in professional sports: a single case validation study on the example of external and internal shoulder rotation’ Functional Sports &amp; Exercise Medicine conference September 19th 2015</a:t>
            </a:r>
          </a:p>
          <a:p>
            <a:pPr lvl="0">
              <a:spcBef>
                <a:spcPts val="0"/>
              </a:spcBef>
              <a:buClr>
                <a:schemeClr val="dk1"/>
              </a:buClr>
              <a:buSzPct val="78571"/>
              <a:buFont typeface="Arial"/>
              <a:buNone/>
            </a:pPr>
            <a:r>
              <a:rPr lang="en-GB" sz="1400"/>
              <a:t>Giblin, S., Meldrum, D., McGroarty, M., O’Brien S., Wetterling, F. ‘Wholebody magnetic resonance imaging enables assessment of spatial accuracy and precision of skeletal joint locations inferred from motion capture systems’ 6th Int. Conference on 3D Body Scanning Technologies October 2015.</a:t>
            </a:r>
          </a:p>
          <a:p>
            <a:pPr lvl="0">
              <a:spcBef>
                <a:spcPts val="0"/>
              </a:spcBef>
              <a:buClr>
                <a:schemeClr val="dk1"/>
              </a:buClr>
              <a:buSzPct val="78571"/>
              <a:buFont typeface="Arial"/>
              <a:buNone/>
            </a:pPr>
            <a:r>
              <a:rPr lang="en-GB" sz="1400"/>
              <a:t>Giblin, S., Meldrum, D., McGroarty, M., O’Brien S., Wetterling, F. ‘Bone length calibration can significantly improve the measurement accuracy of knee flexion angle when using a marker-less system to capture the motion of countermovement jump’ IEEE International Conference on Biomedical and Health Informatics</a:t>
            </a:r>
          </a:p>
          <a:p>
            <a:pPr lvl="0">
              <a:spcBef>
                <a:spcPts val="0"/>
              </a:spcBef>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45" name="Shape 345"/>
        <p:cNvGrpSpPr/>
        <p:nvPr/>
      </p:nvGrpSpPr>
      <p:grpSpPr>
        <a:xfrm>
          <a:off x="0" y="0"/>
          <a:ext cx="0" cy="0"/>
          <a:chOff x="0" y="0"/>
          <a:chExt cx="0" cy="0"/>
        </a:xfrm>
      </p:grpSpPr>
      <p:pic>
        <p:nvPicPr>
          <p:cNvPr id="346" name="Shape 346"/>
          <p:cNvPicPr preferRelativeResize="0"/>
          <p:nvPr/>
        </p:nvPicPr>
        <p:blipFill>
          <a:blip r:embed="rId3">
            <a:alphaModFix/>
          </a:blip>
          <a:stretch>
            <a:fillRect/>
          </a:stretch>
        </p:blipFill>
        <p:spPr>
          <a:xfrm>
            <a:off x="3058549" y="914174"/>
            <a:ext cx="3026899" cy="3893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Kitman Lab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Kitman Lab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