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663975-B955-4D01-9D46-C9192F62F78B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5233609-E97E-4E23-A0A1-1D95037D18AC}">
      <dgm:prSet phldrT="[Text]"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Intense laser pulse on the sample</a:t>
          </a:r>
          <a:endParaRPr lang="en-IN" b="1" dirty="0">
            <a:solidFill>
              <a:srgbClr val="C00000"/>
            </a:solidFill>
          </a:endParaRPr>
        </a:p>
      </dgm:t>
    </dgm:pt>
    <dgm:pt modelId="{08D1033B-2B70-4161-BD53-781FDF8B8CF2}" type="parTrans" cxnId="{31437625-69FB-4613-B2AB-CB2AAFC50F9E}">
      <dgm:prSet/>
      <dgm:spPr/>
      <dgm:t>
        <a:bodyPr/>
        <a:lstStyle/>
        <a:p>
          <a:endParaRPr lang="en-IN"/>
        </a:p>
      </dgm:t>
    </dgm:pt>
    <dgm:pt modelId="{681C017B-9DAB-4C05-9615-9EE024F61B82}" type="sibTrans" cxnId="{31437625-69FB-4613-B2AB-CB2AAFC50F9E}">
      <dgm:prSet/>
      <dgm:spPr>
        <a:ln>
          <a:solidFill>
            <a:srgbClr val="C00000"/>
          </a:solidFill>
        </a:ln>
      </dgm:spPr>
      <dgm:t>
        <a:bodyPr/>
        <a:lstStyle/>
        <a:p>
          <a:endParaRPr lang="en-IN"/>
        </a:p>
      </dgm:t>
    </dgm:pt>
    <dgm:pt modelId="{EB3CADD3-0490-49CE-9A91-C59F5B356A29}">
      <dgm:prSet phldrT="[Text]"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Ablation</a:t>
          </a:r>
          <a:r>
            <a:rPr lang="en-US" dirty="0" smtClean="0">
              <a:solidFill>
                <a:schemeClr val="tx1"/>
              </a:solidFill>
            </a:rPr>
            <a:t> </a:t>
          </a:r>
          <a:endParaRPr lang="en-IN" dirty="0">
            <a:solidFill>
              <a:schemeClr val="tx1"/>
            </a:solidFill>
          </a:endParaRPr>
        </a:p>
      </dgm:t>
    </dgm:pt>
    <dgm:pt modelId="{97BF60D3-8BB1-4BA7-9404-4390540CDCF8}" type="parTrans" cxnId="{645A6FD9-C6B5-4696-9D2F-2B74B6596D8A}">
      <dgm:prSet/>
      <dgm:spPr/>
      <dgm:t>
        <a:bodyPr/>
        <a:lstStyle/>
        <a:p>
          <a:endParaRPr lang="en-IN"/>
        </a:p>
      </dgm:t>
    </dgm:pt>
    <dgm:pt modelId="{686DAD32-7C4C-469B-A687-4FCA442AA53B}" type="sibTrans" cxnId="{645A6FD9-C6B5-4696-9D2F-2B74B6596D8A}">
      <dgm:prSet/>
      <dgm:spPr>
        <a:ln>
          <a:solidFill>
            <a:srgbClr val="C00000"/>
          </a:solidFill>
        </a:ln>
      </dgm:spPr>
      <dgm:t>
        <a:bodyPr/>
        <a:lstStyle/>
        <a:p>
          <a:endParaRPr lang="en-IN"/>
        </a:p>
      </dgm:t>
    </dgm:pt>
    <dgm:pt modelId="{D6EE4D69-A916-4DD9-AFAC-DE15FD45FD7D}">
      <dgm:prSet phldrT="[Text]"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Generation of characteristic plasma</a:t>
          </a:r>
          <a:endParaRPr lang="en-IN" b="1" dirty="0">
            <a:solidFill>
              <a:srgbClr val="C00000"/>
            </a:solidFill>
          </a:endParaRPr>
        </a:p>
      </dgm:t>
    </dgm:pt>
    <dgm:pt modelId="{C62BBC93-75F6-4418-80AB-EBFE52C03085}" type="parTrans" cxnId="{C328D3A9-C01D-41DE-B862-6B829AEA9DAA}">
      <dgm:prSet/>
      <dgm:spPr/>
      <dgm:t>
        <a:bodyPr/>
        <a:lstStyle/>
        <a:p>
          <a:endParaRPr lang="en-IN"/>
        </a:p>
      </dgm:t>
    </dgm:pt>
    <dgm:pt modelId="{796AA86E-D620-4620-BA23-F924986B7E4A}" type="sibTrans" cxnId="{C328D3A9-C01D-41DE-B862-6B829AEA9DAA}">
      <dgm:prSet/>
      <dgm:spPr>
        <a:ln>
          <a:solidFill>
            <a:srgbClr val="C00000"/>
          </a:solidFill>
        </a:ln>
      </dgm:spPr>
      <dgm:t>
        <a:bodyPr/>
        <a:lstStyle/>
        <a:p>
          <a:endParaRPr lang="en-IN"/>
        </a:p>
      </dgm:t>
    </dgm:pt>
    <dgm:pt modelId="{2420A846-0C62-4847-9F37-675DB8B6AA07}">
      <dgm:prSet phldrT="[Text]"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Plasma emission collected </a:t>
          </a:r>
          <a:endParaRPr lang="en-IN" b="1" dirty="0">
            <a:solidFill>
              <a:srgbClr val="C00000"/>
            </a:solidFill>
          </a:endParaRPr>
        </a:p>
      </dgm:t>
    </dgm:pt>
    <dgm:pt modelId="{AEBC74F9-8160-47EC-AF2E-F6FD10917434}" type="parTrans" cxnId="{D3BE56FE-F0B9-4C21-8221-2DF391FDF2B1}">
      <dgm:prSet/>
      <dgm:spPr/>
      <dgm:t>
        <a:bodyPr/>
        <a:lstStyle/>
        <a:p>
          <a:endParaRPr lang="en-IN"/>
        </a:p>
      </dgm:t>
    </dgm:pt>
    <dgm:pt modelId="{6F09BC57-C90E-499F-9F07-99C642317D5B}" type="sibTrans" cxnId="{D3BE56FE-F0B9-4C21-8221-2DF391FDF2B1}">
      <dgm:prSet/>
      <dgm:spPr>
        <a:ln>
          <a:solidFill>
            <a:srgbClr val="C00000"/>
          </a:solidFill>
        </a:ln>
      </dgm:spPr>
      <dgm:t>
        <a:bodyPr/>
        <a:lstStyle/>
        <a:p>
          <a:endParaRPr lang="en-IN"/>
        </a:p>
      </dgm:t>
    </dgm:pt>
    <dgm:pt modelId="{5400191B-E6F7-4D87-B551-02256F47C51D}">
      <dgm:prSet phldrT="[Text]"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Electronics and software to display the emission spectrum </a:t>
          </a:r>
          <a:endParaRPr lang="en-IN" b="1" dirty="0">
            <a:solidFill>
              <a:srgbClr val="C00000"/>
            </a:solidFill>
          </a:endParaRPr>
        </a:p>
      </dgm:t>
    </dgm:pt>
    <dgm:pt modelId="{C46B479C-5AF4-4DCD-9CAD-2EEDB452B510}" type="parTrans" cxnId="{19DEFD55-94AC-4729-9854-31E2FAEFF311}">
      <dgm:prSet/>
      <dgm:spPr/>
      <dgm:t>
        <a:bodyPr/>
        <a:lstStyle/>
        <a:p>
          <a:endParaRPr lang="en-IN"/>
        </a:p>
      </dgm:t>
    </dgm:pt>
    <dgm:pt modelId="{A4E918B9-F343-49A9-A34E-2D99A40A2729}" type="sibTrans" cxnId="{19DEFD55-94AC-4729-9854-31E2FAEFF311}">
      <dgm:prSet/>
      <dgm:spPr>
        <a:ln>
          <a:solidFill>
            <a:srgbClr val="C00000"/>
          </a:solidFill>
        </a:ln>
      </dgm:spPr>
      <dgm:t>
        <a:bodyPr/>
        <a:lstStyle/>
        <a:p>
          <a:endParaRPr lang="en-IN"/>
        </a:p>
      </dgm:t>
    </dgm:pt>
    <dgm:pt modelId="{51B06FA7-92B7-4AF8-9C97-C3A5224B4952}">
      <dgm:prSet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Analysis of the spectrum</a:t>
          </a:r>
          <a:endParaRPr lang="en-IN" b="1" dirty="0">
            <a:solidFill>
              <a:srgbClr val="C00000"/>
            </a:solidFill>
          </a:endParaRPr>
        </a:p>
      </dgm:t>
    </dgm:pt>
    <dgm:pt modelId="{18364456-FD24-4A83-869A-C9F78A667444}" type="parTrans" cxnId="{2A6AC8DC-7BD1-4709-8966-A2D198E7D003}">
      <dgm:prSet/>
      <dgm:spPr/>
      <dgm:t>
        <a:bodyPr/>
        <a:lstStyle/>
        <a:p>
          <a:endParaRPr lang="en-IN"/>
        </a:p>
      </dgm:t>
    </dgm:pt>
    <dgm:pt modelId="{8CFE0ACE-F6CD-4A26-B154-E81D20CC22E2}" type="sibTrans" cxnId="{2A6AC8DC-7BD1-4709-8966-A2D198E7D003}">
      <dgm:prSet/>
      <dgm:spPr/>
      <dgm:t>
        <a:bodyPr/>
        <a:lstStyle/>
        <a:p>
          <a:endParaRPr lang="en-IN"/>
        </a:p>
      </dgm:t>
    </dgm:pt>
    <dgm:pt modelId="{52F313DA-30E3-40B3-9133-D4E5D4471200}" type="pres">
      <dgm:prSet presAssocID="{FF663975-B955-4D01-9D46-C9192F62F78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98E1061-0E18-4108-B511-4504CEF66081}" type="pres">
      <dgm:prSet presAssocID="{D5233609-E97E-4E23-A0A1-1D95037D18A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9F4462-9944-4260-A7C0-8CD8F393DFCE}" type="pres">
      <dgm:prSet presAssocID="{681C017B-9DAB-4C05-9615-9EE024F61B82}" presName="sibTrans" presStyleLbl="sibTrans1D1" presStyleIdx="0" presStyleCnt="5"/>
      <dgm:spPr/>
      <dgm:t>
        <a:bodyPr/>
        <a:lstStyle/>
        <a:p>
          <a:endParaRPr lang="en-IN"/>
        </a:p>
      </dgm:t>
    </dgm:pt>
    <dgm:pt modelId="{9477263B-558D-4AF9-B797-7946B849BF16}" type="pres">
      <dgm:prSet presAssocID="{681C017B-9DAB-4C05-9615-9EE024F61B82}" presName="connectorText" presStyleLbl="sibTrans1D1" presStyleIdx="0" presStyleCnt="5"/>
      <dgm:spPr/>
      <dgm:t>
        <a:bodyPr/>
        <a:lstStyle/>
        <a:p>
          <a:endParaRPr lang="en-IN"/>
        </a:p>
      </dgm:t>
    </dgm:pt>
    <dgm:pt modelId="{50E50C80-BE83-44D8-AEC0-60AF5D147796}" type="pres">
      <dgm:prSet presAssocID="{EB3CADD3-0490-49CE-9A91-C59F5B356A29}" presName="node" presStyleLbl="node1" presStyleIdx="1" presStyleCnt="6" custLinFactNeighborX="2680" custLinFactNeighborY="-89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DC93101-285D-4D23-A52B-1D0AD89457EC}" type="pres">
      <dgm:prSet presAssocID="{686DAD32-7C4C-469B-A687-4FCA442AA53B}" presName="sibTrans" presStyleLbl="sibTrans1D1" presStyleIdx="1" presStyleCnt="5"/>
      <dgm:spPr/>
      <dgm:t>
        <a:bodyPr/>
        <a:lstStyle/>
        <a:p>
          <a:endParaRPr lang="en-IN"/>
        </a:p>
      </dgm:t>
    </dgm:pt>
    <dgm:pt modelId="{E2D6804E-9F78-4DAA-86D5-71D631185E8E}" type="pres">
      <dgm:prSet presAssocID="{686DAD32-7C4C-469B-A687-4FCA442AA53B}" presName="connectorText" presStyleLbl="sibTrans1D1" presStyleIdx="1" presStyleCnt="5"/>
      <dgm:spPr/>
      <dgm:t>
        <a:bodyPr/>
        <a:lstStyle/>
        <a:p>
          <a:endParaRPr lang="en-IN"/>
        </a:p>
      </dgm:t>
    </dgm:pt>
    <dgm:pt modelId="{9B4C4978-7346-4374-883E-9172F328E066}" type="pres">
      <dgm:prSet presAssocID="{D6EE4D69-A916-4DD9-AFAC-DE15FD45FD7D}" presName="node" presStyleLbl="node1" presStyleIdx="2" presStyleCnt="6" custLinFactNeighborX="2680" custLinFactNeighborY="-89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AF019BC-E598-40FB-9951-840417A212B6}" type="pres">
      <dgm:prSet presAssocID="{796AA86E-D620-4620-BA23-F924986B7E4A}" presName="sibTrans" presStyleLbl="sibTrans1D1" presStyleIdx="2" presStyleCnt="5"/>
      <dgm:spPr/>
      <dgm:t>
        <a:bodyPr/>
        <a:lstStyle/>
        <a:p>
          <a:endParaRPr lang="en-IN"/>
        </a:p>
      </dgm:t>
    </dgm:pt>
    <dgm:pt modelId="{C3B384EC-CA9F-49CE-9CB5-9FB7E3CE858A}" type="pres">
      <dgm:prSet presAssocID="{796AA86E-D620-4620-BA23-F924986B7E4A}" presName="connectorText" presStyleLbl="sibTrans1D1" presStyleIdx="2" presStyleCnt="5"/>
      <dgm:spPr/>
      <dgm:t>
        <a:bodyPr/>
        <a:lstStyle/>
        <a:p>
          <a:endParaRPr lang="en-IN"/>
        </a:p>
      </dgm:t>
    </dgm:pt>
    <dgm:pt modelId="{70FBFEDC-FA61-4CD4-A4C1-D265A2EAC416}" type="pres">
      <dgm:prSet presAssocID="{2420A846-0C62-4847-9F37-675DB8B6AA0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A782B0C-7DAB-481B-92B5-777F68AC5C85}" type="pres">
      <dgm:prSet presAssocID="{6F09BC57-C90E-499F-9F07-99C642317D5B}" presName="sibTrans" presStyleLbl="sibTrans1D1" presStyleIdx="3" presStyleCnt="5"/>
      <dgm:spPr/>
      <dgm:t>
        <a:bodyPr/>
        <a:lstStyle/>
        <a:p>
          <a:endParaRPr lang="en-IN"/>
        </a:p>
      </dgm:t>
    </dgm:pt>
    <dgm:pt modelId="{99B7FAB6-F2B6-4799-AED2-475DF3C14C12}" type="pres">
      <dgm:prSet presAssocID="{6F09BC57-C90E-499F-9F07-99C642317D5B}" presName="connectorText" presStyleLbl="sibTrans1D1" presStyleIdx="3" presStyleCnt="5"/>
      <dgm:spPr/>
      <dgm:t>
        <a:bodyPr/>
        <a:lstStyle/>
        <a:p>
          <a:endParaRPr lang="en-IN"/>
        </a:p>
      </dgm:t>
    </dgm:pt>
    <dgm:pt modelId="{DFA315AD-BE55-4320-9A88-64C908A52082}" type="pres">
      <dgm:prSet presAssocID="{5400191B-E6F7-4D87-B551-02256F47C51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A72E0F-46D5-4A5D-BF79-0E4FCB2645FB}" type="pres">
      <dgm:prSet presAssocID="{A4E918B9-F343-49A9-A34E-2D99A40A2729}" presName="sibTrans" presStyleLbl="sibTrans1D1" presStyleIdx="4" presStyleCnt="5"/>
      <dgm:spPr/>
      <dgm:t>
        <a:bodyPr/>
        <a:lstStyle/>
        <a:p>
          <a:endParaRPr lang="en-IN"/>
        </a:p>
      </dgm:t>
    </dgm:pt>
    <dgm:pt modelId="{971C02FC-EDEB-4D61-9011-55E77D571296}" type="pres">
      <dgm:prSet presAssocID="{A4E918B9-F343-49A9-A34E-2D99A40A2729}" presName="connectorText" presStyleLbl="sibTrans1D1" presStyleIdx="4" presStyleCnt="5"/>
      <dgm:spPr/>
      <dgm:t>
        <a:bodyPr/>
        <a:lstStyle/>
        <a:p>
          <a:endParaRPr lang="en-IN"/>
        </a:p>
      </dgm:t>
    </dgm:pt>
    <dgm:pt modelId="{B257D550-988F-4CCB-B48C-2A6751D95A82}" type="pres">
      <dgm:prSet presAssocID="{51B06FA7-92B7-4AF8-9C97-C3A5224B495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5EF0443-E2E9-45BB-9803-F1115A22D1B1}" type="presOf" srcId="{6F09BC57-C90E-499F-9F07-99C642317D5B}" destId="{6A782B0C-7DAB-481B-92B5-777F68AC5C85}" srcOrd="0" destOrd="0" presId="urn:microsoft.com/office/officeart/2005/8/layout/bProcess3"/>
    <dgm:cxn modelId="{F466421D-8AAE-4264-A1F7-36CC4CADDE76}" type="presOf" srcId="{2420A846-0C62-4847-9F37-675DB8B6AA07}" destId="{70FBFEDC-FA61-4CD4-A4C1-D265A2EAC416}" srcOrd="0" destOrd="0" presId="urn:microsoft.com/office/officeart/2005/8/layout/bProcess3"/>
    <dgm:cxn modelId="{C328D3A9-C01D-41DE-B862-6B829AEA9DAA}" srcId="{FF663975-B955-4D01-9D46-C9192F62F78B}" destId="{D6EE4D69-A916-4DD9-AFAC-DE15FD45FD7D}" srcOrd="2" destOrd="0" parTransId="{C62BBC93-75F6-4418-80AB-EBFE52C03085}" sibTransId="{796AA86E-D620-4620-BA23-F924986B7E4A}"/>
    <dgm:cxn modelId="{9E759F1F-84F3-4925-B25E-76AF974A81B0}" type="presOf" srcId="{A4E918B9-F343-49A9-A34E-2D99A40A2729}" destId="{971C02FC-EDEB-4D61-9011-55E77D571296}" srcOrd="1" destOrd="0" presId="urn:microsoft.com/office/officeart/2005/8/layout/bProcess3"/>
    <dgm:cxn modelId="{7B72EC6E-325B-43BA-981E-129B54CB00F8}" type="presOf" srcId="{796AA86E-D620-4620-BA23-F924986B7E4A}" destId="{C3B384EC-CA9F-49CE-9CB5-9FB7E3CE858A}" srcOrd="1" destOrd="0" presId="urn:microsoft.com/office/officeart/2005/8/layout/bProcess3"/>
    <dgm:cxn modelId="{5484B927-064B-4AD2-8FD8-F8351751E621}" type="presOf" srcId="{5400191B-E6F7-4D87-B551-02256F47C51D}" destId="{DFA315AD-BE55-4320-9A88-64C908A52082}" srcOrd="0" destOrd="0" presId="urn:microsoft.com/office/officeart/2005/8/layout/bProcess3"/>
    <dgm:cxn modelId="{31437625-69FB-4613-B2AB-CB2AAFC50F9E}" srcId="{FF663975-B955-4D01-9D46-C9192F62F78B}" destId="{D5233609-E97E-4E23-A0A1-1D95037D18AC}" srcOrd="0" destOrd="0" parTransId="{08D1033B-2B70-4161-BD53-781FDF8B8CF2}" sibTransId="{681C017B-9DAB-4C05-9615-9EE024F61B82}"/>
    <dgm:cxn modelId="{06E00F11-1F98-42E5-B371-C20D6626C624}" type="presOf" srcId="{681C017B-9DAB-4C05-9615-9EE024F61B82}" destId="{9477263B-558D-4AF9-B797-7946B849BF16}" srcOrd="1" destOrd="0" presId="urn:microsoft.com/office/officeart/2005/8/layout/bProcess3"/>
    <dgm:cxn modelId="{CF5DA9C3-431F-4862-90A2-5271F317CCC1}" type="presOf" srcId="{686DAD32-7C4C-469B-A687-4FCA442AA53B}" destId="{E2D6804E-9F78-4DAA-86D5-71D631185E8E}" srcOrd="1" destOrd="0" presId="urn:microsoft.com/office/officeart/2005/8/layout/bProcess3"/>
    <dgm:cxn modelId="{EDA77383-C13F-4BB4-AC92-2516CA3BDAEB}" type="presOf" srcId="{796AA86E-D620-4620-BA23-F924986B7E4A}" destId="{9AF019BC-E598-40FB-9951-840417A212B6}" srcOrd="0" destOrd="0" presId="urn:microsoft.com/office/officeart/2005/8/layout/bProcess3"/>
    <dgm:cxn modelId="{A84F5B1D-297A-4271-A54D-FD595FB105BB}" type="presOf" srcId="{FF663975-B955-4D01-9D46-C9192F62F78B}" destId="{52F313DA-30E3-40B3-9133-D4E5D4471200}" srcOrd="0" destOrd="0" presId="urn:microsoft.com/office/officeart/2005/8/layout/bProcess3"/>
    <dgm:cxn modelId="{9B4E629C-7313-4126-A5C9-B93226B65A1D}" type="presOf" srcId="{A4E918B9-F343-49A9-A34E-2D99A40A2729}" destId="{4BA72E0F-46D5-4A5D-BF79-0E4FCB2645FB}" srcOrd="0" destOrd="0" presId="urn:microsoft.com/office/officeart/2005/8/layout/bProcess3"/>
    <dgm:cxn modelId="{8C779F68-756D-4B38-AA79-15316528BCE9}" type="presOf" srcId="{D6EE4D69-A916-4DD9-AFAC-DE15FD45FD7D}" destId="{9B4C4978-7346-4374-883E-9172F328E066}" srcOrd="0" destOrd="0" presId="urn:microsoft.com/office/officeart/2005/8/layout/bProcess3"/>
    <dgm:cxn modelId="{72845B34-F5B1-460B-8275-634679ED818D}" type="presOf" srcId="{51B06FA7-92B7-4AF8-9C97-C3A5224B4952}" destId="{B257D550-988F-4CCB-B48C-2A6751D95A82}" srcOrd="0" destOrd="0" presId="urn:microsoft.com/office/officeart/2005/8/layout/bProcess3"/>
    <dgm:cxn modelId="{7D0C118B-27C9-4CE0-A70E-8DCDFB051D2D}" type="presOf" srcId="{6F09BC57-C90E-499F-9F07-99C642317D5B}" destId="{99B7FAB6-F2B6-4799-AED2-475DF3C14C12}" srcOrd="1" destOrd="0" presId="urn:microsoft.com/office/officeart/2005/8/layout/bProcess3"/>
    <dgm:cxn modelId="{14AA0BD7-B1B0-4EF0-9A7A-84EF87F4308F}" type="presOf" srcId="{EB3CADD3-0490-49CE-9A91-C59F5B356A29}" destId="{50E50C80-BE83-44D8-AEC0-60AF5D147796}" srcOrd="0" destOrd="0" presId="urn:microsoft.com/office/officeart/2005/8/layout/bProcess3"/>
    <dgm:cxn modelId="{D3BE56FE-F0B9-4C21-8221-2DF391FDF2B1}" srcId="{FF663975-B955-4D01-9D46-C9192F62F78B}" destId="{2420A846-0C62-4847-9F37-675DB8B6AA07}" srcOrd="3" destOrd="0" parTransId="{AEBC74F9-8160-47EC-AF2E-F6FD10917434}" sibTransId="{6F09BC57-C90E-499F-9F07-99C642317D5B}"/>
    <dgm:cxn modelId="{2A6AC8DC-7BD1-4709-8966-A2D198E7D003}" srcId="{FF663975-B955-4D01-9D46-C9192F62F78B}" destId="{51B06FA7-92B7-4AF8-9C97-C3A5224B4952}" srcOrd="5" destOrd="0" parTransId="{18364456-FD24-4A83-869A-C9F78A667444}" sibTransId="{8CFE0ACE-F6CD-4A26-B154-E81D20CC22E2}"/>
    <dgm:cxn modelId="{1AD6A76F-D9EA-4E60-BD7D-B1D03E33A8F7}" type="presOf" srcId="{681C017B-9DAB-4C05-9615-9EE024F61B82}" destId="{F39F4462-9944-4260-A7C0-8CD8F393DFCE}" srcOrd="0" destOrd="0" presId="urn:microsoft.com/office/officeart/2005/8/layout/bProcess3"/>
    <dgm:cxn modelId="{1896B0B9-4511-4E50-8239-F6F7428587AD}" type="presOf" srcId="{D5233609-E97E-4E23-A0A1-1D95037D18AC}" destId="{098E1061-0E18-4108-B511-4504CEF66081}" srcOrd="0" destOrd="0" presId="urn:microsoft.com/office/officeart/2005/8/layout/bProcess3"/>
    <dgm:cxn modelId="{19DEFD55-94AC-4729-9854-31E2FAEFF311}" srcId="{FF663975-B955-4D01-9D46-C9192F62F78B}" destId="{5400191B-E6F7-4D87-B551-02256F47C51D}" srcOrd="4" destOrd="0" parTransId="{C46B479C-5AF4-4DCD-9CAD-2EEDB452B510}" sibTransId="{A4E918B9-F343-49A9-A34E-2D99A40A2729}"/>
    <dgm:cxn modelId="{059854F3-C07F-40E3-95EB-87E07A7A9A71}" type="presOf" srcId="{686DAD32-7C4C-469B-A687-4FCA442AA53B}" destId="{8DC93101-285D-4D23-A52B-1D0AD89457EC}" srcOrd="0" destOrd="0" presId="urn:microsoft.com/office/officeart/2005/8/layout/bProcess3"/>
    <dgm:cxn modelId="{645A6FD9-C6B5-4696-9D2F-2B74B6596D8A}" srcId="{FF663975-B955-4D01-9D46-C9192F62F78B}" destId="{EB3CADD3-0490-49CE-9A91-C59F5B356A29}" srcOrd="1" destOrd="0" parTransId="{97BF60D3-8BB1-4BA7-9404-4390540CDCF8}" sibTransId="{686DAD32-7C4C-469B-A687-4FCA442AA53B}"/>
    <dgm:cxn modelId="{B87C9057-0E7C-4540-BDEF-F599FC3C92F5}" type="presParOf" srcId="{52F313DA-30E3-40B3-9133-D4E5D4471200}" destId="{098E1061-0E18-4108-B511-4504CEF66081}" srcOrd="0" destOrd="0" presId="urn:microsoft.com/office/officeart/2005/8/layout/bProcess3"/>
    <dgm:cxn modelId="{2961F2B3-D028-4C7E-823A-3CC67E48E77A}" type="presParOf" srcId="{52F313DA-30E3-40B3-9133-D4E5D4471200}" destId="{F39F4462-9944-4260-A7C0-8CD8F393DFCE}" srcOrd="1" destOrd="0" presId="urn:microsoft.com/office/officeart/2005/8/layout/bProcess3"/>
    <dgm:cxn modelId="{C7D06DDF-E205-4CE3-8636-1516AA916901}" type="presParOf" srcId="{F39F4462-9944-4260-A7C0-8CD8F393DFCE}" destId="{9477263B-558D-4AF9-B797-7946B849BF16}" srcOrd="0" destOrd="0" presId="urn:microsoft.com/office/officeart/2005/8/layout/bProcess3"/>
    <dgm:cxn modelId="{2CE09E71-DB03-459A-AFD0-EC24F26999BE}" type="presParOf" srcId="{52F313DA-30E3-40B3-9133-D4E5D4471200}" destId="{50E50C80-BE83-44D8-AEC0-60AF5D147796}" srcOrd="2" destOrd="0" presId="urn:microsoft.com/office/officeart/2005/8/layout/bProcess3"/>
    <dgm:cxn modelId="{42C4F37A-FF71-48D6-A92A-F4AC74DE7721}" type="presParOf" srcId="{52F313DA-30E3-40B3-9133-D4E5D4471200}" destId="{8DC93101-285D-4D23-A52B-1D0AD89457EC}" srcOrd="3" destOrd="0" presId="urn:microsoft.com/office/officeart/2005/8/layout/bProcess3"/>
    <dgm:cxn modelId="{43E3DB71-FCAB-4810-AB6B-7B05502844AE}" type="presParOf" srcId="{8DC93101-285D-4D23-A52B-1D0AD89457EC}" destId="{E2D6804E-9F78-4DAA-86D5-71D631185E8E}" srcOrd="0" destOrd="0" presId="urn:microsoft.com/office/officeart/2005/8/layout/bProcess3"/>
    <dgm:cxn modelId="{27F81447-5359-41B9-888F-78869230FF54}" type="presParOf" srcId="{52F313DA-30E3-40B3-9133-D4E5D4471200}" destId="{9B4C4978-7346-4374-883E-9172F328E066}" srcOrd="4" destOrd="0" presId="urn:microsoft.com/office/officeart/2005/8/layout/bProcess3"/>
    <dgm:cxn modelId="{058AC472-056C-459E-A6DB-355683609144}" type="presParOf" srcId="{52F313DA-30E3-40B3-9133-D4E5D4471200}" destId="{9AF019BC-E598-40FB-9951-840417A212B6}" srcOrd="5" destOrd="0" presId="urn:microsoft.com/office/officeart/2005/8/layout/bProcess3"/>
    <dgm:cxn modelId="{B36DF087-A176-4564-9166-79E83F058928}" type="presParOf" srcId="{9AF019BC-E598-40FB-9951-840417A212B6}" destId="{C3B384EC-CA9F-49CE-9CB5-9FB7E3CE858A}" srcOrd="0" destOrd="0" presId="urn:microsoft.com/office/officeart/2005/8/layout/bProcess3"/>
    <dgm:cxn modelId="{6C7F3425-D9F1-4F7F-B94C-4B634348EDA4}" type="presParOf" srcId="{52F313DA-30E3-40B3-9133-D4E5D4471200}" destId="{70FBFEDC-FA61-4CD4-A4C1-D265A2EAC416}" srcOrd="6" destOrd="0" presId="urn:microsoft.com/office/officeart/2005/8/layout/bProcess3"/>
    <dgm:cxn modelId="{1C599576-8F14-4E92-AC83-490410F2B8DA}" type="presParOf" srcId="{52F313DA-30E3-40B3-9133-D4E5D4471200}" destId="{6A782B0C-7DAB-481B-92B5-777F68AC5C85}" srcOrd="7" destOrd="0" presId="urn:microsoft.com/office/officeart/2005/8/layout/bProcess3"/>
    <dgm:cxn modelId="{1FFBCFE0-2BF3-4705-B835-FEEA501B7C1D}" type="presParOf" srcId="{6A782B0C-7DAB-481B-92B5-777F68AC5C85}" destId="{99B7FAB6-F2B6-4799-AED2-475DF3C14C12}" srcOrd="0" destOrd="0" presId="urn:microsoft.com/office/officeart/2005/8/layout/bProcess3"/>
    <dgm:cxn modelId="{6F7CB494-8EE0-4157-B047-ED439B9A12F8}" type="presParOf" srcId="{52F313DA-30E3-40B3-9133-D4E5D4471200}" destId="{DFA315AD-BE55-4320-9A88-64C908A52082}" srcOrd="8" destOrd="0" presId="urn:microsoft.com/office/officeart/2005/8/layout/bProcess3"/>
    <dgm:cxn modelId="{6BD005DA-676B-4980-9CF5-0A1FB740FD5A}" type="presParOf" srcId="{52F313DA-30E3-40B3-9133-D4E5D4471200}" destId="{4BA72E0F-46D5-4A5D-BF79-0E4FCB2645FB}" srcOrd="9" destOrd="0" presId="urn:microsoft.com/office/officeart/2005/8/layout/bProcess3"/>
    <dgm:cxn modelId="{6DC3F1E6-50D0-45B0-8922-A1EE6B1731AE}" type="presParOf" srcId="{4BA72E0F-46D5-4A5D-BF79-0E4FCB2645FB}" destId="{971C02FC-EDEB-4D61-9011-55E77D571296}" srcOrd="0" destOrd="0" presId="urn:microsoft.com/office/officeart/2005/8/layout/bProcess3"/>
    <dgm:cxn modelId="{72602FD6-F711-4797-8C9E-F558FD6927F8}" type="presParOf" srcId="{52F313DA-30E3-40B3-9133-D4E5D4471200}" destId="{B257D550-988F-4CCB-B48C-2A6751D95A82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52DA5F-EF3C-42AE-8D31-0DF3455BDE77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051D2B7-35AE-4281-B349-34A478E28881}">
      <dgm:prSet phldrT="[Text]" custT="1"/>
      <dgm:spPr>
        <a:solidFill>
          <a:srgbClr val="F9ED95"/>
        </a:solidFill>
      </dgm:spPr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Fast</a:t>
          </a:r>
          <a:endParaRPr lang="en-IN" sz="1600" b="1" dirty="0">
            <a:solidFill>
              <a:srgbClr val="C00000"/>
            </a:solidFill>
          </a:endParaRPr>
        </a:p>
      </dgm:t>
    </dgm:pt>
    <dgm:pt modelId="{993C5A32-D025-49F8-A7E5-AA8E685F7326}" type="parTrans" cxnId="{3FBCA543-79BB-4A16-8941-843D5F61DF59}">
      <dgm:prSet/>
      <dgm:spPr/>
      <dgm:t>
        <a:bodyPr/>
        <a:lstStyle/>
        <a:p>
          <a:endParaRPr lang="en-IN"/>
        </a:p>
      </dgm:t>
    </dgm:pt>
    <dgm:pt modelId="{C7BB66FC-60A4-4B51-9C5D-0AA37A389BCD}" type="sibTrans" cxnId="{3FBCA543-79BB-4A16-8941-843D5F61DF59}">
      <dgm:prSet/>
      <dgm:spPr/>
      <dgm:t>
        <a:bodyPr/>
        <a:lstStyle/>
        <a:p>
          <a:endParaRPr lang="en-IN"/>
        </a:p>
      </dgm:t>
    </dgm:pt>
    <dgm:pt modelId="{1614DCE7-EA27-4581-A74D-913FF3081DB6}">
      <dgm:prSet phldrT="[Text]" custT="1"/>
      <dgm:spPr>
        <a:solidFill>
          <a:srgbClr val="F9ED95"/>
        </a:solidFill>
      </dgm:spPr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Low detection limit</a:t>
          </a:r>
          <a:endParaRPr lang="en-IN" sz="1600" b="1" dirty="0">
            <a:solidFill>
              <a:srgbClr val="C00000"/>
            </a:solidFill>
          </a:endParaRPr>
        </a:p>
      </dgm:t>
    </dgm:pt>
    <dgm:pt modelId="{122796F0-6416-442F-8293-A08768F77C18}" type="parTrans" cxnId="{9D415FB4-1813-47C7-A7F9-D84A9C19160C}">
      <dgm:prSet/>
      <dgm:spPr/>
      <dgm:t>
        <a:bodyPr/>
        <a:lstStyle/>
        <a:p>
          <a:endParaRPr lang="en-IN"/>
        </a:p>
      </dgm:t>
    </dgm:pt>
    <dgm:pt modelId="{C0451171-C092-4798-A19F-CDE828FA13F4}" type="sibTrans" cxnId="{9D415FB4-1813-47C7-A7F9-D84A9C19160C}">
      <dgm:prSet/>
      <dgm:spPr/>
      <dgm:t>
        <a:bodyPr/>
        <a:lstStyle/>
        <a:p>
          <a:endParaRPr lang="en-IN"/>
        </a:p>
      </dgm:t>
    </dgm:pt>
    <dgm:pt modelId="{190FBBC4-1246-4E24-A9A8-466224C4ECE2}">
      <dgm:prSet phldrT="[Text]" custT="1"/>
      <dgm:spPr>
        <a:solidFill>
          <a:srgbClr val="F9ED95"/>
        </a:solidFill>
      </dgm:spPr>
      <dgm:t>
        <a:bodyPr/>
        <a:lstStyle/>
        <a:p>
          <a:r>
            <a:rPr lang="en-US" sz="1600" b="1" dirty="0" err="1" smtClean="0">
              <a:solidFill>
                <a:srgbClr val="C00000"/>
              </a:solidFill>
            </a:rPr>
            <a:t>Multielemental</a:t>
          </a:r>
          <a:r>
            <a:rPr lang="en-US" sz="1600" b="1" dirty="0" smtClean="0">
              <a:solidFill>
                <a:srgbClr val="C00000"/>
              </a:solidFill>
            </a:rPr>
            <a:t> analysis</a:t>
          </a:r>
          <a:endParaRPr lang="en-IN" sz="1600" b="1" dirty="0">
            <a:solidFill>
              <a:srgbClr val="C00000"/>
            </a:solidFill>
          </a:endParaRPr>
        </a:p>
      </dgm:t>
    </dgm:pt>
    <dgm:pt modelId="{DE69BC11-78CB-41E4-9C54-8761CECB45F1}" type="parTrans" cxnId="{325DAA2D-2FDB-460D-A6E1-D08A26A5E6B7}">
      <dgm:prSet/>
      <dgm:spPr/>
      <dgm:t>
        <a:bodyPr/>
        <a:lstStyle/>
        <a:p>
          <a:endParaRPr lang="en-IN"/>
        </a:p>
      </dgm:t>
    </dgm:pt>
    <dgm:pt modelId="{A7CA1531-7A9F-451A-9600-F00F788C7752}" type="sibTrans" cxnId="{325DAA2D-2FDB-460D-A6E1-D08A26A5E6B7}">
      <dgm:prSet/>
      <dgm:spPr/>
      <dgm:t>
        <a:bodyPr/>
        <a:lstStyle/>
        <a:p>
          <a:endParaRPr lang="en-IN"/>
        </a:p>
      </dgm:t>
    </dgm:pt>
    <dgm:pt modelId="{208F68F8-05F7-4268-96BA-C1E5C76F72ED}">
      <dgm:prSet phldrT="[Text]" custT="1"/>
      <dgm:spPr>
        <a:solidFill>
          <a:srgbClr val="F9ED95"/>
        </a:solidFill>
      </dgm:spPr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Minimal /no sample preparation</a:t>
          </a:r>
          <a:endParaRPr lang="en-IN" sz="1600" b="1" dirty="0">
            <a:solidFill>
              <a:srgbClr val="C00000"/>
            </a:solidFill>
          </a:endParaRPr>
        </a:p>
      </dgm:t>
    </dgm:pt>
    <dgm:pt modelId="{8F46972B-390B-4A71-B73B-B65926E98FAC}" type="parTrans" cxnId="{495A6E64-D7A1-4919-BCA4-38D71E5DB989}">
      <dgm:prSet/>
      <dgm:spPr/>
      <dgm:t>
        <a:bodyPr/>
        <a:lstStyle/>
        <a:p>
          <a:endParaRPr lang="en-IN"/>
        </a:p>
      </dgm:t>
    </dgm:pt>
    <dgm:pt modelId="{12BBEB1A-1AC5-4D96-A5A1-80D4E48B9212}" type="sibTrans" cxnId="{495A6E64-D7A1-4919-BCA4-38D71E5DB989}">
      <dgm:prSet/>
      <dgm:spPr/>
      <dgm:t>
        <a:bodyPr/>
        <a:lstStyle/>
        <a:p>
          <a:endParaRPr lang="en-IN"/>
        </a:p>
      </dgm:t>
    </dgm:pt>
    <dgm:pt modelId="{D1EFE52A-B38E-44D6-A11E-2AFF16EF37A9}">
      <dgm:prSet phldrT="[Text]" custT="1"/>
      <dgm:spPr>
        <a:solidFill>
          <a:srgbClr val="F9ED95"/>
        </a:solidFill>
      </dgm:spPr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Minimal loss of sample </a:t>
          </a:r>
          <a:endParaRPr lang="en-IN" sz="1600" b="1" dirty="0">
            <a:solidFill>
              <a:srgbClr val="C00000"/>
            </a:solidFill>
          </a:endParaRPr>
        </a:p>
      </dgm:t>
    </dgm:pt>
    <dgm:pt modelId="{06508D3A-0A4F-4C49-8E5B-B51707EE4EAB}" type="parTrans" cxnId="{A57E3C83-A7B1-4CE6-8136-F24BD5658234}">
      <dgm:prSet/>
      <dgm:spPr/>
      <dgm:t>
        <a:bodyPr/>
        <a:lstStyle/>
        <a:p>
          <a:endParaRPr lang="en-IN"/>
        </a:p>
      </dgm:t>
    </dgm:pt>
    <dgm:pt modelId="{5FAE8E12-8203-4830-B195-A1F5C2A5B0D7}" type="sibTrans" cxnId="{A57E3C83-A7B1-4CE6-8136-F24BD5658234}">
      <dgm:prSet/>
      <dgm:spPr/>
      <dgm:t>
        <a:bodyPr/>
        <a:lstStyle/>
        <a:p>
          <a:endParaRPr lang="en-IN"/>
        </a:p>
      </dgm:t>
    </dgm:pt>
    <dgm:pt modelId="{0F7DC6D5-C629-40FB-AF21-F68C0778103E}">
      <dgm:prSet custT="1"/>
      <dgm:spPr>
        <a:solidFill>
          <a:srgbClr val="F9ED95"/>
        </a:solidFill>
      </dgm:spPr>
      <dgm:t>
        <a:bodyPr/>
        <a:lstStyle/>
        <a:p>
          <a:r>
            <a:rPr lang="en-US" sz="1600" b="1" i="1" dirty="0" err="1" smtClean="0">
              <a:solidFill>
                <a:srgbClr val="C00000"/>
              </a:solidFill>
            </a:rPr>
            <a:t>Insitu</a:t>
          </a:r>
          <a:r>
            <a:rPr lang="en-US" sz="1600" b="1" dirty="0" smtClean="0">
              <a:solidFill>
                <a:srgbClr val="C00000"/>
              </a:solidFill>
            </a:rPr>
            <a:t> investigation </a:t>
          </a:r>
          <a:endParaRPr lang="en-IN" sz="1600" b="1" dirty="0">
            <a:solidFill>
              <a:srgbClr val="C00000"/>
            </a:solidFill>
          </a:endParaRPr>
        </a:p>
      </dgm:t>
    </dgm:pt>
    <dgm:pt modelId="{08ED680F-9964-401F-8549-840A6017A071}" type="parTrans" cxnId="{2A106AE6-D80C-4887-8F4F-FC26888958AF}">
      <dgm:prSet/>
      <dgm:spPr/>
      <dgm:t>
        <a:bodyPr/>
        <a:lstStyle/>
        <a:p>
          <a:endParaRPr lang="en-IN"/>
        </a:p>
      </dgm:t>
    </dgm:pt>
    <dgm:pt modelId="{83A415A2-0B6B-4595-8A78-16A22A1F973C}" type="sibTrans" cxnId="{2A106AE6-D80C-4887-8F4F-FC26888958AF}">
      <dgm:prSet/>
      <dgm:spPr/>
      <dgm:t>
        <a:bodyPr/>
        <a:lstStyle/>
        <a:p>
          <a:endParaRPr lang="en-IN"/>
        </a:p>
      </dgm:t>
    </dgm:pt>
    <dgm:pt modelId="{46B93F9A-3EFB-4584-9E68-A0113E8B017C}">
      <dgm:prSet custT="1"/>
      <dgm:spPr>
        <a:solidFill>
          <a:srgbClr val="F9ED95"/>
        </a:solidFill>
      </dgm:spPr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Remote Operation</a:t>
          </a:r>
          <a:endParaRPr lang="en-IN" sz="1600" b="1" dirty="0">
            <a:solidFill>
              <a:srgbClr val="C00000"/>
            </a:solidFill>
          </a:endParaRPr>
        </a:p>
      </dgm:t>
    </dgm:pt>
    <dgm:pt modelId="{3B6592BC-9E35-4E51-B58B-6E978B116EFC}" type="parTrans" cxnId="{4546AE6A-2A8E-4E37-B630-134CF9472CC5}">
      <dgm:prSet/>
      <dgm:spPr/>
      <dgm:t>
        <a:bodyPr/>
        <a:lstStyle/>
        <a:p>
          <a:endParaRPr lang="en-IN"/>
        </a:p>
      </dgm:t>
    </dgm:pt>
    <dgm:pt modelId="{09223ED8-499B-4B38-87C1-C4786D1A2D8D}" type="sibTrans" cxnId="{4546AE6A-2A8E-4E37-B630-134CF9472CC5}">
      <dgm:prSet/>
      <dgm:spPr/>
      <dgm:t>
        <a:bodyPr/>
        <a:lstStyle/>
        <a:p>
          <a:endParaRPr lang="en-IN"/>
        </a:p>
      </dgm:t>
    </dgm:pt>
    <dgm:pt modelId="{AE64618F-E20E-4A6D-9D90-2ED30F411956}">
      <dgm:prSet custT="1"/>
      <dgm:spPr>
        <a:solidFill>
          <a:srgbClr val="F9ED95"/>
        </a:solidFill>
      </dgm:spPr>
      <dgm:t>
        <a:bodyPr/>
        <a:lstStyle/>
        <a:p>
          <a:r>
            <a:rPr lang="en-US" sz="1600" b="1" dirty="0" smtClean="0">
              <a:solidFill>
                <a:srgbClr val="C00000"/>
              </a:solidFill>
            </a:rPr>
            <a:t>Simple set-up</a:t>
          </a:r>
          <a:endParaRPr lang="en-IN" sz="1600" b="1" dirty="0">
            <a:solidFill>
              <a:srgbClr val="C00000"/>
            </a:solidFill>
          </a:endParaRPr>
        </a:p>
      </dgm:t>
    </dgm:pt>
    <dgm:pt modelId="{1067EE53-2C7F-4776-9C39-CDCCFC116163}" type="parTrans" cxnId="{83A550A0-9B36-4DBE-A023-07BCDF7E0DA9}">
      <dgm:prSet/>
      <dgm:spPr/>
      <dgm:t>
        <a:bodyPr/>
        <a:lstStyle/>
        <a:p>
          <a:endParaRPr lang="en-IN"/>
        </a:p>
      </dgm:t>
    </dgm:pt>
    <dgm:pt modelId="{D478F549-927E-4929-9494-C9CA1942F29C}" type="sibTrans" cxnId="{83A550A0-9B36-4DBE-A023-07BCDF7E0DA9}">
      <dgm:prSet/>
      <dgm:spPr/>
      <dgm:t>
        <a:bodyPr/>
        <a:lstStyle/>
        <a:p>
          <a:endParaRPr lang="en-IN"/>
        </a:p>
      </dgm:t>
    </dgm:pt>
    <dgm:pt modelId="{AF201D12-158D-4801-B483-1CC7365C7591}" type="pres">
      <dgm:prSet presAssocID="{9752DA5F-EF3C-42AE-8D31-0DF3455BDE7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EFC27A6-A7DC-4976-9710-1CDE7B09C11F}" type="pres">
      <dgm:prSet presAssocID="{B051D2B7-35AE-4281-B349-34A478E2888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872AE5E-D344-4F64-9EA4-8D2C99C15D5E}" type="pres">
      <dgm:prSet presAssocID="{B051D2B7-35AE-4281-B349-34A478E28881}" presName="spNode" presStyleCnt="0"/>
      <dgm:spPr/>
    </dgm:pt>
    <dgm:pt modelId="{B9B31E83-A278-4F8E-93B1-A2D92EF393EC}" type="pres">
      <dgm:prSet presAssocID="{C7BB66FC-60A4-4B51-9C5D-0AA37A389BCD}" presName="sibTrans" presStyleLbl="sibTrans1D1" presStyleIdx="0" presStyleCnt="8"/>
      <dgm:spPr/>
      <dgm:t>
        <a:bodyPr/>
        <a:lstStyle/>
        <a:p>
          <a:endParaRPr lang="en-IN"/>
        </a:p>
      </dgm:t>
    </dgm:pt>
    <dgm:pt modelId="{AAFE8CF6-976C-4549-851C-D49D3EABAA3D}" type="pres">
      <dgm:prSet presAssocID="{1614DCE7-EA27-4581-A74D-913FF3081DB6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5C7990B-1190-4900-A386-D18EB4F7C38B}" type="pres">
      <dgm:prSet presAssocID="{1614DCE7-EA27-4581-A74D-913FF3081DB6}" presName="spNode" presStyleCnt="0"/>
      <dgm:spPr/>
    </dgm:pt>
    <dgm:pt modelId="{546F8AAD-E43C-4403-9E40-29CAF73FE131}" type="pres">
      <dgm:prSet presAssocID="{C0451171-C092-4798-A19F-CDE828FA13F4}" presName="sibTrans" presStyleLbl="sibTrans1D1" presStyleIdx="1" presStyleCnt="8"/>
      <dgm:spPr/>
      <dgm:t>
        <a:bodyPr/>
        <a:lstStyle/>
        <a:p>
          <a:endParaRPr lang="en-IN"/>
        </a:p>
      </dgm:t>
    </dgm:pt>
    <dgm:pt modelId="{B8CC72A8-E9E0-4772-A91B-91D13278D539}" type="pres">
      <dgm:prSet presAssocID="{0F7DC6D5-C629-40FB-AF21-F68C0778103E}" presName="node" presStyleLbl="node1" presStyleIdx="2" presStyleCnt="8" custScaleX="111498" custScaleY="11867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13607BE-A03F-4E17-9CA5-75FFA482B1E3}" type="pres">
      <dgm:prSet presAssocID="{0F7DC6D5-C629-40FB-AF21-F68C0778103E}" presName="spNode" presStyleCnt="0"/>
      <dgm:spPr/>
    </dgm:pt>
    <dgm:pt modelId="{FA96533D-6AE0-4F3D-8093-7D12EC3E1B2E}" type="pres">
      <dgm:prSet presAssocID="{83A415A2-0B6B-4595-8A78-16A22A1F973C}" presName="sibTrans" presStyleLbl="sibTrans1D1" presStyleIdx="2" presStyleCnt="8"/>
      <dgm:spPr/>
      <dgm:t>
        <a:bodyPr/>
        <a:lstStyle/>
        <a:p>
          <a:endParaRPr lang="en-IN"/>
        </a:p>
      </dgm:t>
    </dgm:pt>
    <dgm:pt modelId="{98B5FB14-ACEB-4BA7-8607-3663DA3A3385}" type="pres">
      <dgm:prSet presAssocID="{46B93F9A-3EFB-4584-9E68-A0113E8B017C}" presName="node" presStyleLbl="node1" presStyleIdx="3" presStyleCnt="8" custScaleX="117692" custScaleY="11626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2186CC2-8349-4BA3-B827-7038CD1BC0B6}" type="pres">
      <dgm:prSet presAssocID="{46B93F9A-3EFB-4584-9E68-A0113E8B017C}" presName="spNode" presStyleCnt="0"/>
      <dgm:spPr/>
    </dgm:pt>
    <dgm:pt modelId="{C07C7ED5-9640-4A90-9305-77267379BE8E}" type="pres">
      <dgm:prSet presAssocID="{09223ED8-499B-4B38-87C1-C4786D1A2D8D}" presName="sibTrans" presStyleLbl="sibTrans1D1" presStyleIdx="3" presStyleCnt="8"/>
      <dgm:spPr/>
      <dgm:t>
        <a:bodyPr/>
        <a:lstStyle/>
        <a:p>
          <a:endParaRPr lang="en-IN"/>
        </a:p>
      </dgm:t>
    </dgm:pt>
    <dgm:pt modelId="{576DD27B-188F-4585-A44A-813F98B48071}" type="pres">
      <dgm:prSet presAssocID="{190FBBC4-1246-4E24-A9A8-466224C4ECE2}" presName="node" presStyleLbl="node1" presStyleIdx="4" presStyleCnt="8" custScaleX="12442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C88A282-4FBE-48CD-88B3-B77EF0C528E6}" type="pres">
      <dgm:prSet presAssocID="{190FBBC4-1246-4E24-A9A8-466224C4ECE2}" presName="spNode" presStyleCnt="0"/>
      <dgm:spPr/>
    </dgm:pt>
    <dgm:pt modelId="{64D98FE3-6150-46BD-864D-78CD78482E3E}" type="pres">
      <dgm:prSet presAssocID="{A7CA1531-7A9F-451A-9600-F00F788C7752}" presName="sibTrans" presStyleLbl="sibTrans1D1" presStyleIdx="4" presStyleCnt="8"/>
      <dgm:spPr/>
      <dgm:t>
        <a:bodyPr/>
        <a:lstStyle/>
        <a:p>
          <a:endParaRPr lang="en-IN"/>
        </a:p>
      </dgm:t>
    </dgm:pt>
    <dgm:pt modelId="{163787F3-4624-41FB-8EFA-F69B5AB7B28E}" type="pres">
      <dgm:prSet presAssocID="{208F68F8-05F7-4268-96BA-C1E5C76F72ED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AC268E4-8C84-4914-BFE4-AC6040F482E4}" type="pres">
      <dgm:prSet presAssocID="{208F68F8-05F7-4268-96BA-C1E5C76F72ED}" presName="spNode" presStyleCnt="0"/>
      <dgm:spPr/>
    </dgm:pt>
    <dgm:pt modelId="{8B202756-A113-455A-92A3-C3E84DEB2968}" type="pres">
      <dgm:prSet presAssocID="{12BBEB1A-1AC5-4D96-A5A1-80D4E48B9212}" presName="sibTrans" presStyleLbl="sibTrans1D1" presStyleIdx="5" presStyleCnt="8"/>
      <dgm:spPr/>
      <dgm:t>
        <a:bodyPr/>
        <a:lstStyle/>
        <a:p>
          <a:endParaRPr lang="en-IN"/>
        </a:p>
      </dgm:t>
    </dgm:pt>
    <dgm:pt modelId="{9087C297-AF0E-42C8-B056-226B52685109}" type="pres">
      <dgm:prSet presAssocID="{AE64618F-E20E-4A6D-9D90-2ED30F411956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D6034E8-E6B6-47ED-8013-84905BE26F88}" type="pres">
      <dgm:prSet presAssocID="{AE64618F-E20E-4A6D-9D90-2ED30F411956}" presName="spNode" presStyleCnt="0"/>
      <dgm:spPr/>
    </dgm:pt>
    <dgm:pt modelId="{D85A3AB0-9A74-4331-AB8E-0DF16B321D89}" type="pres">
      <dgm:prSet presAssocID="{D478F549-927E-4929-9494-C9CA1942F29C}" presName="sibTrans" presStyleLbl="sibTrans1D1" presStyleIdx="6" presStyleCnt="8"/>
      <dgm:spPr/>
      <dgm:t>
        <a:bodyPr/>
        <a:lstStyle/>
        <a:p>
          <a:endParaRPr lang="en-IN"/>
        </a:p>
      </dgm:t>
    </dgm:pt>
    <dgm:pt modelId="{EFA2CEDC-4CD5-48A4-B2C6-CE03DC195A81}" type="pres">
      <dgm:prSet presAssocID="{D1EFE52A-B38E-44D6-A11E-2AFF16EF37A9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45FD1E1-3A14-41E6-856D-5F78C072BF03}" type="pres">
      <dgm:prSet presAssocID="{D1EFE52A-B38E-44D6-A11E-2AFF16EF37A9}" presName="spNode" presStyleCnt="0"/>
      <dgm:spPr/>
    </dgm:pt>
    <dgm:pt modelId="{18C69C69-E7AE-4DF1-8252-25C127EB4659}" type="pres">
      <dgm:prSet presAssocID="{5FAE8E12-8203-4830-B195-A1F5C2A5B0D7}" presName="sibTrans" presStyleLbl="sibTrans1D1" presStyleIdx="7" presStyleCnt="8"/>
      <dgm:spPr/>
      <dgm:t>
        <a:bodyPr/>
        <a:lstStyle/>
        <a:p>
          <a:endParaRPr lang="en-IN"/>
        </a:p>
      </dgm:t>
    </dgm:pt>
  </dgm:ptLst>
  <dgm:cxnLst>
    <dgm:cxn modelId="{0A9E65D6-059D-4ED1-8A22-9956882B17BF}" type="presOf" srcId="{D478F549-927E-4929-9494-C9CA1942F29C}" destId="{D85A3AB0-9A74-4331-AB8E-0DF16B321D89}" srcOrd="0" destOrd="0" presId="urn:microsoft.com/office/officeart/2005/8/layout/cycle6"/>
    <dgm:cxn modelId="{73A94D17-2A61-4DAB-A021-C1FFEB421B72}" type="presOf" srcId="{B051D2B7-35AE-4281-B349-34A478E28881}" destId="{4EFC27A6-A7DC-4976-9710-1CDE7B09C11F}" srcOrd="0" destOrd="0" presId="urn:microsoft.com/office/officeart/2005/8/layout/cycle6"/>
    <dgm:cxn modelId="{9D415FB4-1813-47C7-A7F9-D84A9C19160C}" srcId="{9752DA5F-EF3C-42AE-8D31-0DF3455BDE77}" destId="{1614DCE7-EA27-4581-A74D-913FF3081DB6}" srcOrd="1" destOrd="0" parTransId="{122796F0-6416-442F-8293-A08768F77C18}" sibTransId="{C0451171-C092-4798-A19F-CDE828FA13F4}"/>
    <dgm:cxn modelId="{2BCDC505-F5A9-41A5-A3E2-EF2A8D904CB6}" type="presOf" srcId="{46B93F9A-3EFB-4584-9E68-A0113E8B017C}" destId="{98B5FB14-ACEB-4BA7-8607-3663DA3A3385}" srcOrd="0" destOrd="0" presId="urn:microsoft.com/office/officeart/2005/8/layout/cycle6"/>
    <dgm:cxn modelId="{4546AE6A-2A8E-4E37-B630-134CF9472CC5}" srcId="{9752DA5F-EF3C-42AE-8D31-0DF3455BDE77}" destId="{46B93F9A-3EFB-4584-9E68-A0113E8B017C}" srcOrd="3" destOrd="0" parTransId="{3B6592BC-9E35-4E51-B58B-6E978B116EFC}" sibTransId="{09223ED8-499B-4B38-87C1-C4786D1A2D8D}"/>
    <dgm:cxn modelId="{B1A95AD3-A211-4FEC-84B3-DF1D6F3BEF9A}" type="presOf" srcId="{A7CA1531-7A9F-451A-9600-F00F788C7752}" destId="{64D98FE3-6150-46BD-864D-78CD78482E3E}" srcOrd="0" destOrd="0" presId="urn:microsoft.com/office/officeart/2005/8/layout/cycle6"/>
    <dgm:cxn modelId="{3FBCA543-79BB-4A16-8941-843D5F61DF59}" srcId="{9752DA5F-EF3C-42AE-8D31-0DF3455BDE77}" destId="{B051D2B7-35AE-4281-B349-34A478E28881}" srcOrd="0" destOrd="0" parTransId="{993C5A32-D025-49F8-A7E5-AA8E685F7326}" sibTransId="{C7BB66FC-60A4-4B51-9C5D-0AA37A389BCD}"/>
    <dgm:cxn modelId="{B88B77D7-318D-466F-B6E0-9FF4DE1F5064}" type="presOf" srcId="{D1EFE52A-B38E-44D6-A11E-2AFF16EF37A9}" destId="{EFA2CEDC-4CD5-48A4-B2C6-CE03DC195A81}" srcOrd="0" destOrd="0" presId="urn:microsoft.com/office/officeart/2005/8/layout/cycle6"/>
    <dgm:cxn modelId="{A57E3C83-A7B1-4CE6-8136-F24BD5658234}" srcId="{9752DA5F-EF3C-42AE-8D31-0DF3455BDE77}" destId="{D1EFE52A-B38E-44D6-A11E-2AFF16EF37A9}" srcOrd="7" destOrd="0" parTransId="{06508D3A-0A4F-4C49-8E5B-B51707EE4EAB}" sibTransId="{5FAE8E12-8203-4830-B195-A1F5C2A5B0D7}"/>
    <dgm:cxn modelId="{80C46327-5106-4906-8BF5-F2D3E99DFB71}" type="presOf" srcId="{AE64618F-E20E-4A6D-9D90-2ED30F411956}" destId="{9087C297-AF0E-42C8-B056-226B52685109}" srcOrd="0" destOrd="0" presId="urn:microsoft.com/office/officeart/2005/8/layout/cycle6"/>
    <dgm:cxn modelId="{325DAA2D-2FDB-460D-A6E1-D08A26A5E6B7}" srcId="{9752DA5F-EF3C-42AE-8D31-0DF3455BDE77}" destId="{190FBBC4-1246-4E24-A9A8-466224C4ECE2}" srcOrd="4" destOrd="0" parTransId="{DE69BC11-78CB-41E4-9C54-8761CECB45F1}" sibTransId="{A7CA1531-7A9F-451A-9600-F00F788C7752}"/>
    <dgm:cxn modelId="{2A106AE6-D80C-4887-8F4F-FC26888958AF}" srcId="{9752DA5F-EF3C-42AE-8D31-0DF3455BDE77}" destId="{0F7DC6D5-C629-40FB-AF21-F68C0778103E}" srcOrd="2" destOrd="0" parTransId="{08ED680F-9964-401F-8549-840A6017A071}" sibTransId="{83A415A2-0B6B-4595-8A78-16A22A1F973C}"/>
    <dgm:cxn modelId="{B65E2DB3-4BBE-45B6-8D21-55F41D909E5C}" type="presOf" srcId="{1614DCE7-EA27-4581-A74D-913FF3081DB6}" destId="{AAFE8CF6-976C-4549-851C-D49D3EABAA3D}" srcOrd="0" destOrd="0" presId="urn:microsoft.com/office/officeart/2005/8/layout/cycle6"/>
    <dgm:cxn modelId="{495A6E64-D7A1-4919-BCA4-38D71E5DB989}" srcId="{9752DA5F-EF3C-42AE-8D31-0DF3455BDE77}" destId="{208F68F8-05F7-4268-96BA-C1E5C76F72ED}" srcOrd="5" destOrd="0" parTransId="{8F46972B-390B-4A71-B73B-B65926E98FAC}" sibTransId="{12BBEB1A-1AC5-4D96-A5A1-80D4E48B9212}"/>
    <dgm:cxn modelId="{61EEE7E8-589E-4A30-B0A7-D53F922ABD15}" type="presOf" srcId="{83A415A2-0B6B-4595-8A78-16A22A1F973C}" destId="{FA96533D-6AE0-4F3D-8093-7D12EC3E1B2E}" srcOrd="0" destOrd="0" presId="urn:microsoft.com/office/officeart/2005/8/layout/cycle6"/>
    <dgm:cxn modelId="{80FE5D3F-AF13-4013-898B-12008DCFBB37}" type="presOf" srcId="{09223ED8-499B-4B38-87C1-C4786D1A2D8D}" destId="{C07C7ED5-9640-4A90-9305-77267379BE8E}" srcOrd="0" destOrd="0" presId="urn:microsoft.com/office/officeart/2005/8/layout/cycle6"/>
    <dgm:cxn modelId="{FC1819F9-9AE2-41C9-ABD5-87FB53D3A40F}" type="presOf" srcId="{12BBEB1A-1AC5-4D96-A5A1-80D4E48B9212}" destId="{8B202756-A113-455A-92A3-C3E84DEB2968}" srcOrd="0" destOrd="0" presId="urn:microsoft.com/office/officeart/2005/8/layout/cycle6"/>
    <dgm:cxn modelId="{78D2DBD6-CF0D-4E1F-B4B6-B6C79741E0CA}" type="presOf" srcId="{0F7DC6D5-C629-40FB-AF21-F68C0778103E}" destId="{B8CC72A8-E9E0-4772-A91B-91D13278D539}" srcOrd="0" destOrd="0" presId="urn:microsoft.com/office/officeart/2005/8/layout/cycle6"/>
    <dgm:cxn modelId="{EDE51D32-F6B3-406E-9169-17F5B23975A3}" type="presOf" srcId="{C0451171-C092-4798-A19F-CDE828FA13F4}" destId="{546F8AAD-E43C-4403-9E40-29CAF73FE131}" srcOrd="0" destOrd="0" presId="urn:microsoft.com/office/officeart/2005/8/layout/cycle6"/>
    <dgm:cxn modelId="{83A550A0-9B36-4DBE-A023-07BCDF7E0DA9}" srcId="{9752DA5F-EF3C-42AE-8D31-0DF3455BDE77}" destId="{AE64618F-E20E-4A6D-9D90-2ED30F411956}" srcOrd="6" destOrd="0" parTransId="{1067EE53-2C7F-4776-9C39-CDCCFC116163}" sibTransId="{D478F549-927E-4929-9494-C9CA1942F29C}"/>
    <dgm:cxn modelId="{D34C7179-6200-448C-A77F-25F31BF7AFCE}" type="presOf" srcId="{C7BB66FC-60A4-4B51-9C5D-0AA37A389BCD}" destId="{B9B31E83-A278-4F8E-93B1-A2D92EF393EC}" srcOrd="0" destOrd="0" presId="urn:microsoft.com/office/officeart/2005/8/layout/cycle6"/>
    <dgm:cxn modelId="{0198DF23-E78A-469C-8E9F-C8BDF637A261}" type="presOf" srcId="{5FAE8E12-8203-4830-B195-A1F5C2A5B0D7}" destId="{18C69C69-E7AE-4DF1-8252-25C127EB4659}" srcOrd="0" destOrd="0" presId="urn:microsoft.com/office/officeart/2005/8/layout/cycle6"/>
    <dgm:cxn modelId="{78FC0C3E-465B-4D71-BAB1-39CAD685FDF9}" type="presOf" srcId="{190FBBC4-1246-4E24-A9A8-466224C4ECE2}" destId="{576DD27B-188F-4585-A44A-813F98B48071}" srcOrd="0" destOrd="0" presId="urn:microsoft.com/office/officeart/2005/8/layout/cycle6"/>
    <dgm:cxn modelId="{8045A260-BA71-4012-9E35-0C02120B7AE5}" type="presOf" srcId="{208F68F8-05F7-4268-96BA-C1E5C76F72ED}" destId="{163787F3-4624-41FB-8EFA-F69B5AB7B28E}" srcOrd="0" destOrd="0" presId="urn:microsoft.com/office/officeart/2005/8/layout/cycle6"/>
    <dgm:cxn modelId="{D4C67F6B-F811-462E-92C8-323C02148B36}" type="presOf" srcId="{9752DA5F-EF3C-42AE-8D31-0DF3455BDE77}" destId="{AF201D12-158D-4801-B483-1CC7365C7591}" srcOrd="0" destOrd="0" presId="urn:microsoft.com/office/officeart/2005/8/layout/cycle6"/>
    <dgm:cxn modelId="{F35866EC-3869-43DA-8A07-2E1347AB975C}" type="presParOf" srcId="{AF201D12-158D-4801-B483-1CC7365C7591}" destId="{4EFC27A6-A7DC-4976-9710-1CDE7B09C11F}" srcOrd="0" destOrd="0" presId="urn:microsoft.com/office/officeart/2005/8/layout/cycle6"/>
    <dgm:cxn modelId="{007365B5-3FA5-4867-8411-E06B1A430AD1}" type="presParOf" srcId="{AF201D12-158D-4801-B483-1CC7365C7591}" destId="{0872AE5E-D344-4F64-9EA4-8D2C99C15D5E}" srcOrd="1" destOrd="0" presId="urn:microsoft.com/office/officeart/2005/8/layout/cycle6"/>
    <dgm:cxn modelId="{42333683-B7FA-4372-9B20-27845CD75BE5}" type="presParOf" srcId="{AF201D12-158D-4801-B483-1CC7365C7591}" destId="{B9B31E83-A278-4F8E-93B1-A2D92EF393EC}" srcOrd="2" destOrd="0" presId="urn:microsoft.com/office/officeart/2005/8/layout/cycle6"/>
    <dgm:cxn modelId="{D861C05D-15C2-4812-A30C-176E6BCD4FAC}" type="presParOf" srcId="{AF201D12-158D-4801-B483-1CC7365C7591}" destId="{AAFE8CF6-976C-4549-851C-D49D3EABAA3D}" srcOrd="3" destOrd="0" presId="urn:microsoft.com/office/officeart/2005/8/layout/cycle6"/>
    <dgm:cxn modelId="{10A7A0A0-C92A-494A-A832-F8A09B447467}" type="presParOf" srcId="{AF201D12-158D-4801-B483-1CC7365C7591}" destId="{95C7990B-1190-4900-A386-D18EB4F7C38B}" srcOrd="4" destOrd="0" presId="urn:microsoft.com/office/officeart/2005/8/layout/cycle6"/>
    <dgm:cxn modelId="{77E079FF-EA52-4DE6-B045-FEE6E44AF628}" type="presParOf" srcId="{AF201D12-158D-4801-B483-1CC7365C7591}" destId="{546F8AAD-E43C-4403-9E40-29CAF73FE131}" srcOrd="5" destOrd="0" presId="urn:microsoft.com/office/officeart/2005/8/layout/cycle6"/>
    <dgm:cxn modelId="{931E9003-8FFE-4201-AECD-40B919654C17}" type="presParOf" srcId="{AF201D12-158D-4801-B483-1CC7365C7591}" destId="{B8CC72A8-E9E0-4772-A91B-91D13278D539}" srcOrd="6" destOrd="0" presId="urn:microsoft.com/office/officeart/2005/8/layout/cycle6"/>
    <dgm:cxn modelId="{BD2DD948-7453-4774-9C9A-1BEF0533AD20}" type="presParOf" srcId="{AF201D12-158D-4801-B483-1CC7365C7591}" destId="{B13607BE-A03F-4E17-9CA5-75FFA482B1E3}" srcOrd="7" destOrd="0" presId="urn:microsoft.com/office/officeart/2005/8/layout/cycle6"/>
    <dgm:cxn modelId="{8E6EAFCD-8ACB-4A58-AD29-E44AFAC9C880}" type="presParOf" srcId="{AF201D12-158D-4801-B483-1CC7365C7591}" destId="{FA96533D-6AE0-4F3D-8093-7D12EC3E1B2E}" srcOrd="8" destOrd="0" presId="urn:microsoft.com/office/officeart/2005/8/layout/cycle6"/>
    <dgm:cxn modelId="{200F8C7F-302E-4602-84E0-6D32E8A12E4C}" type="presParOf" srcId="{AF201D12-158D-4801-B483-1CC7365C7591}" destId="{98B5FB14-ACEB-4BA7-8607-3663DA3A3385}" srcOrd="9" destOrd="0" presId="urn:microsoft.com/office/officeart/2005/8/layout/cycle6"/>
    <dgm:cxn modelId="{A7B9D94A-8369-4FBB-9439-1573FC88DE76}" type="presParOf" srcId="{AF201D12-158D-4801-B483-1CC7365C7591}" destId="{02186CC2-8349-4BA3-B827-7038CD1BC0B6}" srcOrd="10" destOrd="0" presId="urn:microsoft.com/office/officeart/2005/8/layout/cycle6"/>
    <dgm:cxn modelId="{0856D16F-7F00-43F5-82BB-A75BC546329C}" type="presParOf" srcId="{AF201D12-158D-4801-B483-1CC7365C7591}" destId="{C07C7ED5-9640-4A90-9305-77267379BE8E}" srcOrd="11" destOrd="0" presId="urn:microsoft.com/office/officeart/2005/8/layout/cycle6"/>
    <dgm:cxn modelId="{CCD6FE27-7B88-4A62-BB97-9EAD07C69AC3}" type="presParOf" srcId="{AF201D12-158D-4801-B483-1CC7365C7591}" destId="{576DD27B-188F-4585-A44A-813F98B48071}" srcOrd="12" destOrd="0" presId="urn:microsoft.com/office/officeart/2005/8/layout/cycle6"/>
    <dgm:cxn modelId="{EF053C39-F3E8-41E9-8D64-84460D48A671}" type="presParOf" srcId="{AF201D12-158D-4801-B483-1CC7365C7591}" destId="{9C88A282-4FBE-48CD-88B3-B77EF0C528E6}" srcOrd="13" destOrd="0" presId="urn:microsoft.com/office/officeart/2005/8/layout/cycle6"/>
    <dgm:cxn modelId="{400B70C4-099E-4406-BFF2-A0B4A8FBB3FF}" type="presParOf" srcId="{AF201D12-158D-4801-B483-1CC7365C7591}" destId="{64D98FE3-6150-46BD-864D-78CD78482E3E}" srcOrd="14" destOrd="0" presId="urn:microsoft.com/office/officeart/2005/8/layout/cycle6"/>
    <dgm:cxn modelId="{11EE648B-C8EC-4DB5-9204-D4B1B95A3D65}" type="presParOf" srcId="{AF201D12-158D-4801-B483-1CC7365C7591}" destId="{163787F3-4624-41FB-8EFA-F69B5AB7B28E}" srcOrd="15" destOrd="0" presId="urn:microsoft.com/office/officeart/2005/8/layout/cycle6"/>
    <dgm:cxn modelId="{EE44CE9B-4389-405D-A446-C3C808E77BD2}" type="presParOf" srcId="{AF201D12-158D-4801-B483-1CC7365C7591}" destId="{3AC268E4-8C84-4914-BFE4-AC6040F482E4}" srcOrd="16" destOrd="0" presId="urn:microsoft.com/office/officeart/2005/8/layout/cycle6"/>
    <dgm:cxn modelId="{E308A370-F138-47DB-83E6-FA8F3F60C769}" type="presParOf" srcId="{AF201D12-158D-4801-B483-1CC7365C7591}" destId="{8B202756-A113-455A-92A3-C3E84DEB2968}" srcOrd="17" destOrd="0" presId="urn:microsoft.com/office/officeart/2005/8/layout/cycle6"/>
    <dgm:cxn modelId="{A3342D25-55D6-4BC3-A95B-CAF0DADBAA10}" type="presParOf" srcId="{AF201D12-158D-4801-B483-1CC7365C7591}" destId="{9087C297-AF0E-42C8-B056-226B52685109}" srcOrd="18" destOrd="0" presId="urn:microsoft.com/office/officeart/2005/8/layout/cycle6"/>
    <dgm:cxn modelId="{61AB45E7-644B-4B54-B867-D8C5C415D65E}" type="presParOf" srcId="{AF201D12-158D-4801-B483-1CC7365C7591}" destId="{6D6034E8-E6B6-47ED-8013-84905BE26F88}" srcOrd="19" destOrd="0" presId="urn:microsoft.com/office/officeart/2005/8/layout/cycle6"/>
    <dgm:cxn modelId="{8E83127A-912B-4053-A0E7-28B0796C9828}" type="presParOf" srcId="{AF201D12-158D-4801-B483-1CC7365C7591}" destId="{D85A3AB0-9A74-4331-AB8E-0DF16B321D89}" srcOrd="20" destOrd="0" presId="urn:microsoft.com/office/officeart/2005/8/layout/cycle6"/>
    <dgm:cxn modelId="{F961AF00-F54C-4BCD-B83D-A70F5A1D0D1C}" type="presParOf" srcId="{AF201D12-158D-4801-B483-1CC7365C7591}" destId="{EFA2CEDC-4CD5-48A4-B2C6-CE03DC195A81}" srcOrd="21" destOrd="0" presId="urn:microsoft.com/office/officeart/2005/8/layout/cycle6"/>
    <dgm:cxn modelId="{4386ABE8-5572-4931-8A76-E705DF1C8E03}" type="presParOf" srcId="{AF201D12-158D-4801-B483-1CC7365C7591}" destId="{145FD1E1-3A14-41E6-856D-5F78C072BF03}" srcOrd="22" destOrd="0" presId="urn:microsoft.com/office/officeart/2005/8/layout/cycle6"/>
    <dgm:cxn modelId="{443E0B5C-C383-4285-B7E9-70FBA7FED6FB}" type="presParOf" srcId="{AF201D12-158D-4801-B483-1CC7365C7591}" destId="{18C69C69-E7AE-4DF1-8252-25C127EB4659}" srcOrd="23" destOrd="0" presId="urn:microsoft.com/office/officeart/2005/8/layout/cycle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33354F-B169-4C1B-9755-14FC8B7D6E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70C7B68-9BEE-4B6C-8E6A-6D4FAE6B9241}">
      <dgm:prSet phldrT="[Text]"/>
      <dgm:spPr>
        <a:solidFill>
          <a:srgbClr val="F9ED95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Position of peak</a:t>
          </a:r>
          <a:endParaRPr lang="en-IN" dirty="0">
            <a:solidFill>
              <a:schemeClr val="tx1"/>
            </a:solidFill>
          </a:endParaRPr>
        </a:p>
      </dgm:t>
    </dgm:pt>
    <dgm:pt modelId="{EE956849-087A-4837-B1E1-B0726B52EA61}" type="parTrans" cxnId="{6FDF4CB0-9C03-4464-AF94-032037F87F03}">
      <dgm:prSet/>
      <dgm:spPr/>
      <dgm:t>
        <a:bodyPr/>
        <a:lstStyle/>
        <a:p>
          <a:endParaRPr lang="en-IN"/>
        </a:p>
      </dgm:t>
    </dgm:pt>
    <dgm:pt modelId="{814EA280-043B-48E4-AFCA-4E7E9F803C53}" type="sibTrans" cxnId="{6FDF4CB0-9C03-4464-AF94-032037F87F03}">
      <dgm:prSet/>
      <dgm:spPr/>
      <dgm:t>
        <a:bodyPr/>
        <a:lstStyle/>
        <a:p>
          <a:endParaRPr lang="en-IN"/>
        </a:p>
      </dgm:t>
    </dgm:pt>
    <dgm:pt modelId="{1CDA73FA-6E36-4FB2-B555-8EA08DF85DD6}">
      <dgm:prSet phldrT="[Text]"/>
      <dgm:spPr>
        <a:solidFill>
          <a:srgbClr val="F9ED95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Width of peak</a:t>
          </a:r>
          <a:endParaRPr lang="en-IN" dirty="0">
            <a:solidFill>
              <a:schemeClr val="tx1"/>
            </a:solidFill>
          </a:endParaRPr>
        </a:p>
      </dgm:t>
    </dgm:pt>
    <dgm:pt modelId="{53773489-51BB-4E46-8D50-1C63F1245F23}" type="parTrans" cxnId="{6845BAB1-7AE4-4F4B-8D8D-B8CD3D8F8F09}">
      <dgm:prSet/>
      <dgm:spPr/>
      <dgm:t>
        <a:bodyPr/>
        <a:lstStyle/>
        <a:p>
          <a:endParaRPr lang="en-IN"/>
        </a:p>
      </dgm:t>
    </dgm:pt>
    <dgm:pt modelId="{AEC7A5FC-7D8B-483E-BAAD-C71B7F474203}" type="sibTrans" cxnId="{6845BAB1-7AE4-4F4B-8D8D-B8CD3D8F8F09}">
      <dgm:prSet/>
      <dgm:spPr/>
      <dgm:t>
        <a:bodyPr/>
        <a:lstStyle/>
        <a:p>
          <a:endParaRPr lang="en-IN"/>
        </a:p>
      </dgm:t>
    </dgm:pt>
    <dgm:pt modelId="{88EC5542-9E78-4E17-A54E-CE1F78EF1C33}">
      <dgm:prSet phldrT="[Text]"/>
      <dgm:spPr>
        <a:solidFill>
          <a:srgbClr val="F9ED95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Height of peak</a:t>
          </a:r>
          <a:endParaRPr lang="en-IN" dirty="0">
            <a:solidFill>
              <a:schemeClr val="tx1"/>
            </a:solidFill>
          </a:endParaRPr>
        </a:p>
      </dgm:t>
    </dgm:pt>
    <dgm:pt modelId="{D9F53F24-F083-4934-8669-633F6CCA0AD4}" type="parTrans" cxnId="{32BD5723-94E0-4154-8D56-0B9E9D5046FC}">
      <dgm:prSet/>
      <dgm:spPr/>
      <dgm:t>
        <a:bodyPr/>
        <a:lstStyle/>
        <a:p>
          <a:endParaRPr lang="en-IN"/>
        </a:p>
      </dgm:t>
    </dgm:pt>
    <dgm:pt modelId="{E18CEF93-7835-4857-8656-6D7BB7DA91D6}" type="sibTrans" cxnId="{32BD5723-94E0-4154-8D56-0B9E9D5046FC}">
      <dgm:prSet/>
      <dgm:spPr/>
      <dgm:t>
        <a:bodyPr/>
        <a:lstStyle/>
        <a:p>
          <a:endParaRPr lang="en-IN"/>
        </a:p>
      </dgm:t>
    </dgm:pt>
    <dgm:pt modelId="{D2C71265-FF32-4DA4-B9FF-A252A6ABCDD9}" type="pres">
      <dgm:prSet presAssocID="{5533354F-B169-4C1B-9755-14FC8B7D6E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5E0A5DC3-5A16-491C-BE6B-5F4CB8B75AF1}" type="pres">
      <dgm:prSet presAssocID="{470C7B68-9BEE-4B6C-8E6A-6D4FAE6B9241}" presName="parentLin" presStyleCnt="0"/>
      <dgm:spPr/>
    </dgm:pt>
    <dgm:pt modelId="{1F760DBC-0C14-4FC7-89E9-E934D2C7D7EE}" type="pres">
      <dgm:prSet presAssocID="{470C7B68-9BEE-4B6C-8E6A-6D4FAE6B9241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FD3435DE-784C-4308-8DC7-5C70CA19E3A4}" type="pres">
      <dgm:prSet presAssocID="{470C7B68-9BEE-4B6C-8E6A-6D4FAE6B924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78E0C6C-1FC6-472E-A911-004011213FB7}" type="pres">
      <dgm:prSet presAssocID="{470C7B68-9BEE-4B6C-8E6A-6D4FAE6B9241}" presName="negativeSpace" presStyleCnt="0"/>
      <dgm:spPr/>
    </dgm:pt>
    <dgm:pt modelId="{EA16C64B-3852-41C9-AB11-E848201A664E}" type="pres">
      <dgm:prSet presAssocID="{470C7B68-9BEE-4B6C-8E6A-6D4FAE6B9241}" presName="childText" presStyleLbl="conFgAcc1" presStyleIdx="0" presStyleCnt="3">
        <dgm:presLayoutVars>
          <dgm:bulletEnabled val="1"/>
        </dgm:presLayoutVars>
      </dgm:prSet>
      <dgm:spPr>
        <a:solidFill>
          <a:srgbClr val="8F5147">
            <a:alpha val="90000"/>
          </a:srgb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IN"/>
        </a:p>
      </dgm:t>
    </dgm:pt>
    <dgm:pt modelId="{8CD6259F-51D7-48F9-8720-1AF7E36CEBDE}" type="pres">
      <dgm:prSet presAssocID="{814EA280-043B-48E4-AFCA-4E7E9F803C53}" presName="spaceBetweenRectangles" presStyleCnt="0"/>
      <dgm:spPr/>
    </dgm:pt>
    <dgm:pt modelId="{7AF63B61-F441-4248-B221-27DE80A1A95F}" type="pres">
      <dgm:prSet presAssocID="{1CDA73FA-6E36-4FB2-B555-8EA08DF85DD6}" presName="parentLin" presStyleCnt="0"/>
      <dgm:spPr/>
    </dgm:pt>
    <dgm:pt modelId="{9F6A9110-3E6C-4341-B5BF-A04124FFEDD2}" type="pres">
      <dgm:prSet presAssocID="{1CDA73FA-6E36-4FB2-B555-8EA08DF85DD6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48A835CB-9FC3-45A9-B450-9A6D492ACC39}" type="pres">
      <dgm:prSet presAssocID="{1CDA73FA-6E36-4FB2-B555-8EA08DF85DD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1E448EF-24CC-4DDB-A988-28DEDF3FB93D}" type="pres">
      <dgm:prSet presAssocID="{1CDA73FA-6E36-4FB2-B555-8EA08DF85DD6}" presName="negativeSpace" presStyleCnt="0"/>
      <dgm:spPr/>
    </dgm:pt>
    <dgm:pt modelId="{DEA58120-33CB-4006-A2F0-C381CF816B0F}" type="pres">
      <dgm:prSet presAssocID="{1CDA73FA-6E36-4FB2-B555-8EA08DF85DD6}" presName="childText" presStyleLbl="conFgAcc1" presStyleIdx="1" presStyleCnt="3">
        <dgm:presLayoutVars>
          <dgm:bulletEnabled val="1"/>
        </dgm:presLayoutVars>
      </dgm:prSet>
      <dgm:spPr>
        <a:solidFill>
          <a:srgbClr val="8F5147">
            <a:alpha val="90000"/>
          </a:srgb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IN"/>
        </a:p>
      </dgm:t>
    </dgm:pt>
    <dgm:pt modelId="{0D176208-F3D9-4431-9BAA-BBEF8D45260D}" type="pres">
      <dgm:prSet presAssocID="{AEC7A5FC-7D8B-483E-BAAD-C71B7F474203}" presName="spaceBetweenRectangles" presStyleCnt="0"/>
      <dgm:spPr/>
    </dgm:pt>
    <dgm:pt modelId="{367E926D-205C-4DF7-AE8B-C94D8B4D519B}" type="pres">
      <dgm:prSet presAssocID="{88EC5542-9E78-4E17-A54E-CE1F78EF1C33}" presName="parentLin" presStyleCnt="0"/>
      <dgm:spPr/>
    </dgm:pt>
    <dgm:pt modelId="{0C262CE9-A511-43B8-ABA8-92E6B5462E09}" type="pres">
      <dgm:prSet presAssocID="{88EC5542-9E78-4E17-A54E-CE1F78EF1C33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13C25F35-2DCC-4DD7-B314-A8F92395AF7C}" type="pres">
      <dgm:prSet presAssocID="{88EC5542-9E78-4E17-A54E-CE1F78EF1C3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F2DD09B-1B81-412F-9A1C-A66851AAD8C1}" type="pres">
      <dgm:prSet presAssocID="{88EC5542-9E78-4E17-A54E-CE1F78EF1C33}" presName="negativeSpace" presStyleCnt="0"/>
      <dgm:spPr/>
    </dgm:pt>
    <dgm:pt modelId="{F317F3E6-99DD-454D-B281-536D184B2E30}" type="pres">
      <dgm:prSet presAssocID="{88EC5542-9E78-4E17-A54E-CE1F78EF1C33}" presName="childText" presStyleLbl="conFgAcc1" presStyleIdx="2" presStyleCnt="3">
        <dgm:presLayoutVars>
          <dgm:bulletEnabled val="1"/>
        </dgm:presLayoutVars>
      </dgm:prSet>
      <dgm:spPr>
        <a:solidFill>
          <a:srgbClr val="8F5147">
            <a:alpha val="90000"/>
          </a:srgbClr>
        </a:solidFill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IN"/>
        </a:p>
      </dgm:t>
    </dgm:pt>
  </dgm:ptLst>
  <dgm:cxnLst>
    <dgm:cxn modelId="{32BD5723-94E0-4154-8D56-0B9E9D5046FC}" srcId="{5533354F-B169-4C1B-9755-14FC8B7D6E43}" destId="{88EC5542-9E78-4E17-A54E-CE1F78EF1C33}" srcOrd="2" destOrd="0" parTransId="{D9F53F24-F083-4934-8669-633F6CCA0AD4}" sibTransId="{E18CEF93-7835-4857-8656-6D7BB7DA91D6}"/>
    <dgm:cxn modelId="{390227E8-AE06-4D82-A1A8-1508065405B5}" type="presOf" srcId="{470C7B68-9BEE-4B6C-8E6A-6D4FAE6B9241}" destId="{1F760DBC-0C14-4FC7-89E9-E934D2C7D7EE}" srcOrd="0" destOrd="0" presId="urn:microsoft.com/office/officeart/2005/8/layout/list1"/>
    <dgm:cxn modelId="{D35AE6D1-1C18-4BDD-8F2B-83B494C543D6}" type="presOf" srcId="{88EC5542-9E78-4E17-A54E-CE1F78EF1C33}" destId="{0C262CE9-A511-43B8-ABA8-92E6B5462E09}" srcOrd="0" destOrd="0" presId="urn:microsoft.com/office/officeart/2005/8/layout/list1"/>
    <dgm:cxn modelId="{EBA76A6E-F132-4377-95D5-B8CC12B23C3B}" type="presOf" srcId="{88EC5542-9E78-4E17-A54E-CE1F78EF1C33}" destId="{13C25F35-2DCC-4DD7-B314-A8F92395AF7C}" srcOrd="1" destOrd="0" presId="urn:microsoft.com/office/officeart/2005/8/layout/list1"/>
    <dgm:cxn modelId="{6845BAB1-7AE4-4F4B-8D8D-B8CD3D8F8F09}" srcId="{5533354F-B169-4C1B-9755-14FC8B7D6E43}" destId="{1CDA73FA-6E36-4FB2-B555-8EA08DF85DD6}" srcOrd="1" destOrd="0" parTransId="{53773489-51BB-4E46-8D50-1C63F1245F23}" sibTransId="{AEC7A5FC-7D8B-483E-BAAD-C71B7F474203}"/>
    <dgm:cxn modelId="{9C3A9EC3-99AC-45AB-93EC-C0A54B59F10B}" type="presOf" srcId="{1CDA73FA-6E36-4FB2-B555-8EA08DF85DD6}" destId="{9F6A9110-3E6C-4341-B5BF-A04124FFEDD2}" srcOrd="0" destOrd="0" presId="urn:microsoft.com/office/officeart/2005/8/layout/list1"/>
    <dgm:cxn modelId="{6FDF4CB0-9C03-4464-AF94-032037F87F03}" srcId="{5533354F-B169-4C1B-9755-14FC8B7D6E43}" destId="{470C7B68-9BEE-4B6C-8E6A-6D4FAE6B9241}" srcOrd="0" destOrd="0" parTransId="{EE956849-087A-4837-B1E1-B0726B52EA61}" sibTransId="{814EA280-043B-48E4-AFCA-4E7E9F803C53}"/>
    <dgm:cxn modelId="{E7AA249A-E461-410C-83A3-9C9690A93B28}" type="presOf" srcId="{470C7B68-9BEE-4B6C-8E6A-6D4FAE6B9241}" destId="{FD3435DE-784C-4308-8DC7-5C70CA19E3A4}" srcOrd="1" destOrd="0" presId="urn:microsoft.com/office/officeart/2005/8/layout/list1"/>
    <dgm:cxn modelId="{47A5EC4A-BF24-4F26-9C45-B6552472F93D}" type="presOf" srcId="{5533354F-B169-4C1B-9755-14FC8B7D6E43}" destId="{D2C71265-FF32-4DA4-B9FF-A252A6ABCDD9}" srcOrd="0" destOrd="0" presId="urn:microsoft.com/office/officeart/2005/8/layout/list1"/>
    <dgm:cxn modelId="{55D0B8AC-EF25-4AFE-9ED5-8B67A239CDC6}" type="presOf" srcId="{1CDA73FA-6E36-4FB2-B555-8EA08DF85DD6}" destId="{48A835CB-9FC3-45A9-B450-9A6D492ACC39}" srcOrd="1" destOrd="0" presId="urn:microsoft.com/office/officeart/2005/8/layout/list1"/>
    <dgm:cxn modelId="{6669BC61-F2FE-45BE-B4C1-2DFE10A9200A}" type="presParOf" srcId="{D2C71265-FF32-4DA4-B9FF-A252A6ABCDD9}" destId="{5E0A5DC3-5A16-491C-BE6B-5F4CB8B75AF1}" srcOrd="0" destOrd="0" presId="urn:microsoft.com/office/officeart/2005/8/layout/list1"/>
    <dgm:cxn modelId="{448569BC-3C1E-409F-A6D9-2B7338A1F996}" type="presParOf" srcId="{5E0A5DC3-5A16-491C-BE6B-5F4CB8B75AF1}" destId="{1F760DBC-0C14-4FC7-89E9-E934D2C7D7EE}" srcOrd="0" destOrd="0" presId="urn:microsoft.com/office/officeart/2005/8/layout/list1"/>
    <dgm:cxn modelId="{12EB20A2-2997-45DC-A25E-570CC892C37D}" type="presParOf" srcId="{5E0A5DC3-5A16-491C-BE6B-5F4CB8B75AF1}" destId="{FD3435DE-784C-4308-8DC7-5C70CA19E3A4}" srcOrd="1" destOrd="0" presId="urn:microsoft.com/office/officeart/2005/8/layout/list1"/>
    <dgm:cxn modelId="{1B35F611-9605-4D1E-87E2-619D6CE4D67A}" type="presParOf" srcId="{D2C71265-FF32-4DA4-B9FF-A252A6ABCDD9}" destId="{D78E0C6C-1FC6-472E-A911-004011213FB7}" srcOrd="1" destOrd="0" presId="urn:microsoft.com/office/officeart/2005/8/layout/list1"/>
    <dgm:cxn modelId="{BBC2B988-E93F-4D17-B482-017FF06C0BC4}" type="presParOf" srcId="{D2C71265-FF32-4DA4-B9FF-A252A6ABCDD9}" destId="{EA16C64B-3852-41C9-AB11-E848201A664E}" srcOrd="2" destOrd="0" presId="urn:microsoft.com/office/officeart/2005/8/layout/list1"/>
    <dgm:cxn modelId="{251CF152-33EA-4A7D-91E9-FFA1EC06BA53}" type="presParOf" srcId="{D2C71265-FF32-4DA4-B9FF-A252A6ABCDD9}" destId="{8CD6259F-51D7-48F9-8720-1AF7E36CEBDE}" srcOrd="3" destOrd="0" presId="urn:microsoft.com/office/officeart/2005/8/layout/list1"/>
    <dgm:cxn modelId="{9B129D3C-0AA4-4897-BFE5-47C330361E3C}" type="presParOf" srcId="{D2C71265-FF32-4DA4-B9FF-A252A6ABCDD9}" destId="{7AF63B61-F441-4248-B221-27DE80A1A95F}" srcOrd="4" destOrd="0" presId="urn:microsoft.com/office/officeart/2005/8/layout/list1"/>
    <dgm:cxn modelId="{84B98C77-CCB8-4ADD-B648-F56C9B473A18}" type="presParOf" srcId="{7AF63B61-F441-4248-B221-27DE80A1A95F}" destId="{9F6A9110-3E6C-4341-B5BF-A04124FFEDD2}" srcOrd="0" destOrd="0" presId="urn:microsoft.com/office/officeart/2005/8/layout/list1"/>
    <dgm:cxn modelId="{A58819DC-3C14-42F5-8749-63E6E2578B99}" type="presParOf" srcId="{7AF63B61-F441-4248-B221-27DE80A1A95F}" destId="{48A835CB-9FC3-45A9-B450-9A6D492ACC39}" srcOrd="1" destOrd="0" presId="urn:microsoft.com/office/officeart/2005/8/layout/list1"/>
    <dgm:cxn modelId="{4CA5A708-D3D0-46FB-A0D0-9C93732B0A61}" type="presParOf" srcId="{D2C71265-FF32-4DA4-B9FF-A252A6ABCDD9}" destId="{C1E448EF-24CC-4DDB-A988-28DEDF3FB93D}" srcOrd="5" destOrd="0" presId="urn:microsoft.com/office/officeart/2005/8/layout/list1"/>
    <dgm:cxn modelId="{6F3DBF0F-D79E-4677-A9C1-84B39D3F1661}" type="presParOf" srcId="{D2C71265-FF32-4DA4-B9FF-A252A6ABCDD9}" destId="{DEA58120-33CB-4006-A2F0-C381CF816B0F}" srcOrd="6" destOrd="0" presId="urn:microsoft.com/office/officeart/2005/8/layout/list1"/>
    <dgm:cxn modelId="{C539C8E0-E17D-4E5C-8A18-5AFD2FA32321}" type="presParOf" srcId="{D2C71265-FF32-4DA4-B9FF-A252A6ABCDD9}" destId="{0D176208-F3D9-4431-9BAA-BBEF8D45260D}" srcOrd="7" destOrd="0" presId="urn:microsoft.com/office/officeart/2005/8/layout/list1"/>
    <dgm:cxn modelId="{8F9968E1-D46F-4C81-B0DB-FE36FA801499}" type="presParOf" srcId="{D2C71265-FF32-4DA4-B9FF-A252A6ABCDD9}" destId="{367E926D-205C-4DF7-AE8B-C94D8B4D519B}" srcOrd="8" destOrd="0" presId="urn:microsoft.com/office/officeart/2005/8/layout/list1"/>
    <dgm:cxn modelId="{51DA5D8E-CF1F-40E6-815E-427BC509A333}" type="presParOf" srcId="{367E926D-205C-4DF7-AE8B-C94D8B4D519B}" destId="{0C262CE9-A511-43B8-ABA8-92E6B5462E09}" srcOrd="0" destOrd="0" presId="urn:microsoft.com/office/officeart/2005/8/layout/list1"/>
    <dgm:cxn modelId="{034C6AB3-1E9C-4621-9C7D-814AAF38DB93}" type="presParOf" srcId="{367E926D-205C-4DF7-AE8B-C94D8B4D519B}" destId="{13C25F35-2DCC-4DD7-B314-A8F92395AF7C}" srcOrd="1" destOrd="0" presId="urn:microsoft.com/office/officeart/2005/8/layout/list1"/>
    <dgm:cxn modelId="{28625BE7-AA2D-466F-9F12-4397F9D56E93}" type="presParOf" srcId="{D2C71265-FF32-4DA4-B9FF-A252A6ABCDD9}" destId="{0F2DD09B-1B81-412F-9A1C-A66851AAD8C1}" srcOrd="9" destOrd="0" presId="urn:microsoft.com/office/officeart/2005/8/layout/list1"/>
    <dgm:cxn modelId="{D179858D-7089-475B-8436-D1951C34F2AC}" type="presParOf" srcId="{D2C71265-FF32-4DA4-B9FF-A252A6ABCDD9}" destId="{F317F3E6-99DD-454D-B281-536D184B2E3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EEDE4C-BC4A-4877-A3EB-0D4D73CA1966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B12B252-B106-43C6-9B1F-4BA63B50455B}">
      <dgm:prSet phldrT="[Text]"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No sample preparation</a:t>
          </a:r>
          <a:endParaRPr lang="en-IN" b="1" dirty="0">
            <a:solidFill>
              <a:srgbClr val="C00000"/>
            </a:solidFill>
          </a:endParaRPr>
        </a:p>
      </dgm:t>
    </dgm:pt>
    <dgm:pt modelId="{6036B7E7-4273-41C8-9B03-D8BC6F68B906}" type="parTrans" cxnId="{2A4873B9-797E-4942-A36A-BD3BB7E12EF1}">
      <dgm:prSet/>
      <dgm:spPr/>
      <dgm:t>
        <a:bodyPr/>
        <a:lstStyle/>
        <a:p>
          <a:endParaRPr lang="en-IN"/>
        </a:p>
      </dgm:t>
    </dgm:pt>
    <dgm:pt modelId="{1F43A8D0-5AFB-4CD9-AA00-6A0E4348C392}" type="sibTrans" cxnId="{2A4873B9-797E-4942-A36A-BD3BB7E12EF1}">
      <dgm:prSet/>
      <dgm:spPr/>
      <dgm:t>
        <a:bodyPr/>
        <a:lstStyle/>
        <a:p>
          <a:endParaRPr lang="en-IN"/>
        </a:p>
      </dgm:t>
    </dgm:pt>
    <dgm:pt modelId="{5F8FDE07-B852-4DA6-B1E1-E1E2DFB004F7}">
      <dgm:prSet phldrT="[Text]"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Nondestructive</a:t>
          </a:r>
          <a:endParaRPr lang="en-IN" b="1" dirty="0">
            <a:solidFill>
              <a:srgbClr val="C00000"/>
            </a:solidFill>
          </a:endParaRPr>
        </a:p>
      </dgm:t>
    </dgm:pt>
    <dgm:pt modelId="{CD26861F-E503-4A50-A40D-8100D0697F6D}" type="parTrans" cxnId="{92EAE7F3-3240-43F1-B7ED-291C747E7EAD}">
      <dgm:prSet/>
      <dgm:spPr/>
      <dgm:t>
        <a:bodyPr/>
        <a:lstStyle/>
        <a:p>
          <a:endParaRPr lang="en-IN"/>
        </a:p>
      </dgm:t>
    </dgm:pt>
    <dgm:pt modelId="{E7341A4F-F4E3-44C7-A166-B9A828A4A660}" type="sibTrans" cxnId="{92EAE7F3-3240-43F1-B7ED-291C747E7EAD}">
      <dgm:prSet/>
      <dgm:spPr/>
      <dgm:t>
        <a:bodyPr/>
        <a:lstStyle/>
        <a:p>
          <a:endParaRPr lang="en-IN"/>
        </a:p>
      </dgm:t>
    </dgm:pt>
    <dgm:pt modelId="{CDC6C0B6-E0DA-4F44-A55A-8FA8C5EE5B15}">
      <dgm:prSet phldrT="[Text]"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Any kind of sample</a:t>
          </a:r>
          <a:endParaRPr lang="en-IN" b="1" dirty="0">
            <a:solidFill>
              <a:srgbClr val="C00000"/>
            </a:solidFill>
          </a:endParaRPr>
        </a:p>
      </dgm:t>
    </dgm:pt>
    <dgm:pt modelId="{6D14AE07-2560-48CB-B0F0-598F14B6DF05}" type="parTrans" cxnId="{ADCB53D8-47CB-40D8-8191-BAF608D4909B}">
      <dgm:prSet/>
      <dgm:spPr/>
      <dgm:t>
        <a:bodyPr/>
        <a:lstStyle/>
        <a:p>
          <a:endParaRPr lang="en-IN"/>
        </a:p>
      </dgm:t>
    </dgm:pt>
    <dgm:pt modelId="{ED775152-22E2-447A-B40F-FB0F2F554F53}" type="sibTrans" cxnId="{ADCB53D8-47CB-40D8-8191-BAF608D4909B}">
      <dgm:prSet/>
      <dgm:spPr/>
      <dgm:t>
        <a:bodyPr/>
        <a:lstStyle/>
        <a:p>
          <a:endParaRPr lang="en-IN"/>
        </a:p>
      </dgm:t>
    </dgm:pt>
    <dgm:pt modelId="{30D0F24C-DA44-4862-9DC0-50008BB5D5A4}">
      <dgm:prSet phldrT="[Text]"/>
      <dgm:spPr>
        <a:solidFill>
          <a:srgbClr val="F9ED95"/>
        </a:solidFill>
      </dgm:spPr>
      <dgm:t>
        <a:bodyPr/>
        <a:lstStyle/>
        <a:p>
          <a:r>
            <a:rPr lang="en-US" b="1" dirty="0" err="1" smtClean="0">
              <a:solidFill>
                <a:srgbClr val="C00000"/>
              </a:solidFill>
            </a:rPr>
            <a:t>Confocality</a:t>
          </a:r>
          <a:endParaRPr lang="en-IN" b="1" dirty="0">
            <a:solidFill>
              <a:srgbClr val="C00000"/>
            </a:solidFill>
          </a:endParaRPr>
        </a:p>
      </dgm:t>
    </dgm:pt>
    <dgm:pt modelId="{87930B75-1E50-4008-9D18-C536CC3D3338}" type="parTrans" cxnId="{5242C787-3FAB-4FC6-82C6-C5BFEFF81F5C}">
      <dgm:prSet/>
      <dgm:spPr/>
      <dgm:t>
        <a:bodyPr/>
        <a:lstStyle/>
        <a:p>
          <a:endParaRPr lang="en-IN"/>
        </a:p>
      </dgm:t>
    </dgm:pt>
    <dgm:pt modelId="{26056F36-DE71-464C-A68E-E6B2C0207C94}" type="sibTrans" cxnId="{5242C787-3FAB-4FC6-82C6-C5BFEFF81F5C}">
      <dgm:prSet/>
      <dgm:spPr/>
      <dgm:t>
        <a:bodyPr/>
        <a:lstStyle/>
        <a:p>
          <a:endParaRPr lang="en-IN"/>
        </a:p>
      </dgm:t>
    </dgm:pt>
    <dgm:pt modelId="{DDF50DE7-A9CD-49D6-8E53-C0A156F5A512}">
      <dgm:prSet/>
      <dgm:spPr>
        <a:solidFill>
          <a:srgbClr val="F9ED95"/>
        </a:solidFill>
      </dgm:spPr>
      <dgm:t>
        <a:bodyPr/>
        <a:lstStyle/>
        <a:p>
          <a:r>
            <a:rPr lang="en-IN" b="1" dirty="0" smtClean="0">
              <a:solidFill>
                <a:srgbClr val="C00000"/>
              </a:solidFill>
            </a:rPr>
            <a:t>Minimal sample</a:t>
          </a:r>
          <a:endParaRPr lang="en-IN" b="1" dirty="0">
            <a:solidFill>
              <a:srgbClr val="C00000"/>
            </a:solidFill>
          </a:endParaRPr>
        </a:p>
      </dgm:t>
    </dgm:pt>
    <dgm:pt modelId="{D14B1461-62D4-43AC-AF5B-BDD02F7221D8}" type="parTrans" cxnId="{765108E8-6527-4A1E-B985-E220B19BC7FD}">
      <dgm:prSet/>
      <dgm:spPr/>
      <dgm:t>
        <a:bodyPr/>
        <a:lstStyle/>
        <a:p>
          <a:endParaRPr lang="en-IN"/>
        </a:p>
      </dgm:t>
    </dgm:pt>
    <dgm:pt modelId="{8BD32D1A-DC47-47C5-9BB2-AFFB69688DEE}" type="sibTrans" cxnId="{765108E8-6527-4A1E-B985-E220B19BC7FD}">
      <dgm:prSet/>
      <dgm:spPr/>
      <dgm:t>
        <a:bodyPr/>
        <a:lstStyle/>
        <a:p>
          <a:endParaRPr lang="en-IN"/>
        </a:p>
      </dgm:t>
    </dgm:pt>
    <dgm:pt modelId="{1E2EA39F-DAFE-4C6E-BB7C-78CA2D2F0B9D}">
      <dgm:prSet/>
      <dgm:spPr>
        <a:solidFill>
          <a:srgbClr val="F9ED95"/>
        </a:solidFill>
      </dgm:spPr>
      <dgm:t>
        <a:bodyPr/>
        <a:lstStyle/>
        <a:p>
          <a:r>
            <a:rPr lang="en-IN" b="1" dirty="0" smtClean="0">
              <a:solidFill>
                <a:srgbClr val="C00000"/>
              </a:solidFill>
            </a:rPr>
            <a:t>In-situ analysis possible on macro samples</a:t>
          </a:r>
          <a:endParaRPr lang="en-IN" b="1" dirty="0">
            <a:solidFill>
              <a:srgbClr val="C00000"/>
            </a:solidFill>
          </a:endParaRPr>
        </a:p>
      </dgm:t>
    </dgm:pt>
    <dgm:pt modelId="{E113A523-FA27-47C6-932C-078DC7CBE8DF}" type="parTrans" cxnId="{C7A3A38A-C1CB-4C50-AA50-BFE0700F15A6}">
      <dgm:prSet/>
      <dgm:spPr/>
      <dgm:t>
        <a:bodyPr/>
        <a:lstStyle/>
        <a:p>
          <a:endParaRPr lang="en-IN"/>
        </a:p>
      </dgm:t>
    </dgm:pt>
    <dgm:pt modelId="{62F0B1B9-BF68-47C2-A586-6EF09483DAEA}" type="sibTrans" cxnId="{C7A3A38A-C1CB-4C50-AA50-BFE0700F15A6}">
      <dgm:prSet/>
      <dgm:spPr/>
      <dgm:t>
        <a:bodyPr/>
        <a:lstStyle/>
        <a:p>
          <a:endParaRPr lang="en-IN"/>
        </a:p>
      </dgm:t>
    </dgm:pt>
    <dgm:pt modelId="{327988D9-C4AB-48DE-83C5-D04678C4EA39}">
      <dgm:prSet/>
      <dgm:spPr>
        <a:solidFill>
          <a:srgbClr val="F9ED95"/>
        </a:solidFill>
      </dgm:spPr>
      <dgm:t>
        <a:bodyPr/>
        <a:lstStyle/>
        <a:p>
          <a:r>
            <a:rPr lang="en-IN" b="1" dirty="0" smtClean="0">
              <a:solidFill>
                <a:srgbClr val="C00000"/>
              </a:solidFill>
            </a:rPr>
            <a:t>Mobility of instrumentation</a:t>
          </a:r>
          <a:endParaRPr lang="en-IN" b="1" dirty="0">
            <a:solidFill>
              <a:srgbClr val="C00000"/>
            </a:solidFill>
          </a:endParaRPr>
        </a:p>
      </dgm:t>
    </dgm:pt>
    <dgm:pt modelId="{4BF4BD1E-BD82-46B4-A1CB-6BE10AC37E3A}" type="parTrans" cxnId="{320FA997-6BF4-4A90-8CD5-E19A42744F6D}">
      <dgm:prSet/>
      <dgm:spPr/>
      <dgm:t>
        <a:bodyPr/>
        <a:lstStyle/>
        <a:p>
          <a:endParaRPr lang="en-IN"/>
        </a:p>
      </dgm:t>
    </dgm:pt>
    <dgm:pt modelId="{80959D45-42D6-4EA6-B72D-3F3C13F01D8B}" type="sibTrans" cxnId="{320FA997-6BF4-4A90-8CD5-E19A42744F6D}">
      <dgm:prSet/>
      <dgm:spPr/>
      <dgm:t>
        <a:bodyPr/>
        <a:lstStyle/>
        <a:p>
          <a:endParaRPr lang="en-IN"/>
        </a:p>
      </dgm:t>
    </dgm:pt>
    <dgm:pt modelId="{F7EB9397-895E-42C3-A916-9B4B4ED31C99}">
      <dgm:prSet/>
      <dgm:spPr>
        <a:solidFill>
          <a:srgbClr val="F9ED95"/>
        </a:solidFill>
      </dgm:spPr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VIS-NIR</a:t>
          </a:r>
          <a:endParaRPr lang="en-IN" b="1" dirty="0">
            <a:solidFill>
              <a:srgbClr val="C00000"/>
            </a:solidFill>
          </a:endParaRPr>
        </a:p>
      </dgm:t>
    </dgm:pt>
    <dgm:pt modelId="{AE5C33F9-5659-4001-813D-25C78E1A268C}" type="parTrans" cxnId="{3BCCB5C8-3E64-43D8-8D3D-5F28D4C278BB}">
      <dgm:prSet/>
      <dgm:spPr/>
      <dgm:t>
        <a:bodyPr/>
        <a:lstStyle/>
        <a:p>
          <a:endParaRPr lang="en-IN"/>
        </a:p>
      </dgm:t>
    </dgm:pt>
    <dgm:pt modelId="{127E0177-A36F-4C36-8F74-78DE920DF5AE}" type="sibTrans" cxnId="{3BCCB5C8-3E64-43D8-8D3D-5F28D4C278BB}">
      <dgm:prSet/>
      <dgm:spPr/>
      <dgm:t>
        <a:bodyPr/>
        <a:lstStyle/>
        <a:p>
          <a:endParaRPr lang="en-IN"/>
        </a:p>
      </dgm:t>
    </dgm:pt>
    <dgm:pt modelId="{C13FDD43-43C2-42F9-83E6-9E3883545C19}" type="pres">
      <dgm:prSet presAssocID="{68EEDE4C-BC4A-4877-A3EB-0D4D73CA196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E32799D-0AE4-43E6-8AF8-FE555DE8801B}" type="pres">
      <dgm:prSet presAssocID="{CB12B252-B106-43C6-9B1F-4BA63B50455B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D946D6B-B1B5-4500-AC58-9398D191CCF2}" type="pres">
      <dgm:prSet presAssocID="{CB12B252-B106-43C6-9B1F-4BA63B50455B}" presName="spNode" presStyleCnt="0"/>
      <dgm:spPr/>
    </dgm:pt>
    <dgm:pt modelId="{B06D45AF-34FA-43ED-BD9C-A6BA773A5A84}" type="pres">
      <dgm:prSet presAssocID="{1F43A8D0-5AFB-4CD9-AA00-6A0E4348C392}" presName="sibTrans" presStyleLbl="sibTrans1D1" presStyleIdx="0" presStyleCnt="8"/>
      <dgm:spPr/>
      <dgm:t>
        <a:bodyPr/>
        <a:lstStyle/>
        <a:p>
          <a:endParaRPr lang="en-IN"/>
        </a:p>
      </dgm:t>
    </dgm:pt>
    <dgm:pt modelId="{C33B7D89-569D-4640-842E-E6DB06D2100E}" type="pres">
      <dgm:prSet presAssocID="{5F8FDE07-B852-4DA6-B1E1-E1E2DFB004F7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6EDDDC9-56AD-4E6C-AC13-0575D71F7E12}" type="pres">
      <dgm:prSet presAssocID="{5F8FDE07-B852-4DA6-B1E1-E1E2DFB004F7}" presName="spNode" presStyleCnt="0"/>
      <dgm:spPr/>
    </dgm:pt>
    <dgm:pt modelId="{5DD821AD-CB9F-4F42-AE48-52D24EA377C6}" type="pres">
      <dgm:prSet presAssocID="{E7341A4F-F4E3-44C7-A166-B9A828A4A660}" presName="sibTrans" presStyleLbl="sibTrans1D1" presStyleIdx="1" presStyleCnt="8"/>
      <dgm:spPr/>
      <dgm:t>
        <a:bodyPr/>
        <a:lstStyle/>
        <a:p>
          <a:endParaRPr lang="en-IN"/>
        </a:p>
      </dgm:t>
    </dgm:pt>
    <dgm:pt modelId="{FA62CB46-4D7C-4C1F-A572-02CF4C144B55}" type="pres">
      <dgm:prSet presAssocID="{CDC6C0B6-E0DA-4F44-A55A-8FA8C5EE5B15}" presName="node" presStyleLbl="node1" presStyleIdx="2" presStyleCnt="8" custScaleX="102768" custScaleY="11680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76AEABF-5613-464B-9439-5708EE76F0AC}" type="pres">
      <dgm:prSet presAssocID="{CDC6C0B6-E0DA-4F44-A55A-8FA8C5EE5B15}" presName="spNode" presStyleCnt="0"/>
      <dgm:spPr/>
    </dgm:pt>
    <dgm:pt modelId="{6CDC9478-46C8-483D-9988-A803A7B0F043}" type="pres">
      <dgm:prSet presAssocID="{ED775152-22E2-447A-B40F-FB0F2F554F53}" presName="sibTrans" presStyleLbl="sibTrans1D1" presStyleIdx="2" presStyleCnt="8"/>
      <dgm:spPr/>
      <dgm:t>
        <a:bodyPr/>
        <a:lstStyle/>
        <a:p>
          <a:endParaRPr lang="en-IN"/>
        </a:p>
      </dgm:t>
    </dgm:pt>
    <dgm:pt modelId="{84E6EB0C-DF12-4107-A839-2092608DC8F1}" type="pres">
      <dgm:prSet presAssocID="{DDF50DE7-A9CD-49D6-8E53-C0A156F5A512}" presName="node" presStyleLbl="node1" presStyleIdx="3" presStyleCnt="8" custScaleX="94519" custScaleY="100283" custRadScaleRad="102106" custRadScaleInc="-779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4AB7616-0A29-4D59-9198-B981883D4C70}" type="pres">
      <dgm:prSet presAssocID="{DDF50DE7-A9CD-49D6-8E53-C0A156F5A512}" presName="spNode" presStyleCnt="0"/>
      <dgm:spPr/>
    </dgm:pt>
    <dgm:pt modelId="{1DC198C6-96CF-4CAD-8F77-BE44F35C3D36}" type="pres">
      <dgm:prSet presAssocID="{8BD32D1A-DC47-47C5-9BB2-AFFB69688DEE}" presName="sibTrans" presStyleLbl="sibTrans1D1" presStyleIdx="3" presStyleCnt="8"/>
      <dgm:spPr/>
      <dgm:t>
        <a:bodyPr/>
        <a:lstStyle/>
        <a:p>
          <a:endParaRPr lang="en-IN"/>
        </a:p>
      </dgm:t>
    </dgm:pt>
    <dgm:pt modelId="{23175BF3-DCBC-42D9-8998-684A04110EE8}" type="pres">
      <dgm:prSet presAssocID="{F7EB9397-895E-42C3-A916-9B4B4ED31C99}" presName="node" presStyleLbl="node1" presStyleIdx="4" presStyleCnt="8" custScaleX="95049" custScaleY="96153" custRadScaleRad="99526" custRadScaleInc="-725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B7CBBF9-5AFA-4FFC-8C9A-CF089581DB9F}" type="pres">
      <dgm:prSet presAssocID="{F7EB9397-895E-42C3-A916-9B4B4ED31C99}" presName="spNode" presStyleCnt="0"/>
      <dgm:spPr/>
    </dgm:pt>
    <dgm:pt modelId="{9D17473C-194D-47D2-BB8B-5DC377054BBD}" type="pres">
      <dgm:prSet presAssocID="{127E0177-A36F-4C36-8F74-78DE920DF5AE}" presName="sibTrans" presStyleLbl="sibTrans1D1" presStyleIdx="4" presStyleCnt="8"/>
      <dgm:spPr/>
      <dgm:t>
        <a:bodyPr/>
        <a:lstStyle/>
        <a:p>
          <a:endParaRPr lang="en-IN"/>
        </a:p>
      </dgm:t>
    </dgm:pt>
    <dgm:pt modelId="{27097BA3-05AA-4A30-A117-6D5D8DD003F3}" type="pres">
      <dgm:prSet presAssocID="{1E2EA39F-DAFE-4C6E-BB7C-78CA2D2F0B9D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05D9C28-DB44-41D7-BE8F-F19F6A39E808}" type="pres">
      <dgm:prSet presAssocID="{1E2EA39F-DAFE-4C6E-BB7C-78CA2D2F0B9D}" presName="spNode" presStyleCnt="0"/>
      <dgm:spPr/>
    </dgm:pt>
    <dgm:pt modelId="{4ECBB5CB-D7CB-42E8-BB5C-FCB2099A0ED5}" type="pres">
      <dgm:prSet presAssocID="{62F0B1B9-BF68-47C2-A586-6EF09483DAEA}" presName="sibTrans" presStyleLbl="sibTrans1D1" presStyleIdx="5" presStyleCnt="8"/>
      <dgm:spPr/>
      <dgm:t>
        <a:bodyPr/>
        <a:lstStyle/>
        <a:p>
          <a:endParaRPr lang="en-IN"/>
        </a:p>
      </dgm:t>
    </dgm:pt>
    <dgm:pt modelId="{FE7B18E7-9050-457F-8565-BF38D62E8CC5}" type="pres">
      <dgm:prSet presAssocID="{327988D9-C4AB-48DE-83C5-D04678C4EA39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AF4FF8C-81B1-4446-8F15-8903C67D1CA3}" type="pres">
      <dgm:prSet presAssocID="{327988D9-C4AB-48DE-83C5-D04678C4EA39}" presName="spNode" presStyleCnt="0"/>
      <dgm:spPr/>
    </dgm:pt>
    <dgm:pt modelId="{A1F4B1D7-705D-4326-9AE5-556238B4F195}" type="pres">
      <dgm:prSet presAssocID="{80959D45-42D6-4EA6-B72D-3F3C13F01D8B}" presName="sibTrans" presStyleLbl="sibTrans1D1" presStyleIdx="6" presStyleCnt="8"/>
      <dgm:spPr/>
      <dgm:t>
        <a:bodyPr/>
        <a:lstStyle/>
        <a:p>
          <a:endParaRPr lang="en-IN"/>
        </a:p>
      </dgm:t>
    </dgm:pt>
    <dgm:pt modelId="{41918802-6CB0-4E60-AA97-1FE892E2A249}" type="pres">
      <dgm:prSet presAssocID="{30D0F24C-DA44-4862-9DC0-50008BB5D5A4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9650E50-2B19-423E-9267-E4FC1671EFDD}" type="pres">
      <dgm:prSet presAssocID="{30D0F24C-DA44-4862-9DC0-50008BB5D5A4}" presName="spNode" presStyleCnt="0"/>
      <dgm:spPr/>
    </dgm:pt>
    <dgm:pt modelId="{6AFF7839-BC47-4C53-A1D6-75EFF728FCDF}" type="pres">
      <dgm:prSet presAssocID="{26056F36-DE71-464C-A68E-E6B2C0207C94}" presName="sibTrans" presStyleLbl="sibTrans1D1" presStyleIdx="7" presStyleCnt="8"/>
      <dgm:spPr/>
      <dgm:t>
        <a:bodyPr/>
        <a:lstStyle/>
        <a:p>
          <a:endParaRPr lang="en-IN"/>
        </a:p>
      </dgm:t>
    </dgm:pt>
  </dgm:ptLst>
  <dgm:cxnLst>
    <dgm:cxn modelId="{522EE681-6E34-40E3-9F69-3D61FC05CEAD}" type="presOf" srcId="{5F8FDE07-B852-4DA6-B1E1-E1E2DFB004F7}" destId="{C33B7D89-569D-4640-842E-E6DB06D2100E}" srcOrd="0" destOrd="0" presId="urn:microsoft.com/office/officeart/2005/8/layout/cycle6"/>
    <dgm:cxn modelId="{C7A3A38A-C1CB-4C50-AA50-BFE0700F15A6}" srcId="{68EEDE4C-BC4A-4877-A3EB-0D4D73CA1966}" destId="{1E2EA39F-DAFE-4C6E-BB7C-78CA2D2F0B9D}" srcOrd="5" destOrd="0" parTransId="{E113A523-FA27-47C6-932C-078DC7CBE8DF}" sibTransId="{62F0B1B9-BF68-47C2-A586-6EF09483DAEA}"/>
    <dgm:cxn modelId="{F4E965C6-D44A-4E0B-A658-0817663A2888}" type="presOf" srcId="{ED775152-22E2-447A-B40F-FB0F2F554F53}" destId="{6CDC9478-46C8-483D-9988-A803A7B0F043}" srcOrd="0" destOrd="0" presId="urn:microsoft.com/office/officeart/2005/8/layout/cycle6"/>
    <dgm:cxn modelId="{5242C787-3FAB-4FC6-82C6-C5BFEFF81F5C}" srcId="{68EEDE4C-BC4A-4877-A3EB-0D4D73CA1966}" destId="{30D0F24C-DA44-4862-9DC0-50008BB5D5A4}" srcOrd="7" destOrd="0" parTransId="{87930B75-1E50-4008-9D18-C536CC3D3338}" sibTransId="{26056F36-DE71-464C-A68E-E6B2C0207C94}"/>
    <dgm:cxn modelId="{5BDBE84F-4324-46D2-BCBF-ACD8EED52355}" type="presOf" srcId="{DDF50DE7-A9CD-49D6-8E53-C0A156F5A512}" destId="{84E6EB0C-DF12-4107-A839-2092608DC8F1}" srcOrd="0" destOrd="0" presId="urn:microsoft.com/office/officeart/2005/8/layout/cycle6"/>
    <dgm:cxn modelId="{ADCB53D8-47CB-40D8-8191-BAF608D4909B}" srcId="{68EEDE4C-BC4A-4877-A3EB-0D4D73CA1966}" destId="{CDC6C0B6-E0DA-4F44-A55A-8FA8C5EE5B15}" srcOrd="2" destOrd="0" parTransId="{6D14AE07-2560-48CB-B0F0-598F14B6DF05}" sibTransId="{ED775152-22E2-447A-B40F-FB0F2F554F53}"/>
    <dgm:cxn modelId="{3BCCB5C8-3E64-43D8-8D3D-5F28D4C278BB}" srcId="{68EEDE4C-BC4A-4877-A3EB-0D4D73CA1966}" destId="{F7EB9397-895E-42C3-A916-9B4B4ED31C99}" srcOrd="4" destOrd="0" parTransId="{AE5C33F9-5659-4001-813D-25C78E1A268C}" sibTransId="{127E0177-A36F-4C36-8F74-78DE920DF5AE}"/>
    <dgm:cxn modelId="{66516521-CA82-44DE-A022-EF5205A58D8F}" type="presOf" srcId="{26056F36-DE71-464C-A68E-E6B2C0207C94}" destId="{6AFF7839-BC47-4C53-A1D6-75EFF728FCDF}" srcOrd="0" destOrd="0" presId="urn:microsoft.com/office/officeart/2005/8/layout/cycle6"/>
    <dgm:cxn modelId="{011CFE29-9FEA-42F3-872D-9AE152DF33B4}" type="presOf" srcId="{CB12B252-B106-43C6-9B1F-4BA63B50455B}" destId="{1E32799D-0AE4-43E6-8AF8-FE555DE8801B}" srcOrd="0" destOrd="0" presId="urn:microsoft.com/office/officeart/2005/8/layout/cycle6"/>
    <dgm:cxn modelId="{92EAE7F3-3240-43F1-B7ED-291C747E7EAD}" srcId="{68EEDE4C-BC4A-4877-A3EB-0D4D73CA1966}" destId="{5F8FDE07-B852-4DA6-B1E1-E1E2DFB004F7}" srcOrd="1" destOrd="0" parTransId="{CD26861F-E503-4A50-A40D-8100D0697F6D}" sibTransId="{E7341A4F-F4E3-44C7-A166-B9A828A4A660}"/>
    <dgm:cxn modelId="{C5D101DE-B97F-42EF-8877-0EC189EB1EFF}" type="presOf" srcId="{62F0B1B9-BF68-47C2-A586-6EF09483DAEA}" destId="{4ECBB5CB-D7CB-42E8-BB5C-FCB2099A0ED5}" srcOrd="0" destOrd="0" presId="urn:microsoft.com/office/officeart/2005/8/layout/cycle6"/>
    <dgm:cxn modelId="{B5520D60-E9F7-4876-BF41-898396BF4928}" type="presOf" srcId="{127E0177-A36F-4C36-8F74-78DE920DF5AE}" destId="{9D17473C-194D-47D2-BB8B-5DC377054BBD}" srcOrd="0" destOrd="0" presId="urn:microsoft.com/office/officeart/2005/8/layout/cycle6"/>
    <dgm:cxn modelId="{2A4873B9-797E-4942-A36A-BD3BB7E12EF1}" srcId="{68EEDE4C-BC4A-4877-A3EB-0D4D73CA1966}" destId="{CB12B252-B106-43C6-9B1F-4BA63B50455B}" srcOrd="0" destOrd="0" parTransId="{6036B7E7-4273-41C8-9B03-D8BC6F68B906}" sibTransId="{1F43A8D0-5AFB-4CD9-AA00-6A0E4348C392}"/>
    <dgm:cxn modelId="{3CF5B3C9-2E7A-41B3-9EE9-FC0CED796672}" type="presOf" srcId="{80959D45-42D6-4EA6-B72D-3F3C13F01D8B}" destId="{A1F4B1D7-705D-4326-9AE5-556238B4F195}" srcOrd="0" destOrd="0" presId="urn:microsoft.com/office/officeart/2005/8/layout/cycle6"/>
    <dgm:cxn modelId="{81D930D4-CD59-4F5B-9092-99D146CB9582}" type="presOf" srcId="{1E2EA39F-DAFE-4C6E-BB7C-78CA2D2F0B9D}" destId="{27097BA3-05AA-4A30-A117-6D5D8DD003F3}" srcOrd="0" destOrd="0" presId="urn:microsoft.com/office/officeart/2005/8/layout/cycle6"/>
    <dgm:cxn modelId="{CFE67EB1-9B0A-4641-912D-BE50C0B3D885}" type="presOf" srcId="{30D0F24C-DA44-4862-9DC0-50008BB5D5A4}" destId="{41918802-6CB0-4E60-AA97-1FE892E2A249}" srcOrd="0" destOrd="0" presId="urn:microsoft.com/office/officeart/2005/8/layout/cycle6"/>
    <dgm:cxn modelId="{81E176F1-6FD5-4F88-8F76-5E88DCD1373B}" type="presOf" srcId="{E7341A4F-F4E3-44C7-A166-B9A828A4A660}" destId="{5DD821AD-CB9F-4F42-AE48-52D24EA377C6}" srcOrd="0" destOrd="0" presId="urn:microsoft.com/office/officeart/2005/8/layout/cycle6"/>
    <dgm:cxn modelId="{03E48D15-BEE5-47FF-90AB-A1DC845AE70F}" type="presOf" srcId="{1F43A8D0-5AFB-4CD9-AA00-6A0E4348C392}" destId="{B06D45AF-34FA-43ED-BD9C-A6BA773A5A84}" srcOrd="0" destOrd="0" presId="urn:microsoft.com/office/officeart/2005/8/layout/cycle6"/>
    <dgm:cxn modelId="{C4219122-721C-48CB-A4A5-4CF546EE196C}" type="presOf" srcId="{CDC6C0B6-E0DA-4F44-A55A-8FA8C5EE5B15}" destId="{FA62CB46-4D7C-4C1F-A572-02CF4C144B55}" srcOrd="0" destOrd="0" presId="urn:microsoft.com/office/officeart/2005/8/layout/cycle6"/>
    <dgm:cxn modelId="{E5D93FAC-79DA-4044-BCAB-63DA01A5417C}" type="presOf" srcId="{8BD32D1A-DC47-47C5-9BB2-AFFB69688DEE}" destId="{1DC198C6-96CF-4CAD-8F77-BE44F35C3D36}" srcOrd="0" destOrd="0" presId="urn:microsoft.com/office/officeart/2005/8/layout/cycle6"/>
    <dgm:cxn modelId="{908E8105-359A-4EBF-9405-08F79C8A58EC}" type="presOf" srcId="{F7EB9397-895E-42C3-A916-9B4B4ED31C99}" destId="{23175BF3-DCBC-42D9-8998-684A04110EE8}" srcOrd="0" destOrd="0" presId="urn:microsoft.com/office/officeart/2005/8/layout/cycle6"/>
    <dgm:cxn modelId="{D5B1437E-CC9C-4BB3-8D9E-5AA2C2234869}" type="presOf" srcId="{327988D9-C4AB-48DE-83C5-D04678C4EA39}" destId="{FE7B18E7-9050-457F-8565-BF38D62E8CC5}" srcOrd="0" destOrd="0" presId="urn:microsoft.com/office/officeart/2005/8/layout/cycle6"/>
    <dgm:cxn modelId="{3CB52960-A25B-4A4E-A447-DD323C0A0A60}" type="presOf" srcId="{68EEDE4C-BC4A-4877-A3EB-0D4D73CA1966}" destId="{C13FDD43-43C2-42F9-83E6-9E3883545C19}" srcOrd="0" destOrd="0" presId="urn:microsoft.com/office/officeart/2005/8/layout/cycle6"/>
    <dgm:cxn modelId="{765108E8-6527-4A1E-B985-E220B19BC7FD}" srcId="{68EEDE4C-BC4A-4877-A3EB-0D4D73CA1966}" destId="{DDF50DE7-A9CD-49D6-8E53-C0A156F5A512}" srcOrd="3" destOrd="0" parTransId="{D14B1461-62D4-43AC-AF5B-BDD02F7221D8}" sibTransId="{8BD32D1A-DC47-47C5-9BB2-AFFB69688DEE}"/>
    <dgm:cxn modelId="{320FA997-6BF4-4A90-8CD5-E19A42744F6D}" srcId="{68EEDE4C-BC4A-4877-A3EB-0D4D73CA1966}" destId="{327988D9-C4AB-48DE-83C5-D04678C4EA39}" srcOrd="6" destOrd="0" parTransId="{4BF4BD1E-BD82-46B4-A1CB-6BE10AC37E3A}" sibTransId="{80959D45-42D6-4EA6-B72D-3F3C13F01D8B}"/>
    <dgm:cxn modelId="{C0794045-D946-468A-B613-D4C270E1DBBF}" type="presParOf" srcId="{C13FDD43-43C2-42F9-83E6-9E3883545C19}" destId="{1E32799D-0AE4-43E6-8AF8-FE555DE8801B}" srcOrd="0" destOrd="0" presId="urn:microsoft.com/office/officeart/2005/8/layout/cycle6"/>
    <dgm:cxn modelId="{F0EB21BD-6EDE-4E1F-A36F-585E6422C99A}" type="presParOf" srcId="{C13FDD43-43C2-42F9-83E6-9E3883545C19}" destId="{8D946D6B-B1B5-4500-AC58-9398D191CCF2}" srcOrd="1" destOrd="0" presId="urn:microsoft.com/office/officeart/2005/8/layout/cycle6"/>
    <dgm:cxn modelId="{3F1B237F-9D4A-40E0-8214-5B0355BE4D63}" type="presParOf" srcId="{C13FDD43-43C2-42F9-83E6-9E3883545C19}" destId="{B06D45AF-34FA-43ED-BD9C-A6BA773A5A84}" srcOrd="2" destOrd="0" presId="urn:microsoft.com/office/officeart/2005/8/layout/cycle6"/>
    <dgm:cxn modelId="{453CC1BA-E6A6-40C0-BD75-E990CDFF353A}" type="presParOf" srcId="{C13FDD43-43C2-42F9-83E6-9E3883545C19}" destId="{C33B7D89-569D-4640-842E-E6DB06D2100E}" srcOrd="3" destOrd="0" presId="urn:microsoft.com/office/officeart/2005/8/layout/cycle6"/>
    <dgm:cxn modelId="{91A8D23F-FE46-4EA0-A86A-70E6BF3063B2}" type="presParOf" srcId="{C13FDD43-43C2-42F9-83E6-9E3883545C19}" destId="{C6EDDDC9-56AD-4E6C-AC13-0575D71F7E12}" srcOrd="4" destOrd="0" presId="urn:microsoft.com/office/officeart/2005/8/layout/cycle6"/>
    <dgm:cxn modelId="{D6A344A3-94A2-4C34-ACF0-9B2504F62011}" type="presParOf" srcId="{C13FDD43-43C2-42F9-83E6-9E3883545C19}" destId="{5DD821AD-CB9F-4F42-AE48-52D24EA377C6}" srcOrd="5" destOrd="0" presId="urn:microsoft.com/office/officeart/2005/8/layout/cycle6"/>
    <dgm:cxn modelId="{A7F25F9D-1C93-4004-9F46-BAE80E9E4F61}" type="presParOf" srcId="{C13FDD43-43C2-42F9-83E6-9E3883545C19}" destId="{FA62CB46-4D7C-4C1F-A572-02CF4C144B55}" srcOrd="6" destOrd="0" presId="urn:microsoft.com/office/officeart/2005/8/layout/cycle6"/>
    <dgm:cxn modelId="{D2B2A794-3BDB-4903-8F82-B8BBC8251A35}" type="presParOf" srcId="{C13FDD43-43C2-42F9-83E6-9E3883545C19}" destId="{C76AEABF-5613-464B-9439-5708EE76F0AC}" srcOrd="7" destOrd="0" presId="urn:microsoft.com/office/officeart/2005/8/layout/cycle6"/>
    <dgm:cxn modelId="{766EA6BF-AB41-49E2-8C4B-1C833E79AC46}" type="presParOf" srcId="{C13FDD43-43C2-42F9-83E6-9E3883545C19}" destId="{6CDC9478-46C8-483D-9988-A803A7B0F043}" srcOrd="8" destOrd="0" presId="urn:microsoft.com/office/officeart/2005/8/layout/cycle6"/>
    <dgm:cxn modelId="{AF52C0A9-6F5C-4B77-AFA5-F3B047ECC915}" type="presParOf" srcId="{C13FDD43-43C2-42F9-83E6-9E3883545C19}" destId="{84E6EB0C-DF12-4107-A839-2092608DC8F1}" srcOrd="9" destOrd="0" presId="urn:microsoft.com/office/officeart/2005/8/layout/cycle6"/>
    <dgm:cxn modelId="{D7CDBFD1-3AD3-45FA-889C-F81F4F185C4A}" type="presParOf" srcId="{C13FDD43-43C2-42F9-83E6-9E3883545C19}" destId="{C4AB7616-0A29-4D59-9198-B981883D4C70}" srcOrd="10" destOrd="0" presId="urn:microsoft.com/office/officeart/2005/8/layout/cycle6"/>
    <dgm:cxn modelId="{2DD8EF7F-2090-4354-8606-2E2B3BBFAFCA}" type="presParOf" srcId="{C13FDD43-43C2-42F9-83E6-9E3883545C19}" destId="{1DC198C6-96CF-4CAD-8F77-BE44F35C3D36}" srcOrd="11" destOrd="0" presId="urn:microsoft.com/office/officeart/2005/8/layout/cycle6"/>
    <dgm:cxn modelId="{BB6203AB-68C1-450C-B389-3BFDEB1DA17D}" type="presParOf" srcId="{C13FDD43-43C2-42F9-83E6-9E3883545C19}" destId="{23175BF3-DCBC-42D9-8998-684A04110EE8}" srcOrd="12" destOrd="0" presId="urn:microsoft.com/office/officeart/2005/8/layout/cycle6"/>
    <dgm:cxn modelId="{6ABA5FB1-4B90-442A-B2F2-1AB1EB82233E}" type="presParOf" srcId="{C13FDD43-43C2-42F9-83E6-9E3883545C19}" destId="{8B7CBBF9-5AFA-4FFC-8C9A-CF089581DB9F}" srcOrd="13" destOrd="0" presId="urn:microsoft.com/office/officeart/2005/8/layout/cycle6"/>
    <dgm:cxn modelId="{B53A2DD2-8817-423A-96EB-8E8B5BE818CD}" type="presParOf" srcId="{C13FDD43-43C2-42F9-83E6-9E3883545C19}" destId="{9D17473C-194D-47D2-BB8B-5DC377054BBD}" srcOrd="14" destOrd="0" presId="urn:microsoft.com/office/officeart/2005/8/layout/cycle6"/>
    <dgm:cxn modelId="{FE22B65D-7691-4AC0-8A90-C8AE2AF7F9EC}" type="presParOf" srcId="{C13FDD43-43C2-42F9-83E6-9E3883545C19}" destId="{27097BA3-05AA-4A30-A117-6D5D8DD003F3}" srcOrd="15" destOrd="0" presId="urn:microsoft.com/office/officeart/2005/8/layout/cycle6"/>
    <dgm:cxn modelId="{74D753D9-10B2-473F-B42A-7393668EF74F}" type="presParOf" srcId="{C13FDD43-43C2-42F9-83E6-9E3883545C19}" destId="{E05D9C28-DB44-41D7-BE8F-F19F6A39E808}" srcOrd="16" destOrd="0" presId="urn:microsoft.com/office/officeart/2005/8/layout/cycle6"/>
    <dgm:cxn modelId="{EF98E0BE-5D64-4AD3-AF01-421DE3DBE783}" type="presParOf" srcId="{C13FDD43-43C2-42F9-83E6-9E3883545C19}" destId="{4ECBB5CB-D7CB-42E8-BB5C-FCB2099A0ED5}" srcOrd="17" destOrd="0" presId="urn:microsoft.com/office/officeart/2005/8/layout/cycle6"/>
    <dgm:cxn modelId="{9D2E7EDE-5367-4573-9CE2-A8DDE5EBEB33}" type="presParOf" srcId="{C13FDD43-43C2-42F9-83E6-9E3883545C19}" destId="{FE7B18E7-9050-457F-8565-BF38D62E8CC5}" srcOrd="18" destOrd="0" presId="urn:microsoft.com/office/officeart/2005/8/layout/cycle6"/>
    <dgm:cxn modelId="{498F9DBB-278F-4966-930D-3B27FDAA1090}" type="presParOf" srcId="{C13FDD43-43C2-42F9-83E6-9E3883545C19}" destId="{EAF4FF8C-81B1-4446-8F15-8903C67D1CA3}" srcOrd="19" destOrd="0" presId="urn:microsoft.com/office/officeart/2005/8/layout/cycle6"/>
    <dgm:cxn modelId="{7976D89D-220F-41E9-9013-FDC7B783350E}" type="presParOf" srcId="{C13FDD43-43C2-42F9-83E6-9E3883545C19}" destId="{A1F4B1D7-705D-4326-9AE5-556238B4F195}" srcOrd="20" destOrd="0" presId="urn:microsoft.com/office/officeart/2005/8/layout/cycle6"/>
    <dgm:cxn modelId="{5471B02C-9B1A-4250-A50D-497761B72E91}" type="presParOf" srcId="{C13FDD43-43C2-42F9-83E6-9E3883545C19}" destId="{41918802-6CB0-4E60-AA97-1FE892E2A249}" srcOrd="21" destOrd="0" presId="urn:microsoft.com/office/officeart/2005/8/layout/cycle6"/>
    <dgm:cxn modelId="{3FAEDB81-27F5-44DA-B2DC-F58E41AB2623}" type="presParOf" srcId="{C13FDD43-43C2-42F9-83E6-9E3883545C19}" destId="{D9650E50-2B19-423E-9267-E4FC1671EFDD}" srcOrd="22" destOrd="0" presId="urn:microsoft.com/office/officeart/2005/8/layout/cycle6"/>
    <dgm:cxn modelId="{B40C9600-7EF6-40C6-AA11-620D41524C93}" type="presParOf" srcId="{C13FDD43-43C2-42F9-83E6-9E3883545C19}" destId="{6AFF7839-BC47-4C53-A1D6-75EFF728FCDF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6ED6D2-1F6D-4A47-9353-336BE6BEA90A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137F6A0-042D-4BA1-AC17-694288BB6456}">
      <dgm:prSet phldrT="[Text]"/>
      <dgm:spPr>
        <a:solidFill>
          <a:srgbClr val="F9ED95"/>
        </a:solidFill>
      </dgm:spPr>
      <dgm:t>
        <a:bodyPr/>
        <a:lstStyle/>
        <a:p>
          <a:r>
            <a:rPr lang="en-US" dirty="0" smtClean="0"/>
            <a:t>LIBS – semi-destructive</a:t>
          </a:r>
        </a:p>
        <a:p>
          <a:r>
            <a:rPr lang="en-US" dirty="0" smtClean="0"/>
            <a:t>Raman – weak signal against the background</a:t>
          </a:r>
          <a:endParaRPr lang="en-IN" dirty="0"/>
        </a:p>
      </dgm:t>
    </dgm:pt>
    <dgm:pt modelId="{8BFF98F1-0130-47DE-91B3-6DE5BF794380}" type="parTrans" cxnId="{8189C0C8-99FF-4AD2-A7B0-704D42F86E67}">
      <dgm:prSet/>
      <dgm:spPr/>
      <dgm:t>
        <a:bodyPr/>
        <a:lstStyle/>
        <a:p>
          <a:endParaRPr lang="en-IN"/>
        </a:p>
      </dgm:t>
    </dgm:pt>
    <dgm:pt modelId="{922BB65C-5DD6-48D8-BD09-070B5D76E1D7}" type="sibTrans" cxnId="{8189C0C8-99FF-4AD2-A7B0-704D42F86E67}">
      <dgm:prSet/>
      <dgm:spPr/>
      <dgm:t>
        <a:bodyPr/>
        <a:lstStyle/>
        <a:p>
          <a:endParaRPr lang="en-IN"/>
        </a:p>
      </dgm:t>
    </dgm:pt>
    <dgm:pt modelId="{35240935-CDDB-4DED-BB11-0A543FC6F444}">
      <dgm:prSet phldrT="[Text]"/>
      <dgm:spPr>
        <a:solidFill>
          <a:srgbClr val="F9ED95"/>
        </a:solidFill>
      </dgm:spPr>
      <dgm:t>
        <a:bodyPr/>
        <a:lstStyle/>
        <a:p>
          <a:r>
            <a:rPr lang="en-US" dirty="0" smtClean="0"/>
            <a:t>LIF – Fluorescence from the agglutinant which persisted</a:t>
          </a:r>
          <a:endParaRPr lang="en-IN" dirty="0"/>
        </a:p>
      </dgm:t>
    </dgm:pt>
    <dgm:pt modelId="{8B25E911-A9FE-4E1D-899A-4DBE06B490E9}" type="parTrans" cxnId="{AA90F297-616A-4514-88CD-80D2C78C5580}">
      <dgm:prSet/>
      <dgm:spPr/>
      <dgm:t>
        <a:bodyPr/>
        <a:lstStyle/>
        <a:p>
          <a:endParaRPr lang="en-IN"/>
        </a:p>
      </dgm:t>
    </dgm:pt>
    <dgm:pt modelId="{CB19660B-1A84-4BB5-8B91-84D7AD6D283B}" type="sibTrans" cxnId="{AA90F297-616A-4514-88CD-80D2C78C5580}">
      <dgm:prSet/>
      <dgm:spPr/>
      <dgm:t>
        <a:bodyPr/>
        <a:lstStyle/>
        <a:p>
          <a:endParaRPr lang="en-IN"/>
        </a:p>
      </dgm:t>
    </dgm:pt>
    <dgm:pt modelId="{2A38F1A4-9513-4F5B-AF83-AC6A1A5598E6}" type="pres">
      <dgm:prSet presAssocID="{636ED6D2-1F6D-4A47-9353-336BE6BEA90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38B5BDB-C78C-41AB-B0A8-51E47E36E8D8}" type="pres">
      <dgm:prSet presAssocID="{636ED6D2-1F6D-4A47-9353-336BE6BEA90A}" presName="divider" presStyleLbl="fgShp" presStyleIdx="0" presStyleCnt="1"/>
      <dgm:spPr>
        <a:solidFill>
          <a:srgbClr val="F9ED95"/>
        </a:solidFill>
        <a:ln>
          <a:solidFill>
            <a:srgbClr val="92D050"/>
          </a:solidFill>
        </a:ln>
      </dgm:spPr>
    </dgm:pt>
    <dgm:pt modelId="{2CC5B1AA-6933-41B1-8A18-C9F8A7A2B477}" type="pres">
      <dgm:prSet presAssocID="{9137F6A0-042D-4BA1-AC17-694288BB6456}" presName="downArrow" presStyleLbl="node1" presStyleIdx="0" presStyleCnt="2" custScaleX="54168"/>
      <dgm:spPr>
        <a:solidFill>
          <a:srgbClr val="92D050"/>
        </a:solidFill>
      </dgm:spPr>
    </dgm:pt>
    <dgm:pt modelId="{BE938A33-38F8-4F83-AEA5-09B8D3253F74}" type="pres">
      <dgm:prSet presAssocID="{9137F6A0-042D-4BA1-AC17-694288BB6456}" presName="downArrowText" presStyleLbl="revTx" presStyleIdx="0" presStyleCnt="2" custScaleX="138278" custScaleY="62109" custLinFactNeighborX="9764" custLinFactNeighborY="907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2511961-1424-4021-A424-AC2A026D611F}" type="pres">
      <dgm:prSet presAssocID="{35240935-CDDB-4DED-BB11-0A543FC6F444}" presName="upArrow" presStyleLbl="node1" presStyleIdx="1" presStyleCnt="2" custScaleX="54168"/>
      <dgm:spPr>
        <a:solidFill>
          <a:srgbClr val="92D050"/>
        </a:solidFill>
      </dgm:spPr>
    </dgm:pt>
    <dgm:pt modelId="{AC7DABF1-9C1B-48B6-8911-467B14BE71F1}" type="pres">
      <dgm:prSet presAssocID="{35240935-CDDB-4DED-BB11-0A543FC6F444}" presName="upArrowText" presStyleLbl="revTx" presStyleIdx="1" presStyleCnt="2" custScaleX="118749" custScaleY="54982" custLinFactNeighborX="-10937" custLinFactNeighborY="-1515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A90F297-616A-4514-88CD-80D2C78C5580}" srcId="{636ED6D2-1F6D-4A47-9353-336BE6BEA90A}" destId="{35240935-CDDB-4DED-BB11-0A543FC6F444}" srcOrd="1" destOrd="0" parTransId="{8B25E911-A9FE-4E1D-899A-4DBE06B490E9}" sibTransId="{CB19660B-1A84-4BB5-8B91-84D7AD6D283B}"/>
    <dgm:cxn modelId="{176BF75D-0C36-46ED-97B8-294D53BD6634}" type="presOf" srcId="{636ED6D2-1F6D-4A47-9353-336BE6BEA90A}" destId="{2A38F1A4-9513-4F5B-AF83-AC6A1A5598E6}" srcOrd="0" destOrd="0" presId="urn:microsoft.com/office/officeart/2005/8/layout/arrow3"/>
    <dgm:cxn modelId="{A17992B8-8E9D-4116-92E8-7271B9B5C112}" type="presOf" srcId="{35240935-CDDB-4DED-BB11-0A543FC6F444}" destId="{AC7DABF1-9C1B-48B6-8911-467B14BE71F1}" srcOrd="0" destOrd="0" presId="urn:microsoft.com/office/officeart/2005/8/layout/arrow3"/>
    <dgm:cxn modelId="{720BF48F-9443-4A61-B845-A8605C8E28C5}" type="presOf" srcId="{9137F6A0-042D-4BA1-AC17-694288BB6456}" destId="{BE938A33-38F8-4F83-AEA5-09B8D3253F74}" srcOrd="0" destOrd="0" presId="urn:microsoft.com/office/officeart/2005/8/layout/arrow3"/>
    <dgm:cxn modelId="{8189C0C8-99FF-4AD2-A7B0-704D42F86E67}" srcId="{636ED6D2-1F6D-4A47-9353-336BE6BEA90A}" destId="{9137F6A0-042D-4BA1-AC17-694288BB6456}" srcOrd="0" destOrd="0" parTransId="{8BFF98F1-0130-47DE-91B3-6DE5BF794380}" sibTransId="{922BB65C-5DD6-48D8-BD09-070B5D76E1D7}"/>
    <dgm:cxn modelId="{198B6A90-1C50-42D8-94DE-E3666D44DF46}" type="presParOf" srcId="{2A38F1A4-9513-4F5B-AF83-AC6A1A5598E6}" destId="{738B5BDB-C78C-41AB-B0A8-51E47E36E8D8}" srcOrd="0" destOrd="0" presId="urn:microsoft.com/office/officeart/2005/8/layout/arrow3"/>
    <dgm:cxn modelId="{107BC3FF-6B79-4D9F-A55C-D8057507F03D}" type="presParOf" srcId="{2A38F1A4-9513-4F5B-AF83-AC6A1A5598E6}" destId="{2CC5B1AA-6933-41B1-8A18-C9F8A7A2B477}" srcOrd="1" destOrd="0" presId="urn:microsoft.com/office/officeart/2005/8/layout/arrow3"/>
    <dgm:cxn modelId="{568BEC10-FD4C-40C7-9598-39BE815E364B}" type="presParOf" srcId="{2A38F1A4-9513-4F5B-AF83-AC6A1A5598E6}" destId="{BE938A33-38F8-4F83-AEA5-09B8D3253F74}" srcOrd="2" destOrd="0" presId="urn:microsoft.com/office/officeart/2005/8/layout/arrow3"/>
    <dgm:cxn modelId="{3FF0C5F0-039D-4ABD-A829-9D44A616D9D5}" type="presParOf" srcId="{2A38F1A4-9513-4F5B-AF83-AC6A1A5598E6}" destId="{02511961-1424-4021-A424-AC2A026D611F}" srcOrd="3" destOrd="0" presId="urn:microsoft.com/office/officeart/2005/8/layout/arrow3"/>
    <dgm:cxn modelId="{2D6497B8-357E-4C57-9A15-D670B4D65A73}" type="presParOf" srcId="{2A38F1A4-9513-4F5B-AF83-AC6A1A5598E6}" destId="{AC7DABF1-9C1B-48B6-8911-467B14BE71F1}" srcOrd="4" destOrd="0" presId="urn:microsoft.com/office/officeart/2005/8/layout/arrow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9F4462-9944-4260-A7C0-8CD8F393DFCE}">
      <dsp:nvSpPr>
        <dsp:cNvPr id="0" name=""/>
        <dsp:cNvSpPr/>
      </dsp:nvSpPr>
      <dsp:spPr>
        <a:xfrm>
          <a:off x="2376366" y="1385920"/>
          <a:ext cx="5784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8456"/>
              </a:moveTo>
              <a:lnTo>
                <a:pt x="306347" y="58456"/>
              </a:lnTo>
              <a:lnTo>
                <a:pt x="306347" y="45720"/>
              </a:lnTo>
              <a:lnTo>
                <a:pt x="578495" y="45720"/>
              </a:lnTo>
            </a:path>
          </a:pathLst>
        </a:custGeom>
        <a:noFill/>
        <a:ln w="9525" cap="flat" cmpd="sng" algn="ctr">
          <a:solidFill>
            <a:srgbClr val="C000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2650383" y="1428912"/>
        <a:ext cx="30461" cy="5455"/>
      </dsp:txXfrm>
    </dsp:sp>
    <dsp:sp modelId="{098E1061-0E18-4108-B511-4504CEF66081}">
      <dsp:nvSpPr>
        <dsp:cNvPr id="0" name=""/>
        <dsp:cNvSpPr/>
      </dsp:nvSpPr>
      <dsp:spPr>
        <a:xfrm>
          <a:off x="6300" y="732817"/>
          <a:ext cx="2371865" cy="1423119"/>
        </a:xfrm>
        <a:prstGeom prst="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Intense laser pulse on the sample</a:t>
          </a:r>
          <a:endParaRPr lang="en-IN" sz="2000" b="1" kern="1200" dirty="0">
            <a:solidFill>
              <a:srgbClr val="C00000"/>
            </a:solidFill>
          </a:endParaRPr>
        </a:p>
      </dsp:txBody>
      <dsp:txXfrm>
        <a:off x="6300" y="732817"/>
        <a:ext cx="2371865" cy="1423119"/>
      </dsp:txXfrm>
    </dsp:sp>
    <dsp:sp modelId="{8DC93101-285D-4D23-A52B-1D0AD89457EC}">
      <dsp:nvSpPr>
        <dsp:cNvPr id="0" name=""/>
        <dsp:cNvSpPr/>
      </dsp:nvSpPr>
      <dsp:spPr>
        <a:xfrm>
          <a:off x="5357326" y="1385920"/>
          <a:ext cx="45766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7663" y="45720"/>
              </a:lnTo>
            </a:path>
          </a:pathLst>
        </a:custGeom>
        <a:noFill/>
        <a:ln w="9525" cap="flat" cmpd="sng" algn="ctr">
          <a:solidFill>
            <a:srgbClr val="C000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5573952" y="1428912"/>
        <a:ext cx="24413" cy="5455"/>
      </dsp:txXfrm>
    </dsp:sp>
    <dsp:sp modelId="{50E50C80-BE83-44D8-AEC0-60AF5D147796}">
      <dsp:nvSpPr>
        <dsp:cNvPr id="0" name=""/>
        <dsp:cNvSpPr/>
      </dsp:nvSpPr>
      <dsp:spPr>
        <a:xfrm>
          <a:off x="2987261" y="720080"/>
          <a:ext cx="2371865" cy="1423119"/>
        </a:xfrm>
        <a:prstGeom prst="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Ablation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2987261" y="720080"/>
        <a:ext cx="2371865" cy="1423119"/>
      </dsp:txXfrm>
    </dsp:sp>
    <dsp:sp modelId="{9AF019BC-E598-40FB-9951-840417A212B6}">
      <dsp:nvSpPr>
        <dsp:cNvPr id="0" name=""/>
        <dsp:cNvSpPr/>
      </dsp:nvSpPr>
      <dsp:spPr>
        <a:xfrm>
          <a:off x="1192233" y="2141400"/>
          <a:ext cx="5841089" cy="527665"/>
        </a:xfrm>
        <a:custGeom>
          <a:avLst/>
          <a:gdLst/>
          <a:ahLst/>
          <a:cxnLst/>
          <a:rect l="0" t="0" r="0" b="0"/>
          <a:pathLst>
            <a:path>
              <a:moveTo>
                <a:pt x="5841089" y="0"/>
              </a:moveTo>
              <a:lnTo>
                <a:pt x="5841089" y="280932"/>
              </a:lnTo>
              <a:lnTo>
                <a:pt x="0" y="280932"/>
              </a:lnTo>
              <a:lnTo>
                <a:pt x="0" y="527665"/>
              </a:lnTo>
            </a:path>
          </a:pathLst>
        </a:custGeom>
        <a:noFill/>
        <a:ln w="9525" cap="flat" cmpd="sng" algn="ctr">
          <a:solidFill>
            <a:srgbClr val="C000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3966085" y="2402505"/>
        <a:ext cx="293385" cy="5455"/>
      </dsp:txXfrm>
    </dsp:sp>
    <dsp:sp modelId="{9B4C4978-7346-4374-883E-9172F328E066}">
      <dsp:nvSpPr>
        <dsp:cNvPr id="0" name=""/>
        <dsp:cNvSpPr/>
      </dsp:nvSpPr>
      <dsp:spPr>
        <a:xfrm>
          <a:off x="5847390" y="720080"/>
          <a:ext cx="2371865" cy="1423119"/>
        </a:xfrm>
        <a:prstGeom prst="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Generation of characteristic plasma</a:t>
          </a:r>
          <a:endParaRPr lang="en-IN" sz="2000" b="1" kern="1200" dirty="0">
            <a:solidFill>
              <a:srgbClr val="C00000"/>
            </a:solidFill>
          </a:endParaRPr>
        </a:p>
      </dsp:txBody>
      <dsp:txXfrm>
        <a:off x="5847390" y="720080"/>
        <a:ext cx="2371865" cy="1423119"/>
      </dsp:txXfrm>
    </dsp:sp>
    <dsp:sp modelId="{6A782B0C-7DAB-481B-92B5-777F68AC5C85}">
      <dsp:nvSpPr>
        <dsp:cNvPr id="0" name=""/>
        <dsp:cNvSpPr/>
      </dsp:nvSpPr>
      <dsp:spPr>
        <a:xfrm>
          <a:off x="2376366" y="3367305"/>
          <a:ext cx="51492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4929" y="45720"/>
              </a:lnTo>
            </a:path>
          </a:pathLst>
        </a:custGeom>
        <a:noFill/>
        <a:ln w="9525" cap="flat" cmpd="sng" algn="ctr">
          <a:solidFill>
            <a:srgbClr val="C000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2620192" y="3410297"/>
        <a:ext cx="27276" cy="5455"/>
      </dsp:txXfrm>
    </dsp:sp>
    <dsp:sp modelId="{70FBFEDC-FA61-4CD4-A4C1-D265A2EAC416}">
      <dsp:nvSpPr>
        <dsp:cNvPr id="0" name=""/>
        <dsp:cNvSpPr/>
      </dsp:nvSpPr>
      <dsp:spPr>
        <a:xfrm>
          <a:off x="6300" y="2701466"/>
          <a:ext cx="2371865" cy="1423119"/>
        </a:xfrm>
        <a:prstGeom prst="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Plasma emission collected </a:t>
          </a:r>
          <a:endParaRPr lang="en-IN" sz="2000" b="1" kern="1200" dirty="0">
            <a:solidFill>
              <a:srgbClr val="C00000"/>
            </a:solidFill>
          </a:endParaRPr>
        </a:p>
      </dsp:txBody>
      <dsp:txXfrm>
        <a:off x="6300" y="2701466"/>
        <a:ext cx="2371865" cy="1423119"/>
      </dsp:txXfrm>
    </dsp:sp>
    <dsp:sp modelId="{4BA72E0F-46D5-4A5D-BF79-0E4FCB2645FB}">
      <dsp:nvSpPr>
        <dsp:cNvPr id="0" name=""/>
        <dsp:cNvSpPr/>
      </dsp:nvSpPr>
      <dsp:spPr>
        <a:xfrm>
          <a:off x="5293760" y="3367305"/>
          <a:ext cx="51492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4929" y="45720"/>
              </a:lnTo>
            </a:path>
          </a:pathLst>
        </a:custGeom>
        <a:noFill/>
        <a:ln w="9525" cap="flat" cmpd="sng" algn="ctr">
          <a:solidFill>
            <a:srgbClr val="C00000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5537586" y="3410297"/>
        <a:ext cx="27276" cy="5455"/>
      </dsp:txXfrm>
    </dsp:sp>
    <dsp:sp modelId="{DFA315AD-BE55-4320-9A88-64C908A52082}">
      <dsp:nvSpPr>
        <dsp:cNvPr id="0" name=""/>
        <dsp:cNvSpPr/>
      </dsp:nvSpPr>
      <dsp:spPr>
        <a:xfrm>
          <a:off x="2923695" y="2701466"/>
          <a:ext cx="2371865" cy="1423119"/>
        </a:xfrm>
        <a:prstGeom prst="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Electronics and software to display the emission spectrum </a:t>
          </a:r>
          <a:endParaRPr lang="en-IN" sz="2000" b="1" kern="1200" dirty="0">
            <a:solidFill>
              <a:srgbClr val="C00000"/>
            </a:solidFill>
          </a:endParaRPr>
        </a:p>
      </dsp:txBody>
      <dsp:txXfrm>
        <a:off x="2923695" y="2701466"/>
        <a:ext cx="2371865" cy="1423119"/>
      </dsp:txXfrm>
    </dsp:sp>
    <dsp:sp modelId="{B257D550-988F-4CCB-B48C-2A6751D95A82}">
      <dsp:nvSpPr>
        <dsp:cNvPr id="0" name=""/>
        <dsp:cNvSpPr/>
      </dsp:nvSpPr>
      <dsp:spPr>
        <a:xfrm>
          <a:off x="5841089" y="2701466"/>
          <a:ext cx="2371865" cy="1423119"/>
        </a:xfrm>
        <a:prstGeom prst="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Analysis of the spectrum</a:t>
          </a:r>
          <a:endParaRPr lang="en-IN" sz="2000" b="1" kern="1200" dirty="0">
            <a:solidFill>
              <a:srgbClr val="C00000"/>
            </a:solidFill>
          </a:endParaRPr>
        </a:p>
      </dsp:txBody>
      <dsp:txXfrm>
        <a:off x="5841089" y="2701466"/>
        <a:ext cx="2371865" cy="14231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C27A6-A7DC-4976-9710-1CDE7B09C11F}">
      <dsp:nvSpPr>
        <dsp:cNvPr id="0" name=""/>
        <dsp:cNvSpPr/>
      </dsp:nvSpPr>
      <dsp:spPr>
        <a:xfrm>
          <a:off x="3473144" y="1831"/>
          <a:ext cx="1213544" cy="788803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Fast</a:t>
          </a:r>
          <a:endParaRPr lang="en-IN" sz="1600" b="1" kern="1200" dirty="0">
            <a:solidFill>
              <a:srgbClr val="C00000"/>
            </a:solidFill>
          </a:endParaRPr>
        </a:p>
      </dsp:txBody>
      <dsp:txXfrm>
        <a:off x="3511650" y="40337"/>
        <a:ext cx="1136532" cy="711791"/>
      </dsp:txXfrm>
    </dsp:sp>
    <dsp:sp modelId="{B9B31E83-A278-4F8E-93B1-A2D92EF393EC}">
      <dsp:nvSpPr>
        <dsp:cNvPr id="0" name=""/>
        <dsp:cNvSpPr/>
      </dsp:nvSpPr>
      <dsp:spPr>
        <a:xfrm>
          <a:off x="1343802" y="396233"/>
          <a:ext cx="5472229" cy="5472229"/>
        </a:xfrm>
        <a:custGeom>
          <a:avLst/>
          <a:gdLst/>
          <a:ahLst/>
          <a:cxnLst/>
          <a:rect l="0" t="0" r="0" b="0"/>
          <a:pathLst>
            <a:path>
              <a:moveTo>
                <a:pt x="3351616" y="70128"/>
              </a:moveTo>
              <a:arcTo wR="2736114" hR="2736114" stAng="16980013" swAng="110783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E8CF6-976C-4549-851C-D49D3EABAA3D}">
      <dsp:nvSpPr>
        <dsp:cNvPr id="0" name=""/>
        <dsp:cNvSpPr/>
      </dsp:nvSpPr>
      <dsp:spPr>
        <a:xfrm>
          <a:off x="5407869" y="803220"/>
          <a:ext cx="1213544" cy="788803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Low detection limit</a:t>
          </a:r>
          <a:endParaRPr lang="en-IN" sz="1600" b="1" kern="1200" dirty="0">
            <a:solidFill>
              <a:srgbClr val="C00000"/>
            </a:solidFill>
          </a:endParaRPr>
        </a:p>
      </dsp:txBody>
      <dsp:txXfrm>
        <a:off x="5446375" y="841726"/>
        <a:ext cx="1136532" cy="711791"/>
      </dsp:txXfrm>
    </dsp:sp>
    <dsp:sp modelId="{546F8AAD-E43C-4403-9E40-29CAF73FE131}">
      <dsp:nvSpPr>
        <dsp:cNvPr id="0" name=""/>
        <dsp:cNvSpPr/>
      </dsp:nvSpPr>
      <dsp:spPr>
        <a:xfrm>
          <a:off x="1343802" y="396233"/>
          <a:ext cx="5472229" cy="5472229"/>
        </a:xfrm>
        <a:custGeom>
          <a:avLst/>
          <a:gdLst/>
          <a:ahLst/>
          <a:cxnLst/>
          <a:rect l="0" t="0" r="0" b="0"/>
          <a:pathLst>
            <a:path>
              <a:moveTo>
                <a:pt x="5003962" y="1205366"/>
              </a:moveTo>
              <a:arcTo wR="2736114" hR="2736114" stAng="19558891" swAng="14355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C72A8-E9E0-4772-A91B-91D13278D539}">
      <dsp:nvSpPr>
        <dsp:cNvPr id="0" name=""/>
        <dsp:cNvSpPr/>
      </dsp:nvSpPr>
      <dsp:spPr>
        <a:xfrm>
          <a:off x="6139492" y="2664295"/>
          <a:ext cx="1353077" cy="936105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1" kern="1200" dirty="0" err="1" smtClean="0">
              <a:solidFill>
                <a:srgbClr val="C00000"/>
              </a:solidFill>
            </a:rPr>
            <a:t>Insitu</a:t>
          </a:r>
          <a:r>
            <a:rPr lang="en-US" sz="1600" b="1" kern="1200" dirty="0" smtClean="0">
              <a:solidFill>
                <a:srgbClr val="C00000"/>
              </a:solidFill>
            </a:rPr>
            <a:t> investigation </a:t>
          </a:r>
          <a:endParaRPr lang="en-IN" sz="1600" b="1" kern="1200" dirty="0">
            <a:solidFill>
              <a:srgbClr val="C00000"/>
            </a:solidFill>
          </a:endParaRPr>
        </a:p>
      </dsp:txBody>
      <dsp:txXfrm>
        <a:off x="6185189" y="2709992"/>
        <a:ext cx="1261683" cy="844711"/>
      </dsp:txXfrm>
    </dsp:sp>
    <dsp:sp modelId="{FA96533D-6AE0-4F3D-8093-7D12EC3E1B2E}">
      <dsp:nvSpPr>
        <dsp:cNvPr id="0" name=""/>
        <dsp:cNvSpPr/>
      </dsp:nvSpPr>
      <dsp:spPr>
        <a:xfrm>
          <a:off x="1343802" y="396233"/>
          <a:ext cx="5472229" cy="5472229"/>
        </a:xfrm>
        <a:custGeom>
          <a:avLst/>
          <a:gdLst/>
          <a:ahLst/>
          <a:cxnLst/>
          <a:rect l="0" t="0" r="0" b="0"/>
          <a:pathLst>
            <a:path>
              <a:moveTo>
                <a:pt x="5430026" y="3214820"/>
              </a:moveTo>
              <a:arcTo wR="2736114" hR="2736114" stAng="604574" swAng="134086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B5FB14-ACEB-4BA7-8607-3663DA3A3385}">
      <dsp:nvSpPr>
        <dsp:cNvPr id="0" name=""/>
        <dsp:cNvSpPr/>
      </dsp:nvSpPr>
      <dsp:spPr>
        <a:xfrm>
          <a:off x="5300519" y="4608513"/>
          <a:ext cx="1428244" cy="917118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Remote Operation</a:t>
          </a:r>
          <a:endParaRPr lang="en-IN" sz="1600" b="1" kern="1200" dirty="0">
            <a:solidFill>
              <a:srgbClr val="C00000"/>
            </a:solidFill>
          </a:endParaRPr>
        </a:p>
      </dsp:txBody>
      <dsp:txXfrm>
        <a:off x="5345289" y="4653283"/>
        <a:ext cx="1338704" cy="827578"/>
      </dsp:txXfrm>
    </dsp:sp>
    <dsp:sp modelId="{C07C7ED5-9640-4A90-9305-77267379BE8E}">
      <dsp:nvSpPr>
        <dsp:cNvPr id="0" name=""/>
        <dsp:cNvSpPr/>
      </dsp:nvSpPr>
      <dsp:spPr>
        <a:xfrm>
          <a:off x="1343802" y="396233"/>
          <a:ext cx="5472229" cy="5472229"/>
        </a:xfrm>
        <a:custGeom>
          <a:avLst/>
          <a:gdLst/>
          <a:ahLst/>
          <a:cxnLst/>
          <a:rect l="0" t="0" r="0" b="0"/>
          <a:pathLst>
            <a:path>
              <a:moveTo>
                <a:pt x="4056792" y="5132389"/>
              </a:moveTo>
              <a:arcTo wR="2736114" hR="2736114" stAng="3668350" swAng="76285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6DD27B-188F-4585-A44A-813F98B48071}">
      <dsp:nvSpPr>
        <dsp:cNvPr id="0" name=""/>
        <dsp:cNvSpPr/>
      </dsp:nvSpPr>
      <dsp:spPr>
        <a:xfrm>
          <a:off x="3324952" y="5474060"/>
          <a:ext cx="1509928" cy="788803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>
              <a:solidFill>
                <a:srgbClr val="C00000"/>
              </a:solidFill>
            </a:rPr>
            <a:t>Multielemental</a:t>
          </a:r>
          <a:r>
            <a:rPr lang="en-US" sz="1600" b="1" kern="1200" dirty="0" smtClean="0">
              <a:solidFill>
                <a:srgbClr val="C00000"/>
              </a:solidFill>
            </a:rPr>
            <a:t> analysis</a:t>
          </a:r>
          <a:endParaRPr lang="en-IN" sz="1600" b="1" kern="1200" dirty="0">
            <a:solidFill>
              <a:srgbClr val="C00000"/>
            </a:solidFill>
          </a:endParaRPr>
        </a:p>
      </dsp:txBody>
      <dsp:txXfrm>
        <a:off x="3363458" y="5512566"/>
        <a:ext cx="1432916" cy="711791"/>
      </dsp:txXfrm>
    </dsp:sp>
    <dsp:sp modelId="{64D98FE3-6150-46BD-864D-78CD78482E3E}">
      <dsp:nvSpPr>
        <dsp:cNvPr id="0" name=""/>
        <dsp:cNvSpPr/>
      </dsp:nvSpPr>
      <dsp:spPr>
        <a:xfrm>
          <a:off x="1343802" y="396233"/>
          <a:ext cx="5472229" cy="5472229"/>
        </a:xfrm>
        <a:custGeom>
          <a:avLst/>
          <a:gdLst/>
          <a:ahLst/>
          <a:cxnLst/>
          <a:rect l="0" t="0" r="0" b="0"/>
          <a:pathLst>
            <a:path>
              <a:moveTo>
                <a:pt x="1973999" y="5363947"/>
              </a:moveTo>
              <a:arcTo wR="2736114" hR="2736114" stAng="6370383" swAng="91936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787F3-4624-41FB-8EFA-F69B5AB7B28E}">
      <dsp:nvSpPr>
        <dsp:cNvPr id="0" name=""/>
        <dsp:cNvSpPr/>
      </dsp:nvSpPr>
      <dsp:spPr>
        <a:xfrm>
          <a:off x="1538419" y="4672671"/>
          <a:ext cx="1213544" cy="788803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Minimal /no sample preparation</a:t>
          </a:r>
          <a:endParaRPr lang="en-IN" sz="1600" b="1" kern="1200" dirty="0">
            <a:solidFill>
              <a:srgbClr val="C00000"/>
            </a:solidFill>
          </a:endParaRPr>
        </a:p>
      </dsp:txBody>
      <dsp:txXfrm>
        <a:off x="1576925" y="4711177"/>
        <a:ext cx="1136532" cy="711791"/>
      </dsp:txXfrm>
    </dsp:sp>
    <dsp:sp modelId="{8B202756-A113-455A-92A3-C3E84DEB2968}">
      <dsp:nvSpPr>
        <dsp:cNvPr id="0" name=""/>
        <dsp:cNvSpPr/>
      </dsp:nvSpPr>
      <dsp:spPr>
        <a:xfrm>
          <a:off x="1343802" y="396233"/>
          <a:ext cx="5472229" cy="5472229"/>
        </a:xfrm>
        <a:custGeom>
          <a:avLst/>
          <a:gdLst/>
          <a:ahLst/>
          <a:cxnLst/>
          <a:rect l="0" t="0" r="0" b="0"/>
          <a:pathLst>
            <a:path>
              <a:moveTo>
                <a:pt x="467859" y="4266258"/>
              </a:moveTo>
              <a:arcTo wR="2736114" hR="2736114" stAng="8759805" swAng="15274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7C297-AF0E-42C8-B056-226B52685109}">
      <dsp:nvSpPr>
        <dsp:cNvPr id="0" name=""/>
        <dsp:cNvSpPr/>
      </dsp:nvSpPr>
      <dsp:spPr>
        <a:xfrm>
          <a:off x="737029" y="2737946"/>
          <a:ext cx="1213544" cy="788803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Simple set-up</a:t>
          </a:r>
          <a:endParaRPr lang="en-IN" sz="1600" b="1" kern="1200" dirty="0">
            <a:solidFill>
              <a:srgbClr val="C00000"/>
            </a:solidFill>
          </a:endParaRPr>
        </a:p>
      </dsp:txBody>
      <dsp:txXfrm>
        <a:off x="775535" y="2776452"/>
        <a:ext cx="1136532" cy="711791"/>
      </dsp:txXfrm>
    </dsp:sp>
    <dsp:sp modelId="{D85A3AB0-9A74-4331-AB8E-0DF16B321D89}">
      <dsp:nvSpPr>
        <dsp:cNvPr id="0" name=""/>
        <dsp:cNvSpPr/>
      </dsp:nvSpPr>
      <dsp:spPr>
        <a:xfrm>
          <a:off x="1343802" y="396233"/>
          <a:ext cx="5472229" cy="5472229"/>
        </a:xfrm>
        <a:custGeom>
          <a:avLst/>
          <a:gdLst/>
          <a:ahLst/>
          <a:cxnLst/>
          <a:rect l="0" t="0" r="0" b="0"/>
          <a:pathLst>
            <a:path>
              <a:moveTo>
                <a:pt x="30375" y="2329547"/>
              </a:moveTo>
              <a:arcTo wR="2736114" hR="2736114" stAng="11312723" swAng="15274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A2CEDC-4CD5-48A4-B2C6-CE03DC195A81}">
      <dsp:nvSpPr>
        <dsp:cNvPr id="0" name=""/>
        <dsp:cNvSpPr/>
      </dsp:nvSpPr>
      <dsp:spPr>
        <a:xfrm>
          <a:off x="1538419" y="803220"/>
          <a:ext cx="1213544" cy="788803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C00000"/>
              </a:solidFill>
            </a:rPr>
            <a:t>Minimal loss of sample </a:t>
          </a:r>
          <a:endParaRPr lang="en-IN" sz="1600" b="1" kern="1200" dirty="0">
            <a:solidFill>
              <a:srgbClr val="C00000"/>
            </a:solidFill>
          </a:endParaRPr>
        </a:p>
      </dsp:txBody>
      <dsp:txXfrm>
        <a:off x="1576925" y="841726"/>
        <a:ext cx="1136532" cy="711791"/>
      </dsp:txXfrm>
    </dsp:sp>
    <dsp:sp modelId="{18C69C69-E7AE-4DF1-8252-25C127EB4659}">
      <dsp:nvSpPr>
        <dsp:cNvPr id="0" name=""/>
        <dsp:cNvSpPr/>
      </dsp:nvSpPr>
      <dsp:spPr>
        <a:xfrm>
          <a:off x="1343802" y="396233"/>
          <a:ext cx="5472229" cy="5472229"/>
        </a:xfrm>
        <a:custGeom>
          <a:avLst/>
          <a:gdLst/>
          <a:ahLst/>
          <a:cxnLst/>
          <a:rect l="0" t="0" r="0" b="0"/>
          <a:pathLst>
            <a:path>
              <a:moveTo>
                <a:pt x="1307957" y="402300"/>
              </a:moveTo>
              <a:arcTo wR="2736114" hR="2736114" stAng="14312149" swAng="110783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6C64B-3852-41C9-AB11-E848201A664E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rgbClr val="8F5147">
            <a:alpha val="90000"/>
          </a:srgb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435DE-784C-4308-8DC7-5C70CA19E3A4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tx1"/>
              </a:solidFill>
            </a:rPr>
            <a:t>Position of peak</a:t>
          </a:r>
          <a:endParaRPr lang="en-IN" sz="3100" kern="1200" dirty="0">
            <a:solidFill>
              <a:schemeClr val="tx1"/>
            </a:solidFill>
          </a:endParaRPr>
        </a:p>
      </dsp:txBody>
      <dsp:txXfrm>
        <a:off x="349472" y="51131"/>
        <a:ext cx="4177856" cy="825776"/>
      </dsp:txXfrm>
    </dsp:sp>
    <dsp:sp modelId="{DEA58120-33CB-4006-A2F0-C381CF816B0F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rgbClr val="8F5147">
            <a:alpha val="90000"/>
          </a:srgb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A835CB-9FC3-45A9-B450-9A6D492ACC39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tx1"/>
              </a:solidFill>
            </a:rPr>
            <a:t>Width of peak</a:t>
          </a:r>
          <a:endParaRPr lang="en-IN" sz="3100" kern="1200" dirty="0">
            <a:solidFill>
              <a:schemeClr val="tx1"/>
            </a:solidFill>
          </a:endParaRPr>
        </a:p>
      </dsp:txBody>
      <dsp:txXfrm>
        <a:off x="349472" y="1457291"/>
        <a:ext cx="4177856" cy="825776"/>
      </dsp:txXfrm>
    </dsp:sp>
    <dsp:sp modelId="{F317F3E6-99DD-454D-B281-536D184B2E30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rgbClr val="8F5147">
            <a:alpha val="90000"/>
          </a:srgbClr>
        </a:solidFill>
        <a:ln w="25400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C25F35-2DCC-4DD7-B314-A8F92395AF7C}">
      <dsp:nvSpPr>
        <dsp:cNvPr id="0" name=""/>
        <dsp:cNvSpPr/>
      </dsp:nvSpPr>
      <dsp:spPr>
        <a:xfrm>
          <a:off x="304800" y="2818780"/>
          <a:ext cx="4267200" cy="915120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tx1"/>
              </a:solidFill>
            </a:rPr>
            <a:t>Height of peak</a:t>
          </a:r>
          <a:endParaRPr lang="en-IN" sz="3100" kern="1200" dirty="0">
            <a:solidFill>
              <a:schemeClr val="tx1"/>
            </a:solidFill>
          </a:endParaRPr>
        </a:p>
      </dsp:txBody>
      <dsp:txXfrm>
        <a:off x="349472" y="2863452"/>
        <a:ext cx="4177856" cy="8257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2799D-0AE4-43E6-8AF8-FE555DE8801B}">
      <dsp:nvSpPr>
        <dsp:cNvPr id="0" name=""/>
        <dsp:cNvSpPr/>
      </dsp:nvSpPr>
      <dsp:spPr>
        <a:xfrm>
          <a:off x="3638773" y="7932"/>
          <a:ext cx="1212953" cy="788419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C00000"/>
              </a:solidFill>
            </a:rPr>
            <a:t>No sample preparation</a:t>
          </a:r>
          <a:endParaRPr lang="en-IN" sz="1200" b="1" kern="1200" dirty="0">
            <a:solidFill>
              <a:srgbClr val="C00000"/>
            </a:solidFill>
          </a:endParaRPr>
        </a:p>
      </dsp:txBody>
      <dsp:txXfrm>
        <a:off x="3677260" y="46419"/>
        <a:ext cx="1135979" cy="711445"/>
      </dsp:txXfrm>
    </dsp:sp>
    <dsp:sp modelId="{B06D45AF-34FA-43ED-BD9C-A6BA773A5A84}">
      <dsp:nvSpPr>
        <dsp:cNvPr id="0" name=""/>
        <dsp:cNvSpPr/>
      </dsp:nvSpPr>
      <dsp:spPr>
        <a:xfrm>
          <a:off x="1507461" y="402141"/>
          <a:ext cx="5475577" cy="5475577"/>
        </a:xfrm>
        <a:custGeom>
          <a:avLst/>
          <a:gdLst/>
          <a:ahLst/>
          <a:cxnLst/>
          <a:rect l="0" t="0" r="0" b="0"/>
          <a:pathLst>
            <a:path>
              <a:moveTo>
                <a:pt x="3353015" y="70021"/>
              </a:moveTo>
              <a:arcTo wR="2737788" hR="2737788" stAng="16979173" swAng="110969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3B7D89-569D-4640-842E-E6DB06D2100E}">
      <dsp:nvSpPr>
        <dsp:cNvPr id="0" name=""/>
        <dsp:cNvSpPr/>
      </dsp:nvSpPr>
      <dsp:spPr>
        <a:xfrm>
          <a:off x="5574682" y="809811"/>
          <a:ext cx="1212953" cy="788419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C00000"/>
              </a:solidFill>
            </a:rPr>
            <a:t>Nondestructive</a:t>
          </a:r>
          <a:endParaRPr lang="en-IN" sz="1200" b="1" kern="1200" dirty="0">
            <a:solidFill>
              <a:srgbClr val="C00000"/>
            </a:solidFill>
          </a:endParaRPr>
        </a:p>
      </dsp:txBody>
      <dsp:txXfrm>
        <a:off x="5613169" y="848298"/>
        <a:ext cx="1135979" cy="711445"/>
      </dsp:txXfrm>
    </dsp:sp>
    <dsp:sp modelId="{5DD821AD-CB9F-4F42-AE48-52D24EA377C6}">
      <dsp:nvSpPr>
        <dsp:cNvPr id="0" name=""/>
        <dsp:cNvSpPr/>
      </dsp:nvSpPr>
      <dsp:spPr>
        <a:xfrm>
          <a:off x="1507461" y="402141"/>
          <a:ext cx="5475577" cy="5475577"/>
        </a:xfrm>
        <a:custGeom>
          <a:avLst/>
          <a:gdLst/>
          <a:ahLst/>
          <a:cxnLst/>
          <a:rect l="0" t="0" r="0" b="0"/>
          <a:pathLst>
            <a:path>
              <a:moveTo>
                <a:pt x="5006777" y="1205738"/>
              </a:moveTo>
              <a:arcTo wR="2737788" hR="2737788" stAng="19558337" swAng="144606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2CB46-4D7C-4C1F-A572-02CF4C144B55}">
      <dsp:nvSpPr>
        <dsp:cNvPr id="0" name=""/>
        <dsp:cNvSpPr/>
      </dsp:nvSpPr>
      <dsp:spPr>
        <a:xfrm>
          <a:off x="6359775" y="2679462"/>
          <a:ext cx="1246527" cy="920937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C00000"/>
              </a:solidFill>
            </a:rPr>
            <a:t>Any kind of sample</a:t>
          </a:r>
          <a:endParaRPr lang="en-IN" sz="1200" b="1" kern="1200" dirty="0">
            <a:solidFill>
              <a:srgbClr val="C00000"/>
            </a:solidFill>
          </a:endParaRPr>
        </a:p>
      </dsp:txBody>
      <dsp:txXfrm>
        <a:off x="6404731" y="2724418"/>
        <a:ext cx="1156615" cy="831025"/>
      </dsp:txXfrm>
    </dsp:sp>
    <dsp:sp modelId="{6CDC9478-46C8-483D-9988-A803A7B0F043}">
      <dsp:nvSpPr>
        <dsp:cNvPr id="0" name=""/>
        <dsp:cNvSpPr/>
      </dsp:nvSpPr>
      <dsp:spPr>
        <a:xfrm>
          <a:off x="1487185" y="542952"/>
          <a:ext cx="5475577" cy="5475577"/>
        </a:xfrm>
        <a:custGeom>
          <a:avLst/>
          <a:gdLst/>
          <a:ahLst/>
          <a:cxnLst/>
          <a:rect l="0" t="0" r="0" b="0"/>
          <a:pathLst>
            <a:path>
              <a:moveTo>
                <a:pt x="5455497" y="3068770"/>
              </a:moveTo>
              <a:arcTo wR="2737788" hR="2737788" stAng="416622" swAng="141401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6EB0C-DF12-4107-A839-2092608DC8F1}">
      <dsp:nvSpPr>
        <dsp:cNvPr id="0" name=""/>
        <dsp:cNvSpPr/>
      </dsp:nvSpPr>
      <dsp:spPr>
        <a:xfrm>
          <a:off x="5688633" y="4680521"/>
          <a:ext cx="1146471" cy="790650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200" b="1" kern="1200" dirty="0" smtClean="0">
              <a:solidFill>
                <a:srgbClr val="C00000"/>
              </a:solidFill>
            </a:rPr>
            <a:t>Minimal sample</a:t>
          </a:r>
          <a:endParaRPr lang="en-IN" sz="1200" b="1" kern="1200" dirty="0">
            <a:solidFill>
              <a:srgbClr val="C00000"/>
            </a:solidFill>
          </a:endParaRPr>
        </a:p>
      </dsp:txBody>
      <dsp:txXfrm>
        <a:off x="5727229" y="4719117"/>
        <a:ext cx="1069279" cy="713458"/>
      </dsp:txXfrm>
    </dsp:sp>
    <dsp:sp modelId="{1DC198C6-96CF-4CAD-8F77-BE44F35C3D36}">
      <dsp:nvSpPr>
        <dsp:cNvPr id="0" name=""/>
        <dsp:cNvSpPr/>
      </dsp:nvSpPr>
      <dsp:spPr>
        <a:xfrm>
          <a:off x="1702492" y="350244"/>
          <a:ext cx="5475577" cy="5475577"/>
        </a:xfrm>
        <a:custGeom>
          <a:avLst/>
          <a:gdLst/>
          <a:ahLst/>
          <a:cxnLst/>
          <a:rect l="0" t="0" r="0" b="0"/>
          <a:pathLst>
            <a:path>
              <a:moveTo>
                <a:pt x="4076987" y="5125682"/>
              </a:moveTo>
              <a:arcTo wR="2737788" hR="2737788" stAng="3642903" swAng="119869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175BF3-DCBC-42D9-8998-684A04110EE8}">
      <dsp:nvSpPr>
        <dsp:cNvPr id="0" name=""/>
        <dsp:cNvSpPr/>
      </dsp:nvSpPr>
      <dsp:spPr>
        <a:xfrm>
          <a:off x="3720572" y="5485205"/>
          <a:ext cx="1152899" cy="758089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C00000"/>
              </a:solidFill>
            </a:rPr>
            <a:t>VIS-NIR</a:t>
          </a:r>
          <a:endParaRPr lang="en-IN" sz="1200" b="1" kern="1200" dirty="0">
            <a:solidFill>
              <a:srgbClr val="C00000"/>
            </a:solidFill>
          </a:endParaRPr>
        </a:p>
      </dsp:txBody>
      <dsp:txXfrm>
        <a:off x="3757579" y="5522212"/>
        <a:ext cx="1078885" cy="684075"/>
      </dsp:txXfrm>
    </dsp:sp>
    <dsp:sp modelId="{9D17473C-194D-47D2-BB8B-5DC377054BBD}">
      <dsp:nvSpPr>
        <dsp:cNvPr id="0" name=""/>
        <dsp:cNvSpPr/>
      </dsp:nvSpPr>
      <dsp:spPr>
        <a:xfrm>
          <a:off x="1475857" y="382939"/>
          <a:ext cx="5475577" cy="5475577"/>
        </a:xfrm>
        <a:custGeom>
          <a:avLst/>
          <a:gdLst/>
          <a:ahLst/>
          <a:cxnLst/>
          <a:rect l="0" t="0" r="0" b="0"/>
          <a:pathLst>
            <a:path>
              <a:moveTo>
                <a:pt x="2235124" y="5429036"/>
              </a:moveTo>
              <a:arcTo wR="2737788" hR="2737788" stAng="6034779" swAng="120668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97BA3-05AA-4A30-A117-6D5D8DD003F3}">
      <dsp:nvSpPr>
        <dsp:cNvPr id="0" name=""/>
        <dsp:cNvSpPr/>
      </dsp:nvSpPr>
      <dsp:spPr>
        <a:xfrm>
          <a:off x="1702864" y="4681629"/>
          <a:ext cx="1212953" cy="788419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200" b="1" kern="1200" dirty="0" smtClean="0">
              <a:solidFill>
                <a:srgbClr val="C00000"/>
              </a:solidFill>
            </a:rPr>
            <a:t>In-situ analysis possible on macro samples</a:t>
          </a:r>
          <a:endParaRPr lang="en-IN" sz="1200" b="1" kern="1200" dirty="0">
            <a:solidFill>
              <a:srgbClr val="C00000"/>
            </a:solidFill>
          </a:endParaRPr>
        </a:p>
      </dsp:txBody>
      <dsp:txXfrm>
        <a:off x="1741351" y="4720116"/>
        <a:ext cx="1135979" cy="711445"/>
      </dsp:txXfrm>
    </dsp:sp>
    <dsp:sp modelId="{4ECBB5CB-D7CB-42E8-BB5C-FCB2099A0ED5}">
      <dsp:nvSpPr>
        <dsp:cNvPr id="0" name=""/>
        <dsp:cNvSpPr/>
      </dsp:nvSpPr>
      <dsp:spPr>
        <a:xfrm>
          <a:off x="1507461" y="402141"/>
          <a:ext cx="5475577" cy="5475577"/>
        </a:xfrm>
        <a:custGeom>
          <a:avLst/>
          <a:gdLst/>
          <a:ahLst/>
          <a:cxnLst/>
          <a:rect l="0" t="0" r="0" b="0"/>
          <a:pathLst>
            <a:path>
              <a:moveTo>
                <a:pt x="468433" y="4269296"/>
              </a:moveTo>
              <a:arcTo wR="2737788" hR="2737788" stAng="8759159" swAng="15286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B18E7-9050-457F-8565-BF38D62E8CC5}">
      <dsp:nvSpPr>
        <dsp:cNvPr id="0" name=""/>
        <dsp:cNvSpPr/>
      </dsp:nvSpPr>
      <dsp:spPr>
        <a:xfrm>
          <a:off x="900984" y="2745720"/>
          <a:ext cx="1212953" cy="788419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200" b="1" kern="1200" dirty="0" smtClean="0">
              <a:solidFill>
                <a:srgbClr val="C00000"/>
              </a:solidFill>
            </a:rPr>
            <a:t>Mobility of instrumentation</a:t>
          </a:r>
          <a:endParaRPr lang="en-IN" sz="1200" b="1" kern="1200" dirty="0">
            <a:solidFill>
              <a:srgbClr val="C00000"/>
            </a:solidFill>
          </a:endParaRPr>
        </a:p>
      </dsp:txBody>
      <dsp:txXfrm>
        <a:off x="939471" y="2784207"/>
        <a:ext cx="1135979" cy="711445"/>
      </dsp:txXfrm>
    </dsp:sp>
    <dsp:sp modelId="{A1F4B1D7-705D-4326-9AE5-556238B4F195}">
      <dsp:nvSpPr>
        <dsp:cNvPr id="0" name=""/>
        <dsp:cNvSpPr/>
      </dsp:nvSpPr>
      <dsp:spPr>
        <a:xfrm>
          <a:off x="1507461" y="402141"/>
          <a:ext cx="5475577" cy="5475577"/>
        </a:xfrm>
        <a:custGeom>
          <a:avLst/>
          <a:gdLst/>
          <a:ahLst/>
          <a:cxnLst/>
          <a:rect l="0" t="0" r="0" b="0"/>
          <a:pathLst>
            <a:path>
              <a:moveTo>
                <a:pt x="30329" y="2331397"/>
              </a:moveTo>
              <a:arcTo wR="2737788" hR="2737788" stAng="11312185" swAng="152865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918802-6CB0-4E60-AA97-1FE892E2A249}">
      <dsp:nvSpPr>
        <dsp:cNvPr id="0" name=""/>
        <dsp:cNvSpPr/>
      </dsp:nvSpPr>
      <dsp:spPr>
        <a:xfrm>
          <a:off x="1702864" y="809811"/>
          <a:ext cx="1212953" cy="788419"/>
        </a:xfrm>
        <a:prstGeom prst="roundRect">
          <a:avLst/>
        </a:prstGeom>
        <a:solidFill>
          <a:srgbClr val="F9ED9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C00000"/>
              </a:solidFill>
            </a:rPr>
            <a:t>Confocality</a:t>
          </a:r>
          <a:endParaRPr lang="en-IN" sz="1200" b="1" kern="1200" dirty="0">
            <a:solidFill>
              <a:srgbClr val="C00000"/>
            </a:solidFill>
          </a:endParaRPr>
        </a:p>
      </dsp:txBody>
      <dsp:txXfrm>
        <a:off x="1741351" y="848298"/>
        <a:ext cx="1135979" cy="711445"/>
      </dsp:txXfrm>
    </dsp:sp>
    <dsp:sp modelId="{6AFF7839-BC47-4C53-A1D6-75EFF728FCDF}">
      <dsp:nvSpPr>
        <dsp:cNvPr id="0" name=""/>
        <dsp:cNvSpPr/>
      </dsp:nvSpPr>
      <dsp:spPr>
        <a:xfrm>
          <a:off x="1507461" y="402141"/>
          <a:ext cx="5475577" cy="5475577"/>
        </a:xfrm>
        <a:custGeom>
          <a:avLst/>
          <a:gdLst/>
          <a:ahLst/>
          <a:cxnLst/>
          <a:rect l="0" t="0" r="0" b="0"/>
          <a:pathLst>
            <a:path>
              <a:moveTo>
                <a:pt x="1308065" y="402969"/>
              </a:moveTo>
              <a:arcTo wR="2737788" hR="2737788" stAng="14311130" swAng="110969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B5BDB-C78C-41AB-B0A8-51E47E36E8D8}">
      <dsp:nvSpPr>
        <dsp:cNvPr id="0" name=""/>
        <dsp:cNvSpPr/>
      </dsp:nvSpPr>
      <dsp:spPr>
        <a:xfrm rot="21300000">
          <a:off x="25254" y="1794666"/>
          <a:ext cx="8179091" cy="936629"/>
        </a:xfrm>
        <a:prstGeom prst="mathMinus">
          <a:avLst/>
        </a:prstGeom>
        <a:solidFill>
          <a:srgbClr val="F9ED95"/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C5B1AA-6933-41B1-8A18-C9F8A7A2B477}">
      <dsp:nvSpPr>
        <dsp:cNvPr id="0" name=""/>
        <dsp:cNvSpPr/>
      </dsp:nvSpPr>
      <dsp:spPr>
        <a:xfrm>
          <a:off x="1553320" y="226298"/>
          <a:ext cx="1337342" cy="1810385"/>
        </a:xfrm>
        <a:prstGeom prst="downArrow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938A33-38F8-4F83-AEA5-09B8D3253F74}">
      <dsp:nvSpPr>
        <dsp:cNvPr id="0" name=""/>
        <dsp:cNvSpPr/>
      </dsp:nvSpPr>
      <dsp:spPr>
        <a:xfrm>
          <a:off x="4114799" y="532661"/>
          <a:ext cx="3641512" cy="1180632"/>
        </a:xfrm>
        <a:prstGeom prst="rect">
          <a:avLst/>
        </a:prstGeom>
        <a:solidFill>
          <a:srgbClr val="F9ED9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LIBS – semi-destructive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Raman – weak signal against the background</a:t>
          </a:r>
          <a:endParaRPr lang="en-IN" sz="1900" kern="1200" dirty="0"/>
        </a:p>
      </dsp:txBody>
      <dsp:txXfrm>
        <a:off x="4114799" y="532661"/>
        <a:ext cx="3641512" cy="1180632"/>
      </dsp:txXfrm>
    </dsp:sp>
    <dsp:sp modelId="{02511961-1424-4021-A424-AC2A026D611F}">
      <dsp:nvSpPr>
        <dsp:cNvPr id="0" name=""/>
        <dsp:cNvSpPr/>
      </dsp:nvSpPr>
      <dsp:spPr>
        <a:xfrm>
          <a:off x="5338936" y="2489279"/>
          <a:ext cx="1337342" cy="1810385"/>
        </a:xfrm>
        <a:prstGeom prst="upArrow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7DABF1-9C1B-48B6-8911-467B14BE71F1}">
      <dsp:nvSpPr>
        <dsp:cNvPr id="0" name=""/>
        <dsp:cNvSpPr/>
      </dsp:nvSpPr>
      <dsp:spPr>
        <a:xfrm>
          <a:off x="699542" y="2764908"/>
          <a:ext cx="3127221" cy="1045155"/>
        </a:xfrm>
        <a:prstGeom prst="rect">
          <a:avLst/>
        </a:prstGeom>
        <a:solidFill>
          <a:srgbClr val="F9ED95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LIF – Fluorescence from the agglutinant which persisted</a:t>
          </a:r>
          <a:endParaRPr lang="en-IN" sz="1900" kern="1200" dirty="0"/>
        </a:p>
      </dsp:txBody>
      <dsp:txXfrm>
        <a:off x="699542" y="2764908"/>
        <a:ext cx="3127221" cy="1045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2EF45-5B99-4DBC-A111-8BFCAFD97A4F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014EC-4CE0-4C6A-9AC0-D39471708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65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EC8DC-DCD9-4E95-AC00-33CE69C8A6AF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1220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EC8DC-DCD9-4E95-AC00-33CE69C8A6AF}" type="slidenum">
              <a:rPr lang="en-IN" smtClean="0"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8928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4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9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4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981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93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63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79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7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1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3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8A271-AB45-4669-9AF0-5110202A3573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B2BAD-7A3C-4479-B688-16D6E4363F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87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google.co.in/url?sa=i&amp;rct=j&amp;q=&amp;esrc=s&amp;source=images&amp;cd=&amp;cad=rja&amp;docid=5B5DIa1P9hv9aM&amp;tbnid=nNSXTOaPn0ZzUM:&amp;ved=0CAQQjB0&amp;url=http://crozier.seas.harvard.edu/research/plasmonic-structures-for-surface-enhanced-raman-scattering&amp;ei=ptlbUfytDojkrAev_IC4Cg&amp;bvm=bv.44697112,d.bmk&amp;psig=AFQjCNG0-NMQFEhFPvWbVnh4uFq9-W-uDg&amp;ust=1365060229534709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microscopyu.com/articles/fluorescence/multiphoton/multiphotonintr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Spectroscopic </a:t>
            </a:r>
            <a:r>
              <a:rPr lang="en-US" dirty="0" smtClean="0"/>
              <a:t>Techniques for Archaeological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2692896"/>
          </a:xfrm>
          <a:solidFill>
            <a:srgbClr val="F9ED95"/>
          </a:solidFill>
        </p:spPr>
        <p:txBody>
          <a:bodyPr>
            <a:normAutofit fontScale="32500" lnSpcReduction="20000"/>
          </a:bodyPr>
          <a:lstStyle/>
          <a:p>
            <a:r>
              <a:rPr lang="en-US" sz="8600" dirty="0" smtClean="0"/>
              <a:t>LIBS</a:t>
            </a:r>
          </a:p>
          <a:p>
            <a:pPr marL="0" indent="0">
              <a:buNone/>
            </a:pPr>
            <a:endParaRPr lang="en-US" sz="8600" dirty="0" smtClean="0"/>
          </a:p>
          <a:p>
            <a:r>
              <a:rPr lang="en-US" sz="8600" dirty="0" smtClean="0"/>
              <a:t>Raman</a:t>
            </a:r>
          </a:p>
          <a:p>
            <a:pPr marL="0" indent="0">
              <a:buNone/>
            </a:pPr>
            <a:endParaRPr lang="en-US" sz="8600" dirty="0" smtClean="0"/>
          </a:p>
          <a:p>
            <a:r>
              <a:rPr lang="en-US" sz="8600" dirty="0" smtClean="0"/>
              <a:t>LIF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160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Laser Induced Breakdown Spectroscopy (LIBS)</a:t>
            </a:r>
            <a:endParaRPr lang="en-IN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420592"/>
              </p:ext>
            </p:extLst>
          </p:nvPr>
        </p:nvGraphicFramePr>
        <p:xfrm>
          <a:off x="467544" y="1268760"/>
          <a:ext cx="8219256" cy="4857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188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LIBS set-up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7992888" cy="40265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5329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5983852"/>
              </p:ext>
            </p:extLst>
          </p:nvPr>
        </p:nvGraphicFramePr>
        <p:xfrm>
          <a:off x="457200" y="476672"/>
          <a:ext cx="822960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19872" y="2757301"/>
            <a:ext cx="2520280" cy="1077218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LIBS</a:t>
            </a:r>
          </a:p>
          <a:p>
            <a:pPr algn="ctr"/>
            <a:r>
              <a:rPr lang="en-US" sz="2800" b="1" dirty="0" smtClean="0"/>
              <a:t>Advantages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37086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/>
              <a:t>LIBS in </a:t>
            </a:r>
            <a:r>
              <a:rPr lang="en-US" dirty="0" smtClean="0"/>
              <a:t>Pigment </a:t>
            </a:r>
            <a:r>
              <a:rPr lang="en-US" dirty="0"/>
              <a:t>Identification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2852192" y="1844824"/>
            <a:ext cx="3456384" cy="461665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Chemical Identification </a:t>
            </a:r>
            <a:endParaRPr lang="en-IN" sz="2400" dirty="0"/>
          </a:p>
        </p:txBody>
      </p:sp>
      <p:sp>
        <p:nvSpPr>
          <p:cNvPr id="6" name="Right Arrow 5"/>
          <p:cNvSpPr/>
          <p:nvPr/>
        </p:nvSpPr>
        <p:spPr>
          <a:xfrm rot="5400000">
            <a:off x="4038511" y="2679487"/>
            <a:ext cx="648074" cy="130871"/>
          </a:xfrm>
          <a:prstGeom prst="rightArrow">
            <a:avLst/>
          </a:prstGeom>
          <a:solidFill>
            <a:srgbClr val="F9ED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280320" y="3210071"/>
            <a:ext cx="4600128" cy="461665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Pigment Identification</a:t>
            </a:r>
            <a:endParaRPr lang="en-IN" sz="2400" dirty="0"/>
          </a:p>
        </p:txBody>
      </p:sp>
      <p:sp>
        <p:nvSpPr>
          <p:cNvPr id="8" name="Right Arrow 7"/>
          <p:cNvSpPr/>
          <p:nvPr/>
        </p:nvSpPr>
        <p:spPr>
          <a:xfrm rot="5400000">
            <a:off x="4038511" y="4119647"/>
            <a:ext cx="648074" cy="130871"/>
          </a:xfrm>
          <a:prstGeom prst="rightArrow">
            <a:avLst/>
          </a:prstGeom>
          <a:solidFill>
            <a:srgbClr val="F9ED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5816" y="4624085"/>
            <a:ext cx="3384376" cy="461665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	 Dating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9452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54" y="1196752"/>
            <a:ext cx="8304448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5980638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C000"/>
                </a:solidFill>
              </a:rPr>
              <a:t>Laser Induced Breakdown Spectroscopy in Art and Archaeology, </a:t>
            </a:r>
            <a:r>
              <a:rPr lang="en-US" dirty="0" err="1" smtClean="0">
                <a:solidFill>
                  <a:srgbClr val="FFC000"/>
                </a:solidFill>
              </a:rPr>
              <a:t>Demetrois</a:t>
            </a:r>
            <a:r>
              <a:rPr lang="en-US" dirty="0" smtClean="0">
                <a:solidFill>
                  <a:srgbClr val="FFC000"/>
                </a:solidFill>
              </a:rPr>
              <a:t> Anglos, Focal Point, Volume 55, Number 6, 2001</a:t>
            </a:r>
            <a:endParaRPr lang="en-IN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53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4462"/>
            <a:ext cx="8784976" cy="652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889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59" y="1412776"/>
            <a:ext cx="8136904" cy="2420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43" y="4149080"/>
            <a:ext cx="8758145" cy="2420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06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2657"/>
            <a:ext cx="7056784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553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09" y="404664"/>
            <a:ext cx="7056784" cy="6336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35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 smtClean="0"/>
              <a:t>Pigment Mixtures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977467" cy="4977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08104" y="1595021"/>
            <a:ext cx="3179784" cy="4893647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Vermilion</a:t>
            </a:r>
            <a:r>
              <a:rPr lang="en-US" sz="2400" dirty="0" smtClean="0"/>
              <a:t> – </a:t>
            </a:r>
          </a:p>
          <a:p>
            <a:r>
              <a:rPr lang="en-US" sz="2400" b="1" dirty="0" err="1" smtClean="0">
                <a:solidFill>
                  <a:srgbClr val="C00000"/>
                </a:solidFill>
              </a:rPr>
              <a:t>HgS</a:t>
            </a:r>
            <a:r>
              <a:rPr lang="en-US" sz="2400" b="1" dirty="0" smtClean="0">
                <a:solidFill>
                  <a:srgbClr val="C00000"/>
                </a:solidFill>
              </a:rPr>
              <a:t>  (Hg lines at 253.65nm,296.73nm,302.15nm, 312.57nm, 365.02nm 404.66nm)</a:t>
            </a:r>
          </a:p>
          <a:p>
            <a:r>
              <a:rPr lang="en-US" sz="2400" dirty="0" smtClean="0"/>
              <a:t>and </a:t>
            </a:r>
            <a:r>
              <a:rPr lang="en-US" sz="2400" b="1" dirty="0"/>
              <a:t>L</a:t>
            </a:r>
            <a:r>
              <a:rPr lang="en-US" sz="2400" b="1" dirty="0" smtClean="0"/>
              <a:t>ead </a:t>
            </a:r>
            <a:r>
              <a:rPr lang="en-US" sz="2400" b="1" dirty="0"/>
              <a:t>W</a:t>
            </a:r>
            <a:r>
              <a:rPr lang="en-US" sz="2400" b="1" dirty="0" smtClean="0"/>
              <a:t>hite </a:t>
            </a:r>
            <a:r>
              <a:rPr lang="en-US" sz="2400" dirty="0" smtClean="0"/>
              <a:t>– 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Pb (OH)</a:t>
            </a:r>
            <a:r>
              <a:rPr lang="en-US" sz="2400" b="1" baseline="-25000" dirty="0" smtClean="0">
                <a:solidFill>
                  <a:srgbClr val="C00000"/>
                </a:solidFill>
              </a:rPr>
              <a:t>2</a:t>
            </a:r>
            <a:r>
              <a:rPr lang="en-US" sz="2400" b="1" dirty="0" smtClean="0">
                <a:solidFill>
                  <a:srgbClr val="C00000"/>
                </a:solidFill>
              </a:rPr>
              <a:t>.2PbCO</a:t>
            </a:r>
            <a:r>
              <a:rPr lang="en-US" sz="2400" b="1" baseline="-25000" dirty="0" smtClean="0">
                <a:solidFill>
                  <a:srgbClr val="C00000"/>
                </a:solidFill>
              </a:rPr>
              <a:t>3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Pb lines at 261.42nm,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266.32nm, 280.2nm,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283.3nm, 287.33nm,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357.27nm, 363.96nm, 367.15nm, 368.35nm, 373.99nm, 405.78nm</a:t>
            </a:r>
            <a:endParaRPr lang="en-IN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3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6851820" cy="5797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6284671"/>
            <a:ext cx="3528392" cy="369332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“La Bella” – Late eighteenth century 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3867908" y="6309320"/>
            <a:ext cx="2088232" cy="369332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Lead  </a:t>
            </a:r>
            <a:r>
              <a:rPr lang="en-US" dirty="0" err="1" smtClean="0"/>
              <a:t>Vs</a:t>
            </a:r>
            <a:r>
              <a:rPr lang="en-US" dirty="0" smtClean="0"/>
              <a:t> Titanium 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6300192" y="6271321"/>
            <a:ext cx="2520280" cy="369332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Restored in 20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44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 smtClean="0"/>
              <a:t>Optimisation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 smtClean="0"/>
              <a:t>Value and fragility of the sample</a:t>
            </a:r>
          </a:p>
          <a:p>
            <a:r>
              <a:rPr lang="en-US" dirty="0"/>
              <a:t>Sampling of multiple layers give complex matrix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Single pulse measurement, optimisation of  detection parameters being most crucial</a:t>
            </a:r>
          </a:p>
        </p:txBody>
      </p:sp>
    </p:spTree>
    <p:extLst>
      <p:ext uri="{BB962C8B-B14F-4D97-AF65-F5344CB8AC3E}">
        <p14:creationId xmlns:p14="http://schemas.microsoft.com/office/powerpoint/2010/main" val="59744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344816" cy="936104"/>
          </a:xfrm>
          <a:solidFill>
            <a:srgbClr val="F9ED95"/>
          </a:solidFill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LIBS on Wall Paintings</a:t>
            </a:r>
            <a:endParaRPr lang="en-IN" sz="3200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>
          <a:xfrm>
            <a:off x="1763688" y="1243577"/>
            <a:ext cx="5486400" cy="4114800"/>
          </a:xfrm>
        </p:spPr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36304" y="5439346"/>
            <a:ext cx="5372000" cy="1302022"/>
          </a:xfrm>
          <a:solidFill>
            <a:srgbClr val="F9ED95"/>
          </a:solidFill>
        </p:spPr>
        <p:txBody>
          <a:bodyPr>
            <a:noAutofit/>
          </a:bodyPr>
          <a:lstStyle/>
          <a:p>
            <a:r>
              <a:rPr lang="en-IN" sz="2400" dirty="0" smtClean="0"/>
              <a:t>Intense </a:t>
            </a:r>
            <a:r>
              <a:rPr lang="en-IN" sz="2400" dirty="0"/>
              <a:t>emission from calcium dominates the emission from the pigment due to the CaCO</a:t>
            </a:r>
            <a:r>
              <a:rPr lang="en-IN" sz="2400" baseline="-25000" dirty="0"/>
              <a:t>3</a:t>
            </a:r>
            <a:r>
              <a:rPr lang="en-IN" sz="2400" dirty="0"/>
              <a:t> matrix 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032250" y="273050"/>
            <a:ext cx="5111750" cy="585311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5616624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58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 smtClean="0"/>
              <a:t>Raman Spectroscopy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711" y="1916832"/>
            <a:ext cx="8229600" cy="4525963"/>
          </a:xfrm>
          <a:solidFill>
            <a:srgbClr val="F9ED95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Raman Effect </a:t>
            </a:r>
          </a:p>
          <a:p>
            <a:pPr>
              <a:buFontTx/>
              <a:buChar char="-"/>
            </a:pPr>
            <a:r>
              <a:rPr lang="en-US" dirty="0" smtClean="0"/>
              <a:t>Inelastic scattering of light by certain materials</a:t>
            </a:r>
          </a:p>
          <a:p>
            <a:pPr>
              <a:buFontTx/>
              <a:buChar char="-"/>
            </a:pPr>
            <a:r>
              <a:rPr lang="en-US" dirty="0" smtClean="0"/>
              <a:t>Scattered light gives information about the molecules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composition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bonding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crystalline structure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environment </a:t>
            </a:r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73016"/>
            <a:ext cx="2105581" cy="2696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883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Raman Scattering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20000"/>
          </a:bodyPr>
          <a:lstStyle/>
          <a:p>
            <a:endParaRPr lang="en-IN" dirty="0" smtClean="0">
              <a:hlinkClick r:id="rId2"/>
            </a:endParaRPr>
          </a:p>
          <a:p>
            <a:endParaRPr lang="en-IN" dirty="0">
              <a:hlinkClick r:id="rId2"/>
            </a:endParaRPr>
          </a:p>
          <a:p>
            <a:endParaRPr lang="en-IN" dirty="0" smtClean="0">
              <a:hlinkClick r:id="rId2"/>
            </a:endParaRPr>
          </a:p>
          <a:p>
            <a:endParaRPr lang="en-IN" dirty="0">
              <a:hlinkClick r:id="rId2"/>
            </a:endParaRPr>
          </a:p>
          <a:p>
            <a:endParaRPr lang="en-IN" dirty="0" smtClean="0">
              <a:hlinkClick r:id="rId2"/>
            </a:endParaRPr>
          </a:p>
          <a:p>
            <a:endParaRPr lang="en-IN" dirty="0">
              <a:hlinkClick r:id="rId2"/>
            </a:endParaRPr>
          </a:p>
          <a:p>
            <a:endParaRPr lang="en-IN" dirty="0" smtClean="0">
              <a:hlinkClick r:id="rId2"/>
            </a:endParaRPr>
          </a:p>
          <a:p>
            <a:endParaRPr lang="en-IN" dirty="0" smtClean="0">
              <a:hlinkClick r:id="rId2"/>
            </a:endParaRPr>
          </a:p>
          <a:p>
            <a:endParaRPr lang="en-IN" dirty="0">
              <a:hlinkClick r:id="rId2"/>
            </a:endParaRPr>
          </a:p>
          <a:p>
            <a:pPr marL="0" indent="0">
              <a:buNone/>
            </a:pPr>
            <a:endParaRPr lang="en-IN" sz="2200" dirty="0" smtClean="0">
              <a:hlinkClick r:id="rId2"/>
            </a:endParaRPr>
          </a:p>
          <a:p>
            <a:pPr marL="0" indent="0">
              <a:buNone/>
            </a:pPr>
            <a:r>
              <a:rPr lang="en-IN" sz="2200" dirty="0" smtClean="0">
                <a:hlinkClick r:id="rId2"/>
              </a:rPr>
              <a:t>crozier.seas.harvard.edu</a:t>
            </a:r>
            <a:endParaRPr lang="en-IN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7034293" cy="390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08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Raman Scattering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sz="1800" dirty="0" smtClean="0"/>
          </a:p>
          <a:p>
            <a:pPr marL="0" indent="0">
              <a:buNone/>
            </a:pPr>
            <a:endParaRPr lang="en-IN" sz="1800" dirty="0"/>
          </a:p>
          <a:p>
            <a:pPr marL="0" indent="0">
              <a:buNone/>
            </a:pPr>
            <a:endParaRPr lang="en-IN" sz="18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IN" sz="18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IN" sz="1800" dirty="0" smtClean="0">
                <a:solidFill>
                  <a:srgbClr val="FFC000"/>
                </a:solidFill>
              </a:rPr>
              <a:t>http</a:t>
            </a:r>
            <a:r>
              <a:rPr lang="en-IN" sz="1800" dirty="0">
                <a:solidFill>
                  <a:srgbClr val="FFC000"/>
                </a:solidFill>
              </a:rPr>
              <a:t>://www.sciencedirect.com/science/article/pii/S0010854506001378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383672" cy="4176552"/>
          </a:xfrm>
          <a:prstGeom prst="rect">
            <a:avLst/>
          </a:prstGeom>
          <a:solidFill>
            <a:srgbClr val="F9ED95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417364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 smtClean="0"/>
              <a:t>Raman Spectroscopy – </a:t>
            </a:r>
            <a:r>
              <a:rPr lang="en-US" sz="2800" dirty="0" smtClean="0"/>
              <a:t>Set up</a:t>
            </a:r>
            <a:endParaRPr lang="en-IN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8557"/>
            <a:ext cx="4343165" cy="28420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97" y="1888557"/>
            <a:ext cx="3726547" cy="295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551723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Probing oxidative stress in singe erythrocytes with Raman Tweezers, </a:t>
            </a:r>
            <a:r>
              <a:rPr lang="en-US" i="1" dirty="0" err="1" smtClean="0">
                <a:solidFill>
                  <a:srgbClr val="FFC000"/>
                </a:solidFill>
              </a:rPr>
              <a:t>E.Zacharia</a:t>
            </a:r>
            <a:r>
              <a:rPr lang="en-US" i="1" dirty="0" smtClean="0">
                <a:solidFill>
                  <a:srgbClr val="FFC000"/>
                </a:solidFill>
              </a:rPr>
              <a:t>, </a:t>
            </a:r>
            <a:r>
              <a:rPr lang="en-US" i="1" dirty="0" err="1" smtClean="0">
                <a:solidFill>
                  <a:srgbClr val="FFC000"/>
                </a:solidFill>
              </a:rPr>
              <a:t>Aseefhali</a:t>
            </a:r>
            <a:r>
              <a:rPr lang="en-US" i="1" dirty="0" smtClean="0">
                <a:solidFill>
                  <a:srgbClr val="FFC000"/>
                </a:solidFill>
              </a:rPr>
              <a:t> </a:t>
            </a:r>
            <a:r>
              <a:rPr lang="en-US" i="1" dirty="0" err="1" smtClean="0">
                <a:solidFill>
                  <a:srgbClr val="FFC000"/>
                </a:solidFill>
              </a:rPr>
              <a:t>Bankapur</a:t>
            </a:r>
            <a:r>
              <a:rPr lang="en-US" i="1" dirty="0" smtClean="0">
                <a:solidFill>
                  <a:srgbClr val="FFC000"/>
                </a:solidFill>
              </a:rPr>
              <a:t> et.al , Centre for Atomic and Molecular Physics, Journal of Photochemistry and Photobiology B:Biology 100 (2010)</a:t>
            </a:r>
            <a:endParaRPr lang="en-IN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44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/>
              <a:t>Raman </a:t>
            </a:r>
            <a:r>
              <a:rPr lang="en-US" dirty="0" smtClean="0"/>
              <a:t>Spectroscopy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Analysis </a:t>
            </a:r>
            <a:r>
              <a:rPr lang="en-US" dirty="0" smtClean="0"/>
              <a:t>Criteria</a:t>
            </a:r>
          </a:p>
          <a:p>
            <a:pPr marL="0" indent="0">
              <a:buNone/>
            </a:pPr>
            <a:r>
              <a:rPr lang="en-US" dirty="0" smtClean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IN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13909680"/>
              </p:ext>
            </p:extLst>
          </p:nvPr>
        </p:nvGraphicFramePr>
        <p:xfrm>
          <a:off x="1907704" y="23488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222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2175978"/>
              </p:ext>
            </p:extLst>
          </p:nvPr>
        </p:nvGraphicFramePr>
        <p:xfrm>
          <a:off x="174340" y="332656"/>
          <a:ext cx="850728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43808" y="2380238"/>
            <a:ext cx="3168352" cy="1631216"/>
          </a:xfrm>
          <a:prstGeom prst="rect">
            <a:avLst/>
          </a:prstGeom>
          <a:solidFill>
            <a:srgbClr val="F9ED95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Raman Spectroscopy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Advantages</a:t>
            </a:r>
            <a:endParaRPr lang="en-IN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09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 smtClean="0"/>
              <a:t>Choice of Wavelength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682813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6165304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i="1" dirty="0" smtClean="0">
                <a:solidFill>
                  <a:srgbClr val="FFC000"/>
                </a:solidFill>
              </a:rPr>
              <a:t>A Decade of Raman Spectroscopy in </a:t>
            </a:r>
            <a:r>
              <a:rPr lang="en-US" dirty="0" smtClean="0">
                <a:solidFill>
                  <a:srgbClr val="FFC000"/>
                </a:solidFill>
              </a:rPr>
              <a:t>Art and Archaeology, P. </a:t>
            </a:r>
            <a:r>
              <a:rPr lang="en-US" dirty="0" err="1" smtClean="0">
                <a:solidFill>
                  <a:srgbClr val="FFC000"/>
                </a:solidFill>
              </a:rPr>
              <a:t>Vandenabeele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et.al.,Chemical</a:t>
            </a:r>
            <a:r>
              <a:rPr lang="en-US" dirty="0" smtClean="0">
                <a:solidFill>
                  <a:srgbClr val="FFC000"/>
                </a:solidFill>
              </a:rPr>
              <a:t> Reviews , 2007, Vol107, No.3</a:t>
            </a:r>
            <a:endParaRPr lang="en-IN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10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 smtClean="0"/>
              <a:t>Raman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9ED95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Pigments and Paints</a:t>
            </a:r>
          </a:p>
          <a:p>
            <a:pPr algn="just">
              <a:spcBef>
                <a:spcPts val="0"/>
              </a:spcBef>
              <a:defRPr/>
            </a:pPr>
            <a:r>
              <a:rPr lang="en-GB" dirty="0" smtClean="0">
                <a:solidFill>
                  <a:srgbClr val="002060"/>
                </a:solidFill>
              </a:rPr>
              <a:t>Choice based </a:t>
            </a:r>
            <a:r>
              <a:rPr lang="en-GB" dirty="0">
                <a:solidFill>
                  <a:srgbClr val="002060"/>
                </a:solidFill>
              </a:rPr>
              <a:t>on availability</a:t>
            </a:r>
          </a:p>
          <a:p>
            <a:pPr algn="just">
              <a:spcBef>
                <a:spcPts val="0"/>
              </a:spcBef>
              <a:defRPr/>
            </a:pPr>
            <a:r>
              <a:rPr lang="en-GB" sz="2800" dirty="0">
                <a:solidFill>
                  <a:srgbClr val="002060"/>
                </a:solidFill>
              </a:rPr>
              <a:t>Minerals used:</a:t>
            </a:r>
          </a:p>
          <a:p>
            <a:pPr algn="just">
              <a:spcBef>
                <a:spcPts val="0"/>
              </a:spcBef>
              <a:defRPr/>
            </a:pPr>
            <a:r>
              <a:rPr lang="en-GB" sz="2000" dirty="0">
                <a:solidFill>
                  <a:srgbClr val="002060"/>
                </a:solidFill>
              </a:rPr>
              <a:t>	Charcoal or carbon -  C</a:t>
            </a:r>
          </a:p>
          <a:p>
            <a:pPr>
              <a:defRPr/>
            </a:pPr>
            <a:r>
              <a:rPr lang="en-GB" sz="2000" dirty="0">
                <a:solidFill>
                  <a:srgbClr val="002060"/>
                </a:solidFill>
              </a:rPr>
              <a:t>	Manganese dioxide -  MnO</a:t>
            </a:r>
            <a:r>
              <a:rPr lang="en-GB" sz="2000" baseline="-25000" dirty="0">
                <a:solidFill>
                  <a:srgbClr val="002060"/>
                </a:solidFill>
              </a:rPr>
              <a:t>2 </a:t>
            </a:r>
            <a:endParaRPr lang="en-US" sz="2000" baseline="-25000" dirty="0">
              <a:solidFill>
                <a:srgbClr val="002060"/>
              </a:solidFill>
            </a:endParaRPr>
          </a:p>
          <a:p>
            <a:pPr algn="just">
              <a:spcBef>
                <a:spcPts val="0"/>
              </a:spcBef>
              <a:defRPr/>
            </a:pPr>
            <a:r>
              <a:rPr lang="en-GB" sz="2000" dirty="0" smtClean="0">
                <a:solidFill>
                  <a:srgbClr val="002060"/>
                </a:solidFill>
              </a:rPr>
              <a:t>          Hematite </a:t>
            </a:r>
            <a:r>
              <a:rPr lang="en-GB" sz="2000" dirty="0">
                <a:solidFill>
                  <a:srgbClr val="002060"/>
                </a:solidFill>
              </a:rPr>
              <a:t>or iron red oxide -Fe</a:t>
            </a:r>
            <a:r>
              <a:rPr lang="en-GB" sz="2000" baseline="-25000" dirty="0">
                <a:solidFill>
                  <a:srgbClr val="002060"/>
                </a:solidFill>
              </a:rPr>
              <a:t>2</a:t>
            </a:r>
            <a:r>
              <a:rPr lang="en-GB" sz="2000" dirty="0">
                <a:solidFill>
                  <a:srgbClr val="002060"/>
                </a:solidFill>
              </a:rPr>
              <a:t>O</a:t>
            </a:r>
            <a:r>
              <a:rPr lang="en-GB" sz="2000" baseline="-25000" dirty="0">
                <a:solidFill>
                  <a:srgbClr val="002060"/>
                </a:solidFill>
              </a:rPr>
              <a:t>3 </a:t>
            </a:r>
          </a:p>
          <a:p>
            <a:pPr algn="just">
              <a:spcBef>
                <a:spcPts val="0"/>
              </a:spcBef>
              <a:defRPr/>
            </a:pPr>
            <a:r>
              <a:rPr lang="en-GB" sz="2000" dirty="0">
                <a:solidFill>
                  <a:srgbClr val="002060"/>
                </a:solidFill>
              </a:rPr>
              <a:t>	Limonite or yellow </a:t>
            </a:r>
            <a:r>
              <a:rPr lang="en-GB" sz="2000" dirty="0" err="1">
                <a:solidFill>
                  <a:srgbClr val="002060"/>
                </a:solidFill>
              </a:rPr>
              <a:t>ocher</a:t>
            </a:r>
            <a:r>
              <a:rPr lang="en-GB" sz="2000" dirty="0">
                <a:solidFill>
                  <a:srgbClr val="002060"/>
                </a:solidFill>
              </a:rPr>
              <a:t> – </a:t>
            </a:r>
            <a:r>
              <a:rPr lang="en-GB" sz="2000" dirty="0" err="1">
                <a:solidFill>
                  <a:srgbClr val="002060"/>
                </a:solidFill>
              </a:rPr>
              <a:t>FeO</a:t>
            </a:r>
            <a:r>
              <a:rPr lang="en-GB" sz="2000" dirty="0">
                <a:solidFill>
                  <a:srgbClr val="002060"/>
                </a:solidFill>
              </a:rPr>
              <a:t>(OH)·nH</a:t>
            </a:r>
            <a:r>
              <a:rPr lang="en-GB" sz="2000" baseline="-25000" dirty="0">
                <a:solidFill>
                  <a:srgbClr val="002060"/>
                </a:solidFill>
              </a:rPr>
              <a:t>2</a:t>
            </a:r>
            <a:r>
              <a:rPr lang="en-GB" sz="2000" dirty="0">
                <a:solidFill>
                  <a:srgbClr val="002060"/>
                </a:solidFill>
              </a:rPr>
              <a:t>O</a:t>
            </a:r>
          </a:p>
          <a:p>
            <a:pPr algn="just">
              <a:spcBef>
                <a:spcPts val="0"/>
              </a:spcBef>
              <a:defRPr/>
            </a:pPr>
            <a:r>
              <a:rPr lang="en-GB" sz="2000" dirty="0" smtClean="0">
                <a:solidFill>
                  <a:srgbClr val="002060"/>
                </a:solidFill>
              </a:rPr>
              <a:t>          </a:t>
            </a:r>
            <a:r>
              <a:rPr lang="en-US" sz="2000" dirty="0" smtClean="0">
                <a:solidFill>
                  <a:srgbClr val="002060"/>
                </a:solidFill>
              </a:rPr>
              <a:t>Red </a:t>
            </a:r>
            <a:r>
              <a:rPr lang="en-US" sz="2000" dirty="0">
                <a:solidFill>
                  <a:srgbClr val="002060"/>
                </a:solidFill>
              </a:rPr>
              <a:t>lead (Pb</a:t>
            </a:r>
            <a:r>
              <a:rPr lang="en-US" sz="2000" baseline="-25000" dirty="0">
                <a:solidFill>
                  <a:srgbClr val="002060"/>
                </a:solidFill>
              </a:rPr>
              <a:t>3</a:t>
            </a:r>
            <a:r>
              <a:rPr lang="en-US" sz="2000" dirty="0">
                <a:solidFill>
                  <a:srgbClr val="002060"/>
                </a:solidFill>
              </a:rPr>
              <a:t>O</a:t>
            </a:r>
            <a:r>
              <a:rPr lang="en-US" sz="2000" baseline="-25000" dirty="0">
                <a:solidFill>
                  <a:srgbClr val="002060"/>
                </a:solidFill>
              </a:rPr>
              <a:t>4</a:t>
            </a:r>
            <a:r>
              <a:rPr lang="en-US" sz="2000" dirty="0">
                <a:solidFill>
                  <a:srgbClr val="002060"/>
                </a:solidFill>
              </a:rPr>
              <a:t>)</a:t>
            </a:r>
          </a:p>
          <a:p>
            <a:pPr lvl="1">
              <a:defRPr/>
            </a:pPr>
            <a:r>
              <a:rPr lang="en-US" sz="2000" dirty="0">
                <a:solidFill>
                  <a:srgbClr val="002060"/>
                </a:solidFill>
              </a:rPr>
              <a:t>	Malachite (CuCO</a:t>
            </a:r>
            <a:r>
              <a:rPr lang="en-US" sz="2000" baseline="-25000" dirty="0">
                <a:solidFill>
                  <a:srgbClr val="002060"/>
                </a:solidFill>
              </a:rPr>
              <a:t>3</a:t>
            </a:r>
            <a:r>
              <a:rPr lang="en-US" sz="2000" dirty="0">
                <a:solidFill>
                  <a:srgbClr val="002060"/>
                </a:solidFill>
              </a:rPr>
              <a:t>)</a:t>
            </a:r>
          </a:p>
          <a:p>
            <a:pPr lvl="1">
              <a:defRPr/>
            </a:pPr>
            <a:r>
              <a:rPr lang="en-US" sz="2000" dirty="0">
                <a:solidFill>
                  <a:srgbClr val="002060"/>
                </a:solidFill>
              </a:rPr>
              <a:t>	Orpiment (As</a:t>
            </a:r>
            <a:r>
              <a:rPr lang="en-US" sz="2000" baseline="-25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S</a:t>
            </a:r>
            <a:r>
              <a:rPr lang="en-US" sz="2000" baseline="-25000" dirty="0">
                <a:solidFill>
                  <a:srgbClr val="002060"/>
                </a:solidFill>
              </a:rPr>
              <a:t>3</a:t>
            </a:r>
            <a:r>
              <a:rPr lang="en-US" sz="2000" dirty="0">
                <a:solidFill>
                  <a:srgbClr val="002060"/>
                </a:solidFill>
              </a:rPr>
              <a:t>)</a:t>
            </a:r>
          </a:p>
          <a:p>
            <a:pPr>
              <a:defRPr/>
            </a:pPr>
            <a:r>
              <a:rPr lang="en-US" sz="2000" dirty="0">
                <a:solidFill>
                  <a:srgbClr val="002060"/>
                </a:solidFill>
              </a:rPr>
              <a:t>	Egyptian Blue (CaCuS</a:t>
            </a:r>
            <a:r>
              <a:rPr lang="en-US" sz="2000" baseline="-25000" dirty="0">
                <a:solidFill>
                  <a:srgbClr val="002060"/>
                </a:solidFill>
              </a:rPr>
              <a:t>4</a:t>
            </a:r>
            <a:r>
              <a:rPr lang="en-US" sz="2000" dirty="0">
                <a:solidFill>
                  <a:srgbClr val="002060"/>
                </a:solidFill>
              </a:rPr>
              <a:t>O</a:t>
            </a:r>
            <a:r>
              <a:rPr lang="en-US" sz="2000" baseline="-25000" dirty="0">
                <a:solidFill>
                  <a:srgbClr val="002060"/>
                </a:solidFill>
              </a:rPr>
              <a:t>10</a:t>
            </a:r>
            <a:r>
              <a:rPr lang="en-US" sz="2000" dirty="0">
                <a:solidFill>
                  <a:srgbClr val="002060"/>
                </a:solidFill>
              </a:rPr>
              <a:t>)</a:t>
            </a:r>
            <a:endParaRPr lang="en-US" sz="2000" baseline="-25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057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56792"/>
            <a:ext cx="4608512" cy="4177384"/>
          </a:xfrm>
          <a:prstGeom prst="rect">
            <a:avLst/>
          </a:prstGeom>
          <a:solidFill>
            <a:srgbClr val="F9ED95"/>
          </a:solidFill>
          <a:ln>
            <a:noFill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67543" y="1484784"/>
            <a:ext cx="2533003" cy="5170646"/>
          </a:xfrm>
          <a:prstGeom prst="rect">
            <a:avLst/>
          </a:prstGeom>
          <a:solidFill>
            <a:srgbClr val="F9ED95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IN" sz="2200" dirty="0"/>
              <a:t>Raman spectra for the original painting (above) and for the miniature (below) were recorded.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IN" sz="2200" dirty="0" smtClean="0"/>
              <a:t>The </a:t>
            </a:r>
            <a:r>
              <a:rPr lang="en-IN" sz="2200" dirty="0"/>
              <a:t>original signature </a:t>
            </a:r>
            <a:r>
              <a:rPr lang="en-IN" sz="2200" dirty="0" smtClean="0"/>
              <a:t>- red </a:t>
            </a:r>
            <a:r>
              <a:rPr lang="en-IN" sz="2200" dirty="0"/>
              <a:t>lead pigment </a:t>
            </a:r>
            <a:endParaRPr lang="en-IN" sz="22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IN" sz="2200" dirty="0" smtClean="0"/>
              <a:t>Miniature- vermilion</a:t>
            </a:r>
            <a:r>
              <a:rPr lang="en-IN" sz="2200" dirty="0"/>
              <a:t>.</a:t>
            </a:r>
          </a:p>
          <a:p>
            <a:r>
              <a:rPr lang="en-IN" sz="2200" b="1" dirty="0" smtClean="0"/>
              <a:t>Conclusion</a:t>
            </a:r>
            <a:r>
              <a:rPr lang="en-IN" sz="2200" dirty="0" smtClean="0"/>
              <a:t>: the </a:t>
            </a:r>
            <a:r>
              <a:rPr lang="en-IN" sz="2200" dirty="0"/>
              <a:t>miniature painting was </a:t>
            </a:r>
            <a:r>
              <a:rPr lang="en-IN" sz="2200" dirty="0" smtClean="0"/>
              <a:t>a </a:t>
            </a:r>
            <a:r>
              <a:rPr lang="en-IN" sz="2200" dirty="0"/>
              <a:t>fake.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275856" y="5824433"/>
            <a:ext cx="5544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i="1" dirty="0">
                <a:solidFill>
                  <a:srgbClr val="FFC000"/>
                </a:solidFill>
              </a:rPr>
              <a:t>Comparison of English portrait miniatures using Raman </a:t>
            </a:r>
            <a:r>
              <a:rPr lang="en-IN" i="1" dirty="0" smtClean="0">
                <a:solidFill>
                  <a:srgbClr val="FFC000"/>
                </a:solidFill>
              </a:rPr>
              <a:t>microscopy </a:t>
            </a:r>
            <a:r>
              <a:rPr lang="en-IN" i="1" dirty="0">
                <a:solidFill>
                  <a:srgbClr val="FFC000"/>
                </a:solidFill>
              </a:rPr>
              <a:t>and other </a:t>
            </a:r>
            <a:r>
              <a:rPr lang="en-IN" i="1" dirty="0" smtClean="0">
                <a:solidFill>
                  <a:srgbClr val="FFC000"/>
                </a:solidFill>
              </a:rPr>
              <a:t>techniques </a:t>
            </a:r>
            <a:r>
              <a:rPr lang="en-IN" dirty="0" smtClean="0">
                <a:solidFill>
                  <a:srgbClr val="FFC000"/>
                </a:solidFill>
              </a:rPr>
              <a:t>,  </a:t>
            </a:r>
            <a:r>
              <a:rPr lang="en-IN" dirty="0" err="1" smtClean="0">
                <a:solidFill>
                  <a:srgbClr val="FFC000"/>
                </a:solidFill>
              </a:rPr>
              <a:t>L.Burgio</a:t>
            </a:r>
            <a:r>
              <a:rPr lang="en-IN" dirty="0" smtClean="0">
                <a:solidFill>
                  <a:srgbClr val="FFC000"/>
                </a:solidFill>
              </a:rPr>
              <a:t> </a:t>
            </a:r>
            <a:r>
              <a:rPr lang="en-IN" dirty="0" err="1" smtClean="0">
                <a:solidFill>
                  <a:srgbClr val="FFC000"/>
                </a:solidFill>
              </a:rPr>
              <a:t>et.al;,Journal</a:t>
            </a:r>
            <a:r>
              <a:rPr lang="en-IN" dirty="0" smtClean="0">
                <a:solidFill>
                  <a:srgbClr val="FFC000"/>
                </a:solidFill>
              </a:rPr>
              <a:t> of Raman Spectroscopy</a:t>
            </a:r>
            <a:endParaRPr lang="en-IN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5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>
            <a:normAutofit fontScale="90000"/>
          </a:bodyPr>
          <a:lstStyle/>
          <a:p>
            <a:r>
              <a:rPr lang="en-IN" b="1" dirty="0"/>
              <a:t>Laser Induced Fluorescence</a:t>
            </a: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>(LIF)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9ED95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Information from fluorescence </a:t>
            </a:r>
            <a:r>
              <a:rPr lang="en-IN" dirty="0"/>
              <a:t>of the sample induced by laser 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The </a:t>
            </a:r>
            <a:r>
              <a:rPr lang="en-IN" dirty="0"/>
              <a:t>wavelength and bandwidth of the emitted light is characteristic of the materials </a:t>
            </a:r>
            <a:endParaRPr lang="en-IN" dirty="0" smtClean="0"/>
          </a:p>
          <a:p>
            <a:pPr marL="0" indent="0">
              <a:buNone/>
            </a:pPr>
            <a:r>
              <a:rPr lang="en-IN" dirty="0"/>
              <a:t>T</a:t>
            </a:r>
            <a:r>
              <a:rPr lang="en-IN" dirty="0" smtClean="0"/>
              <a:t>he </a:t>
            </a:r>
            <a:r>
              <a:rPr lang="en-IN" dirty="0"/>
              <a:t>spectral bands of compounds rather than elements are </a:t>
            </a:r>
            <a:r>
              <a:rPr lang="en-IN" dirty="0" smtClean="0"/>
              <a:t>analysed</a:t>
            </a:r>
          </a:p>
          <a:p>
            <a:pPr marL="0" indent="0">
              <a:buNone/>
            </a:pPr>
            <a:r>
              <a:rPr lang="en-IN" dirty="0" smtClean="0"/>
              <a:t>Applicable on </a:t>
            </a:r>
            <a:r>
              <a:rPr lang="en-IN" dirty="0"/>
              <a:t>both organic and inorganic specimens.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309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>
            <a:normAutofit fontScale="90000"/>
          </a:bodyPr>
          <a:lstStyle/>
          <a:p>
            <a:r>
              <a:rPr lang="en-IN" dirty="0"/>
              <a:t>Laser Induced Fluorescence</a:t>
            </a:r>
            <a:br>
              <a:rPr lang="en-IN" dirty="0"/>
            </a:br>
            <a:r>
              <a:rPr lang="en-IN" dirty="0"/>
              <a:t>(LIF)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0888"/>
            <a:ext cx="4155242" cy="3584036"/>
          </a:xfrm>
          <a:prstGeom prst="rect">
            <a:avLst/>
          </a:prstGeom>
          <a:solidFill>
            <a:srgbClr val="F9ED95"/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275856" y="39330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Fluorescence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263691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Nonradiative</a:t>
            </a:r>
            <a:r>
              <a:rPr lang="en-US" dirty="0" smtClean="0"/>
              <a:t> Transitions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5220071" y="1988840"/>
            <a:ext cx="3168353" cy="4401205"/>
          </a:xfrm>
          <a:prstGeom prst="rect">
            <a:avLst/>
          </a:prstGeom>
          <a:solidFill>
            <a:srgbClr val="F9ED95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IN" sz="2800" dirty="0"/>
              <a:t>Excitation from ground to upper level caused by photon energy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IN" sz="2800" dirty="0"/>
              <a:t>De-excitation to the lower levels with the emission of light i.e., fluorescence. </a:t>
            </a:r>
          </a:p>
        </p:txBody>
      </p:sp>
    </p:spTree>
    <p:extLst>
      <p:ext uri="{BB962C8B-B14F-4D97-AF65-F5344CB8AC3E}">
        <p14:creationId xmlns:p14="http://schemas.microsoft.com/office/powerpoint/2010/main" val="7891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IN" dirty="0" err="1"/>
              <a:t>ArchaeoLIF</a:t>
            </a:r>
            <a:r>
              <a:rPr lang="en-IN" dirty="0"/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7033" y="1700808"/>
            <a:ext cx="8229600" cy="4734155"/>
          </a:xfrm>
          <a:solidFill>
            <a:srgbClr val="F9ED95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 smtClean="0">
                <a:solidFill>
                  <a:srgbClr val="C00000"/>
                </a:solidFill>
              </a:rPr>
              <a:t>Problem: </a:t>
            </a:r>
            <a:r>
              <a:rPr lang="en-IN" sz="2800" dirty="0" smtClean="0"/>
              <a:t>To </a:t>
            </a:r>
            <a:r>
              <a:rPr lang="en-IN" sz="2800" dirty="0"/>
              <a:t>find the time of foundation of the Roman village of </a:t>
            </a:r>
            <a:r>
              <a:rPr lang="en-IN" sz="2800" dirty="0" err="1"/>
              <a:t>Iesso</a:t>
            </a:r>
            <a:r>
              <a:rPr lang="en-IN" sz="2800" dirty="0"/>
              <a:t> (now a city in </a:t>
            </a:r>
            <a:r>
              <a:rPr lang="en-IN" sz="2800" dirty="0" err="1"/>
              <a:t>Guissona</a:t>
            </a:r>
            <a:r>
              <a:rPr lang="en-IN" sz="2800" dirty="0"/>
              <a:t>, Catalonia,  northeast Spain</a:t>
            </a:r>
            <a:r>
              <a:rPr lang="en-IN" sz="2800" dirty="0" smtClean="0"/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Specimen: </a:t>
            </a:r>
            <a:r>
              <a:rPr lang="en-US" sz="2800" dirty="0" smtClean="0"/>
              <a:t>Wine Amphora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w</a:t>
            </a:r>
            <a:r>
              <a:rPr lang="en-US" sz="2800" dirty="0" smtClean="0"/>
              <a:t>ith the consular Date on the</a:t>
            </a:r>
          </a:p>
          <a:p>
            <a:pPr marL="0" indent="0">
              <a:buNone/>
            </a:pPr>
            <a:r>
              <a:rPr lang="en-US" sz="2800" dirty="0" smtClean="0"/>
              <a:t>neck of the amphora – </a:t>
            </a:r>
          </a:p>
          <a:p>
            <a:pPr marL="0" indent="0">
              <a:buNone/>
            </a:pPr>
            <a:r>
              <a:rPr lang="en-US" sz="2800" i="1" dirty="0" smtClean="0"/>
              <a:t>indicates the quality </a:t>
            </a:r>
          </a:p>
          <a:p>
            <a:pPr marL="0" indent="0">
              <a:buNone/>
            </a:pPr>
            <a:r>
              <a:rPr lang="en-US" sz="2800" i="1" dirty="0" smtClean="0"/>
              <a:t>of the wine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Historical Data Base: </a:t>
            </a:r>
            <a:r>
              <a:rPr lang="en-US" sz="2800" dirty="0" smtClean="0"/>
              <a:t>Names and</a:t>
            </a:r>
          </a:p>
          <a:p>
            <a:pPr marL="0" indent="0">
              <a:buNone/>
            </a:pPr>
            <a:r>
              <a:rPr lang="en-US" sz="2800" dirty="0" smtClean="0"/>
              <a:t>time frames of Roman consuls</a:t>
            </a:r>
            <a:endParaRPr lang="en-IN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36912"/>
            <a:ext cx="2940497" cy="284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99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IN" dirty="0" err="1"/>
              <a:t>ArchaeoLIF</a:t>
            </a:r>
            <a:r>
              <a:rPr lang="en-IN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9ED95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Bottlenecks: </a:t>
            </a:r>
          </a:p>
          <a:p>
            <a:r>
              <a:rPr lang="en-US" sz="2800" dirty="0" smtClean="0"/>
              <a:t>Barely readable paint</a:t>
            </a:r>
          </a:p>
          <a:p>
            <a:r>
              <a:rPr lang="en-US" sz="2800" dirty="0" smtClean="0"/>
              <a:t>Natural </a:t>
            </a:r>
            <a:r>
              <a:rPr lang="en-US" sz="2800" dirty="0" err="1" smtClean="0"/>
              <a:t>photobleaching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Paint quality degraded due to  earlier investigations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Results of earlier Investigations: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  <a:latin typeface="Papyrus" pitchFamily="66" charset="0"/>
              </a:rPr>
              <a:t>             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Papyrus" pitchFamily="66" charset="0"/>
              </a:rPr>
              <a:t>Q.FAB.  ..…………  . COS 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C00000"/>
                </a:solidFill>
              </a:rPr>
              <a:t>   </a:t>
            </a:r>
            <a:r>
              <a:rPr lang="en-US" i="1" dirty="0" smtClean="0"/>
              <a:t>Quintus </a:t>
            </a:r>
            <a:r>
              <a:rPr lang="en-US" i="1" dirty="0" err="1" smtClean="0"/>
              <a:t>Fabius</a:t>
            </a:r>
            <a:r>
              <a:rPr lang="en-US" i="1" dirty="0" smtClean="0"/>
              <a:t> 	      </a:t>
            </a:r>
            <a:r>
              <a:rPr lang="en-US" b="1" dirty="0" smtClean="0"/>
              <a:t> ?	</a:t>
            </a:r>
            <a:r>
              <a:rPr lang="en-US" i="1" dirty="0" smtClean="0"/>
              <a:t>	</a:t>
            </a:r>
            <a:r>
              <a:rPr lang="en-US" i="1" dirty="0" err="1" smtClean="0"/>
              <a:t>Consolibus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56105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US" dirty="0" smtClean="0"/>
              <a:t>LIF /LIBS/Raman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526924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034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IN" dirty="0" err="1"/>
              <a:t>ArchaeoLIF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9ED95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More hurdles in the choice of wavelength: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sz="2800" b="1" dirty="0" smtClean="0">
                <a:solidFill>
                  <a:srgbClr val="C00000"/>
                </a:solidFill>
              </a:rPr>
              <a:t>Easily prone to photo-damage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2800" dirty="0" smtClean="0"/>
              <a:t>High energy photons for excitation </a:t>
            </a:r>
            <a:r>
              <a:rPr lang="en-US" sz="4000" b="1" dirty="0" smtClean="0">
                <a:solidFill>
                  <a:srgbClr val="C00000"/>
                </a:solidFill>
                <a:latin typeface="Papyrus" pitchFamily="66" charset="0"/>
              </a:rPr>
              <a:t>X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latin typeface="Papyrus" pitchFamily="66" charset="0"/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  <a:latin typeface="Papyrus" pitchFamily="66" charset="0"/>
              </a:rPr>
              <a:t>  </a:t>
            </a:r>
            <a:r>
              <a:rPr lang="en-US" sz="2800" b="1" dirty="0" smtClean="0">
                <a:solidFill>
                  <a:srgbClr val="C00000"/>
                </a:solidFill>
              </a:rPr>
              <a:t>Roman agglutinants fluoresce in the visible 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Though required, green – UV excitation </a:t>
            </a:r>
            <a:r>
              <a:rPr lang="en-US" sz="4000" b="1" dirty="0" smtClean="0">
                <a:solidFill>
                  <a:srgbClr val="C00000"/>
                </a:solidFill>
                <a:latin typeface="Papyrus" pitchFamily="66" charset="0"/>
              </a:rPr>
              <a:t>X</a:t>
            </a:r>
          </a:p>
          <a:p>
            <a:r>
              <a:rPr lang="en-US" sz="2800" dirty="0" smtClean="0"/>
              <a:t>    Femtosecond laser pulses for 2-photon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excitation with </a:t>
            </a:r>
            <a:r>
              <a:rPr lang="en-US" sz="2800" dirty="0"/>
              <a:t>n</a:t>
            </a:r>
            <a:r>
              <a:rPr lang="en-US" sz="2800" dirty="0" smtClean="0"/>
              <a:t>ear Infrared light </a:t>
            </a:r>
            <a:r>
              <a:rPr lang="en-US" sz="4000" b="1" dirty="0" smtClean="0">
                <a:solidFill>
                  <a:srgbClr val="00B050"/>
                </a:solidFill>
                <a:sym typeface="Wingdings"/>
              </a:rPr>
              <a:t></a:t>
            </a:r>
            <a:endParaRPr lang="en-IN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5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IN" dirty="0" err="1"/>
              <a:t>ArchaeoLIF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813" y="1531379"/>
            <a:ext cx="8229600" cy="4993965"/>
          </a:xfrm>
        </p:spPr>
        <p:txBody>
          <a:bodyPr>
            <a:normAutofit fontScale="92500" lnSpcReduction="20000"/>
          </a:bodyPr>
          <a:lstStyle/>
          <a:p>
            <a:endParaRPr lang="en-IN" sz="2400" dirty="0" smtClean="0">
              <a:solidFill>
                <a:srgbClr val="FFC000"/>
              </a:solidFill>
            </a:endParaRPr>
          </a:p>
          <a:p>
            <a:endParaRPr lang="en-IN" sz="2400" dirty="0">
              <a:solidFill>
                <a:srgbClr val="FFC000"/>
              </a:solidFill>
            </a:endParaRPr>
          </a:p>
          <a:p>
            <a:endParaRPr lang="en-IN" sz="2400" dirty="0" smtClean="0">
              <a:solidFill>
                <a:srgbClr val="FFC000"/>
              </a:solidFill>
            </a:endParaRPr>
          </a:p>
          <a:p>
            <a:endParaRPr lang="en-IN" sz="2400" dirty="0">
              <a:solidFill>
                <a:srgbClr val="FFC000"/>
              </a:solidFill>
            </a:endParaRPr>
          </a:p>
          <a:p>
            <a:endParaRPr lang="en-IN" sz="2400" dirty="0" smtClean="0">
              <a:solidFill>
                <a:srgbClr val="FFC000"/>
              </a:solidFill>
            </a:endParaRPr>
          </a:p>
          <a:p>
            <a:endParaRPr lang="en-IN" sz="2400" dirty="0">
              <a:solidFill>
                <a:srgbClr val="FFC000"/>
              </a:solidFill>
            </a:endParaRPr>
          </a:p>
          <a:p>
            <a:endParaRPr lang="en-IN" sz="2400" dirty="0" smtClean="0">
              <a:solidFill>
                <a:srgbClr val="FFC000"/>
              </a:solidFill>
            </a:endParaRPr>
          </a:p>
          <a:p>
            <a:endParaRPr lang="en-IN" sz="2400" dirty="0">
              <a:solidFill>
                <a:srgbClr val="FFC000"/>
              </a:solidFill>
            </a:endParaRPr>
          </a:p>
          <a:p>
            <a:endParaRPr lang="en-IN" sz="2400" dirty="0" smtClean="0">
              <a:solidFill>
                <a:srgbClr val="FFC000"/>
              </a:solidFill>
            </a:endParaRPr>
          </a:p>
          <a:p>
            <a:endParaRPr lang="en-IN" sz="2400" dirty="0">
              <a:solidFill>
                <a:srgbClr val="FFC000"/>
              </a:solidFill>
            </a:endParaRPr>
          </a:p>
          <a:p>
            <a:endParaRPr lang="en-IN" sz="24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IN" sz="2400" dirty="0" smtClean="0">
                <a:solidFill>
                  <a:srgbClr val="FFC000"/>
                </a:solidFill>
                <a:hlinkClick r:id="rId2"/>
              </a:rPr>
              <a:t>http</a:t>
            </a:r>
            <a:r>
              <a:rPr lang="en-IN" sz="2400" dirty="0">
                <a:solidFill>
                  <a:srgbClr val="FFC000"/>
                </a:solidFill>
                <a:hlinkClick r:id="rId2"/>
              </a:rPr>
              <a:t>://</a:t>
            </a:r>
            <a:r>
              <a:rPr lang="en-IN" sz="2400" dirty="0" smtClean="0">
                <a:solidFill>
                  <a:srgbClr val="FFC000"/>
                </a:solidFill>
                <a:hlinkClick r:id="rId2"/>
              </a:rPr>
              <a:t>www.microscopyu.com/articles/fluorescence/multiphoton/multiphotonintro.html</a:t>
            </a:r>
            <a:endParaRPr lang="en-IN" sz="24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2400" i="1" dirty="0" err="1" smtClean="0">
                <a:solidFill>
                  <a:srgbClr val="FFC000"/>
                </a:solidFill>
              </a:rPr>
              <a:t>Archaeophotnics</a:t>
            </a:r>
            <a:r>
              <a:rPr lang="en-US" sz="2400" i="1" dirty="0" smtClean="0">
                <a:solidFill>
                  <a:srgbClr val="FFC000"/>
                </a:solidFill>
              </a:rPr>
              <a:t>: Lasers unveil the past, </a:t>
            </a:r>
            <a:r>
              <a:rPr lang="en-US" sz="2400" dirty="0" smtClean="0">
                <a:solidFill>
                  <a:srgbClr val="FFC000"/>
                </a:solidFill>
              </a:rPr>
              <a:t>David </a:t>
            </a:r>
            <a:r>
              <a:rPr lang="en-US" sz="2400" dirty="0" err="1" smtClean="0">
                <a:solidFill>
                  <a:srgbClr val="FFC000"/>
                </a:solidFill>
              </a:rPr>
              <a:t>Artigus</a:t>
            </a:r>
            <a:r>
              <a:rPr lang="en-US" sz="2400" dirty="0" smtClean="0">
                <a:solidFill>
                  <a:srgbClr val="FFC000"/>
                </a:solidFill>
              </a:rPr>
              <a:t> et.al., CPN, July-August 2007</a:t>
            </a:r>
            <a:endParaRPr lang="en-IN" sz="2400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58" y="1556792"/>
            <a:ext cx="4347382" cy="349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3"/>
            <a:ext cx="3672408" cy="363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51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/>
          <a:lstStyle/>
          <a:p>
            <a:r>
              <a:rPr lang="en-IN" dirty="0" err="1"/>
              <a:t>ArchaeoLIF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97152"/>
          </a:xfrm>
          <a:solidFill>
            <a:srgbClr val="F9ED95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From previous experiments on the amphora fragments found in the same area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Photo damaged  threshold</a:t>
            </a:r>
          </a:p>
          <a:p>
            <a:pPr marL="0" indent="0">
              <a:buNone/>
            </a:pPr>
            <a:r>
              <a:rPr lang="en-US" sz="2800" dirty="0" smtClean="0"/>
              <a:t>Fluorescence only from painted region only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Imp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Fluorescence from agglutinants, inhibited by pigments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869160"/>
            <a:ext cx="6048672" cy="155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22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rgbClr val="F9ED95"/>
          </a:solidFill>
        </p:spPr>
        <p:txBody>
          <a:bodyPr/>
          <a:lstStyle/>
          <a:p>
            <a:r>
              <a:rPr lang="en-IN" dirty="0" err="1"/>
              <a:t>ArchaeoLIF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  <a:solidFill>
            <a:srgbClr val="F9ED95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Resulting Images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Possibilities as suggested by historical database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  <a:latin typeface="Informal Roman" pitchFamily="66" charset="0"/>
              </a:rPr>
              <a:t>O P I  </a:t>
            </a:r>
            <a:r>
              <a:rPr lang="en-US" sz="2800" b="1" dirty="0" smtClean="0">
                <a:solidFill>
                  <a:srgbClr val="00B050"/>
                </a:solidFill>
              </a:rPr>
              <a:t>Lucius </a:t>
            </a:r>
            <a:r>
              <a:rPr lang="en-US" sz="2800" b="1" dirty="0" err="1" smtClean="0">
                <a:solidFill>
                  <a:srgbClr val="00B050"/>
                </a:solidFill>
              </a:rPr>
              <a:t>Opimius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/>
              <a:t>(Quintus </a:t>
            </a:r>
            <a:r>
              <a:rPr lang="en-US" sz="2800" dirty="0" err="1" smtClean="0"/>
              <a:t>Fabius</a:t>
            </a:r>
            <a:r>
              <a:rPr lang="en-US" sz="2800" dirty="0" smtClean="0"/>
              <a:t> Maximus </a:t>
            </a:r>
            <a:r>
              <a:rPr lang="en-US" sz="2800" dirty="0" err="1" smtClean="0"/>
              <a:t>Allobrogicus</a:t>
            </a:r>
            <a:r>
              <a:rPr lang="en-US" sz="2800" dirty="0" smtClean="0"/>
              <a:t> in 121 BCE)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  <a:latin typeface="Informal Roman" pitchFamily="66" charset="0"/>
              </a:rPr>
              <a:t>L I C  </a:t>
            </a:r>
            <a:r>
              <a:rPr lang="en-US" sz="2800" b="1" dirty="0" smtClean="0">
                <a:solidFill>
                  <a:srgbClr val="00B050"/>
                </a:solidFill>
              </a:rPr>
              <a:t>Caius </a:t>
            </a:r>
            <a:r>
              <a:rPr lang="en-US" sz="2800" b="1" dirty="0" err="1" smtClean="0">
                <a:solidFill>
                  <a:srgbClr val="00B050"/>
                </a:solidFill>
              </a:rPr>
              <a:t>Licinius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Geta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/>
              <a:t>( Quintus </a:t>
            </a:r>
            <a:r>
              <a:rPr lang="en-US" sz="2800" dirty="0" err="1" smtClean="0"/>
              <a:t>Fabius</a:t>
            </a:r>
            <a:r>
              <a:rPr lang="en-US" sz="2800" dirty="0" smtClean="0"/>
              <a:t> Maximus </a:t>
            </a:r>
            <a:r>
              <a:rPr lang="en-US" sz="2800" dirty="0" err="1" smtClean="0"/>
              <a:t>Eburnus</a:t>
            </a:r>
            <a:r>
              <a:rPr lang="en-US" sz="2800" dirty="0" smtClean="0"/>
              <a:t> in 116 BCE)</a:t>
            </a:r>
            <a:endParaRPr lang="en-IN" sz="2800" dirty="0">
              <a:solidFill>
                <a:srgbClr val="00B05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65350"/>
            <a:ext cx="6056833" cy="1982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469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9ED95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I </a:t>
            </a:r>
            <a:r>
              <a:rPr lang="en-US" dirty="0" smtClean="0"/>
              <a:t>Acknowledge OMICS group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</a:t>
            </a:r>
            <a:endParaRPr lang="en-IN" dirty="0"/>
          </a:p>
        </p:txBody>
      </p:sp>
      <p:pic>
        <p:nvPicPr>
          <p:cNvPr id="2050" name="Picture 2" descr="C:\Users\acer\Desktop\arch_review\archaeo slides\sri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905" y="2866173"/>
            <a:ext cx="1518193" cy="180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21" y="2852936"/>
            <a:ext cx="1512167" cy="1826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25" y="2871031"/>
            <a:ext cx="1552469" cy="183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400" y="2708920"/>
            <a:ext cx="2088232" cy="2304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300" y="2855537"/>
            <a:ext cx="1569493" cy="180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121" y="2858394"/>
            <a:ext cx="1474179" cy="179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021" y="2206605"/>
            <a:ext cx="1413900" cy="646331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Prof. Deepak </a:t>
            </a:r>
            <a:r>
              <a:rPr lang="en-US" dirty="0" err="1" smtClean="0"/>
              <a:t>Mathur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1760188" y="4716382"/>
            <a:ext cx="1544806" cy="646331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Prof. </a:t>
            </a:r>
            <a:r>
              <a:rPr lang="en-US" dirty="0" err="1" smtClean="0"/>
              <a:t>Santhosh</a:t>
            </a:r>
            <a:r>
              <a:rPr lang="en-US" dirty="0" smtClean="0"/>
              <a:t> </a:t>
            </a:r>
            <a:r>
              <a:rPr lang="en-US" dirty="0" err="1" smtClean="0"/>
              <a:t>Chidangil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3242969" y="2224700"/>
            <a:ext cx="1368152" cy="646331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Srikumar</a:t>
            </a:r>
            <a:r>
              <a:rPr lang="en-US" dirty="0" smtClean="0"/>
              <a:t> </a:t>
            </a:r>
            <a:r>
              <a:rPr lang="en-US" dirty="0" err="1" smtClean="0"/>
              <a:t>Menon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4499993" y="4654877"/>
            <a:ext cx="1800200" cy="646331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Unnikrishnan</a:t>
            </a:r>
            <a:r>
              <a:rPr lang="en-US" dirty="0" smtClean="0"/>
              <a:t> </a:t>
            </a:r>
          </a:p>
          <a:p>
            <a:r>
              <a:rPr lang="en-US" dirty="0" smtClean="0"/>
              <a:t>V.K.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073734" y="2206604"/>
            <a:ext cx="1581059" cy="646331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Mr. </a:t>
            </a:r>
            <a:r>
              <a:rPr lang="en-US" dirty="0" err="1" smtClean="0"/>
              <a:t>Aseefhali</a:t>
            </a:r>
            <a:r>
              <a:rPr lang="en-US" dirty="0" smtClean="0"/>
              <a:t> </a:t>
            </a:r>
            <a:r>
              <a:rPr lang="en-US" dirty="0" err="1" smtClean="0"/>
              <a:t>Bankapur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7278401" y="4653136"/>
            <a:ext cx="1758096" cy="646331"/>
          </a:xfrm>
          <a:prstGeom prst="rect">
            <a:avLst/>
          </a:prstGeom>
          <a:solidFill>
            <a:srgbClr val="F9ED95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r. </a:t>
            </a:r>
            <a:r>
              <a:rPr lang="en-US" dirty="0" err="1" smtClean="0"/>
              <a:t>Ajeetkumar</a:t>
            </a:r>
            <a:r>
              <a:rPr lang="en-US" dirty="0" smtClean="0"/>
              <a:t> </a:t>
            </a:r>
            <a:r>
              <a:rPr lang="en-US" dirty="0" err="1" smtClean="0"/>
              <a:t>Patil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112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  <a:solidFill>
            <a:srgbClr val="F9ED95"/>
          </a:solidFill>
        </p:spPr>
        <p:txBody>
          <a:bodyPr/>
          <a:lstStyle/>
          <a:p>
            <a:pPr marL="0" indent="0">
              <a:buNone/>
            </a:pPr>
            <a:endParaRPr lang="en-IN" dirty="0" smtClean="0">
              <a:solidFill>
                <a:srgbClr val="660033"/>
              </a:solidFill>
            </a:endParaRPr>
          </a:p>
          <a:p>
            <a:pPr marL="0" indent="0">
              <a:buNone/>
            </a:pPr>
            <a:r>
              <a:rPr lang="en-IN" dirty="0" smtClean="0">
                <a:solidFill>
                  <a:srgbClr val="660033"/>
                </a:solidFill>
              </a:rPr>
              <a:t>“</a:t>
            </a:r>
            <a:r>
              <a:rPr lang="en-IN" i="1" dirty="0">
                <a:solidFill>
                  <a:srgbClr val="660033"/>
                </a:solidFill>
                <a:latin typeface="Forte" pitchFamily="66" charset="0"/>
              </a:rPr>
              <a:t>Statements that will hold good for all time are difficult to obtain in archaeology. The most that can be done at any one time is to report on </a:t>
            </a:r>
            <a:r>
              <a:rPr lang="en-IN" i="1" dirty="0" smtClean="0">
                <a:solidFill>
                  <a:srgbClr val="660033"/>
                </a:solidFill>
                <a:latin typeface="Forte" pitchFamily="66" charset="0"/>
              </a:rPr>
              <a:t>the </a:t>
            </a:r>
            <a:r>
              <a:rPr lang="en-IN" i="1" dirty="0">
                <a:solidFill>
                  <a:srgbClr val="660033"/>
                </a:solidFill>
                <a:latin typeface="Forte" pitchFamily="66" charset="0"/>
              </a:rPr>
              <a:t>current state of knowledge</a:t>
            </a:r>
            <a:r>
              <a:rPr lang="en-IN" dirty="0">
                <a:solidFill>
                  <a:srgbClr val="660033"/>
                </a:solidFill>
              </a:rPr>
              <a:t>.” </a:t>
            </a:r>
            <a:endParaRPr lang="en-IN" dirty="0" smtClean="0">
              <a:solidFill>
                <a:srgbClr val="660033"/>
              </a:solidFill>
            </a:endParaRPr>
          </a:p>
          <a:p>
            <a:pPr marL="0" indent="0" algn="r">
              <a:buNone/>
            </a:pPr>
            <a:r>
              <a:rPr lang="en-US" sz="2800" dirty="0" smtClean="0"/>
              <a:t>-Jennifer K McArthur, </a:t>
            </a:r>
          </a:p>
          <a:p>
            <a:pPr marL="0" indent="0" algn="r">
              <a:buNone/>
            </a:pPr>
            <a:r>
              <a:rPr lang="en-US" sz="2800" i="1" dirty="0" smtClean="0"/>
              <a:t>“Place Names in the </a:t>
            </a:r>
            <a:r>
              <a:rPr lang="en-US" sz="2800" i="1" dirty="0" err="1" smtClean="0"/>
              <a:t>Knosses</a:t>
            </a:r>
            <a:r>
              <a:rPr lang="en-US" sz="2800" i="1" dirty="0" smtClean="0"/>
              <a:t> Tablets </a:t>
            </a:r>
          </a:p>
          <a:p>
            <a:pPr marL="0" indent="0" algn="r">
              <a:buNone/>
            </a:pPr>
            <a:r>
              <a:rPr lang="en-US" sz="2800" i="1" dirty="0" smtClean="0"/>
              <a:t>Identification and Location”</a:t>
            </a:r>
          </a:p>
          <a:p>
            <a:pPr marL="0" indent="0" algn="ctr">
              <a:buNone/>
            </a:pPr>
            <a:r>
              <a:rPr lang="en-US" sz="6000" i="1" dirty="0" smtClean="0">
                <a:solidFill>
                  <a:srgbClr val="660033"/>
                </a:solidFill>
                <a:latin typeface="Brush Script MT" pitchFamily="66" charset="0"/>
              </a:rPr>
              <a:t>Thank you</a:t>
            </a:r>
            <a:endParaRPr lang="en-US" sz="6000" i="1" dirty="0">
              <a:solidFill>
                <a:srgbClr val="660033"/>
              </a:solidFill>
              <a:latin typeface="Brus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84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806</Words>
  <Application>Microsoft Office PowerPoint</Application>
  <PresentationFormat>On-screen Show (4:3)</PresentationFormat>
  <Paragraphs>204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Spectroscopic Techniques for Archaeological Analysis</vt:lpstr>
      <vt:lpstr>Laser Induced Breakdown Spectroscopy (LIBS)</vt:lpstr>
      <vt:lpstr>LIBS set-up</vt:lpstr>
      <vt:lpstr>PowerPoint Presentation</vt:lpstr>
      <vt:lpstr>LIBS in Pigment Identification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Pigment Mixtures</vt:lpstr>
      <vt:lpstr>PowerPoint Presentation</vt:lpstr>
      <vt:lpstr>Optimisation </vt:lpstr>
      <vt:lpstr>LIBS on Wall Paintings</vt:lpstr>
      <vt:lpstr>Raman Spectroscopy </vt:lpstr>
      <vt:lpstr>Raman Scattering</vt:lpstr>
      <vt:lpstr>Raman Scattering</vt:lpstr>
      <vt:lpstr>Raman Spectroscopy – Set up</vt:lpstr>
      <vt:lpstr>Raman Spectroscopy</vt:lpstr>
      <vt:lpstr>PowerPoint Presentation</vt:lpstr>
      <vt:lpstr>Choice of Wavelength</vt:lpstr>
      <vt:lpstr>Raman Analysis</vt:lpstr>
      <vt:lpstr>PowerPoint Presentation</vt:lpstr>
      <vt:lpstr>Laser Induced Fluorescence (LIF)</vt:lpstr>
      <vt:lpstr>Laser Induced Fluorescence (LIF)</vt:lpstr>
      <vt:lpstr>ArchaeoLIF </vt:lpstr>
      <vt:lpstr>ArchaeoLIF </vt:lpstr>
      <vt:lpstr>LIF /LIBS/Raman</vt:lpstr>
      <vt:lpstr>ArchaeoLIF</vt:lpstr>
      <vt:lpstr>ArchaeoLIF</vt:lpstr>
      <vt:lpstr>ArchaeoLIF</vt:lpstr>
      <vt:lpstr>ArchaeoLIF</vt:lpstr>
      <vt:lpstr>I Acknowledge OMICS group and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Spectroscopic Techniques for Archaeological Analysis</dc:title>
  <dc:creator>om</dc:creator>
  <cp:lastModifiedBy>om</cp:lastModifiedBy>
  <cp:revision>1</cp:revision>
  <dcterms:created xsi:type="dcterms:W3CDTF">2015-07-18T02:30:34Z</dcterms:created>
  <dcterms:modified xsi:type="dcterms:W3CDTF">2015-07-18T02:32:31Z</dcterms:modified>
</cp:coreProperties>
</file>