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60" r:id="rId3"/>
    <p:sldId id="285" r:id="rId4"/>
    <p:sldId id="261" r:id="rId5"/>
    <p:sldId id="278" r:id="rId6"/>
    <p:sldId id="283" r:id="rId7"/>
    <p:sldId id="279" r:id="rId8"/>
    <p:sldId id="282" r:id="rId9"/>
    <p:sldId id="275" r:id="rId10"/>
    <p:sldId id="286" r:id="rId11"/>
    <p:sldId id="287" r:id="rId12"/>
    <p:sldId id="288" r:id="rId13"/>
    <p:sldId id="276" r:id="rId14"/>
    <p:sldId id="289" r:id="rId15"/>
    <p:sldId id="277" r:id="rId16"/>
    <p:sldId id="269" r:id="rId17"/>
    <p:sldId id="270" r:id="rId18"/>
    <p:sldId id="271" r:id="rId19"/>
    <p:sldId id="272" r:id="rId20"/>
    <p:sldId id="273" r:id="rId21"/>
    <p:sldId id="274" r:id="rId22"/>
    <p:sldId id="259" r:id="rId23"/>
    <p:sldId id="280" r:id="rId24"/>
    <p:sldId id="266" r:id="rId25"/>
    <p:sldId id="290" r:id="rId26"/>
    <p:sldId id="268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7" d="100"/>
          <a:sy n="57" d="100"/>
        </p:scale>
        <p:origin x="9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0D53F9-C50F-4FF0-A315-0485B4186650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EC5950-CD13-4059-89BD-1E85B6FE1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263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8943-AA0E-2244-B6CD-F23DBC0E8984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E51F-C20B-2C42-9548-9E41AE1BC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543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8943-AA0E-2244-B6CD-F23DBC0E8984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E51F-C20B-2C42-9548-9E41AE1BC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052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8943-AA0E-2244-B6CD-F23DBC0E8984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E51F-C20B-2C42-9548-9E41AE1BC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15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8943-AA0E-2244-B6CD-F23DBC0E8984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E51F-C20B-2C42-9548-9E41AE1BC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793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8943-AA0E-2244-B6CD-F23DBC0E8984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E51F-C20B-2C42-9548-9E41AE1BC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179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8943-AA0E-2244-B6CD-F23DBC0E8984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E51F-C20B-2C42-9548-9E41AE1BC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3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8943-AA0E-2244-B6CD-F23DBC0E8984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E51F-C20B-2C42-9548-9E41AE1BC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821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8943-AA0E-2244-B6CD-F23DBC0E8984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E51F-C20B-2C42-9548-9E41AE1BC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847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8943-AA0E-2244-B6CD-F23DBC0E8984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E51F-C20B-2C42-9548-9E41AE1BC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762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8943-AA0E-2244-B6CD-F23DBC0E8984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E51F-C20B-2C42-9548-9E41AE1BC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27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98943-AA0E-2244-B6CD-F23DBC0E8984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3E51F-C20B-2C42-9548-9E41AE1BC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044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98943-AA0E-2244-B6CD-F23DBC0E8984}" type="datetimeFigureOut">
              <a:rPr lang="en-US" smtClean="0"/>
              <a:t>3/19/2018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3E51F-C20B-2C42-9548-9E41AE1BC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755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jci.org/content/vol112/issue6/images/large/JCI0319844.f1.jpe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content.nejm.org/content/vol338/issue7/images/large/06f2.jpe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cbi.nlm.nih.gov/entrez/eutils/elink.fcgi?dbfrom=pubmed&amp;retmode=ref&amp;cmd=prlinks&amp;id=1701037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emf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351366"/>
            <a:ext cx="8194675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8410" y="5529453"/>
            <a:ext cx="89847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CXCR4 and CXCR7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Play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D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istinct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R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oles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in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Cardiac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L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ineage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S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pecification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&amp;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Pharmacologic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β-adrenergic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Response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6002338" y="4837113"/>
            <a:ext cx="2971800" cy="4159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050" dirty="0" smtClean="0">
                <a:solidFill>
                  <a:srgbClr val="FFFF66"/>
                </a:solidFill>
                <a:latin typeface="Arial"/>
                <a:cs typeface="Arial"/>
              </a:rPr>
              <a:t>Sima T. Tarzami MS, Ph.D.</a:t>
            </a:r>
          </a:p>
          <a:p>
            <a:pPr algn="ctr" eaLnBrk="1" hangingPunct="1">
              <a:defRPr/>
            </a:pPr>
            <a:r>
              <a:rPr lang="en-US" sz="1050" dirty="0" smtClean="0">
                <a:solidFill>
                  <a:srgbClr val="FFFF66"/>
                </a:solidFill>
                <a:latin typeface="Arial"/>
                <a:cs typeface="Arial"/>
              </a:rPr>
              <a:t>Conflict of interest: none declared </a:t>
            </a:r>
          </a:p>
        </p:txBody>
      </p:sp>
    </p:spTree>
    <p:extLst>
      <p:ext uri="{BB962C8B-B14F-4D97-AF65-F5344CB8AC3E}">
        <p14:creationId xmlns:p14="http://schemas.microsoft.com/office/powerpoint/2010/main" val="3709200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877888" y="1897063"/>
            <a:ext cx="3768725" cy="4503737"/>
            <a:chOff x="288" y="864"/>
            <a:chExt cx="2597" cy="2976"/>
          </a:xfrm>
        </p:grpSpPr>
        <p:pic>
          <p:nvPicPr>
            <p:cNvPr id="5" name="Picture 5" descr=" 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864"/>
              <a:ext cx="2597" cy="2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624" y="1776"/>
              <a:ext cx="62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2700" tIns="31350" rIns="62700" bIns="31350">
              <a:spAutoFit/>
            </a:bodyPr>
            <a:lstStyle>
              <a:lvl1pPr defTabSz="7620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7620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2pPr>
              <a:lvl3pPr marL="1143000" indent="-228600" defTabSz="7620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3pPr>
              <a:lvl4pPr marL="1600200" indent="-228600" defTabSz="7620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4pPr>
              <a:lvl5pPr marL="2057400" indent="-228600" defTabSz="7620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 sz="1200">
                <a:solidFill>
                  <a:srgbClr val="EBC33E"/>
                </a:solidFill>
                <a:latin typeface="Arial" charset="0"/>
              </a:endParaRP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554" y="1803"/>
              <a:ext cx="839" cy="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2700" tIns="31350" rIns="62700" bIns="31350">
              <a:spAutoFit/>
            </a:bodyPr>
            <a:lstStyle>
              <a:lvl1pPr defTabSz="7620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7620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2pPr>
              <a:lvl3pPr marL="1143000" indent="-228600" defTabSz="7620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3pPr>
              <a:lvl4pPr marL="1600200" indent="-228600" defTabSz="7620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4pPr>
              <a:lvl5pPr marL="2057400" indent="-228600" defTabSz="7620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800">
                  <a:latin typeface="Arial" charset="0"/>
                </a:rPr>
                <a:t>Normal contractile function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502" y="2763"/>
              <a:ext cx="944" cy="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2700" tIns="31350" rIns="62700" bIns="31350">
              <a:spAutoFit/>
            </a:bodyPr>
            <a:lstStyle>
              <a:lvl1pPr defTabSz="7620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7620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2pPr>
              <a:lvl3pPr marL="1143000" indent="-228600" defTabSz="7620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3pPr>
              <a:lvl4pPr marL="1600200" indent="-228600" defTabSz="7620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4pPr>
              <a:lvl5pPr marL="2057400" indent="-228600" defTabSz="7620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800">
                  <a:latin typeface="Arial" charset="0"/>
                </a:rPr>
                <a:t>Depressed contractile function</a:t>
              </a: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2064" y="1765"/>
              <a:ext cx="432" cy="1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2700" tIns="31350" rIns="62700" bIns="31350">
              <a:spAutoFit/>
            </a:bodyPr>
            <a:lstStyle>
              <a:lvl1pPr defTabSz="7620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7620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2pPr>
              <a:lvl3pPr marL="1143000" indent="-228600" defTabSz="7620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3pPr>
              <a:lvl4pPr marL="1600200" indent="-228600" defTabSz="7620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4pPr>
              <a:lvl5pPr marL="2057400" indent="-228600" defTabSz="7620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 sz="1200">
                <a:solidFill>
                  <a:srgbClr val="EBC33E"/>
                </a:solidFill>
                <a:latin typeface="Arial" charset="0"/>
              </a:endParaRP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2064" y="2773"/>
              <a:ext cx="432" cy="1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2700" tIns="31350" rIns="62700" bIns="31350">
              <a:spAutoFit/>
            </a:bodyPr>
            <a:lstStyle>
              <a:lvl1pPr defTabSz="7620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7620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2pPr>
              <a:lvl3pPr marL="1143000" indent="-228600" defTabSz="7620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3pPr>
              <a:lvl4pPr marL="1600200" indent="-228600" defTabSz="7620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4pPr>
              <a:lvl5pPr marL="2057400" indent="-228600" defTabSz="7620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endParaRPr lang="en-US" sz="1200">
                <a:solidFill>
                  <a:srgbClr val="EBC33E"/>
                </a:solidFill>
                <a:latin typeface="Arial" charset="0"/>
              </a:endParaRP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288" y="3696"/>
              <a:ext cx="48" cy="4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62700" tIns="31350" rIns="62700" bIns="31350" anchor="ctr"/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528" y="3744"/>
              <a:ext cx="138" cy="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2700" tIns="31350" rIns="62700" bIns="31350" anchor="ctr"/>
            <a:lstStyle/>
            <a:p>
              <a:endParaRPr lang="en-US"/>
            </a:p>
          </p:txBody>
        </p:sp>
      </p:grpSp>
      <p:grpSp>
        <p:nvGrpSpPr>
          <p:cNvPr id="13" name="Group 13"/>
          <p:cNvGrpSpPr>
            <a:grpSpLocks/>
          </p:cNvGrpSpPr>
          <p:nvPr/>
        </p:nvGrpSpPr>
        <p:grpSpPr bwMode="auto">
          <a:xfrm>
            <a:off x="4884738" y="1955800"/>
            <a:ext cx="3378200" cy="4457700"/>
            <a:chOff x="3408" y="1344"/>
            <a:chExt cx="2592" cy="3036"/>
          </a:xfrm>
        </p:grpSpPr>
        <p:pic>
          <p:nvPicPr>
            <p:cNvPr id="14" name="Picture 14" descr="repair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8" y="1344"/>
              <a:ext cx="2592" cy="3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3408" y="4080"/>
              <a:ext cx="1056" cy="24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62700" tIns="31350" rIns="62700" bIns="31350" anchor="ctr"/>
            <a:lstStyle/>
            <a:p>
              <a:endParaRPr lang="en-US"/>
            </a:p>
          </p:txBody>
        </p:sp>
      </p:grp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609600" y="1562100"/>
            <a:ext cx="7867650" cy="4938713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Oval 104"/>
          <p:cNvSpPr>
            <a:spLocks noChangeArrowheads="1"/>
          </p:cNvSpPr>
          <p:nvPr/>
        </p:nvSpPr>
        <p:spPr bwMode="auto">
          <a:xfrm>
            <a:off x="7016750" y="4203700"/>
            <a:ext cx="1460500" cy="769938"/>
          </a:xfrm>
          <a:prstGeom prst="ellips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hangingPunct="1"/>
            <a:endParaRPr lang="en-US" sz="1800" b="0">
              <a:cs typeface="Arial" charset="0"/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1074737" y="582044"/>
            <a:ext cx="6832600" cy="58477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  <a:buClr>
                <a:srgbClr val="339933"/>
              </a:buClr>
              <a:tabLst>
                <a:tab pos="2743200" algn="l"/>
              </a:tabLst>
              <a:defRPr/>
            </a:pPr>
            <a:r>
              <a:rPr lang="en-US" sz="32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Development and </a:t>
            </a:r>
            <a:r>
              <a:rPr lang="en-US" sz="3200" dirty="0">
                <a:effectLst>
                  <a:outerShdw blurRad="38100" dist="38100" dir="2700000" algn="tl">
                    <a:srgbClr val="DDDDDD"/>
                  </a:outerShdw>
                </a:effectLst>
                <a:cs typeface="Arial"/>
              </a:rPr>
              <a:t>Progression</a:t>
            </a:r>
            <a:r>
              <a:rPr lang="en-US" sz="32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 of HF</a:t>
            </a:r>
          </a:p>
        </p:txBody>
      </p:sp>
    </p:spTree>
    <p:extLst>
      <p:ext uri="{BB962C8B-B14F-4D97-AF65-F5344CB8AC3E}">
        <p14:creationId xmlns:p14="http://schemas.microsoft.com/office/powerpoint/2010/main" val="2744282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 autoUpdateAnimBg="0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 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" y="1606550"/>
            <a:ext cx="7748588" cy="483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09600" y="1562100"/>
            <a:ext cx="7867650" cy="4938713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48204" y="674688"/>
            <a:ext cx="8043862" cy="55399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342900" indent="-342900" algn="ctr">
              <a:spcBef>
                <a:spcPct val="20000"/>
              </a:spcBef>
              <a:buClr>
                <a:srgbClr val="339933"/>
              </a:buClr>
              <a:tabLst>
                <a:tab pos="2743200" algn="l"/>
              </a:tabLst>
              <a:defRPr/>
            </a:pPr>
            <a:r>
              <a:rPr lang="en-US" sz="3000" dirty="0" err="1"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Chemokine</a:t>
            </a:r>
            <a:r>
              <a:rPr lang="en-US" sz="3000" dirty="0">
                <a:effectLst>
                  <a:outerShdw blurRad="38100" dist="38100" dir="2700000" algn="tl">
                    <a:srgbClr val="C0C0C0"/>
                  </a:outerShdw>
                </a:effectLst>
                <a:cs typeface="Arial" pitchFamily="34" charset="0"/>
              </a:rPr>
              <a:t> Regulation of Leukocyte Movement</a:t>
            </a:r>
          </a:p>
        </p:txBody>
      </p:sp>
    </p:spTree>
    <p:extLst>
      <p:ext uri="{BB962C8B-B14F-4D97-AF65-F5344CB8AC3E}">
        <p14:creationId xmlns:p14="http://schemas.microsoft.com/office/powerpoint/2010/main" val="182716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loud 113"/>
          <p:cNvSpPr/>
          <p:nvPr/>
        </p:nvSpPr>
        <p:spPr>
          <a:xfrm>
            <a:off x="707427" y="6082622"/>
            <a:ext cx="1317661" cy="469074"/>
          </a:xfrm>
          <a:prstGeom prst="cloud">
            <a:avLst/>
          </a:prstGeom>
          <a:pattFill prst="openDmnd">
            <a:fgClr>
              <a:srgbClr val="CCFFCC"/>
            </a:fgClr>
            <a:bgClr>
              <a:schemeClr val="accent3">
                <a:lumMod val="60000"/>
                <a:lumOff val="40000"/>
              </a:schemeClr>
            </a:bgClr>
          </a:pattFill>
          <a:effectLst>
            <a:glow rad="101600">
              <a:schemeClr val="accent3">
                <a:lumMod val="50000"/>
                <a:alpha val="75000"/>
              </a:schemeClr>
            </a:glow>
            <a:innerShdw blurRad="63500" dist="50800" dir="13500000">
              <a:srgbClr val="000000">
                <a:alpha val="50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5"/>
          <p:cNvSpPr>
            <a:spLocks noChangeArrowheads="1"/>
          </p:cNvSpPr>
          <p:nvPr/>
        </p:nvSpPr>
        <p:spPr bwMode="auto">
          <a:xfrm>
            <a:off x="220663" y="1470025"/>
            <a:ext cx="2778125" cy="150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546" tIns="44773" rIns="89546" bIns="44773"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charset="0"/>
              <a:buChar char="p"/>
            </a:pPr>
            <a:r>
              <a:rPr lang="en-US" sz="1200" b="0"/>
              <a:t>Largest known family of cytokines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charset="0"/>
              <a:buChar char="p"/>
            </a:pPr>
            <a:r>
              <a:rPr lang="en-US" sz="1200" b="0"/>
              <a:t>Small, secreted polypeptides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charset="0"/>
              <a:buChar char="p"/>
            </a:pPr>
            <a:r>
              <a:rPr lang="en-US" sz="1200" b="0"/>
              <a:t>Chemokine families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charset="0"/>
              <a:buChar char="n"/>
            </a:pPr>
            <a:r>
              <a:rPr lang="en-US" sz="1200" b="0"/>
              <a:t>CC - 28 ligands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charset="0"/>
              <a:buChar char="n"/>
            </a:pPr>
            <a:r>
              <a:rPr lang="en-US" sz="1200" b="0"/>
              <a:t>CXC - 16 ligands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charset="0"/>
              <a:buChar char="n"/>
            </a:pPr>
            <a:r>
              <a:rPr lang="en-US" sz="1200" b="0"/>
              <a:t>C - 2 ligands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charset="0"/>
              <a:buChar char="n"/>
            </a:pPr>
            <a:r>
              <a:rPr lang="en-US" sz="1200" b="0"/>
              <a:t>CX3C - 1 ligand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charset="0"/>
              <a:buChar char="p"/>
            </a:pPr>
            <a:endParaRPr lang="en-US" sz="1200" b="0"/>
          </a:p>
        </p:txBody>
      </p:sp>
      <p:grpSp>
        <p:nvGrpSpPr>
          <p:cNvPr id="116" name="Group 6"/>
          <p:cNvGrpSpPr>
            <a:grpSpLocks/>
          </p:cNvGrpSpPr>
          <p:nvPr/>
        </p:nvGrpSpPr>
        <p:grpSpPr bwMode="auto">
          <a:xfrm>
            <a:off x="2362200" y="685800"/>
            <a:ext cx="6421438" cy="7340600"/>
            <a:chOff x="1004" y="509"/>
            <a:chExt cx="4288" cy="4460"/>
          </a:xfrm>
        </p:grpSpPr>
        <p:sp>
          <p:nvSpPr>
            <p:cNvPr id="117" name="Line 7"/>
            <p:cNvSpPr>
              <a:spLocks noChangeShapeType="1"/>
            </p:cNvSpPr>
            <p:nvPr/>
          </p:nvSpPr>
          <p:spPr bwMode="auto">
            <a:xfrm>
              <a:off x="1192" y="4968"/>
              <a:ext cx="400" cy="1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18" name="Rectangle 8"/>
            <p:cNvSpPr>
              <a:spLocks noChangeArrowheads="1"/>
            </p:cNvSpPr>
            <p:nvPr/>
          </p:nvSpPr>
          <p:spPr bwMode="auto">
            <a:xfrm>
              <a:off x="1324" y="4860"/>
              <a:ext cx="109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0.1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19" name="Line 9"/>
            <p:cNvSpPr>
              <a:spLocks noChangeShapeType="1"/>
            </p:cNvSpPr>
            <p:nvPr/>
          </p:nvSpPr>
          <p:spPr bwMode="auto">
            <a:xfrm flipH="1">
              <a:off x="3128" y="2528"/>
              <a:ext cx="1504" cy="1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20" name="Rectangle 10"/>
            <p:cNvSpPr>
              <a:spLocks noChangeArrowheads="1"/>
            </p:cNvSpPr>
            <p:nvPr/>
          </p:nvSpPr>
          <p:spPr bwMode="auto">
            <a:xfrm>
              <a:off x="4676" y="2532"/>
              <a:ext cx="244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CCL22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21" name="Line 11"/>
            <p:cNvSpPr>
              <a:spLocks noChangeShapeType="1"/>
            </p:cNvSpPr>
            <p:nvPr/>
          </p:nvSpPr>
          <p:spPr bwMode="auto">
            <a:xfrm flipH="1" flipV="1">
              <a:off x="3712" y="2728"/>
              <a:ext cx="744" cy="112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22" name="Rectangle 12"/>
            <p:cNvSpPr>
              <a:spLocks noChangeArrowheads="1"/>
            </p:cNvSpPr>
            <p:nvPr/>
          </p:nvSpPr>
          <p:spPr bwMode="auto">
            <a:xfrm>
              <a:off x="4500" y="2804"/>
              <a:ext cx="221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CCL13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23" name="Line 13"/>
            <p:cNvSpPr>
              <a:spLocks noChangeShapeType="1"/>
            </p:cNvSpPr>
            <p:nvPr/>
          </p:nvSpPr>
          <p:spPr bwMode="auto">
            <a:xfrm flipH="1" flipV="1">
              <a:off x="3824" y="2776"/>
              <a:ext cx="640" cy="200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24" name="Rectangle 14"/>
            <p:cNvSpPr>
              <a:spLocks noChangeArrowheads="1"/>
            </p:cNvSpPr>
            <p:nvPr/>
          </p:nvSpPr>
          <p:spPr bwMode="auto">
            <a:xfrm>
              <a:off x="4508" y="2945"/>
              <a:ext cx="194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CCL8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25" name="Line 15"/>
            <p:cNvSpPr>
              <a:spLocks noChangeShapeType="1"/>
            </p:cNvSpPr>
            <p:nvPr/>
          </p:nvSpPr>
          <p:spPr bwMode="auto">
            <a:xfrm flipH="1" flipV="1">
              <a:off x="3832" y="2776"/>
              <a:ext cx="520" cy="256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26" name="Rectangle 16"/>
            <p:cNvSpPr>
              <a:spLocks noChangeArrowheads="1"/>
            </p:cNvSpPr>
            <p:nvPr/>
          </p:nvSpPr>
          <p:spPr bwMode="auto">
            <a:xfrm>
              <a:off x="4331" y="3036"/>
              <a:ext cx="212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CCL11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27" name="Line 17"/>
            <p:cNvSpPr>
              <a:spLocks noChangeShapeType="1"/>
            </p:cNvSpPr>
            <p:nvPr/>
          </p:nvSpPr>
          <p:spPr bwMode="auto">
            <a:xfrm flipH="1" flipV="1">
              <a:off x="3912" y="2848"/>
              <a:ext cx="456" cy="320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28" name="Rectangle 18"/>
            <p:cNvSpPr>
              <a:spLocks noChangeArrowheads="1"/>
            </p:cNvSpPr>
            <p:nvPr/>
          </p:nvSpPr>
          <p:spPr bwMode="auto">
            <a:xfrm>
              <a:off x="4412" y="3172"/>
              <a:ext cx="196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CCL2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29" name="Line 19"/>
            <p:cNvSpPr>
              <a:spLocks noChangeShapeType="1"/>
            </p:cNvSpPr>
            <p:nvPr/>
          </p:nvSpPr>
          <p:spPr bwMode="auto">
            <a:xfrm flipH="1" flipV="1">
              <a:off x="3912" y="2848"/>
              <a:ext cx="360" cy="344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30" name="Rectangle 20"/>
            <p:cNvSpPr>
              <a:spLocks noChangeArrowheads="1"/>
            </p:cNvSpPr>
            <p:nvPr/>
          </p:nvSpPr>
          <p:spPr bwMode="auto">
            <a:xfrm>
              <a:off x="4156" y="3211"/>
              <a:ext cx="192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CCL7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31" name="Freeform 21"/>
            <p:cNvSpPr>
              <a:spLocks/>
            </p:cNvSpPr>
            <p:nvPr/>
          </p:nvSpPr>
          <p:spPr bwMode="auto">
            <a:xfrm>
              <a:off x="3184" y="2568"/>
              <a:ext cx="728" cy="280"/>
            </a:xfrm>
            <a:custGeom>
              <a:avLst/>
              <a:gdLst>
                <a:gd name="T0" fmla="*/ 728 w 728"/>
                <a:gd name="T1" fmla="*/ 280 h 280"/>
                <a:gd name="T2" fmla="*/ 648 w 728"/>
                <a:gd name="T3" fmla="*/ 208 h 280"/>
                <a:gd name="T4" fmla="*/ 640 w 728"/>
                <a:gd name="T5" fmla="*/ 208 h 280"/>
                <a:gd name="T6" fmla="*/ 528 w 728"/>
                <a:gd name="T7" fmla="*/ 160 h 280"/>
                <a:gd name="T8" fmla="*/ 0 w 728"/>
                <a:gd name="T9" fmla="*/ 0 h 2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8"/>
                <a:gd name="T16" fmla="*/ 0 h 280"/>
                <a:gd name="T17" fmla="*/ 728 w 728"/>
                <a:gd name="T18" fmla="*/ 280 h 2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8" h="280">
                  <a:moveTo>
                    <a:pt x="728" y="280"/>
                  </a:moveTo>
                  <a:lnTo>
                    <a:pt x="648" y="208"/>
                  </a:lnTo>
                  <a:lnTo>
                    <a:pt x="640" y="208"/>
                  </a:lnTo>
                  <a:lnTo>
                    <a:pt x="528" y="160"/>
                  </a:lnTo>
                  <a:lnTo>
                    <a:pt x="0" y="0"/>
                  </a:lnTo>
                </a:path>
              </a:pathLst>
            </a:custGeom>
            <a:noFill/>
            <a:ln w="254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32" name="Line 22"/>
            <p:cNvSpPr>
              <a:spLocks noChangeShapeType="1"/>
            </p:cNvSpPr>
            <p:nvPr/>
          </p:nvSpPr>
          <p:spPr bwMode="auto">
            <a:xfrm flipH="1" flipV="1">
              <a:off x="3200" y="2592"/>
              <a:ext cx="912" cy="1192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33" name="Rectangle 23"/>
            <p:cNvSpPr>
              <a:spLocks noChangeArrowheads="1"/>
            </p:cNvSpPr>
            <p:nvPr/>
          </p:nvSpPr>
          <p:spPr bwMode="auto">
            <a:xfrm>
              <a:off x="4156" y="3788"/>
              <a:ext cx="181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CCL1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34" name="Line 24"/>
            <p:cNvSpPr>
              <a:spLocks noChangeShapeType="1"/>
            </p:cNvSpPr>
            <p:nvPr/>
          </p:nvSpPr>
          <p:spPr bwMode="auto">
            <a:xfrm flipH="1" flipV="1">
              <a:off x="3200" y="2592"/>
              <a:ext cx="672" cy="1240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35" name="Rectangle 25"/>
            <p:cNvSpPr>
              <a:spLocks noChangeArrowheads="1"/>
            </p:cNvSpPr>
            <p:nvPr/>
          </p:nvSpPr>
          <p:spPr bwMode="auto">
            <a:xfrm>
              <a:off x="3756" y="3836"/>
              <a:ext cx="245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CCL24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36" name="Freeform 26"/>
            <p:cNvSpPr>
              <a:spLocks/>
            </p:cNvSpPr>
            <p:nvPr/>
          </p:nvSpPr>
          <p:spPr bwMode="auto">
            <a:xfrm>
              <a:off x="3088" y="2520"/>
              <a:ext cx="112" cy="72"/>
            </a:xfrm>
            <a:custGeom>
              <a:avLst/>
              <a:gdLst>
                <a:gd name="T0" fmla="*/ 112 w 112"/>
                <a:gd name="T1" fmla="*/ 72 h 72"/>
                <a:gd name="T2" fmla="*/ 96 w 112"/>
                <a:gd name="T3" fmla="*/ 48 h 72"/>
                <a:gd name="T4" fmla="*/ 40 w 112"/>
                <a:gd name="T5" fmla="*/ 8 h 72"/>
                <a:gd name="T6" fmla="*/ 0 w 112"/>
                <a:gd name="T7" fmla="*/ 0 h 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2"/>
                <a:gd name="T13" fmla="*/ 0 h 72"/>
                <a:gd name="T14" fmla="*/ 112 w 112"/>
                <a:gd name="T15" fmla="*/ 72 h 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2" h="72">
                  <a:moveTo>
                    <a:pt x="112" y="72"/>
                  </a:moveTo>
                  <a:lnTo>
                    <a:pt x="96" y="48"/>
                  </a:lnTo>
                  <a:lnTo>
                    <a:pt x="40" y="8"/>
                  </a:lnTo>
                  <a:lnTo>
                    <a:pt x="0" y="0"/>
                  </a:lnTo>
                </a:path>
              </a:pathLst>
            </a:custGeom>
            <a:noFill/>
            <a:ln w="254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37" name="Line 27"/>
            <p:cNvSpPr>
              <a:spLocks noChangeShapeType="1"/>
            </p:cNvSpPr>
            <p:nvPr/>
          </p:nvSpPr>
          <p:spPr bwMode="auto">
            <a:xfrm flipH="1" flipV="1">
              <a:off x="3080" y="2544"/>
              <a:ext cx="512" cy="1432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38" name="Rectangle 28"/>
            <p:cNvSpPr>
              <a:spLocks noChangeArrowheads="1"/>
            </p:cNvSpPr>
            <p:nvPr/>
          </p:nvSpPr>
          <p:spPr bwMode="auto">
            <a:xfrm>
              <a:off x="3551" y="3980"/>
              <a:ext cx="224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CCL17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39" name="Line 29"/>
            <p:cNvSpPr>
              <a:spLocks noChangeShapeType="1"/>
            </p:cNvSpPr>
            <p:nvPr/>
          </p:nvSpPr>
          <p:spPr bwMode="auto">
            <a:xfrm flipH="1" flipV="1">
              <a:off x="3040" y="2704"/>
              <a:ext cx="232" cy="1224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40" name="Rectangle 30"/>
            <p:cNvSpPr>
              <a:spLocks noChangeArrowheads="1"/>
            </p:cNvSpPr>
            <p:nvPr/>
          </p:nvSpPr>
          <p:spPr bwMode="auto">
            <a:xfrm>
              <a:off x="3196" y="3932"/>
              <a:ext cx="191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CCL5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41" name="Line 31"/>
            <p:cNvSpPr>
              <a:spLocks noChangeShapeType="1"/>
            </p:cNvSpPr>
            <p:nvPr/>
          </p:nvSpPr>
          <p:spPr bwMode="auto">
            <a:xfrm flipH="1" flipV="1">
              <a:off x="3000" y="2856"/>
              <a:ext cx="40" cy="1056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42" name="Rectangle 32"/>
            <p:cNvSpPr>
              <a:spLocks noChangeArrowheads="1"/>
            </p:cNvSpPr>
            <p:nvPr/>
          </p:nvSpPr>
          <p:spPr bwMode="auto">
            <a:xfrm>
              <a:off x="2914" y="3916"/>
              <a:ext cx="226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CCL18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43" name="Line 33"/>
            <p:cNvSpPr>
              <a:spLocks noChangeShapeType="1"/>
            </p:cNvSpPr>
            <p:nvPr/>
          </p:nvSpPr>
          <p:spPr bwMode="auto">
            <a:xfrm flipV="1">
              <a:off x="2864" y="3048"/>
              <a:ext cx="96" cy="776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44" name="Rectangle 34"/>
            <p:cNvSpPr>
              <a:spLocks noChangeArrowheads="1"/>
            </p:cNvSpPr>
            <p:nvPr/>
          </p:nvSpPr>
          <p:spPr bwMode="auto">
            <a:xfrm>
              <a:off x="2767" y="3828"/>
              <a:ext cx="190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CCL3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45" name="Line 35"/>
            <p:cNvSpPr>
              <a:spLocks noChangeShapeType="1"/>
            </p:cNvSpPr>
            <p:nvPr/>
          </p:nvSpPr>
          <p:spPr bwMode="auto">
            <a:xfrm flipV="1">
              <a:off x="2736" y="3048"/>
              <a:ext cx="224" cy="808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46" name="Rectangle 36"/>
            <p:cNvSpPr>
              <a:spLocks noChangeArrowheads="1"/>
            </p:cNvSpPr>
            <p:nvPr/>
          </p:nvSpPr>
          <p:spPr bwMode="auto">
            <a:xfrm>
              <a:off x="2539" y="3845"/>
              <a:ext cx="197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CCL4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47" name="Freeform 37"/>
            <p:cNvSpPr>
              <a:spLocks/>
            </p:cNvSpPr>
            <p:nvPr/>
          </p:nvSpPr>
          <p:spPr bwMode="auto">
            <a:xfrm>
              <a:off x="2960" y="2784"/>
              <a:ext cx="48" cy="264"/>
            </a:xfrm>
            <a:custGeom>
              <a:avLst/>
              <a:gdLst>
                <a:gd name="T0" fmla="*/ 0 w 48"/>
                <a:gd name="T1" fmla="*/ 264 h 264"/>
                <a:gd name="T2" fmla="*/ 40 w 48"/>
                <a:gd name="T3" fmla="*/ 72 h 264"/>
                <a:gd name="T4" fmla="*/ 48 w 48"/>
                <a:gd name="T5" fmla="*/ 0 h 264"/>
                <a:gd name="T6" fmla="*/ 0 60000 65536"/>
                <a:gd name="T7" fmla="*/ 0 60000 65536"/>
                <a:gd name="T8" fmla="*/ 0 60000 65536"/>
                <a:gd name="T9" fmla="*/ 0 w 48"/>
                <a:gd name="T10" fmla="*/ 0 h 264"/>
                <a:gd name="T11" fmla="*/ 48 w 48"/>
                <a:gd name="T12" fmla="*/ 264 h 26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" h="264">
                  <a:moveTo>
                    <a:pt x="0" y="264"/>
                  </a:moveTo>
                  <a:lnTo>
                    <a:pt x="40" y="72"/>
                  </a:lnTo>
                  <a:lnTo>
                    <a:pt x="48" y="0"/>
                  </a:lnTo>
                </a:path>
              </a:pathLst>
            </a:custGeom>
            <a:noFill/>
            <a:ln w="254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48" name="Line 38"/>
            <p:cNvSpPr>
              <a:spLocks noChangeShapeType="1"/>
            </p:cNvSpPr>
            <p:nvPr/>
          </p:nvSpPr>
          <p:spPr bwMode="auto">
            <a:xfrm flipV="1">
              <a:off x="2432" y="3368"/>
              <a:ext cx="248" cy="552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49" name="Rectangle 39"/>
            <p:cNvSpPr>
              <a:spLocks noChangeArrowheads="1"/>
            </p:cNvSpPr>
            <p:nvPr/>
          </p:nvSpPr>
          <p:spPr bwMode="auto">
            <a:xfrm>
              <a:off x="2229" y="3924"/>
              <a:ext cx="223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CCL15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50" name="Line 40"/>
            <p:cNvSpPr>
              <a:spLocks noChangeShapeType="1"/>
            </p:cNvSpPr>
            <p:nvPr/>
          </p:nvSpPr>
          <p:spPr bwMode="auto">
            <a:xfrm flipV="1">
              <a:off x="2360" y="3368"/>
              <a:ext cx="320" cy="480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51" name="Rectangle 41"/>
            <p:cNvSpPr>
              <a:spLocks noChangeArrowheads="1"/>
            </p:cNvSpPr>
            <p:nvPr/>
          </p:nvSpPr>
          <p:spPr bwMode="auto">
            <a:xfrm>
              <a:off x="2097" y="3807"/>
              <a:ext cx="237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CCL23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52" name="Freeform 42"/>
            <p:cNvSpPr>
              <a:spLocks/>
            </p:cNvSpPr>
            <p:nvPr/>
          </p:nvSpPr>
          <p:spPr bwMode="auto">
            <a:xfrm>
              <a:off x="2680" y="2608"/>
              <a:ext cx="368" cy="760"/>
            </a:xfrm>
            <a:custGeom>
              <a:avLst/>
              <a:gdLst>
                <a:gd name="T0" fmla="*/ 0 w 368"/>
                <a:gd name="T1" fmla="*/ 760 h 760"/>
                <a:gd name="T2" fmla="*/ 328 w 368"/>
                <a:gd name="T3" fmla="*/ 176 h 760"/>
                <a:gd name="T4" fmla="*/ 360 w 368"/>
                <a:gd name="T5" fmla="*/ 96 h 760"/>
                <a:gd name="T6" fmla="*/ 368 w 368"/>
                <a:gd name="T7" fmla="*/ 0 h 7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8"/>
                <a:gd name="T13" fmla="*/ 0 h 760"/>
                <a:gd name="T14" fmla="*/ 368 w 368"/>
                <a:gd name="T15" fmla="*/ 760 h 7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8" h="760">
                  <a:moveTo>
                    <a:pt x="0" y="760"/>
                  </a:moveTo>
                  <a:lnTo>
                    <a:pt x="328" y="176"/>
                  </a:lnTo>
                  <a:lnTo>
                    <a:pt x="360" y="96"/>
                  </a:lnTo>
                  <a:lnTo>
                    <a:pt x="368" y="0"/>
                  </a:lnTo>
                </a:path>
              </a:pathLst>
            </a:custGeom>
            <a:noFill/>
            <a:ln w="254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53" name="Line 43"/>
            <p:cNvSpPr>
              <a:spLocks noChangeShapeType="1"/>
            </p:cNvSpPr>
            <p:nvPr/>
          </p:nvSpPr>
          <p:spPr bwMode="auto">
            <a:xfrm flipV="1">
              <a:off x="2120" y="2624"/>
              <a:ext cx="904" cy="1000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54" name="Rectangle 44"/>
            <p:cNvSpPr>
              <a:spLocks noChangeArrowheads="1"/>
            </p:cNvSpPr>
            <p:nvPr/>
          </p:nvSpPr>
          <p:spPr bwMode="auto">
            <a:xfrm>
              <a:off x="1852" y="3643"/>
              <a:ext cx="239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CCL26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55" name="Line 45"/>
            <p:cNvSpPr>
              <a:spLocks noChangeShapeType="1"/>
            </p:cNvSpPr>
            <p:nvPr/>
          </p:nvSpPr>
          <p:spPr bwMode="auto">
            <a:xfrm flipV="1">
              <a:off x="1928" y="2688"/>
              <a:ext cx="992" cy="808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56" name="Rectangle 46"/>
            <p:cNvSpPr>
              <a:spLocks noChangeArrowheads="1"/>
            </p:cNvSpPr>
            <p:nvPr/>
          </p:nvSpPr>
          <p:spPr bwMode="auto">
            <a:xfrm>
              <a:off x="1620" y="3500"/>
              <a:ext cx="229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CCL14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57" name="Line 47"/>
            <p:cNvSpPr>
              <a:spLocks noChangeShapeType="1"/>
            </p:cNvSpPr>
            <p:nvPr/>
          </p:nvSpPr>
          <p:spPr bwMode="auto">
            <a:xfrm flipV="1">
              <a:off x="1800" y="2688"/>
              <a:ext cx="1120" cy="656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58" name="Rectangle 48"/>
            <p:cNvSpPr>
              <a:spLocks noChangeArrowheads="1"/>
            </p:cNvSpPr>
            <p:nvPr/>
          </p:nvSpPr>
          <p:spPr bwMode="auto">
            <a:xfrm>
              <a:off x="1502" y="3338"/>
              <a:ext cx="223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CCL16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59" name="Freeform 49"/>
            <p:cNvSpPr>
              <a:spLocks/>
            </p:cNvSpPr>
            <p:nvPr/>
          </p:nvSpPr>
          <p:spPr bwMode="auto">
            <a:xfrm>
              <a:off x="2920" y="2480"/>
              <a:ext cx="168" cy="208"/>
            </a:xfrm>
            <a:custGeom>
              <a:avLst/>
              <a:gdLst>
                <a:gd name="T0" fmla="*/ 0 w 168"/>
                <a:gd name="T1" fmla="*/ 208 h 208"/>
                <a:gd name="T2" fmla="*/ 104 w 168"/>
                <a:gd name="T3" fmla="*/ 144 h 208"/>
                <a:gd name="T4" fmla="*/ 128 w 168"/>
                <a:gd name="T5" fmla="*/ 128 h 208"/>
                <a:gd name="T6" fmla="*/ 160 w 168"/>
                <a:gd name="T7" fmla="*/ 64 h 208"/>
                <a:gd name="T8" fmla="*/ 168 w 168"/>
                <a:gd name="T9" fmla="*/ 40 h 208"/>
                <a:gd name="T10" fmla="*/ 144 w 168"/>
                <a:gd name="T11" fmla="*/ 0 h 20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8"/>
                <a:gd name="T19" fmla="*/ 0 h 208"/>
                <a:gd name="T20" fmla="*/ 168 w 168"/>
                <a:gd name="T21" fmla="*/ 208 h 20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8" h="208">
                  <a:moveTo>
                    <a:pt x="0" y="208"/>
                  </a:moveTo>
                  <a:lnTo>
                    <a:pt x="104" y="144"/>
                  </a:lnTo>
                  <a:lnTo>
                    <a:pt x="128" y="128"/>
                  </a:lnTo>
                  <a:lnTo>
                    <a:pt x="160" y="64"/>
                  </a:lnTo>
                  <a:lnTo>
                    <a:pt x="168" y="40"/>
                  </a:lnTo>
                  <a:lnTo>
                    <a:pt x="144" y="0"/>
                  </a:lnTo>
                </a:path>
              </a:pathLst>
            </a:custGeom>
            <a:noFill/>
            <a:ln w="254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60" name="Line 50"/>
            <p:cNvSpPr>
              <a:spLocks noChangeShapeType="1"/>
            </p:cNvSpPr>
            <p:nvPr/>
          </p:nvSpPr>
          <p:spPr bwMode="auto">
            <a:xfrm flipV="1">
              <a:off x="1640" y="2528"/>
              <a:ext cx="1256" cy="504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61" name="Rectangle 51"/>
            <p:cNvSpPr>
              <a:spLocks noChangeArrowheads="1"/>
            </p:cNvSpPr>
            <p:nvPr/>
          </p:nvSpPr>
          <p:spPr bwMode="auto">
            <a:xfrm>
              <a:off x="1342" y="3006"/>
              <a:ext cx="224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CCL19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62" name="Line 52"/>
            <p:cNvSpPr>
              <a:spLocks noChangeShapeType="1"/>
            </p:cNvSpPr>
            <p:nvPr/>
          </p:nvSpPr>
          <p:spPr bwMode="auto">
            <a:xfrm flipV="1">
              <a:off x="1544" y="2528"/>
              <a:ext cx="1352" cy="312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63" name="Rectangle 53"/>
            <p:cNvSpPr>
              <a:spLocks noChangeArrowheads="1"/>
            </p:cNvSpPr>
            <p:nvPr/>
          </p:nvSpPr>
          <p:spPr bwMode="auto">
            <a:xfrm>
              <a:off x="1256" y="2814"/>
              <a:ext cx="228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CCL21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64" name="Freeform 54"/>
            <p:cNvSpPr>
              <a:spLocks/>
            </p:cNvSpPr>
            <p:nvPr/>
          </p:nvSpPr>
          <p:spPr bwMode="auto">
            <a:xfrm>
              <a:off x="2896" y="2448"/>
              <a:ext cx="184" cy="80"/>
            </a:xfrm>
            <a:custGeom>
              <a:avLst/>
              <a:gdLst>
                <a:gd name="T0" fmla="*/ 0 w 184"/>
                <a:gd name="T1" fmla="*/ 80 h 80"/>
                <a:gd name="T2" fmla="*/ 168 w 184"/>
                <a:gd name="T3" fmla="*/ 32 h 80"/>
                <a:gd name="T4" fmla="*/ 184 w 184"/>
                <a:gd name="T5" fmla="*/ 0 h 80"/>
                <a:gd name="T6" fmla="*/ 0 60000 65536"/>
                <a:gd name="T7" fmla="*/ 0 60000 65536"/>
                <a:gd name="T8" fmla="*/ 0 60000 65536"/>
                <a:gd name="T9" fmla="*/ 0 w 184"/>
                <a:gd name="T10" fmla="*/ 0 h 80"/>
                <a:gd name="T11" fmla="*/ 184 w 184"/>
                <a:gd name="T12" fmla="*/ 80 h 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4" h="80">
                  <a:moveTo>
                    <a:pt x="0" y="80"/>
                  </a:moveTo>
                  <a:lnTo>
                    <a:pt x="168" y="32"/>
                  </a:lnTo>
                  <a:lnTo>
                    <a:pt x="184" y="0"/>
                  </a:lnTo>
                </a:path>
              </a:pathLst>
            </a:custGeom>
            <a:noFill/>
            <a:ln w="254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65" name="Line 55"/>
            <p:cNvSpPr>
              <a:spLocks noChangeShapeType="1"/>
            </p:cNvSpPr>
            <p:nvPr/>
          </p:nvSpPr>
          <p:spPr bwMode="auto">
            <a:xfrm flipV="1">
              <a:off x="1360" y="2440"/>
              <a:ext cx="1592" cy="120"/>
            </a:xfrm>
            <a:prstGeom prst="line">
              <a:avLst/>
            </a:prstGeom>
            <a:noFill/>
            <a:ln w="254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66" name="Rectangle 56"/>
            <p:cNvSpPr>
              <a:spLocks noChangeArrowheads="1"/>
            </p:cNvSpPr>
            <p:nvPr/>
          </p:nvSpPr>
          <p:spPr bwMode="auto">
            <a:xfrm>
              <a:off x="1004" y="2519"/>
              <a:ext cx="275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CX3CL1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67" name="Line 57"/>
            <p:cNvSpPr>
              <a:spLocks noChangeShapeType="1"/>
            </p:cNvSpPr>
            <p:nvPr/>
          </p:nvSpPr>
          <p:spPr bwMode="auto">
            <a:xfrm>
              <a:off x="1448" y="2200"/>
              <a:ext cx="40" cy="8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68" name="Rectangle 58"/>
            <p:cNvSpPr>
              <a:spLocks noChangeArrowheads="1"/>
            </p:cNvSpPr>
            <p:nvPr/>
          </p:nvSpPr>
          <p:spPr bwMode="auto">
            <a:xfrm>
              <a:off x="1179" y="2184"/>
              <a:ext cx="233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CXCL1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69" name="Line 59"/>
            <p:cNvSpPr>
              <a:spLocks noChangeShapeType="1"/>
            </p:cNvSpPr>
            <p:nvPr/>
          </p:nvSpPr>
          <p:spPr bwMode="auto">
            <a:xfrm>
              <a:off x="1448" y="2192"/>
              <a:ext cx="40" cy="16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70" name="Rectangle 60"/>
            <p:cNvSpPr>
              <a:spLocks noChangeArrowheads="1"/>
            </p:cNvSpPr>
            <p:nvPr/>
          </p:nvSpPr>
          <p:spPr bwMode="auto">
            <a:xfrm>
              <a:off x="1175" y="2095"/>
              <a:ext cx="249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CXCL2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71" name="Freeform 61"/>
            <p:cNvSpPr>
              <a:spLocks/>
            </p:cNvSpPr>
            <p:nvPr/>
          </p:nvSpPr>
          <p:spPr bwMode="auto">
            <a:xfrm>
              <a:off x="1488" y="2208"/>
              <a:ext cx="1592" cy="240"/>
            </a:xfrm>
            <a:custGeom>
              <a:avLst/>
              <a:gdLst>
                <a:gd name="T0" fmla="*/ 0 w 1592"/>
                <a:gd name="T1" fmla="*/ 0 h 240"/>
                <a:gd name="T2" fmla="*/ 1464 w 1592"/>
                <a:gd name="T3" fmla="*/ 232 h 240"/>
                <a:gd name="T4" fmla="*/ 1592 w 1592"/>
                <a:gd name="T5" fmla="*/ 240 h 240"/>
                <a:gd name="T6" fmla="*/ 0 60000 65536"/>
                <a:gd name="T7" fmla="*/ 0 60000 65536"/>
                <a:gd name="T8" fmla="*/ 0 60000 65536"/>
                <a:gd name="T9" fmla="*/ 0 w 1592"/>
                <a:gd name="T10" fmla="*/ 0 h 240"/>
                <a:gd name="T11" fmla="*/ 1592 w 1592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92" h="240">
                  <a:moveTo>
                    <a:pt x="0" y="0"/>
                  </a:moveTo>
                  <a:lnTo>
                    <a:pt x="1464" y="232"/>
                  </a:lnTo>
                  <a:lnTo>
                    <a:pt x="1592" y="240"/>
                  </a:lnTo>
                </a:path>
              </a:pathLst>
            </a:custGeom>
            <a:solidFill>
              <a:schemeClr val="accent1"/>
            </a:solidFill>
            <a:ln w="25400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72" name="Line 62"/>
            <p:cNvSpPr>
              <a:spLocks noChangeShapeType="1"/>
            </p:cNvSpPr>
            <p:nvPr/>
          </p:nvSpPr>
          <p:spPr bwMode="auto">
            <a:xfrm>
              <a:off x="1624" y="1808"/>
              <a:ext cx="1376" cy="560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73" name="Rectangle 63"/>
            <p:cNvSpPr>
              <a:spLocks noChangeArrowheads="1"/>
            </p:cNvSpPr>
            <p:nvPr/>
          </p:nvSpPr>
          <p:spPr bwMode="auto">
            <a:xfrm>
              <a:off x="1316" y="1746"/>
              <a:ext cx="252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CCL20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74" name="Line 64"/>
            <p:cNvSpPr>
              <a:spLocks noChangeShapeType="1"/>
            </p:cNvSpPr>
            <p:nvPr/>
          </p:nvSpPr>
          <p:spPr bwMode="auto">
            <a:xfrm>
              <a:off x="1504" y="1480"/>
              <a:ext cx="1496" cy="888"/>
            </a:xfrm>
            <a:prstGeom prst="line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75" name="Rectangle 65"/>
            <p:cNvSpPr>
              <a:spLocks noChangeArrowheads="1"/>
            </p:cNvSpPr>
            <p:nvPr/>
          </p:nvSpPr>
          <p:spPr bwMode="auto">
            <a:xfrm>
              <a:off x="1148" y="1388"/>
              <a:ext cx="276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CXCL16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76" name="Line 66"/>
            <p:cNvSpPr>
              <a:spLocks noChangeShapeType="1"/>
            </p:cNvSpPr>
            <p:nvPr/>
          </p:nvSpPr>
          <p:spPr bwMode="auto">
            <a:xfrm>
              <a:off x="3000" y="2368"/>
              <a:ext cx="72" cy="40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77" name="Line 67"/>
            <p:cNvSpPr>
              <a:spLocks noChangeShapeType="1"/>
            </p:cNvSpPr>
            <p:nvPr/>
          </p:nvSpPr>
          <p:spPr bwMode="auto">
            <a:xfrm>
              <a:off x="1848" y="1264"/>
              <a:ext cx="1168" cy="960"/>
            </a:xfrm>
            <a:prstGeom prst="line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78" name="Rectangle 68"/>
            <p:cNvSpPr>
              <a:spLocks noChangeArrowheads="1"/>
            </p:cNvSpPr>
            <p:nvPr/>
          </p:nvSpPr>
          <p:spPr bwMode="auto">
            <a:xfrm>
              <a:off x="1492" y="1172"/>
              <a:ext cx="274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CXCL13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79" name="Line 69"/>
            <p:cNvSpPr>
              <a:spLocks noChangeShapeType="1"/>
            </p:cNvSpPr>
            <p:nvPr/>
          </p:nvSpPr>
          <p:spPr bwMode="auto">
            <a:xfrm>
              <a:off x="2080" y="1112"/>
              <a:ext cx="856" cy="968"/>
            </a:xfrm>
            <a:prstGeom prst="line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80" name="Rectangle 70"/>
            <p:cNvSpPr>
              <a:spLocks noChangeArrowheads="1"/>
            </p:cNvSpPr>
            <p:nvPr/>
          </p:nvSpPr>
          <p:spPr bwMode="auto">
            <a:xfrm>
              <a:off x="1855" y="1000"/>
              <a:ext cx="247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CXCL8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81" name="Line 71"/>
            <p:cNvSpPr>
              <a:spLocks noChangeShapeType="1"/>
            </p:cNvSpPr>
            <p:nvPr/>
          </p:nvSpPr>
          <p:spPr bwMode="auto">
            <a:xfrm>
              <a:off x="2280" y="784"/>
              <a:ext cx="264" cy="408"/>
            </a:xfrm>
            <a:prstGeom prst="line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82" name="Rectangle 72"/>
            <p:cNvSpPr>
              <a:spLocks noChangeArrowheads="1"/>
            </p:cNvSpPr>
            <p:nvPr/>
          </p:nvSpPr>
          <p:spPr bwMode="auto">
            <a:xfrm>
              <a:off x="1985" y="777"/>
              <a:ext cx="243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CXCL5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83" name="Line 73"/>
            <p:cNvSpPr>
              <a:spLocks noChangeShapeType="1"/>
            </p:cNvSpPr>
            <p:nvPr/>
          </p:nvSpPr>
          <p:spPr bwMode="auto">
            <a:xfrm>
              <a:off x="2360" y="784"/>
              <a:ext cx="184" cy="408"/>
            </a:xfrm>
            <a:prstGeom prst="line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84" name="Rectangle 74"/>
            <p:cNvSpPr>
              <a:spLocks noChangeArrowheads="1"/>
            </p:cNvSpPr>
            <p:nvPr/>
          </p:nvSpPr>
          <p:spPr bwMode="auto">
            <a:xfrm>
              <a:off x="2075" y="667"/>
              <a:ext cx="243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CXCL6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85" name="Line 75"/>
            <p:cNvSpPr>
              <a:spLocks noChangeShapeType="1"/>
            </p:cNvSpPr>
            <p:nvPr/>
          </p:nvSpPr>
          <p:spPr bwMode="auto">
            <a:xfrm>
              <a:off x="2544" y="1192"/>
              <a:ext cx="320" cy="592"/>
            </a:xfrm>
            <a:prstGeom prst="line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86" name="Line 76"/>
            <p:cNvSpPr>
              <a:spLocks noChangeShapeType="1"/>
            </p:cNvSpPr>
            <p:nvPr/>
          </p:nvSpPr>
          <p:spPr bwMode="auto">
            <a:xfrm>
              <a:off x="2664" y="736"/>
              <a:ext cx="88" cy="296"/>
            </a:xfrm>
            <a:prstGeom prst="line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87" name="Rectangle 77"/>
            <p:cNvSpPr>
              <a:spLocks noChangeArrowheads="1"/>
            </p:cNvSpPr>
            <p:nvPr/>
          </p:nvSpPr>
          <p:spPr bwMode="auto">
            <a:xfrm>
              <a:off x="2394" y="684"/>
              <a:ext cx="242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CXCL3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88" name="Line 78"/>
            <p:cNvSpPr>
              <a:spLocks noChangeShapeType="1"/>
            </p:cNvSpPr>
            <p:nvPr/>
          </p:nvSpPr>
          <p:spPr bwMode="auto">
            <a:xfrm>
              <a:off x="2712" y="696"/>
              <a:ext cx="32" cy="248"/>
            </a:xfrm>
            <a:prstGeom prst="line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89" name="Rectangle 79"/>
            <p:cNvSpPr>
              <a:spLocks noChangeArrowheads="1"/>
            </p:cNvSpPr>
            <p:nvPr/>
          </p:nvSpPr>
          <p:spPr bwMode="auto">
            <a:xfrm>
              <a:off x="2467" y="589"/>
              <a:ext cx="233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CXCL1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90" name="Line 80"/>
            <p:cNvSpPr>
              <a:spLocks noChangeShapeType="1"/>
            </p:cNvSpPr>
            <p:nvPr/>
          </p:nvSpPr>
          <p:spPr bwMode="auto">
            <a:xfrm flipH="1">
              <a:off x="2744" y="680"/>
              <a:ext cx="8" cy="264"/>
            </a:xfrm>
            <a:prstGeom prst="line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91" name="Rectangle 81"/>
            <p:cNvSpPr>
              <a:spLocks noChangeArrowheads="1"/>
            </p:cNvSpPr>
            <p:nvPr/>
          </p:nvSpPr>
          <p:spPr bwMode="auto">
            <a:xfrm>
              <a:off x="2604" y="509"/>
              <a:ext cx="249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CXCL2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92" name="Freeform 82"/>
            <p:cNvSpPr>
              <a:spLocks/>
            </p:cNvSpPr>
            <p:nvPr/>
          </p:nvSpPr>
          <p:spPr bwMode="auto">
            <a:xfrm>
              <a:off x="2744" y="944"/>
              <a:ext cx="120" cy="808"/>
            </a:xfrm>
            <a:custGeom>
              <a:avLst/>
              <a:gdLst>
                <a:gd name="T0" fmla="*/ 0 w 120"/>
                <a:gd name="T1" fmla="*/ 0 h 808"/>
                <a:gd name="T2" fmla="*/ 8 w 120"/>
                <a:gd name="T3" fmla="*/ 88 h 808"/>
                <a:gd name="T4" fmla="*/ 120 w 120"/>
                <a:gd name="T5" fmla="*/ 808 h 808"/>
                <a:gd name="T6" fmla="*/ 0 60000 65536"/>
                <a:gd name="T7" fmla="*/ 0 60000 65536"/>
                <a:gd name="T8" fmla="*/ 0 60000 65536"/>
                <a:gd name="T9" fmla="*/ 0 w 120"/>
                <a:gd name="T10" fmla="*/ 0 h 808"/>
                <a:gd name="T11" fmla="*/ 120 w 120"/>
                <a:gd name="T12" fmla="*/ 808 h 8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0" h="808">
                  <a:moveTo>
                    <a:pt x="0" y="0"/>
                  </a:moveTo>
                  <a:lnTo>
                    <a:pt x="8" y="88"/>
                  </a:lnTo>
                  <a:lnTo>
                    <a:pt x="120" y="808"/>
                  </a:lnTo>
                </a:path>
              </a:pathLst>
            </a:custGeom>
            <a:noFill/>
            <a:ln w="2540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93" name="Line 83"/>
            <p:cNvSpPr>
              <a:spLocks noChangeShapeType="1"/>
            </p:cNvSpPr>
            <p:nvPr/>
          </p:nvSpPr>
          <p:spPr bwMode="auto">
            <a:xfrm flipH="1">
              <a:off x="2904" y="688"/>
              <a:ext cx="176" cy="912"/>
            </a:xfrm>
            <a:prstGeom prst="line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94" name="Rectangle 84"/>
            <p:cNvSpPr>
              <a:spLocks noChangeArrowheads="1"/>
            </p:cNvSpPr>
            <p:nvPr/>
          </p:nvSpPr>
          <p:spPr bwMode="auto">
            <a:xfrm>
              <a:off x="2937" y="564"/>
              <a:ext cx="251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CXCL4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95" name="Line 85"/>
            <p:cNvSpPr>
              <a:spLocks noChangeShapeType="1"/>
            </p:cNvSpPr>
            <p:nvPr/>
          </p:nvSpPr>
          <p:spPr bwMode="auto">
            <a:xfrm flipH="1">
              <a:off x="2904" y="616"/>
              <a:ext cx="352" cy="984"/>
            </a:xfrm>
            <a:prstGeom prst="line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96" name="Rectangle 86"/>
            <p:cNvSpPr>
              <a:spLocks noChangeArrowheads="1"/>
            </p:cNvSpPr>
            <p:nvPr/>
          </p:nvSpPr>
          <p:spPr bwMode="auto">
            <a:xfrm>
              <a:off x="3250" y="524"/>
              <a:ext cx="245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CXCL7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197" name="Freeform 87"/>
            <p:cNvSpPr>
              <a:spLocks/>
            </p:cNvSpPr>
            <p:nvPr/>
          </p:nvSpPr>
          <p:spPr bwMode="auto">
            <a:xfrm>
              <a:off x="2864" y="1600"/>
              <a:ext cx="216" cy="696"/>
            </a:xfrm>
            <a:custGeom>
              <a:avLst/>
              <a:gdLst>
                <a:gd name="T0" fmla="*/ 40 w 216"/>
                <a:gd name="T1" fmla="*/ 0 h 696"/>
                <a:gd name="T2" fmla="*/ 0 w 216"/>
                <a:gd name="T3" fmla="*/ 152 h 696"/>
                <a:gd name="T4" fmla="*/ 0 w 216"/>
                <a:gd name="T5" fmla="*/ 184 h 696"/>
                <a:gd name="T6" fmla="*/ 72 w 216"/>
                <a:gd name="T7" fmla="*/ 480 h 696"/>
                <a:gd name="T8" fmla="*/ 152 w 216"/>
                <a:gd name="T9" fmla="*/ 624 h 696"/>
                <a:gd name="T10" fmla="*/ 216 w 216"/>
                <a:gd name="T11" fmla="*/ 696 h 6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"/>
                <a:gd name="T19" fmla="*/ 0 h 696"/>
                <a:gd name="T20" fmla="*/ 216 w 216"/>
                <a:gd name="T21" fmla="*/ 696 h 69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" h="696">
                  <a:moveTo>
                    <a:pt x="40" y="0"/>
                  </a:moveTo>
                  <a:lnTo>
                    <a:pt x="0" y="152"/>
                  </a:lnTo>
                  <a:lnTo>
                    <a:pt x="0" y="184"/>
                  </a:lnTo>
                  <a:lnTo>
                    <a:pt x="72" y="480"/>
                  </a:lnTo>
                  <a:lnTo>
                    <a:pt x="152" y="624"/>
                  </a:lnTo>
                  <a:lnTo>
                    <a:pt x="216" y="696"/>
                  </a:lnTo>
                </a:path>
              </a:pathLst>
            </a:custGeom>
            <a:noFill/>
            <a:ln w="2540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98" name="Line 88"/>
            <p:cNvSpPr>
              <a:spLocks noChangeShapeType="1"/>
            </p:cNvSpPr>
            <p:nvPr/>
          </p:nvSpPr>
          <p:spPr bwMode="auto">
            <a:xfrm flipH="1">
              <a:off x="3088" y="872"/>
              <a:ext cx="760" cy="1400"/>
            </a:xfrm>
            <a:prstGeom prst="line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199" name="Rectangle 89"/>
            <p:cNvSpPr>
              <a:spLocks noChangeArrowheads="1"/>
            </p:cNvSpPr>
            <p:nvPr/>
          </p:nvSpPr>
          <p:spPr bwMode="auto">
            <a:xfrm>
              <a:off x="3717" y="745"/>
              <a:ext cx="281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CXCL12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200" name="Line 90"/>
            <p:cNvSpPr>
              <a:spLocks noChangeShapeType="1"/>
            </p:cNvSpPr>
            <p:nvPr/>
          </p:nvSpPr>
          <p:spPr bwMode="auto">
            <a:xfrm flipH="1">
              <a:off x="3160" y="904"/>
              <a:ext cx="976" cy="1288"/>
            </a:xfrm>
            <a:prstGeom prst="line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201" name="Rectangle 91"/>
            <p:cNvSpPr>
              <a:spLocks noChangeArrowheads="1"/>
            </p:cNvSpPr>
            <p:nvPr/>
          </p:nvSpPr>
          <p:spPr bwMode="auto">
            <a:xfrm>
              <a:off x="4115" y="772"/>
              <a:ext cx="282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CXCL14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202" name="Line 92"/>
            <p:cNvSpPr>
              <a:spLocks noChangeShapeType="1"/>
            </p:cNvSpPr>
            <p:nvPr/>
          </p:nvSpPr>
          <p:spPr bwMode="auto">
            <a:xfrm flipH="1">
              <a:off x="3336" y="1056"/>
              <a:ext cx="1032" cy="1000"/>
            </a:xfrm>
            <a:prstGeom prst="line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203" name="Rectangle 93"/>
            <p:cNvSpPr>
              <a:spLocks noChangeArrowheads="1"/>
            </p:cNvSpPr>
            <p:nvPr/>
          </p:nvSpPr>
          <p:spPr bwMode="auto">
            <a:xfrm>
              <a:off x="4412" y="964"/>
              <a:ext cx="265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CXCL11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204" name="Line 94"/>
            <p:cNvSpPr>
              <a:spLocks noChangeShapeType="1"/>
            </p:cNvSpPr>
            <p:nvPr/>
          </p:nvSpPr>
          <p:spPr bwMode="auto">
            <a:xfrm flipH="1">
              <a:off x="3352" y="1264"/>
              <a:ext cx="1096" cy="776"/>
            </a:xfrm>
            <a:prstGeom prst="line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205" name="Rectangle 95"/>
            <p:cNvSpPr>
              <a:spLocks noChangeArrowheads="1"/>
            </p:cNvSpPr>
            <p:nvPr/>
          </p:nvSpPr>
          <p:spPr bwMode="auto">
            <a:xfrm>
              <a:off x="4492" y="1172"/>
              <a:ext cx="290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CXCL10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206" name="Line 96"/>
            <p:cNvSpPr>
              <a:spLocks noChangeShapeType="1"/>
            </p:cNvSpPr>
            <p:nvPr/>
          </p:nvSpPr>
          <p:spPr bwMode="auto">
            <a:xfrm flipH="1">
              <a:off x="3352" y="1456"/>
              <a:ext cx="1168" cy="584"/>
            </a:xfrm>
            <a:prstGeom prst="line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207" name="Rectangle 97"/>
            <p:cNvSpPr>
              <a:spLocks noChangeArrowheads="1"/>
            </p:cNvSpPr>
            <p:nvPr/>
          </p:nvSpPr>
          <p:spPr bwMode="auto">
            <a:xfrm>
              <a:off x="4563" y="1364"/>
              <a:ext cx="245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CXCL9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208" name="Freeform 98"/>
            <p:cNvSpPr>
              <a:spLocks/>
            </p:cNvSpPr>
            <p:nvPr/>
          </p:nvSpPr>
          <p:spPr bwMode="auto">
            <a:xfrm>
              <a:off x="3080" y="2040"/>
              <a:ext cx="272" cy="344"/>
            </a:xfrm>
            <a:custGeom>
              <a:avLst/>
              <a:gdLst>
                <a:gd name="T0" fmla="*/ 272 w 272"/>
                <a:gd name="T1" fmla="*/ 0 h 344"/>
                <a:gd name="T2" fmla="*/ 256 w 272"/>
                <a:gd name="T3" fmla="*/ 16 h 344"/>
                <a:gd name="T4" fmla="*/ 80 w 272"/>
                <a:gd name="T5" fmla="*/ 152 h 344"/>
                <a:gd name="T6" fmla="*/ 8 w 272"/>
                <a:gd name="T7" fmla="*/ 232 h 344"/>
                <a:gd name="T8" fmla="*/ 0 w 272"/>
                <a:gd name="T9" fmla="*/ 256 h 344"/>
                <a:gd name="T10" fmla="*/ 8 w 272"/>
                <a:gd name="T11" fmla="*/ 344 h 34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344"/>
                <a:gd name="T20" fmla="*/ 272 w 272"/>
                <a:gd name="T21" fmla="*/ 344 h 34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344">
                  <a:moveTo>
                    <a:pt x="272" y="0"/>
                  </a:moveTo>
                  <a:lnTo>
                    <a:pt x="256" y="16"/>
                  </a:lnTo>
                  <a:lnTo>
                    <a:pt x="80" y="152"/>
                  </a:lnTo>
                  <a:lnTo>
                    <a:pt x="8" y="232"/>
                  </a:lnTo>
                  <a:lnTo>
                    <a:pt x="0" y="256"/>
                  </a:lnTo>
                  <a:lnTo>
                    <a:pt x="8" y="344"/>
                  </a:lnTo>
                </a:path>
              </a:pathLst>
            </a:custGeom>
            <a:noFill/>
            <a:ln w="2540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209" name="Line 99"/>
            <p:cNvSpPr>
              <a:spLocks noChangeShapeType="1"/>
            </p:cNvSpPr>
            <p:nvPr/>
          </p:nvSpPr>
          <p:spPr bwMode="auto">
            <a:xfrm flipH="1">
              <a:off x="3208" y="1872"/>
              <a:ext cx="1512" cy="480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210" name="Rectangle 100"/>
            <p:cNvSpPr>
              <a:spLocks noChangeArrowheads="1"/>
            </p:cNvSpPr>
            <p:nvPr/>
          </p:nvSpPr>
          <p:spPr bwMode="auto">
            <a:xfrm>
              <a:off x="4764" y="1810"/>
              <a:ext cx="238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CCL25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211" name="Line 101"/>
            <p:cNvSpPr>
              <a:spLocks noChangeShapeType="1"/>
            </p:cNvSpPr>
            <p:nvPr/>
          </p:nvSpPr>
          <p:spPr bwMode="auto">
            <a:xfrm flipH="1">
              <a:off x="3208" y="2072"/>
              <a:ext cx="1800" cy="280"/>
            </a:xfrm>
            <a:prstGeom prst="line">
              <a:avLst/>
            </a:prstGeom>
            <a:noFill/>
            <a:ln w="25400">
              <a:solidFill>
                <a:srgbClr val="00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  <p:sp>
          <p:nvSpPr>
            <p:cNvPr id="212" name="Rectangle 102"/>
            <p:cNvSpPr>
              <a:spLocks noChangeArrowheads="1"/>
            </p:cNvSpPr>
            <p:nvPr/>
          </p:nvSpPr>
          <p:spPr bwMode="auto">
            <a:xfrm>
              <a:off x="5052" y="2030"/>
              <a:ext cx="240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1019175"/>
              <a:r>
                <a:rPr lang="en-US" sz="1000">
                  <a:cs typeface="Arial" charset="0"/>
                </a:rPr>
                <a:t>CCL27</a:t>
              </a:r>
              <a:endParaRPr lang="en-US" sz="1000" i="1">
                <a:cs typeface="Arial" charset="0"/>
              </a:endParaRPr>
            </a:p>
          </p:txBody>
        </p:sp>
        <p:sp>
          <p:nvSpPr>
            <p:cNvPr id="213" name="Freeform 103"/>
            <p:cNvSpPr>
              <a:spLocks/>
            </p:cNvSpPr>
            <p:nvPr/>
          </p:nvSpPr>
          <p:spPr bwMode="auto">
            <a:xfrm>
              <a:off x="3072" y="2352"/>
              <a:ext cx="136" cy="96"/>
            </a:xfrm>
            <a:custGeom>
              <a:avLst/>
              <a:gdLst>
                <a:gd name="T0" fmla="*/ 136 w 136"/>
                <a:gd name="T1" fmla="*/ 0 h 96"/>
                <a:gd name="T2" fmla="*/ 16 w 136"/>
                <a:gd name="T3" fmla="*/ 32 h 96"/>
                <a:gd name="T4" fmla="*/ 0 w 136"/>
                <a:gd name="T5" fmla="*/ 56 h 96"/>
                <a:gd name="T6" fmla="*/ 8 w 136"/>
                <a:gd name="T7" fmla="*/ 96 h 96"/>
                <a:gd name="T8" fmla="*/ 8 w 136"/>
                <a:gd name="T9" fmla="*/ 96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6"/>
                <a:gd name="T16" fmla="*/ 0 h 96"/>
                <a:gd name="T17" fmla="*/ 136 w 136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6" h="96">
                  <a:moveTo>
                    <a:pt x="136" y="0"/>
                  </a:moveTo>
                  <a:lnTo>
                    <a:pt x="16" y="32"/>
                  </a:lnTo>
                  <a:lnTo>
                    <a:pt x="0" y="56"/>
                  </a:lnTo>
                  <a:lnTo>
                    <a:pt x="8" y="96"/>
                  </a:lnTo>
                </a:path>
              </a:pathLst>
            </a:custGeom>
            <a:noFill/>
            <a:ln w="2540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/>
            </a:p>
          </p:txBody>
        </p:sp>
      </p:grpSp>
      <p:sp>
        <p:nvSpPr>
          <p:cNvPr id="214" name="Oval 104"/>
          <p:cNvSpPr>
            <a:spLocks noChangeArrowheads="1"/>
          </p:cNvSpPr>
          <p:nvPr/>
        </p:nvSpPr>
        <p:spPr bwMode="auto">
          <a:xfrm>
            <a:off x="6232525" y="638175"/>
            <a:ext cx="823913" cy="769938"/>
          </a:xfrm>
          <a:prstGeom prst="ellipse">
            <a:avLst/>
          </a:prstGeom>
          <a:noFill/>
          <a:ln w="28575">
            <a:solidFill>
              <a:srgbClr val="33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1" hangingPunct="1"/>
            <a:endParaRPr lang="en-US" sz="1800" b="0">
              <a:cs typeface="Arial" charset="0"/>
            </a:endParaRPr>
          </a:p>
        </p:txBody>
      </p:sp>
      <p:pic>
        <p:nvPicPr>
          <p:cNvPr id="21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27" y="3432785"/>
            <a:ext cx="1295400" cy="154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6" name="TextBox 102"/>
          <p:cNvSpPr txBox="1">
            <a:spLocks noChangeArrowheads="1"/>
          </p:cNvSpPr>
          <p:nvPr/>
        </p:nvSpPr>
        <p:spPr bwMode="auto">
          <a:xfrm>
            <a:off x="707427" y="5032985"/>
            <a:ext cx="804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dirty="0">
                <a:cs typeface="Arial" charset="0"/>
              </a:rPr>
              <a:t>CXCR4</a:t>
            </a:r>
          </a:p>
        </p:txBody>
      </p:sp>
      <p:sp>
        <p:nvSpPr>
          <p:cNvPr id="217" name="Text Box 107"/>
          <p:cNvSpPr txBox="1">
            <a:spLocks noChangeArrowheads="1"/>
          </p:cNvSpPr>
          <p:nvPr/>
        </p:nvSpPr>
        <p:spPr bwMode="auto">
          <a:xfrm>
            <a:off x="6262688" y="711200"/>
            <a:ext cx="7699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9pPr>
          </a:lstStyle>
          <a:p>
            <a:pPr algn="ctr"/>
            <a:r>
              <a:rPr lang="en-US" sz="1200"/>
              <a:t>SDF-1</a:t>
            </a:r>
          </a:p>
          <a:p>
            <a:pPr algn="ctr"/>
            <a:r>
              <a:rPr lang="en-US" sz="800"/>
              <a:t>also known as</a:t>
            </a:r>
          </a:p>
        </p:txBody>
      </p:sp>
      <p:sp>
        <p:nvSpPr>
          <p:cNvPr id="218" name="Rectangle 2"/>
          <p:cNvSpPr>
            <a:spLocks noChangeArrowheads="1"/>
          </p:cNvSpPr>
          <p:nvPr/>
        </p:nvSpPr>
        <p:spPr bwMode="auto">
          <a:xfrm>
            <a:off x="439738" y="474663"/>
            <a:ext cx="3090862" cy="9048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339933"/>
              </a:buClr>
              <a:tabLst>
                <a:tab pos="2743200" algn="l"/>
              </a:tabLst>
              <a:defRPr/>
            </a:pPr>
            <a:r>
              <a:rPr lang="en-US" sz="2400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Human</a:t>
            </a:r>
          </a:p>
          <a:p>
            <a:pPr marL="342900" indent="-342900">
              <a:spcBef>
                <a:spcPct val="20000"/>
              </a:spcBef>
              <a:buClr>
                <a:srgbClr val="339933"/>
              </a:buClr>
              <a:tabLst>
                <a:tab pos="2743200" algn="l"/>
              </a:tabLst>
              <a:defRPr/>
            </a:pPr>
            <a:r>
              <a:rPr lang="en-US" sz="2400" dirty="0" err="1">
                <a:effectLst>
                  <a:outerShdw blurRad="38100" dist="38100" dir="2700000" algn="tl">
                    <a:srgbClr val="DDDDDD"/>
                  </a:outerShdw>
                </a:effectLst>
              </a:rPr>
              <a:t>Chemokines</a:t>
            </a:r>
            <a:endParaRPr lang="en-US" sz="24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219" name="TextBox 218"/>
          <p:cNvSpPr txBox="1"/>
          <p:nvPr/>
        </p:nvSpPr>
        <p:spPr>
          <a:xfrm>
            <a:off x="909575" y="6153267"/>
            <a:ext cx="8801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/>
                <a:cs typeface="Arial"/>
              </a:rPr>
              <a:t>CXCR7</a:t>
            </a:r>
            <a:endParaRPr lang="en-US" sz="1600" b="1" dirty="0">
              <a:latin typeface="Arial"/>
              <a:cs typeface="Arial"/>
            </a:endParaRPr>
          </a:p>
        </p:txBody>
      </p:sp>
      <p:cxnSp>
        <p:nvCxnSpPr>
          <p:cNvPr id="220" name="Straight Arrow Connector 219"/>
          <p:cNvCxnSpPr/>
          <p:nvPr/>
        </p:nvCxnSpPr>
        <p:spPr>
          <a:xfrm flipH="1">
            <a:off x="2102316" y="1283252"/>
            <a:ext cx="4074110" cy="23437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Arrow Connector 220"/>
          <p:cNvCxnSpPr/>
          <p:nvPr/>
        </p:nvCxnSpPr>
        <p:spPr>
          <a:xfrm flipH="1">
            <a:off x="2293150" y="1379538"/>
            <a:ext cx="3944675" cy="469650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2963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" grpId="0" build="p" autoUpdateAnimBg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2193925" y="1133475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600" b="0">
              <a:latin typeface="+mn-lt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666750" y="34402"/>
            <a:ext cx="80962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546" tIns="44773" rIns="89546" bIns="44773" anchor="ctr"/>
          <a:lstStyle>
            <a:lvl1pPr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Chemokines and the heart: Old players with the </a:t>
            </a:r>
            <a:endParaRPr lang="en-US" altLang="en-US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ctr" eaLnBrk="1" hangingPunct="1"/>
            <a:r>
              <a:rPr lang="en-US" altLang="en-US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new </a:t>
            </a:r>
            <a:r>
              <a:rPr lang="en-US" alt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roles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437626" y="6290207"/>
            <a:ext cx="220124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800" b="0" dirty="0" err="1">
                <a:latin typeface="+mn-lt"/>
              </a:rPr>
              <a:t>Ratajczak</a:t>
            </a:r>
            <a:r>
              <a:rPr lang="en-US" altLang="en-US" sz="800" b="0" dirty="0">
                <a:latin typeface="+mn-lt"/>
              </a:rPr>
              <a:t> MZ </a:t>
            </a:r>
            <a:r>
              <a:rPr lang="en-US" altLang="en-US" sz="800" b="0" dirty="0" err="1">
                <a:latin typeface="+mn-lt"/>
              </a:rPr>
              <a:t>etal</a:t>
            </a:r>
            <a:r>
              <a:rPr lang="en-US" altLang="en-US" sz="800" b="0" dirty="0">
                <a:latin typeface="+mn-lt"/>
              </a:rPr>
              <a:t>. Stem Cells, 23:879-894 (2005)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749300" y="1577451"/>
            <a:ext cx="3886200" cy="448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>
              <a:latin typeface="+mn-lt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749300" y="1691751"/>
            <a:ext cx="7704138" cy="3948112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>
              <a:latin typeface="+mn-lt"/>
            </a:endParaRPr>
          </a:p>
        </p:txBody>
      </p:sp>
      <p:pic>
        <p:nvPicPr>
          <p:cNvPr id="9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071" y="1470026"/>
            <a:ext cx="3762375" cy="47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17"/>
          <p:cNvSpPr txBox="1">
            <a:spLocks noChangeArrowheads="1"/>
          </p:cNvSpPr>
          <p:nvPr/>
        </p:nvSpPr>
        <p:spPr>
          <a:xfrm>
            <a:off x="3905250" y="1329802"/>
            <a:ext cx="5069417" cy="4143374"/>
          </a:xfrm>
          <a:prstGeom prst="rect">
            <a:avLst/>
          </a:prstGeom>
          <a:noFill/>
        </p:spPr>
        <p:txBody>
          <a:bodyPr vert="horz" lIns="89546" tIns="44773" rIns="89546" bIns="44773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36550" indent="-336550" defTabSz="895350">
              <a:lnSpc>
                <a:spcPct val="80000"/>
              </a:lnSpc>
            </a:pPr>
            <a:r>
              <a:rPr lang="en-US" altLang="en-US" sz="1700" dirty="0" smtClean="0">
                <a:ea typeface="ＭＳ Ｐゴシック" panose="020B0600070205080204" pitchFamily="34" charset="-128"/>
              </a:rPr>
              <a:t>Two major human SDF-1(CXCL12) isoforms, SDF-1alpha and SDF-1beta</a:t>
            </a:r>
          </a:p>
          <a:p>
            <a:pPr marL="336550" indent="-336550" defTabSz="895350">
              <a:lnSpc>
                <a:spcPct val="80000"/>
              </a:lnSpc>
            </a:pPr>
            <a:endParaRPr lang="en-US" altLang="en-US" sz="1700" dirty="0" smtClean="0">
              <a:ea typeface="ＭＳ Ｐゴシック" panose="020B0600070205080204" pitchFamily="34" charset="-128"/>
            </a:endParaRPr>
          </a:p>
          <a:p>
            <a:pPr marL="336550" indent="-336550" defTabSz="895350">
              <a:lnSpc>
                <a:spcPct val="80000"/>
              </a:lnSpc>
            </a:pPr>
            <a:r>
              <a:rPr lang="en-US" altLang="en-US" sz="1700" dirty="0" smtClean="0">
                <a:ea typeface="ＭＳ Ｐゴシック" panose="020B0600070205080204" pitchFamily="34" charset="-128"/>
              </a:rPr>
              <a:t>CXCR4 is the only known cognate receptor for SDF-1 , recently CXCR7 has  been identified as the SDF-1 alternative receptor </a:t>
            </a:r>
          </a:p>
          <a:p>
            <a:pPr marL="336550" indent="-336550" defTabSz="895350">
              <a:lnSpc>
                <a:spcPct val="80000"/>
              </a:lnSpc>
            </a:pPr>
            <a:endParaRPr lang="en-US" altLang="en-US" sz="1700" dirty="0" smtClean="0">
              <a:ea typeface="ＭＳ Ｐゴシック" panose="020B0600070205080204" pitchFamily="34" charset="-128"/>
            </a:endParaRPr>
          </a:p>
          <a:p>
            <a:pPr marL="336550" indent="-336550" defTabSz="895350">
              <a:lnSpc>
                <a:spcPct val="80000"/>
              </a:lnSpc>
            </a:pPr>
            <a:r>
              <a:rPr lang="en-US" altLang="en-US" sz="1700" dirty="0" smtClean="0">
                <a:ea typeface="ＭＳ Ｐゴシック" panose="020B0600070205080204" pitchFamily="34" charset="-128"/>
              </a:rPr>
              <a:t>SDF-1/CXCR4 KO is embryonic lethal</a:t>
            </a:r>
          </a:p>
          <a:p>
            <a:pPr marL="336550" indent="-336550" defTabSz="895350">
              <a:lnSpc>
                <a:spcPct val="80000"/>
              </a:lnSpc>
            </a:pPr>
            <a:endParaRPr lang="en-US" altLang="en-US" sz="1700" dirty="0" smtClean="0">
              <a:ea typeface="ＭＳ Ｐゴシック" panose="020B0600070205080204" pitchFamily="34" charset="-128"/>
            </a:endParaRPr>
          </a:p>
          <a:p>
            <a:pPr marL="336550" indent="-336550" defTabSz="895350">
              <a:lnSpc>
                <a:spcPct val="80000"/>
              </a:lnSpc>
            </a:pPr>
            <a:r>
              <a:rPr lang="en-US" altLang="en-US" sz="1700" dirty="0" smtClean="0">
                <a:ea typeface="ＭＳ Ｐゴシック" panose="020B0600070205080204" pitchFamily="34" charset="-128"/>
              </a:rPr>
              <a:t>CXCR4-SDF-1 interaction plays a key role in regulating bone marrow cells retention/mobilization, angiogenesis, tumor  metastatic potential</a:t>
            </a:r>
          </a:p>
          <a:p>
            <a:pPr marL="336550" indent="-336550" defTabSz="895350">
              <a:lnSpc>
                <a:spcPct val="80000"/>
              </a:lnSpc>
            </a:pPr>
            <a:r>
              <a:rPr lang="en-US" altLang="en-US" sz="1700" dirty="0" smtClean="0">
                <a:ea typeface="ＭＳ Ｐゴシック" panose="020B0600070205080204" pitchFamily="34" charset="-128"/>
              </a:rPr>
              <a:t> </a:t>
            </a:r>
          </a:p>
          <a:p>
            <a:pPr marL="336550" indent="-336550" defTabSz="895350">
              <a:lnSpc>
                <a:spcPct val="80000"/>
              </a:lnSpc>
            </a:pPr>
            <a:r>
              <a:rPr lang="en-US" altLang="en-US" sz="1700" dirty="0" smtClean="0">
                <a:ea typeface="ＭＳ Ｐゴシック" panose="020B0600070205080204" pitchFamily="34" charset="-128"/>
              </a:rPr>
              <a:t>CXCR4-SDF-1 counteracts action potential in the neurons</a:t>
            </a:r>
          </a:p>
          <a:p>
            <a:pPr marL="336550" indent="-336550" defTabSz="895350">
              <a:lnSpc>
                <a:spcPct val="80000"/>
              </a:lnSpc>
            </a:pPr>
            <a:endParaRPr lang="en-US" altLang="en-US" sz="1700" dirty="0" smtClean="0">
              <a:ea typeface="ＭＳ Ｐゴシック" panose="020B0600070205080204" pitchFamily="34" charset="-128"/>
            </a:endParaRPr>
          </a:p>
          <a:p>
            <a:pPr marL="336550" indent="-336550" defTabSz="895350">
              <a:lnSpc>
                <a:spcPct val="80000"/>
              </a:lnSpc>
            </a:pPr>
            <a:r>
              <a:rPr lang="en-US" altLang="en-US" sz="1700" dirty="0" smtClean="0">
                <a:ea typeface="ＭＳ Ｐゴシック" panose="020B0600070205080204" pitchFamily="34" charset="-128"/>
              </a:rPr>
              <a:t>CXCR4-SDF-1 are expressed on cardiac myocytes and have distinct functions: CXCR4 activation negatively modulates </a:t>
            </a:r>
            <a:r>
              <a:rPr lang="el-GR" altLang="en-US" sz="1700" dirty="0" smtClean="0">
                <a:ea typeface="ＭＳ Ｐゴシック" panose="020B0600070205080204" pitchFamily="34" charset="-128"/>
              </a:rPr>
              <a:t>β</a:t>
            </a:r>
            <a:r>
              <a:rPr lang="en-US" altLang="en-US" sz="1700" dirty="0" smtClean="0">
                <a:ea typeface="ＭＳ Ｐゴシック" panose="020B0600070205080204" pitchFamily="34" charset="-128"/>
              </a:rPr>
              <a:t> adrenergic receptor agonist, isoproterenol-induced contractility</a:t>
            </a:r>
          </a:p>
        </p:txBody>
      </p:sp>
    </p:spTree>
    <p:extLst>
      <p:ext uri="{BB962C8B-B14F-4D97-AF65-F5344CB8AC3E}">
        <p14:creationId xmlns:p14="http://schemas.microsoft.com/office/powerpoint/2010/main" val="2777823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1895475" y="1638300"/>
            <a:ext cx="5118100" cy="4813300"/>
          </a:xfrm>
          <a:prstGeom prst="rect">
            <a:avLst/>
          </a:prstGeom>
          <a:solidFill>
            <a:srgbClr val="FFFFFF"/>
          </a:solidFill>
          <a:ln w="381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584200" y="392117"/>
            <a:ext cx="795813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3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Importance of the </a:t>
            </a:r>
            <a:r>
              <a:rPr lang="en-US" altLang="en-US" sz="30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CXCL12:CXCR4 </a:t>
            </a:r>
            <a:r>
              <a:rPr lang="en-US" altLang="en-US" sz="3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Axis in Myocardial Repair</a:t>
            </a:r>
          </a:p>
        </p:txBody>
      </p:sp>
      <p:grpSp>
        <p:nvGrpSpPr>
          <p:cNvPr id="12" name="Group 16"/>
          <p:cNvGrpSpPr>
            <a:grpSpLocks/>
          </p:cNvGrpSpPr>
          <p:nvPr/>
        </p:nvGrpSpPr>
        <p:grpSpPr bwMode="auto">
          <a:xfrm>
            <a:off x="1973263" y="1752600"/>
            <a:ext cx="4976812" cy="4394200"/>
            <a:chOff x="358775" y="1679575"/>
            <a:chExt cx="4111625" cy="4770438"/>
          </a:xfrm>
        </p:grpSpPr>
        <p:pic>
          <p:nvPicPr>
            <p:cNvPr id="13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713" y="1679575"/>
              <a:ext cx="4103687" cy="4770438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4"/>
            <p:cNvSpPr>
              <a:spLocks noChangeArrowheads="1"/>
            </p:cNvSpPr>
            <p:nvPr/>
          </p:nvSpPr>
          <p:spPr bwMode="auto">
            <a:xfrm>
              <a:off x="358775" y="3074988"/>
              <a:ext cx="1211847" cy="4841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100"/>
                <a:t>SDF-1 upregulation</a:t>
              </a:r>
            </a:p>
          </p:txBody>
        </p:sp>
        <p:sp>
          <p:nvSpPr>
            <p:cNvPr id="15" name="Oval 5"/>
            <p:cNvSpPr>
              <a:spLocks noChangeArrowheads="1"/>
            </p:cNvSpPr>
            <p:nvPr/>
          </p:nvSpPr>
          <p:spPr bwMode="auto">
            <a:xfrm>
              <a:off x="1620838" y="1695450"/>
              <a:ext cx="927100" cy="5857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1000"/>
            </a:p>
          </p:txBody>
        </p:sp>
        <p:sp>
          <p:nvSpPr>
            <p:cNvPr id="16" name="TextBox 6"/>
            <p:cNvSpPr txBox="1">
              <a:spLocks noChangeArrowheads="1"/>
            </p:cNvSpPr>
            <p:nvPr/>
          </p:nvSpPr>
          <p:spPr bwMode="auto">
            <a:xfrm>
              <a:off x="1695450" y="1838325"/>
              <a:ext cx="785813" cy="430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100"/>
                <a:t>Acute MI</a:t>
              </a:r>
            </a:p>
            <a:p>
              <a:endParaRPr lang="en-US" altLang="en-US" sz="1100"/>
            </a:p>
          </p:txBody>
        </p:sp>
      </p:grpSp>
    </p:spTree>
    <p:extLst>
      <p:ext uri="{BB962C8B-B14F-4D97-AF65-F5344CB8AC3E}">
        <p14:creationId xmlns:p14="http://schemas.microsoft.com/office/powerpoint/2010/main" val="322226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autoUpdateAnimBg="0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An external file that holds a picture, illustration, etc.&#10;Object name is nihms-24650-f0002.jpg Object name is nihms-24650-f0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338" y="1733550"/>
            <a:ext cx="2513012" cy="447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242359"/>
            <a:ext cx="7391400" cy="115252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alt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panose="020B0600070205080204" pitchFamily="34" charset="-128"/>
                <a:cs typeface="Times New Roman" panose="02020603050405020304" pitchFamily="18" charset="0"/>
              </a:rPr>
              <a:t>CXCR4 negatively modulates contractility in adult cardiac myocytes</a:t>
            </a:r>
          </a:p>
        </p:txBody>
      </p:sp>
      <p:pic>
        <p:nvPicPr>
          <p:cNvPr id="6" name="Picture 13" descr="An external file that holds a picture, illustration, etc.&#10;Object name is nihms-24650-f0004.jpg Object name is nihms-24650-f00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727200"/>
            <a:ext cx="2524125" cy="379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749300" y="1647825"/>
            <a:ext cx="7704138" cy="474345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>
              <a:latin typeface="+mn-lt"/>
            </a:endParaRPr>
          </a:p>
        </p:txBody>
      </p:sp>
      <p:sp>
        <p:nvSpPr>
          <p:cNvPr id="8" name="TextBox 27"/>
          <p:cNvSpPr txBox="1">
            <a:spLocks noChangeArrowheads="1"/>
          </p:cNvSpPr>
          <p:nvPr/>
        </p:nvSpPr>
        <p:spPr bwMode="auto">
          <a:xfrm>
            <a:off x="5234513" y="5622924"/>
            <a:ext cx="231986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800" dirty="0">
                <a:latin typeface="+mn-lt"/>
                <a:hlinkClick r:id="rId4" action="ppaction://hlinkfile"/>
              </a:rPr>
              <a:t>J </a:t>
            </a:r>
            <a:r>
              <a:rPr lang="en-US" altLang="en-US" sz="800" dirty="0" err="1">
                <a:latin typeface="+mn-lt"/>
                <a:hlinkClick r:id="rId4" action="ppaction://hlinkfile"/>
              </a:rPr>
              <a:t>Mol</a:t>
            </a:r>
            <a:r>
              <a:rPr lang="en-US" altLang="en-US" sz="800" dirty="0">
                <a:latin typeface="+mn-lt"/>
                <a:hlinkClick r:id="rId4" action="ppaction://hlinkfile"/>
              </a:rPr>
              <a:t> Cell </a:t>
            </a:r>
            <a:r>
              <a:rPr lang="en-US" altLang="en-US" sz="800" dirty="0" err="1">
                <a:latin typeface="+mn-lt"/>
                <a:hlinkClick r:id="rId4" action="ppaction://hlinkfile"/>
              </a:rPr>
              <a:t>Cardiol</a:t>
            </a:r>
            <a:r>
              <a:rPr lang="en-US" altLang="en-US" sz="800" dirty="0">
                <a:latin typeface="+mn-lt"/>
                <a:hlinkClick r:id="rId4" action="ppaction://hlinkfile"/>
              </a:rPr>
              <a:t>. 2006 November; 41(5): 834–844</a:t>
            </a:r>
            <a:endParaRPr lang="en-US" altLang="en-US" sz="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75826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954088" y="1612900"/>
            <a:ext cx="7359650" cy="499110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5" name="Group 913"/>
          <p:cNvGrpSpPr>
            <a:grpSpLocks/>
          </p:cNvGrpSpPr>
          <p:nvPr/>
        </p:nvGrpSpPr>
        <p:grpSpPr bwMode="auto">
          <a:xfrm>
            <a:off x="5105400" y="1765300"/>
            <a:ext cx="2925763" cy="4364038"/>
            <a:chOff x="3360" y="1262"/>
            <a:chExt cx="2064" cy="2652"/>
          </a:xfrm>
        </p:grpSpPr>
        <p:sp>
          <p:nvSpPr>
            <p:cNvPr id="6" name="Rectangle 914"/>
            <p:cNvSpPr>
              <a:spLocks noChangeArrowheads="1"/>
            </p:cNvSpPr>
            <p:nvPr/>
          </p:nvSpPr>
          <p:spPr bwMode="auto">
            <a:xfrm>
              <a:off x="386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" name="Rectangle 915"/>
            <p:cNvSpPr>
              <a:spLocks noChangeArrowheads="1"/>
            </p:cNvSpPr>
            <p:nvPr/>
          </p:nvSpPr>
          <p:spPr bwMode="auto">
            <a:xfrm>
              <a:off x="3429" y="3678"/>
              <a:ext cx="118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" name="Rectangle 916"/>
            <p:cNvSpPr>
              <a:spLocks noChangeArrowheads="1"/>
            </p:cNvSpPr>
            <p:nvPr/>
          </p:nvSpPr>
          <p:spPr bwMode="auto">
            <a:xfrm>
              <a:off x="3864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9" name="Rectangle 917"/>
            <p:cNvSpPr>
              <a:spLocks noChangeArrowheads="1"/>
            </p:cNvSpPr>
            <p:nvPr/>
          </p:nvSpPr>
          <p:spPr bwMode="auto">
            <a:xfrm>
              <a:off x="3429" y="3678"/>
              <a:ext cx="118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" name="Rectangle 918"/>
            <p:cNvSpPr>
              <a:spLocks noChangeArrowheads="1"/>
            </p:cNvSpPr>
            <p:nvPr/>
          </p:nvSpPr>
          <p:spPr bwMode="auto">
            <a:xfrm>
              <a:off x="386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1" name="Rectangle 919"/>
            <p:cNvSpPr>
              <a:spLocks noChangeArrowheads="1"/>
            </p:cNvSpPr>
            <p:nvPr/>
          </p:nvSpPr>
          <p:spPr bwMode="auto">
            <a:xfrm>
              <a:off x="3864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" name="Rectangle 920"/>
            <p:cNvSpPr>
              <a:spLocks noChangeArrowheads="1"/>
            </p:cNvSpPr>
            <p:nvPr/>
          </p:nvSpPr>
          <p:spPr bwMode="auto">
            <a:xfrm>
              <a:off x="386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" name="Rectangle 921"/>
            <p:cNvSpPr>
              <a:spLocks noChangeArrowheads="1"/>
            </p:cNvSpPr>
            <p:nvPr/>
          </p:nvSpPr>
          <p:spPr bwMode="auto">
            <a:xfrm>
              <a:off x="3864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4" name="Rectangle 922"/>
            <p:cNvSpPr>
              <a:spLocks noChangeArrowheads="1"/>
            </p:cNvSpPr>
            <p:nvPr/>
          </p:nvSpPr>
          <p:spPr bwMode="auto">
            <a:xfrm>
              <a:off x="3864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" name="Rectangle 923"/>
            <p:cNvSpPr>
              <a:spLocks noChangeArrowheads="1"/>
            </p:cNvSpPr>
            <p:nvPr/>
          </p:nvSpPr>
          <p:spPr bwMode="auto">
            <a:xfrm>
              <a:off x="3422" y="3747"/>
              <a:ext cx="12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" name="Rectangle 924"/>
            <p:cNvSpPr>
              <a:spLocks noChangeArrowheads="1"/>
            </p:cNvSpPr>
            <p:nvPr/>
          </p:nvSpPr>
          <p:spPr bwMode="auto">
            <a:xfrm>
              <a:off x="3422" y="3747"/>
              <a:ext cx="12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" name="Rectangle 925"/>
            <p:cNvSpPr>
              <a:spLocks noChangeArrowheads="1"/>
            </p:cNvSpPr>
            <p:nvPr/>
          </p:nvSpPr>
          <p:spPr bwMode="auto">
            <a:xfrm>
              <a:off x="3422" y="3747"/>
              <a:ext cx="12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" name="Rectangle 926"/>
            <p:cNvSpPr>
              <a:spLocks noChangeArrowheads="1"/>
            </p:cNvSpPr>
            <p:nvPr/>
          </p:nvSpPr>
          <p:spPr bwMode="auto">
            <a:xfrm>
              <a:off x="3864" y="366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" name="Rectangle 927"/>
            <p:cNvSpPr>
              <a:spLocks noChangeArrowheads="1"/>
            </p:cNvSpPr>
            <p:nvPr/>
          </p:nvSpPr>
          <p:spPr bwMode="auto">
            <a:xfrm>
              <a:off x="3864" y="366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0" name="Rectangle 928"/>
            <p:cNvSpPr>
              <a:spLocks noChangeArrowheads="1"/>
            </p:cNvSpPr>
            <p:nvPr/>
          </p:nvSpPr>
          <p:spPr bwMode="auto">
            <a:xfrm>
              <a:off x="3864" y="366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1" name="Rectangle 930"/>
            <p:cNvSpPr>
              <a:spLocks noChangeArrowheads="1"/>
            </p:cNvSpPr>
            <p:nvPr/>
          </p:nvSpPr>
          <p:spPr bwMode="auto">
            <a:xfrm>
              <a:off x="386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2" name="Rectangle 931"/>
            <p:cNvSpPr>
              <a:spLocks noChangeArrowheads="1"/>
            </p:cNvSpPr>
            <p:nvPr/>
          </p:nvSpPr>
          <p:spPr bwMode="auto">
            <a:xfrm>
              <a:off x="3429" y="3678"/>
              <a:ext cx="118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3" name="Rectangle 932"/>
            <p:cNvSpPr>
              <a:spLocks noChangeArrowheads="1"/>
            </p:cNvSpPr>
            <p:nvPr/>
          </p:nvSpPr>
          <p:spPr bwMode="auto">
            <a:xfrm>
              <a:off x="3864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4" name="Rectangle 933"/>
            <p:cNvSpPr>
              <a:spLocks noChangeArrowheads="1"/>
            </p:cNvSpPr>
            <p:nvPr/>
          </p:nvSpPr>
          <p:spPr bwMode="auto">
            <a:xfrm>
              <a:off x="3429" y="3678"/>
              <a:ext cx="118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5" name="Rectangle 934"/>
            <p:cNvSpPr>
              <a:spLocks noChangeArrowheads="1"/>
            </p:cNvSpPr>
            <p:nvPr/>
          </p:nvSpPr>
          <p:spPr bwMode="auto">
            <a:xfrm>
              <a:off x="386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6" name="Rectangle 935"/>
            <p:cNvSpPr>
              <a:spLocks noChangeArrowheads="1"/>
            </p:cNvSpPr>
            <p:nvPr/>
          </p:nvSpPr>
          <p:spPr bwMode="auto">
            <a:xfrm>
              <a:off x="3864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7" name="Rectangle 936"/>
            <p:cNvSpPr>
              <a:spLocks noChangeArrowheads="1"/>
            </p:cNvSpPr>
            <p:nvPr/>
          </p:nvSpPr>
          <p:spPr bwMode="auto">
            <a:xfrm>
              <a:off x="386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8" name="Rectangle 937"/>
            <p:cNvSpPr>
              <a:spLocks noChangeArrowheads="1"/>
            </p:cNvSpPr>
            <p:nvPr/>
          </p:nvSpPr>
          <p:spPr bwMode="auto">
            <a:xfrm>
              <a:off x="3864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9" name="Rectangle 938"/>
            <p:cNvSpPr>
              <a:spLocks noChangeArrowheads="1"/>
            </p:cNvSpPr>
            <p:nvPr/>
          </p:nvSpPr>
          <p:spPr bwMode="auto">
            <a:xfrm>
              <a:off x="3864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30" name="Rectangle 939"/>
            <p:cNvSpPr>
              <a:spLocks noChangeArrowheads="1"/>
            </p:cNvSpPr>
            <p:nvPr/>
          </p:nvSpPr>
          <p:spPr bwMode="auto">
            <a:xfrm>
              <a:off x="3422" y="3747"/>
              <a:ext cx="12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31" name="Rectangle 940"/>
            <p:cNvSpPr>
              <a:spLocks noChangeArrowheads="1"/>
            </p:cNvSpPr>
            <p:nvPr/>
          </p:nvSpPr>
          <p:spPr bwMode="auto">
            <a:xfrm>
              <a:off x="3422" y="3747"/>
              <a:ext cx="12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32" name="Rectangle 941"/>
            <p:cNvSpPr>
              <a:spLocks noChangeArrowheads="1"/>
            </p:cNvSpPr>
            <p:nvPr/>
          </p:nvSpPr>
          <p:spPr bwMode="auto">
            <a:xfrm>
              <a:off x="3422" y="3747"/>
              <a:ext cx="12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33" name="Rectangle 942"/>
            <p:cNvSpPr>
              <a:spLocks noChangeArrowheads="1"/>
            </p:cNvSpPr>
            <p:nvPr/>
          </p:nvSpPr>
          <p:spPr bwMode="auto">
            <a:xfrm>
              <a:off x="3864" y="366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34" name="Rectangle 943"/>
            <p:cNvSpPr>
              <a:spLocks noChangeArrowheads="1"/>
            </p:cNvSpPr>
            <p:nvPr/>
          </p:nvSpPr>
          <p:spPr bwMode="auto">
            <a:xfrm>
              <a:off x="3864" y="366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35" name="Rectangle 944"/>
            <p:cNvSpPr>
              <a:spLocks noChangeArrowheads="1"/>
            </p:cNvSpPr>
            <p:nvPr/>
          </p:nvSpPr>
          <p:spPr bwMode="auto">
            <a:xfrm>
              <a:off x="3864" y="366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36" name="Rectangle 946"/>
            <p:cNvSpPr>
              <a:spLocks noChangeArrowheads="1"/>
            </p:cNvSpPr>
            <p:nvPr/>
          </p:nvSpPr>
          <p:spPr bwMode="auto">
            <a:xfrm>
              <a:off x="5239" y="3803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37" name="Rectangle 947"/>
            <p:cNvSpPr>
              <a:spLocks noChangeArrowheads="1"/>
            </p:cNvSpPr>
            <p:nvPr/>
          </p:nvSpPr>
          <p:spPr bwMode="auto">
            <a:xfrm>
              <a:off x="4988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38" name="Rectangle 948"/>
            <p:cNvSpPr>
              <a:spLocks noChangeArrowheads="1"/>
            </p:cNvSpPr>
            <p:nvPr/>
          </p:nvSpPr>
          <p:spPr bwMode="auto">
            <a:xfrm>
              <a:off x="4714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39" name="Rectangle 949"/>
            <p:cNvSpPr>
              <a:spLocks noChangeArrowheads="1"/>
            </p:cNvSpPr>
            <p:nvPr/>
          </p:nvSpPr>
          <p:spPr bwMode="auto">
            <a:xfrm>
              <a:off x="413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0" name="Rectangle 950"/>
            <p:cNvSpPr>
              <a:spLocks noChangeArrowheads="1"/>
            </p:cNvSpPr>
            <p:nvPr/>
          </p:nvSpPr>
          <p:spPr bwMode="auto">
            <a:xfrm>
              <a:off x="386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1" name="Rectangle 951"/>
            <p:cNvSpPr>
              <a:spLocks noChangeArrowheads="1"/>
            </p:cNvSpPr>
            <p:nvPr/>
          </p:nvSpPr>
          <p:spPr bwMode="auto">
            <a:xfrm>
              <a:off x="5231" y="3729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2" name="Rectangle 952"/>
            <p:cNvSpPr>
              <a:spLocks noChangeArrowheads="1"/>
            </p:cNvSpPr>
            <p:nvPr/>
          </p:nvSpPr>
          <p:spPr bwMode="auto">
            <a:xfrm>
              <a:off x="5236" y="365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3" name="Rectangle 953"/>
            <p:cNvSpPr>
              <a:spLocks noChangeArrowheads="1"/>
            </p:cNvSpPr>
            <p:nvPr/>
          </p:nvSpPr>
          <p:spPr bwMode="auto">
            <a:xfrm>
              <a:off x="3429" y="3678"/>
              <a:ext cx="118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4" name="Rectangle 954"/>
            <p:cNvSpPr>
              <a:spLocks noChangeArrowheads="1"/>
            </p:cNvSpPr>
            <p:nvPr/>
          </p:nvSpPr>
          <p:spPr bwMode="auto">
            <a:xfrm>
              <a:off x="3864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5" name="Rectangle 955"/>
            <p:cNvSpPr>
              <a:spLocks noChangeArrowheads="1"/>
            </p:cNvSpPr>
            <p:nvPr/>
          </p:nvSpPr>
          <p:spPr bwMode="auto">
            <a:xfrm>
              <a:off x="497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6" name="Rectangle 956"/>
            <p:cNvSpPr>
              <a:spLocks noChangeArrowheads="1"/>
            </p:cNvSpPr>
            <p:nvPr/>
          </p:nvSpPr>
          <p:spPr bwMode="auto">
            <a:xfrm>
              <a:off x="470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7" name="Rectangle 957"/>
            <p:cNvSpPr>
              <a:spLocks noChangeArrowheads="1"/>
            </p:cNvSpPr>
            <p:nvPr/>
          </p:nvSpPr>
          <p:spPr bwMode="auto">
            <a:xfrm>
              <a:off x="4131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8" name="Rectangle 958"/>
            <p:cNvSpPr>
              <a:spLocks noChangeArrowheads="1"/>
            </p:cNvSpPr>
            <p:nvPr/>
          </p:nvSpPr>
          <p:spPr bwMode="auto">
            <a:xfrm>
              <a:off x="3429" y="3678"/>
              <a:ext cx="118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9" name="Rectangle 959"/>
            <p:cNvSpPr>
              <a:spLocks noChangeArrowheads="1"/>
            </p:cNvSpPr>
            <p:nvPr/>
          </p:nvSpPr>
          <p:spPr bwMode="auto">
            <a:xfrm>
              <a:off x="4122" y="3667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50" name="Rectangle 960"/>
            <p:cNvSpPr>
              <a:spLocks noChangeArrowheads="1"/>
            </p:cNvSpPr>
            <p:nvPr/>
          </p:nvSpPr>
          <p:spPr bwMode="auto">
            <a:xfrm>
              <a:off x="4972" y="3663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51" name="Rectangle 961"/>
            <p:cNvSpPr>
              <a:spLocks noChangeArrowheads="1"/>
            </p:cNvSpPr>
            <p:nvPr/>
          </p:nvSpPr>
          <p:spPr bwMode="auto">
            <a:xfrm>
              <a:off x="4410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52" name="Rectangle 962"/>
            <p:cNvSpPr>
              <a:spLocks noChangeArrowheads="1"/>
            </p:cNvSpPr>
            <p:nvPr/>
          </p:nvSpPr>
          <p:spPr bwMode="auto">
            <a:xfrm>
              <a:off x="4406" y="380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53" name="Rectangle 963"/>
            <p:cNvSpPr>
              <a:spLocks noChangeArrowheads="1"/>
            </p:cNvSpPr>
            <p:nvPr/>
          </p:nvSpPr>
          <p:spPr bwMode="auto">
            <a:xfrm>
              <a:off x="5239" y="3803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54" name="Rectangle 964"/>
            <p:cNvSpPr>
              <a:spLocks noChangeArrowheads="1"/>
            </p:cNvSpPr>
            <p:nvPr/>
          </p:nvSpPr>
          <p:spPr bwMode="auto">
            <a:xfrm>
              <a:off x="4988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55" name="Rectangle 965"/>
            <p:cNvSpPr>
              <a:spLocks noChangeArrowheads="1"/>
            </p:cNvSpPr>
            <p:nvPr/>
          </p:nvSpPr>
          <p:spPr bwMode="auto">
            <a:xfrm>
              <a:off x="4714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56" name="Rectangle 966"/>
            <p:cNvSpPr>
              <a:spLocks noChangeArrowheads="1"/>
            </p:cNvSpPr>
            <p:nvPr/>
          </p:nvSpPr>
          <p:spPr bwMode="auto">
            <a:xfrm>
              <a:off x="413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57" name="Rectangle 967"/>
            <p:cNvSpPr>
              <a:spLocks noChangeArrowheads="1"/>
            </p:cNvSpPr>
            <p:nvPr/>
          </p:nvSpPr>
          <p:spPr bwMode="auto">
            <a:xfrm>
              <a:off x="386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58" name="Rectangle 968"/>
            <p:cNvSpPr>
              <a:spLocks noChangeArrowheads="1"/>
            </p:cNvSpPr>
            <p:nvPr/>
          </p:nvSpPr>
          <p:spPr bwMode="auto">
            <a:xfrm>
              <a:off x="5231" y="3729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59" name="Rectangle 969"/>
            <p:cNvSpPr>
              <a:spLocks noChangeArrowheads="1"/>
            </p:cNvSpPr>
            <p:nvPr/>
          </p:nvSpPr>
          <p:spPr bwMode="auto">
            <a:xfrm>
              <a:off x="5234" y="365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0" name="Rectangle 970"/>
            <p:cNvSpPr>
              <a:spLocks noChangeArrowheads="1"/>
            </p:cNvSpPr>
            <p:nvPr/>
          </p:nvSpPr>
          <p:spPr bwMode="auto">
            <a:xfrm>
              <a:off x="3864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1" name="Rectangle 971"/>
            <p:cNvSpPr>
              <a:spLocks noChangeArrowheads="1"/>
            </p:cNvSpPr>
            <p:nvPr/>
          </p:nvSpPr>
          <p:spPr bwMode="auto">
            <a:xfrm>
              <a:off x="497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2" name="Rectangle 972"/>
            <p:cNvSpPr>
              <a:spLocks noChangeArrowheads="1"/>
            </p:cNvSpPr>
            <p:nvPr/>
          </p:nvSpPr>
          <p:spPr bwMode="auto">
            <a:xfrm>
              <a:off x="470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3" name="Rectangle 973"/>
            <p:cNvSpPr>
              <a:spLocks noChangeArrowheads="1"/>
            </p:cNvSpPr>
            <p:nvPr/>
          </p:nvSpPr>
          <p:spPr bwMode="auto">
            <a:xfrm>
              <a:off x="4131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4" name="Rectangle 974"/>
            <p:cNvSpPr>
              <a:spLocks noChangeArrowheads="1"/>
            </p:cNvSpPr>
            <p:nvPr/>
          </p:nvSpPr>
          <p:spPr bwMode="auto">
            <a:xfrm>
              <a:off x="4122" y="3667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5" name="Rectangle 975"/>
            <p:cNvSpPr>
              <a:spLocks noChangeArrowheads="1"/>
            </p:cNvSpPr>
            <p:nvPr/>
          </p:nvSpPr>
          <p:spPr bwMode="auto">
            <a:xfrm>
              <a:off x="4972" y="3660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6" name="Rectangle 976"/>
            <p:cNvSpPr>
              <a:spLocks noChangeArrowheads="1"/>
            </p:cNvSpPr>
            <p:nvPr/>
          </p:nvSpPr>
          <p:spPr bwMode="auto">
            <a:xfrm>
              <a:off x="4410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7" name="Rectangle 977"/>
            <p:cNvSpPr>
              <a:spLocks noChangeArrowheads="1"/>
            </p:cNvSpPr>
            <p:nvPr/>
          </p:nvSpPr>
          <p:spPr bwMode="auto">
            <a:xfrm>
              <a:off x="4406" y="380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8" name="Rectangle 978"/>
            <p:cNvSpPr>
              <a:spLocks noChangeArrowheads="1"/>
            </p:cNvSpPr>
            <p:nvPr/>
          </p:nvSpPr>
          <p:spPr bwMode="auto">
            <a:xfrm>
              <a:off x="5239" y="3803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9" name="Rectangle 979"/>
            <p:cNvSpPr>
              <a:spLocks noChangeArrowheads="1"/>
            </p:cNvSpPr>
            <p:nvPr/>
          </p:nvSpPr>
          <p:spPr bwMode="auto">
            <a:xfrm>
              <a:off x="4988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0" name="Rectangle 980"/>
            <p:cNvSpPr>
              <a:spLocks noChangeArrowheads="1"/>
            </p:cNvSpPr>
            <p:nvPr/>
          </p:nvSpPr>
          <p:spPr bwMode="auto">
            <a:xfrm>
              <a:off x="4714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1" name="Rectangle 981"/>
            <p:cNvSpPr>
              <a:spLocks noChangeArrowheads="1"/>
            </p:cNvSpPr>
            <p:nvPr/>
          </p:nvSpPr>
          <p:spPr bwMode="auto">
            <a:xfrm>
              <a:off x="413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2" name="Rectangle 982"/>
            <p:cNvSpPr>
              <a:spLocks noChangeArrowheads="1"/>
            </p:cNvSpPr>
            <p:nvPr/>
          </p:nvSpPr>
          <p:spPr bwMode="auto">
            <a:xfrm>
              <a:off x="386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3" name="Rectangle 983"/>
            <p:cNvSpPr>
              <a:spLocks noChangeArrowheads="1"/>
            </p:cNvSpPr>
            <p:nvPr/>
          </p:nvSpPr>
          <p:spPr bwMode="auto">
            <a:xfrm>
              <a:off x="5231" y="3729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4" name="Rectangle 984"/>
            <p:cNvSpPr>
              <a:spLocks noChangeArrowheads="1"/>
            </p:cNvSpPr>
            <p:nvPr/>
          </p:nvSpPr>
          <p:spPr bwMode="auto">
            <a:xfrm>
              <a:off x="5234" y="365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5" name="Rectangle 985"/>
            <p:cNvSpPr>
              <a:spLocks noChangeArrowheads="1"/>
            </p:cNvSpPr>
            <p:nvPr/>
          </p:nvSpPr>
          <p:spPr bwMode="auto">
            <a:xfrm>
              <a:off x="3864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6" name="Rectangle 986"/>
            <p:cNvSpPr>
              <a:spLocks noChangeArrowheads="1"/>
            </p:cNvSpPr>
            <p:nvPr/>
          </p:nvSpPr>
          <p:spPr bwMode="auto">
            <a:xfrm>
              <a:off x="497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7" name="Rectangle 987"/>
            <p:cNvSpPr>
              <a:spLocks noChangeArrowheads="1"/>
            </p:cNvSpPr>
            <p:nvPr/>
          </p:nvSpPr>
          <p:spPr bwMode="auto">
            <a:xfrm>
              <a:off x="470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8" name="Rectangle 988"/>
            <p:cNvSpPr>
              <a:spLocks noChangeArrowheads="1"/>
            </p:cNvSpPr>
            <p:nvPr/>
          </p:nvSpPr>
          <p:spPr bwMode="auto">
            <a:xfrm>
              <a:off x="4131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9" name="Rectangle 989"/>
            <p:cNvSpPr>
              <a:spLocks noChangeArrowheads="1"/>
            </p:cNvSpPr>
            <p:nvPr/>
          </p:nvSpPr>
          <p:spPr bwMode="auto">
            <a:xfrm>
              <a:off x="4122" y="3667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0" name="Rectangle 990"/>
            <p:cNvSpPr>
              <a:spLocks noChangeArrowheads="1"/>
            </p:cNvSpPr>
            <p:nvPr/>
          </p:nvSpPr>
          <p:spPr bwMode="auto">
            <a:xfrm>
              <a:off x="4972" y="3663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1" name="Rectangle 991"/>
            <p:cNvSpPr>
              <a:spLocks noChangeArrowheads="1"/>
            </p:cNvSpPr>
            <p:nvPr/>
          </p:nvSpPr>
          <p:spPr bwMode="auto">
            <a:xfrm>
              <a:off x="4410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2" name="Rectangle 992"/>
            <p:cNvSpPr>
              <a:spLocks noChangeArrowheads="1"/>
            </p:cNvSpPr>
            <p:nvPr/>
          </p:nvSpPr>
          <p:spPr bwMode="auto">
            <a:xfrm>
              <a:off x="4406" y="380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3" name="Rectangle 993"/>
            <p:cNvSpPr>
              <a:spLocks noChangeArrowheads="1"/>
            </p:cNvSpPr>
            <p:nvPr/>
          </p:nvSpPr>
          <p:spPr bwMode="auto">
            <a:xfrm>
              <a:off x="5239" y="3803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4" name="Rectangle 994"/>
            <p:cNvSpPr>
              <a:spLocks noChangeArrowheads="1"/>
            </p:cNvSpPr>
            <p:nvPr/>
          </p:nvSpPr>
          <p:spPr bwMode="auto">
            <a:xfrm>
              <a:off x="4988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5" name="Rectangle 995"/>
            <p:cNvSpPr>
              <a:spLocks noChangeArrowheads="1"/>
            </p:cNvSpPr>
            <p:nvPr/>
          </p:nvSpPr>
          <p:spPr bwMode="auto">
            <a:xfrm>
              <a:off x="4714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6" name="Rectangle 996"/>
            <p:cNvSpPr>
              <a:spLocks noChangeArrowheads="1"/>
            </p:cNvSpPr>
            <p:nvPr/>
          </p:nvSpPr>
          <p:spPr bwMode="auto">
            <a:xfrm>
              <a:off x="413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7" name="Rectangle 997"/>
            <p:cNvSpPr>
              <a:spLocks noChangeArrowheads="1"/>
            </p:cNvSpPr>
            <p:nvPr/>
          </p:nvSpPr>
          <p:spPr bwMode="auto">
            <a:xfrm>
              <a:off x="5231" y="3729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8" name="Rectangle 998"/>
            <p:cNvSpPr>
              <a:spLocks noChangeArrowheads="1"/>
            </p:cNvSpPr>
            <p:nvPr/>
          </p:nvSpPr>
          <p:spPr bwMode="auto">
            <a:xfrm>
              <a:off x="5234" y="365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9" name="Rectangle 999"/>
            <p:cNvSpPr>
              <a:spLocks noChangeArrowheads="1"/>
            </p:cNvSpPr>
            <p:nvPr/>
          </p:nvSpPr>
          <p:spPr bwMode="auto">
            <a:xfrm>
              <a:off x="3864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90" name="Rectangle 1000"/>
            <p:cNvSpPr>
              <a:spLocks noChangeArrowheads="1"/>
            </p:cNvSpPr>
            <p:nvPr/>
          </p:nvSpPr>
          <p:spPr bwMode="auto">
            <a:xfrm>
              <a:off x="497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91" name="Rectangle 1001"/>
            <p:cNvSpPr>
              <a:spLocks noChangeArrowheads="1"/>
            </p:cNvSpPr>
            <p:nvPr/>
          </p:nvSpPr>
          <p:spPr bwMode="auto">
            <a:xfrm>
              <a:off x="470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92" name="Rectangle 1002"/>
            <p:cNvSpPr>
              <a:spLocks noChangeArrowheads="1"/>
            </p:cNvSpPr>
            <p:nvPr/>
          </p:nvSpPr>
          <p:spPr bwMode="auto">
            <a:xfrm>
              <a:off x="4131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93" name="Rectangle 1003"/>
            <p:cNvSpPr>
              <a:spLocks noChangeArrowheads="1"/>
            </p:cNvSpPr>
            <p:nvPr/>
          </p:nvSpPr>
          <p:spPr bwMode="auto">
            <a:xfrm>
              <a:off x="4122" y="3667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94" name="Rectangle 1004"/>
            <p:cNvSpPr>
              <a:spLocks noChangeArrowheads="1"/>
            </p:cNvSpPr>
            <p:nvPr/>
          </p:nvSpPr>
          <p:spPr bwMode="auto">
            <a:xfrm>
              <a:off x="4972" y="3660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95" name="Rectangle 1005"/>
            <p:cNvSpPr>
              <a:spLocks noChangeArrowheads="1"/>
            </p:cNvSpPr>
            <p:nvPr/>
          </p:nvSpPr>
          <p:spPr bwMode="auto">
            <a:xfrm>
              <a:off x="4410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96" name="Rectangle 1006"/>
            <p:cNvSpPr>
              <a:spLocks noChangeArrowheads="1"/>
            </p:cNvSpPr>
            <p:nvPr/>
          </p:nvSpPr>
          <p:spPr bwMode="auto">
            <a:xfrm>
              <a:off x="4406" y="380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97" name="Rectangle 1007"/>
            <p:cNvSpPr>
              <a:spLocks noChangeArrowheads="1"/>
            </p:cNvSpPr>
            <p:nvPr/>
          </p:nvSpPr>
          <p:spPr bwMode="auto">
            <a:xfrm>
              <a:off x="4714" y="3653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98" name="Rectangle 1008"/>
            <p:cNvSpPr>
              <a:spLocks noChangeArrowheads="1"/>
            </p:cNvSpPr>
            <p:nvPr/>
          </p:nvSpPr>
          <p:spPr bwMode="auto">
            <a:xfrm>
              <a:off x="4714" y="3653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99" name="Rectangle 1009"/>
            <p:cNvSpPr>
              <a:spLocks noChangeArrowheads="1"/>
            </p:cNvSpPr>
            <p:nvPr/>
          </p:nvSpPr>
          <p:spPr bwMode="auto">
            <a:xfrm>
              <a:off x="4714" y="3653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0" name="Rectangle 1010"/>
            <p:cNvSpPr>
              <a:spLocks noChangeArrowheads="1"/>
            </p:cNvSpPr>
            <p:nvPr/>
          </p:nvSpPr>
          <p:spPr bwMode="auto">
            <a:xfrm>
              <a:off x="4714" y="3653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1" name="Rectangle 1011"/>
            <p:cNvSpPr>
              <a:spLocks noChangeArrowheads="1"/>
            </p:cNvSpPr>
            <p:nvPr/>
          </p:nvSpPr>
          <p:spPr bwMode="auto">
            <a:xfrm>
              <a:off x="3422" y="3747"/>
              <a:ext cx="12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2" name="Rectangle 1012"/>
            <p:cNvSpPr>
              <a:spLocks noChangeArrowheads="1"/>
            </p:cNvSpPr>
            <p:nvPr/>
          </p:nvSpPr>
          <p:spPr bwMode="auto">
            <a:xfrm>
              <a:off x="3422" y="3747"/>
              <a:ext cx="12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3" name="Rectangle 1013"/>
            <p:cNvSpPr>
              <a:spLocks noChangeArrowheads="1"/>
            </p:cNvSpPr>
            <p:nvPr/>
          </p:nvSpPr>
          <p:spPr bwMode="auto">
            <a:xfrm>
              <a:off x="3422" y="3747"/>
              <a:ext cx="12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4" name="Rectangle 1014"/>
            <p:cNvSpPr>
              <a:spLocks noChangeArrowheads="1"/>
            </p:cNvSpPr>
            <p:nvPr/>
          </p:nvSpPr>
          <p:spPr bwMode="auto">
            <a:xfrm>
              <a:off x="5239" y="3803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5" name="Rectangle 1015"/>
            <p:cNvSpPr>
              <a:spLocks noChangeArrowheads="1"/>
            </p:cNvSpPr>
            <p:nvPr/>
          </p:nvSpPr>
          <p:spPr bwMode="auto">
            <a:xfrm>
              <a:off x="4988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6" name="Rectangle 1016"/>
            <p:cNvSpPr>
              <a:spLocks noChangeArrowheads="1"/>
            </p:cNvSpPr>
            <p:nvPr/>
          </p:nvSpPr>
          <p:spPr bwMode="auto">
            <a:xfrm>
              <a:off x="4714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7" name="Rectangle 1017"/>
            <p:cNvSpPr>
              <a:spLocks noChangeArrowheads="1"/>
            </p:cNvSpPr>
            <p:nvPr/>
          </p:nvSpPr>
          <p:spPr bwMode="auto">
            <a:xfrm>
              <a:off x="413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8" name="Rectangle 1018"/>
            <p:cNvSpPr>
              <a:spLocks noChangeArrowheads="1"/>
            </p:cNvSpPr>
            <p:nvPr/>
          </p:nvSpPr>
          <p:spPr bwMode="auto">
            <a:xfrm>
              <a:off x="5231" y="3729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9" name="Rectangle 1019"/>
            <p:cNvSpPr>
              <a:spLocks noChangeArrowheads="1"/>
            </p:cNvSpPr>
            <p:nvPr/>
          </p:nvSpPr>
          <p:spPr bwMode="auto">
            <a:xfrm>
              <a:off x="5234" y="365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10" name="Rectangle 1020"/>
            <p:cNvSpPr>
              <a:spLocks noChangeArrowheads="1"/>
            </p:cNvSpPr>
            <p:nvPr/>
          </p:nvSpPr>
          <p:spPr bwMode="auto">
            <a:xfrm>
              <a:off x="497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11" name="Rectangle 1021"/>
            <p:cNvSpPr>
              <a:spLocks noChangeArrowheads="1"/>
            </p:cNvSpPr>
            <p:nvPr/>
          </p:nvSpPr>
          <p:spPr bwMode="auto">
            <a:xfrm>
              <a:off x="470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12" name="Rectangle 1022"/>
            <p:cNvSpPr>
              <a:spLocks noChangeArrowheads="1"/>
            </p:cNvSpPr>
            <p:nvPr/>
          </p:nvSpPr>
          <p:spPr bwMode="auto">
            <a:xfrm>
              <a:off x="4131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13" name="Rectangle 1023"/>
            <p:cNvSpPr>
              <a:spLocks noChangeArrowheads="1"/>
            </p:cNvSpPr>
            <p:nvPr/>
          </p:nvSpPr>
          <p:spPr bwMode="auto">
            <a:xfrm>
              <a:off x="4972" y="3663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14" name="Rectangle 1024"/>
            <p:cNvSpPr>
              <a:spLocks noChangeArrowheads="1"/>
            </p:cNvSpPr>
            <p:nvPr/>
          </p:nvSpPr>
          <p:spPr bwMode="auto">
            <a:xfrm>
              <a:off x="5239" y="3803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15" name="Rectangle 1025"/>
            <p:cNvSpPr>
              <a:spLocks noChangeArrowheads="1"/>
            </p:cNvSpPr>
            <p:nvPr/>
          </p:nvSpPr>
          <p:spPr bwMode="auto">
            <a:xfrm>
              <a:off x="4988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16" name="Rectangle 1026"/>
            <p:cNvSpPr>
              <a:spLocks noChangeArrowheads="1"/>
            </p:cNvSpPr>
            <p:nvPr/>
          </p:nvSpPr>
          <p:spPr bwMode="auto">
            <a:xfrm>
              <a:off x="4714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17" name="Rectangle 1027"/>
            <p:cNvSpPr>
              <a:spLocks noChangeArrowheads="1"/>
            </p:cNvSpPr>
            <p:nvPr/>
          </p:nvSpPr>
          <p:spPr bwMode="auto">
            <a:xfrm>
              <a:off x="413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18" name="Rectangle 1028"/>
            <p:cNvSpPr>
              <a:spLocks noChangeArrowheads="1"/>
            </p:cNvSpPr>
            <p:nvPr/>
          </p:nvSpPr>
          <p:spPr bwMode="auto">
            <a:xfrm>
              <a:off x="5231" y="3729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19" name="Rectangle 1029"/>
            <p:cNvSpPr>
              <a:spLocks noChangeArrowheads="1"/>
            </p:cNvSpPr>
            <p:nvPr/>
          </p:nvSpPr>
          <p:spPr bwMode="auto">
            <a:xfrm>
              <a:off x="497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0" name="Rectangle 1030"/>
            <p:cNvSpPr>
              <a:spLocks noChangeArrowheads="1"/>
            </p:cNvSpPr>
            <p:nvPr/>
          </p:nvSpPr>
          <p:spPr bwMode="auto">
            <a:xfrm>
              <a:off x="470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1" name="Rectangle 1031"/>
            <p:cNvSpPr>
              <a:spLocks noChangeArrowheads="1"/>
            </p:cNvSpPr>
            <p:nvPr/>
          </p:nvSpPr>
          <p:spPr bwMode="auto">
            <a:xfrm>
              <a:off x="5239" y="3803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2" name="Rectangle 1032"/>
            <p:cNvSpPr>
              <a:spLocks noChangeArrowheads="1"/>
            </p:cNvSpPr>
            <p:nvPr/>
          </p:nvSpPr>
          <p:spPr bwMode="auto">
            <a:xfrm>
              <a:off x="4988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3" name="Rectangle 1033"/>
            <p:cNvSpPr>
              <a:spLocks noChangeArrowheads="1"/>
            </p:cNvSpPr>
            <p:nvPr/>
          </p:nvSpPr>
          <p:spPr bwMode="auto">
            <a:xfrm>
              <a:off x="4714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4" name="Rectangle 1034"/>
            <p:cNvSpPr>
              <a:spLocks noChangeArrowheads="1"/>
            </p:cNvSpPr>
            <p:nvPr/>
          </p:nvSpPr>
          <p:spPr bwMode="auto">
            <a:xfrm>
              <a:off x="413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5" name="Rectangle 1035"/>
            <p:cNvSpPr>
              <a:spLocks noChangeArrowheads="1"/>
            </p:cNvSpPr>
            <p:nvPr/>
          </p:nvSpPr>
          <p:spPr bwMode="auto">
            <a:xfrm>
              <a:off x="470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6" name="Rectangle 1036"/>
            <p:cNvSpPr>
              <a:spLocks noChangeArrowheads="1"/>
            </p:cNvSpPr>
            <p:nvPr/>
          </p:nvSpPr>
          <p:spPr bwMode="auto">
            <a:xfrm>
              <a:off x="5239" y="3803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7" name="Rectangle 1037"/>
            <p:cNvSpPr>
              <a:spLocks noChangeArrowheads="1"/>
            </p:cNvSpPr>
            <p:nvPr/>
          </p:nvSpPr>
          <p:spPr bwMode="auto">
            <a:xfrm>
              <a:off x="4988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8" name="Rectangle 1038"/>
            <p:cNvSpPr>
              <a:spLocks noChangeArrowheads="1"/>
            </p:cNvSpPr>
            <p:nvPr/>
          </p:nvSpPr>
          <p:spPr bwMode="auto">
            <a:xfrm>
              <a:off x="4714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9" name="Rectangle 1039"/>
            <p:cNvSpPr>
              <a:spLocks noChangeArrowheads="1"/>
            </p:cNvSpPr>
            <p:nvPr/>
          </p:nvSpPr>
          <p:spPr bwMode="auto">
            <a:xfrm>
              <a:off x="413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0" name="Rectangle 1040"/>
            <p:cNvSpPr>
              <a:spLocks noChangeArrowheads="1"/>
            </p:cNvSpPr>
            <p:nvPr/>
          </p:nvSpPr>
          <p:spPr bwMode="auto">
            <a:xfrm>
              <a:off x="470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1" name="Rectangle 1041"/>
            <p:cNvSpPr>
              <a:spLocks noChangeArrowheads="1"/>
            </p:cNvSpPr>
            <p:nvPr/>
          </p:nvSpPr>
          <p:spPr bwMode="auto">
            <a:xfrm>
              <a:off x="3864" y="366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2" name="Rectangle 1042"/>
            <p:cNvSpPr>
              <a:spLocks noChangeArrowheads="1"/>
            </p:cNvSpPr>
            <p:nvPr/>
          </p:nvSpPr>
          <p:spPr bwMode="auto">
            <a:xfrm>
              <a:off x="3864" y="366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3" name="Rectangle 1043"/>
            <p:cNvSpPr>
              <a:spLocks noChangeArrowheads="1"/>
            </p:cNvSpPr>
            <p:nvPr/>
          </p:nvSpPr>
          <p:spPr bwMode="auto">
            <a:xfrm>
              <a:off x="3864" y="366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4" name="Rectangle 1044"/>
            <p:cNvSpPr>
              <a:spLocks noChangeArrowheads="1"/>
            </p:cNvSpPr>
            <p:nvPr/>
          </p:nvSpPr>
          <p:spPr bwMode="auto">
            <a:xfrm>
              <a:off x="4414" y="365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5" name="Rectangle 1045"/>
            <p:cNvSpPr>
              <a:spLocks noChangeArrowheads="1"/>
            </p:cNvSpPr>
            <p:nvPr/>
          </p:nvSpPr>
          <p:spPr bwMode="auto">
            <a:xfrm>
              <a:off x="4414" y="365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6" name="Rectangle 1046"/>
            <p:cNvSpPr>
              <a:spLocks noChangeArrowheads="1"/>
            </p:cNvSpPr>
            <p:nvPr/>
          </p:nvSpPr>
          <p:spPr bwMode="auto">
            <a:xfrm>
              <a:off x="4414" y="365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7" name="Rectangle 1047"/>
            <p:cNvSpPr>
              <a:spLocks noChangeArrowheads="1"/>
            </p:cNvSpPr>
            <p:nvPr/>
          </p:nvSpPr>
          <p:spPr bwMode="auto">
            <a:xfrm>
              <a:off x="3366" y="3833"/>
              <a:ext cx="306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ICI 115881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8" name="Rectangle 1048"/>
            <p:cNvSpPr>
              <a:spLocks noChangeArrowheads="1"/>
            </p:cNvSpPr>
            <p:nvPr/>
          </p:nvSpPr>
          <p:spPr bwMode="auto">
            <a:xfrm>
              <a:off x="5239" y="3803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9" name="Rectangle 1049"/>
            <p:cNvSpPr>
              <a:spLocks noChangeArrowheads="1"/>
            </p:cNvSpPr>
            <p:nvPr/>
          </p:nvSpPr>
          <p:spPr bwMode="auto">
            <a:xfrm>
              <a:off x="4988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40" name="Rectangle 1050"/>
            <p:cNvSpPr>
              <a:spLocks noChangeArrowheads="1"/>
            </p:cNvSpPr>
            <p:nvPr/>
          </p:nvSpPr>
          <p:spPr bwMode="auto">
            <a:xfrm>
              <a:off x="4714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41" name="Rectangle 1051"/>
            <p:cNvSpPr>
              <a:spLocks noChangeArrowheads="1"/>
            </p:cNvSpPr>
            <p:nvPr/>
          </p:nvSpPr>
          <p:spPr bwMode="auto">
            <a:xfrm>
              <a:off x="413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42" name="Rectangle 1052"/>
            <p:cNvSpPr>
              <a:spLocks noChangeArrowheads="1"/>
            </p:cNvSpPr>
            <p:nvPr/>
          </p:nvSpPr>
          <p:spPr bwMode="auto">
            <a:xfrm>
              <a:off x="386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43" name="Rectangle 1053"/>
            <p:cNvSpPr>
              <a:spLocks noChangeArrowheads="1"/>
            </p:cNvSpPr>
            <p:nvPr/>
          </p:nvSpPr>
          <p:spPr bwMode="auto">
            <a:xfrm>
              <a:off x="5231" y="3729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44" name="Rectangle 1054"/>
            <p:cNvSpPr>
              <a:spLocks noChangeArrowheads="1"/>
            </p:cNvSpPr>
            <p:nvPr/>
          </p:nvSpPr>
          <p:spPr bwMode="auto">
            <a:xfrm>
              <a:off x="5236" y="365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45" name="Rectangle 1055"/>
            <p:cNvSpPr>
              <a:spLocks noChangeArrowheads="1"/>
            </p:cNvSpPr>
            <p:nvPr/>
          </p:nvSpPr>
          <p:spPr bwMode="auto">
            <a:xfrm>
              <a:off x="3429" y="3678"/>
              <a:ext cx="118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46" name="Rectangle 1056"/>
            <p:cNvSpPr>
              <a:spLocks noChangeArrowheads="1"/>
            </p:cNvSpPr>
            <p:nvPr/>
          </p:nvSpPr>
          <p:spPr bwMode="auto">
            <a:xfrm>
              <a:off x="3864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47" name="Rectangle 1057"/>
            <p:cNvSpPr>
              <a:spLocks noChangeArrowheads="1"/>
            </p:cNvSpPr>
            <p:nvPr/>
          </p:nvSpPr>
          <p:spPr bwMode="auto">
            <a:xfrm>
              <a:off x="497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48" name="Rectangle 1058"/>
            <p:cNvSpPr>
              <a:spLocks noChangeArrowheads="1"/>
            </p:cNvSpPr>
            <p:nvPr/>
          </p:nvSpPr>
          <p:spPr bwMode="auto">
            <a:xfrm>
              <a:off x="470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49" name="Rectangle 1059"/>
            <p:cNvSpPr>
              <a:spLocks noChangeArrowheads="1"/>
            </p:cNvSpPr>
            <p:nvPr/>
          </p:nvSpPr>
          <p:spPr bwMode="auto">
            <a:xfrm>
              <a:off x="4131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0" name="Rectangle 1060"/>
            <p:cNvSpPr>
              <a:spLocks noChangeArrowheads="1"/>
            </p:cNvSpPr>
            <p:nvPr/>
          </p:nvSpPr>
          <p:spPr bwMode="auto">
            <a:xfrm>
              <a:off x="3429" y="3678"/>
              <a:ext cx="118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1" name="Rectangle 1061"/>
            <p:cNvSpPr>
              <a:spLocks noChangeArrowheads="1"/>
            </p:cNvSpPr>
            <p:nvPr/>
          </p:nvSpPr>
          <p:spPr bwMode="auto">
            <a:xfrm>
              <a:off x="4122" y="3667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2" name="Rectangle 1062"/>
            <p:cNvSpPr>
              <a:spLocks noChangeArrowheads="1"/>
            </p:cNvSpPr>
            <p:nvPr/>
          </p:nvSpPr>
          <p:spPr bwMode="auto">
            <a:xfrm>
              <a:off x="4972" y="3663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3" name="Rectangle 1063"/>
            <p:cNvSpPr>
              <a:spLocks noChangeArrowheads="1"/>
            </p:cNvSpPr>
            <p:nvPr/>
          </p:nvSpPr>
          <p:spPr bwMode="auto">
            <a:xfrm>
              <a:off x="4410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4" name="Rectangle 1064"/>
            <p:cNvSpPr>
              <a:spLocks noChangeArrowheads="1"/>
            </p:cNvSpPr>
            <p:nvPr/>
          </p:nvSpPr>
          <p:spPr bwMode="auto">
            <a:xfrm>
              <a:off x="4406" y="380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5" name="Rectangle 1065"/>
            <p:cNvSpPr>
              <a:spLocks noChangeArrowheads="1"/>
            </p:cNvSpPr>
            <p:nvPr/>
          </p:nvSpPr>
          <p:spPr bwMode="auto">
            <a:xfrm>
              <a:off x="5239" y="3803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6" name="Rectangle 1066"/>
            <p:cNvSpPr>
              <a:spLocks noChangeArrowheads="1"/>
            </p:cNvSpPr>
            <p:nvPr/>
          </p:nvSpPr>
          <p:spPr bwMode="auto">
            <a:xfrm>
              <a:off x="4988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7" name="Rectangle 1067"/>
            <p:cNvSpPr>
              <a:spLocks noChangeArrowheads="1"/>
            </p:cNvSpPr>
            <p:nvPr/>
          </p:nvSpPr>
          <p:spPr bwMode="auto">
            <a:xfrm>
              <a:off x="4714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8" name="Rectangle 1068"/>
            <p:cNvSpPr>
              <a:spLocks noChangeArrowheads="1"/>
            </p:cNvSpPr>
            <p:nvPr/>
          </p:nvSpPr>
          <p:spPr bwMode="auto">
            <a:xfrm>
              <a:off x="413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9" name="Rectangle 1069"/>
            <p:cNvSpPr>
              <a:spLocks noChangeArrowheads="1"/>
            </p:cNvSpPr>
            <p:nvPr/>
          </p:nvSpPr>
          <p:spPr bwMode="auto">
            <a:xfrm>
              <a:off x="386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0" name="Rectangle 1070"/>
            <p:cNvSpPr>
              <a:spLocks noChangeArrowheads="1"/>
            </p:cNvSpPr>
            <p:nvPr/>
          </p:nvSpPr>
          <p:spPr bwMode="auto">
            <a:xfrm>
              <a:off x="5231" y="3729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1" name="Rectangle 1071"/>
            <p:cNvSpPr>
              <a:spLocks noChangeArrowheads="1"/>
            </p:cNvSpPr>
            <p:nvPr/>
          </p:nvSpPr>
          <p:spPr bwMode="auto">
            <a:xfrm>
              <a:off x="5234" y="365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2" name="Rectangle 1072"/>
            <p:cNvSpPr>
              <a:spLocks noChangeArrowheads="1"/>
            </p:cNvSpPr>
            <p:nvPr/>
          </p:nvSpPr>
          <p:spPr bwMode="auto">
            <a:xfrm>
              <a:off x="3864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3" name="Rectangle 1073"/>
            <p:cNvSpPr>
              <a:spLocks noChangeArrowheads="1"/>
            </p:cNvSpPr>
            <p:nvPr/>
          </p:nvSpPr>
          <p:spPr bwMode="auto">
            <a:xfrm>
              <a:off x="497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4" name="Rectangle 1074"/>
            <p:cNvSpPr>
              <a:spLocks noChangeArrowheads="1"/>
            </p:cNvSpPr>
            <p:nvPr/>
          </p:nvSpPr>
          <p:spPr bwMode="auto">
            <a:xfrm>
              <a:off x="470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5" name="Rectangle 1075"/>
            <p:cNvSpPr>
              <a:spLocks noChangeArrowheads="1"/>
            </p:cNvSpPr>
            <p:nvPr/>
          </p:nvSpPr>
          <p:spPr bwMode="auto">
            <a:xfrm>
              <a:off x="4131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6" name="Rectangle 1076"/>
            <p:cNvSpPr>
              <a:spLocks noChangeArrowheads="1"/>
            </p:cNvSpPr>
            <p:nvPr/>
          </p:nvSpPr>
          <p:spPr bwMode="auto">
            <a:xfrm>
              <a:off x="4122" y="3667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7" name="Rectangle 1077"/>
            <p:cNvSpPr>
              <a:spLocks noChangeArrowheads="1"/>
            </p:cNvSpPr>
            <p:nvPr/>
          </p:nvSpPr>
          <p:spPr bwMode="auto">
            <a:xfrm>
              <a:off x="4972" y="3660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8" name="Rectangle 1078"/>
            <p:cNvSpPr>
              <a:spLocks noChangeArrowheads="1"/>
            </p:cNvSpPr>
            <p:nvPr/>
          </p:nvSpPr>
          <p:spPr bwMode="auto">
            <a:xfrm>
              <a:off x="4410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9" name="Rectangle 1079"/>
            <p:cNvSpPr>
              <a:spLocks noChangeArrowheads="1"/>
            </p:cNvSpPr>
            <p:nvPr/>
          </p:nvSpPr>
          <p:spPr bwMode="auto">
            <a:xfrm>
              <a:off x="4406" y="380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0" name="Rectangle 1080"/>
            <p:cNvSpPr>
              <a:spLocks noChangeArrowheads="1"/>
            </p:cNvSpPr>
            <p:nvPr/>
          </p:nvSpPr>
          <p:spPr bwMode="auto">
            <a:xfrm>
              <a:off x="5239" y="3803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1" name="Rectangle 1081"/>
            <p:cNvSpPr>
              <a:spLocks noChangeArrowheads="1"/>
            </p:cNvSpPr>
            <p:nvPr/>
          </p:nvSpPr>
          <p:spPr bwMode="auto">
            <a:xfrm>
              <a:off x="4988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2" name="Rectangle 1082"/>
            <p:cNvSpPr>
              <a:spLocks noChangeArrowheads="1"/>
            </p:cNvSpPr>
            <p:nvPr/>
          </p:nvSpPr>
          <p:spPr bwMode="auto">
            <a:xfrm>
              <a:off x="4714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3" name="Rectangle 1083"/>
            <p:cNvSpPr>
              <a:spLocks noChangeArrowheads="1"/>
            </p:cNvSpPr>
            <p:nvPr/>
          </p:nvSpPr>
          <p:spPr bwMode="auto">
            <a:xfrm>
              <a:off x="413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4" name="Rectangle 1084"/>
            <p:cNvSpPr>
              <a:spLocks noChangeArrowheads="1"/>
            </p:cNvSpPr>
            <p:nvPr/>
          </p:nvSpPr>
          <p:spPr bwMode="auto">
            <a:xfrm>
              <a:off x="386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5" name="Rectangle 1085"/>
            <p:cNvSpPr>
              <a:spLocks noChangeArrowheads="1"/>
            </p:cNvSpPr>
            <p:nvPr/>
          </p:nvSpPr>
          <p:spPr bwMode="auto">
            <a:xfrm>
              <a:off x="5231" y="3729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6" name="Rectangle 1086"/>
            <p:cNvSpPr>
              <a:spLocks noChangeArrowheads="1"/>
            </p:cNvSpPr>
            <p:nvPr/>
          </p:nvSpPr>
          <p:spPr bwMode="auto">
            <a:xfrm>
              <a:off x="5234" y="365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7" name="Rectangle 1087"/>
            <p:cNvSpPr>
              <a:spLocks noChangeArrowheads="1"/>
            </p:cNvSpPr>
            <p:nvPr/>
          </p:nvSpPr>
          <p:spPr bwMode="auto">
            <a:xfrm>
              <a:off x="3864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8" name="Rectangle 1088"/>
            <p:cNvSpPr>
              <a:spLocks noChangeArrowheads="1"/>
            </p:cNvSpPr>
            <p:nvPr/>
          </p:nvSpPr>
          <p:spPr bwMode="auto">
            <a:xfrm>
              <a:off x="497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9" name="Rectangle 1089"/>
            <p:cNvSpPr>
              <a:spLocks noChangeArrowheads="1"/>
            </p:cNvSpPr>
            <p:nvPr/>
          </p:nvSpPr>
          <p:spPr bwMode="auto">
            <a:xfrm>
              <a:off x="470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0" name="Rectangle 1090"/>
            <p:cNvSpPr>
              <a:spLocks noChangeArrowheads="1"/>
            </p:cNvSpPr>
            <p:nvPr/>
          </p:nvSpPr>
          <p:spPr bwMode="auto">
            <a:xfrm>
              <a:off x="4131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1" name="Rectangle 1091"/>
            <p:cNvSpPr>
              <a:spLocks noChangeArrowheads="1"/>
            </p:cNvSpPr>
            <p:nvPr/>
          </p:nvSpPr>
          <p:spPr bwMode="auto">
            <a:xfrm>
              <a:off x="4122" y="3667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2" name="Rectangle 1092"/>
            <p:cNvSpPr>
              <a:spLocks noChangeArrowheads="1"/>
            </p:cNvSpPr>
            <p:nvPr/>
          </p:nvSpPr>
          <p:spPr bwMode="auto">
            <a:xfrm>
              <a:off x="4972" y="3663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3" name="Rectangle 1093"/>
            <p:cNvSpPr>
              <a:spLocks noChangeArrowheads="1"/>
            </p:cNvSpPr>
            <p:nvPr/>
          </p:nvSpPr>
          <p:spPr bwMode="auto">
            <a:xfrm>
              <a:off x="4410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4" name="Rectangle 1094"/>
            <p:cNvSpPr>
              <a:spLocks noChangeArrowheads="1"/>
            </p:cNvSpPr>
            <p:nvPr/>
          </p:nvSpPr>
          <p:spPr bwMode="auto">
            <a:xfrm>
              <a:off x="4406" y="380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5" name="Rectangle 1095"/>
            <p:cNvSpPr>
              <a:spLocks noChangeArrowheads="1"/>
            </p:cNvSpPr>
            <p:nvPr/>
          </p:nvSpPr>
          <p:spPr bwMode="auto">
            <a:xfrm>
              <a:off x="5239" y="3803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6" name="Rectangle 1096"/>
            <p:cNvSpPr>
              <a:spLocks noChangeArrowheads="1"/>
            </p:cNvSpPr>
            <p:nvPr/>
          </p:nvSpPr>
          <p:spPr bwMode="auto">
            <a:xfrm>
              <a:off x="4988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7" name="Rectangle 1097"/>
            <p:cNvSpPr>
              <a:spLocks noChangeArrowheads="1"/>
            </p:cNvSpPr>
            <p:nvPr/>
          </p:nvSpPr>
          <p:spPr bwMode="auto">
            <a:xfrm>
              <a:off x="4714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8" name="Rectangle 1098"/>
            <p:cNvSpPr>
              <a:spLocks noChangeArrowheads="1"/>
            </p:cNvSpPr>
            <p:nvPr/>
          </p:nvSpPr>
          <p:spPr bwMode="auto">
            <a:xfrm>
              <a:off x="413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9" name="Rectangle 1099"/>
            <p:cNvSpPr>
              <a:spLocks noChangeArrowheads="1"/>
            </p:cNvSpPr>
            <p:nvPr/>
          </p:nvSpPr>
          <p:spPr bwMode="auto">
            <a:xfrm>
              <a:off x="5231" y="3729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0" name="Rectangle 1100"/>
            <p:cNvSpPr>
              <a:spLocks noChangeArrowheads="1"/>
            </p:cNvSpPr>
            <p:nvPr/>
          </p:nvSpPr>
          <p:spPr bwMode="auto">
            <a:xfrm>
              <a:off x="5234" y="365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1" name="Rectangle 1101"/>
            <p:cNvSpPr>
              <a:spLocks noChangeArrowheads="1"/>
            </p:cNvSpPr>
            <p:nvPr/>
          </p:nvSpPr>
          <p:spPr bwMode="auto">
            <a:xfrm>
              <a:off x="3864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2" name="Rectangle 1102"/>
            <p:cNvSpPr>
              <a:spLocks noChangeArrowheads="1"/>
            </p:cNvSpPr>
            <p:nvPr/>
          </p:nvSpPr>
          <p:spPr bwMode="auto">
            <a:xfrm>
              <a:off x="497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3" name="Rectangle 1103"/>
            <p:cNvSpPr>
              <a:spLocks noChangeArrowheads="1"/>
            </p:cNvSpPr>
            <p:nvPr/>
          </p:nvSpPr>
          <p:spPr bwMode="auto">
            <a:xfrm>
              <a:off x="470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4" name="Rectangle 1104"/>
            <p:cNvSpPr>
              <a:spLocks noChangeArrowheads="1"/>
            </p:cNvSpPr>
            <p:nvPr/>
          </p:nvSpPr>
          <p:spPr bwMode="auto">
            <a:xfrm>
              <a:off x="4131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5" name="Rectangle 1105"/>
            <p:cNvSpPr>
              <a:spLocks noChangeArrowheads="1"/>
            </p:cNvSpPr>
            <p:nvPr/>
          </p:nvSpPr>
          <p:spPr bwMode="auto">
            <a:xfrm>
              <a:off x="4122" y="3667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6" name="Rectangle 1106"/>
            <p:cNvSpPr>
              <a:spLocks noChangeArrowheads="1"/>
            </p:cNvSpPr>
            <p:nvPr/>
          </p:nvSpPr>
          <p:spPr bwMode="auto">
            <a:xfrm>
              <a:off x="4972" y="3660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7" name="Rectangle 1107"/>
            <p:cNvSpPr>
              <a:spLocks noChangeArrowheads="1"/>
            </p:cNvSpPr>
            <p:nvPr/>
          </p:nvSpPr>
          <p:spPr bwMode="auto">
            <a:xfrm>
              <a:off x="4410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8" name="Rectangle 1108"/>
            <p:cNvSpPr>
              <a:spLocks noChangeArrowheads="1"/>
            </p:cNvSpPr>
            <p:nvPr/>
          </p:nvSpPr>
          <p:spPr bwMode="auto">
            <a:xfrm>
              <a:off x="4406" y="380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9" name="Rectangle 1109"/>
            <p:cNvSpPr>
              <a:spLocks noChangeArrowheads="1"/>
            </p:cNvSpPr>
            <p:nvPr/>
          </p:nvSpPr>
          <p:spPr bwMode="auto">
            <a:xfrm>
              <a:off x="4714" y="3653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00" name="Rectangle 1110"/>
            <p:cNvSpPr>
              <a:spLocks noChangeArrowheads="1"/>
            </p:cNvSpPr>
            <p:nvPr/>
          </p:nvSpPr>
          <p:spPr bwMode="auto">
            <a:xfrm>
              <a:off x="4714" y="3653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01" name="Rectangle 1111"/>
            <p:cNvSpPr>
              <a:spLocks noChangeArrowheads="1"/>
            </p:cNvSpPr>
            <p:nvPr/>
          </p:nvSpPr>
          <p:spPr bwMode="auto">
            <a:xfrm>
              <a:off x="4714" y="3653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02" name="Rectangle 1112"/>
            <p:cNvSpPr>
              <a:spLocks noChangeArrowheads="1"/>
            </p:cNvSpPr>
            <p:nvPr/>
          </p:nvSpPr>
          <p:spPr bwMode="auto">
            <a:xfrm>
              <a:off x="4714" y="3653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03" name="Rectangle 1113"/>
            <p:cNvSpPr>
              <a:spLocks noChangeArrowheads="1"/>
            </p:cNvSpPr>
            <p:nvPr/>
          </p:nvSpPr>
          <p:spPr bwMode="auto">
            <a:xfrm>
              <a:off x="3422" y="3747"/>
              <a:ext cx="12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04" name="Rectangle 1114"/>
            <p:cNvSpPr>
              <a:spLocks noChangeArrowheads="1"/>
            </p:cNvSpPr>
            <p:nvPr/>
          </p:nvSpPr>
          <p:spPr bwMode="auto">
            <a:xfrm>
              <a:off x="3422" y="3747"/>
              <a:ext cx="12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05" name="Rectangle 1115"/>
            <p:cNvSpPr>
              <a:spLocks noChangeArrowheads="1"/>
            </p:cNvSpPr>
            <p:nvPr/>
          </p:nvSpPr>
          <p:spPr bwMode="auto">
            <a:xfrm>
              <a:off x="3422" y="3747"/>
              <a:ext cx="12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06" name="Rectangle 1116"/>
            <p:cNvSpPr>
              <a:spLocks noChangeArrowheads="1"/>
            </p:cNvSpPr>
            <p:nvPr/>
          </p:nvSpPr>
          <p:spPr bwMode="auto">
            <a:xfrm>
              <a:off x="5239" y="3803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07" name="Rectangle 1117"/>
            <p:cNvSpPr>
              <a:spLocks noChangeArrowheads="1"/>
            </p:cNvSpPr>
            <p:nvPr/>
          </p:nvSpPr>
          <p:spPr bwMode="auto">
            <a:xfrm>
              <a:off x="4988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08" name="Rectangle 1118"/>
            <p:cNvSpPr>
              <a:spLocks noChangeArrowheads="1"/>
            </p:cNvSpPr>
            <p:nvPr/>
          </p:nvSpPr>
          <p:spPr bwMode="auto">
            <a:xfrm>
              <a:off x="4714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09" name="Rectangle 1119"/>
            <p:cNvSpPr>
              <a:spLocks noChangeArrowheads="1"/>
            </p:cNvSpPr>
            <p:nvPr/>
          </p:nvSpPr>
          <p:spPr bwMode="auto">
            <a:xfrm>
              <a:off x="413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10" name="Rectangle 1120"/>
            <p:cNvSpPr>
              <a:spLocks noChangeArrowheads="1"/>
            </p:cNvSpPr>
            <p:nvPr/>
          </p:nvSpPr>
          <p:spPr bwMode="auto">
            <a:xfrm>
              <a:off x="5231" y="3729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11" name="Rectangle 1121"/>
            <p:cNvSpPr>
              <a:spLocks noChangeArrowheads="1"/>
            </p:cNvSpPr>
            <p:nvPr/>
          </p:nvSpPr>
          <p:spPr bwMode="auto">
            <a:xfrm>
              <a:off x="5234" y="365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12" name="Rectangle 1122"/>
            <p:cNvSpPr>
              <a:spLocks noChangeArrowheads="1"/>
            </p:cNvSpPr>
            <p:nvPr/>
          </p:nvSpPr>
          <p:spPr bwMode="auto">
            <a:xfrm>
              <a:off x="497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13" name="Rectangle 1123"/>
            <p:cNvSpPr>
              <a:spLocks noChangeArrowheads="1"/>
            </p:cNvSpPr>
            <p:nvPr/>
          </p:nvSpPr>
          <p:spPr bwMode="auto">
            <a:xfrm>
              <a:off x="470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14" name="Rectangle 1124"/>
            <p:cNvSpPr>
              <a:spLocks noChangeArrowheads="1"/>
            </p:cNvSpPr>
            <p:nvPr/>
          </p:nvSpPr>
          <p:spPr bwMode="auto">
            <a:xfrm>
              <a:off x="4131" y="373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15" name="Rectangle 1125"/>
            <p:cNvSpPr>
              <a:spLocks noChangeArrowheads="1"/>
            </p:cNvSpPr>
            <p:nvPr/>
          </p:nvSpPr>
          <p:spPr bwMode="auto">
            <a:xfrm>
              <a:off x="4972" y="3663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16" name="Rectangle 1126"/>
            <p:cNvSpPr>
              <a:spLocks noChangeArrowheads="1"/>
            </p:cNvSpPr>
            <p:nvPr/>
          </p:nvSpPr>
          <p:spPr bwMode="auto">
            <a:xfrm>
              <a:off x="5239" y="3803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17" name="Rectangle 1127"/>
            <p:cNvSpPr>
              <a:spLocks noChangeArrowheads="1"/>
            </p:cNvSpPr>
            <p:nvPr/>
          </p:nvSpPr>
          <p:spPr bwMode="auto">
            <a:xfrm>
              <a:off x="4988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18" name="Rectangle 1128"/>
            <p:cNvSpPr>
              <a:spLocks noChangeArrowheads="1"/>
            </p:cNvSpPr>
            <p:nvPr/>
          </p:nvSpPr>
          <p:spPr bwMode="auto">
            <a:xfrm>
              <a:off x="4714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19" name="Rectangle 1129"/>
            <p:cNvSpPr>
              <a:spLocks noChangeArrowheads="1"/>
            </p:cNvSpPr>
            <p:nvPr/>
          </p:nvSpPr>
          <p:spPr bwMode="auto">
            <a:xfrm>
              <a:off x="413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20" name="Rectangle 1130"/>
            <p:cNvSpPr>
              <a:spLocks noChangeArrowheads="1"/>
            </p:cNvSpPr>
            <p:nvPr/>
          </p:nvSpPr>
          <p:spPr bwMode="auto">
            <a:xfrm>
              <a:off x="5231" y="3729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21" name="Rectangle 1131"/>
            <p:cNvSpPr>
              <a:spLocks noChangeArrowheads="1"/>
            </p:cNvSpPr>
            <p:nvPr/>
          </p:nvSpPr>
          <p:spPr bwMode="auto">
            <a:xfrm>
              <a:off x="497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22" name="Rectangle 1132"/>
            <p:cNvSpPr>
              <a:spLocks noChangeArrowheads="1"/>
            </p:cNvSpPr>
            <p:nvPr/>
          </p:nvSpPr>
          <p:spPr bwMode="auto">
            <a:xfrm>
              <a:off x="470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23" name="Rectangle 1133"/>
            <p:cNvSpPr>
              <a:spLocks noChangeArrowheads="1"/>
            </p:cNvSpPr>
            <p:nvPr/>
          </p:nvSpPr>
          <p:spPr bwMode="auto">
            <a:xfrm>
              <a:off x="5239" y="3803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24" name="Rectangle 1134"/>
            <p:cNvSpPr>
              <a:spLocks noChangeArrowheads="1"/>
            </p:cNvSpPr>
            <p:nvPr/>
          </p:nvSpPr>
          <p:spPr bwMode="auto">
            <a:xfrm>
              <a:off x="4988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25" name="Rectangle 1135"/>
            <p:cNvSpPr>
              <a:spLocks noChangeArrowheads="1"/>
            </p:cNvSpPr>
            <p:nvPr/>
          </p:nvSpPr>
          <p:spPr bwMode="auto">
            <a:xfrm>
              <a:off x="4714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26" name="Rectangle 1136"/>
            <p:cNvSpPr>
              <a:spLocks noChangeArrowheads="1"/>
            </p:cNvSpPr>
            <p:nvPr/>
          </p:nvSpPr>
          <p:spPr bwMode="auto">
            <a:xfrm>
              <a:off x="413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27" name="Rectangle 1137"/>
            <p:cNvSpPr>
              <a:spLocks noChangeArrowheads="1"/>
            </p:cNvSpPr>
            <p:nvPr/>
          </p:nvSpPr>
          <p:spPr bwMode="auto">
            <a:xfrm>
              <a:off x="470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28" name="Rectangle 1138"/>
            <p:cNvSpPr>
              <a:spLocks noChangeArrowheads="1"/>
            </p:cNvSpPr>
            <p:nvPr/>
          </p:nvSpPr>
          <p:spPr bwMode="auto">
            <a:xfrm>
              <a:off x="5239" y="3803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29" name="Rectangle 1139"/>
            <p:cNvSpPr>
              <a:spLocks noChangeArrowheads="1"/>
            </p:cNvSpPr>
            <p:nvPr/>
          </p:nvSpPr>
          <p:spPr bwMode="auto">
            <a:xfrm>
              <a:off x="4988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30" name="Rectangle 1140"/>
            <p:cNvSpPr>
              <a:spLocks noChangeArrowheads="1"/>
            </p:cNvSpPr>
            <p:nvPr/>
          </p:nvSpPr>
          <p:spPr bwMode="auto">
            <a:xfrm>
              <a:off x="4714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31" name="Rectangle 1141"/>
            <p:cNvSpPr>
              <a:spLocks noChangeArrowheads="1"/>
            </p:cNvSpPr>
            <p:nvPr/>
          </p:nvSpPr>
          <p:spPr bwMode="auto">
            <a:xfrm>
              <a:off x="4131" y="381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32" name="Rectangle 1142"/>
            <p:cNvSpPr>
              <a:spLocks noChangeArrowheads="1"/>
            </p:cNvSpPr>
            <p:nvPr/>
          </p:nvSpPr>
          <p:spPr bwMode="auto">
            <a:xfrm>
              <a:off x="4703" y="3735"/>
              <a:ext cx="37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33" name="Rectangle 1143"/>
            <p:cNvSpPr>
              <a:spLocks noChangeArrowheads="1"/>
            </p:cNvSpPr>
            <p:nvPr/>
          </p:nvSpPr>
          <p:spPr bwMode="auto">
            <a:xfrm>
              <a:off x="3864" y="366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34" name="Rectangle 1144"/>
            <p:cNvSpPr>
              <a:spLocks noChangeArrowheads="1"/>
            </p:cNvSpPr>
            <p:nvPr/>
          </p:nvSpPr>
          <p:spPr bwMode="auto">
            <a:xfrm>
              <a:off x="3864" y="366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35" name="Rectangle 1145"/>
            <p:cNvSpPr>
              <a:spLocks noChangeArrowheads="1"/>
            </p:cNvSpPr>
            <p:nvPr/>
          </p:nvSpPr>
          <p:spPr bwMode="auto">
            <a:xfrm>
              <a:off x="3864" y="3660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36" name="Rectangle 1146"/>
            <p:cNvSpPr>
              <a:spLocks noChangeArrowheads="1"/>
            </p:cNvSpPr>
            <p:nvPr/>
          </p:nvSpPr>
          <p:spPr bwMode="auto">
            <a:xfrm>
              <a:off x="4414" y="365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37" name="Rectangle 1147"/>
            <p:cNvSpPr>
              <a:spLocks noChangeArrowheads="1"/>
            </p:cNvSpPr>
            <p:nvPr/>
          </p:nvSpPr>
          <p:spPr bwMode="auto">
            <a:xfrm>
              <a:off x="4414" y="365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38" name="Rectangle 1148"/>
            <p:cNvSpPr>
              <a:spLocks noChangeArrowheads="1"/>
            </p:cNvSpPr>
            <p:nvPr/>
          </p:nvSpPr>
          <p:spPr bwMode="auto">
            <a:xfrm>
              <a:off x="4414" y="3655"/>
              <a:ext cx="21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39" name="Rectangle 1149"/>
            <p:cNvSpPr>
              <a:spLocks noChangeArrowheads="1"/>
            </p:cNvSpPr>
            <p:nvPr/>
          </p:nvSpPr>
          <p:spPr bwMode="auto">
            <a:xfrm>
              <a:off x="3366" y="3833"/>
              <a:ext cx="306" cy="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ICI 115881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graphicFrame>
          <p:nvGraphicFramePr>
            <p:cNvPr id="240" name="Object 1150"/>
            <p:cNvGraphicFramePr>
              <a:graphicFrameLocks noChangeAspect="1"/>
            </p:cNvGraphicFramePr>
            <p:nvPr/>
          </p:nvGraphicFramePr>
          <p:xfrm>
            <a:off x="3360" y="1262"/>
            <a:ext cx="2064" cy="2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2" r:id="rId3" imgW="5473016" imgH="6539683" progId="">
                    <p:embed/>
                  </p:oleObj>
                </mc:Choice>
                <mc:Fallback>
                  <p:oleObj r:id="rId3" imgW="5473016" imgH="6539683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0" y="1262"/>
                          <a:ext cx="2064" cy="235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41" name="Rectangle 2"/>
          <p:cNvSpPr>
            <a:spLocks noChangeArrowheads="1"/>
          </p:cNvSpPr>
          <p:nvPr/>
        </p:nvSpPr>
        <p:spPr bwMode="auto">
          <a:xfrm>
            <a:off x="911225" y="197913"/>
            <a:ext cx="73945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32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CXCR4 Activation Negatively Modulates </a:t>
            </a:r>
            <a:r>
              <a:rPr lang="en-US" altLang="en-US" sz="3200" b="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  <a:sym typeface="Symbol" panose="05050102010706020507" pitchFamily="18" charset="2"/>
              </a:rPr>
              <a:t>2</a:t>
            </a:r>
            <a:r>
              <a:rPr lang="en-US" altLang="en-US" sz="32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AR Downstream Signaling</a:t>
            </a:r>
          </a:p>
        </p:txBody>
      </p:sp>
      <p:grpSp>
        <p:nvGrpSpPr>
          <p:cNvPr id="242" name="Group 2360"/>
          <p:cNvGrpSpPr>
            <a:grpSpLocks/>
          </p:cNvGrpSpPr>
          <p:nvPr/>
        </p:nvGrpSpPr>
        <p:grpSpPr bwMode="auto">
          <a:xfrm>
            <a:off x="1200150" y="1839913"/>
            <a:ext cx="3224213" cy="1449387"/>
            <a:chOff x="1002387" y="4237038"/>
            <a:chExt cx="3475952" cy="1520401"/>
          </a:xfrm>
        </p:grpSpPr>
        <p:sp>
          <p:nvSpPr>
            <p:cNvPr id="243" name="Rectangle 1152"/>
            <p:cNvSpPr>
              <a:spLocks noChangeArrowheads="1"/>
            </p:cNvSpPr>
            <p:nvPr/>
          </p:nvSpPr>
          <p:spPr bwMode="auto">
            <a:xfrm rot="-5400000">
              <a:off x="1066511" y="5088611"/>
              <a:ext cx="25979" cy="116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[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44" name="Rectangle 1153"/>
            <p:cNvSpPr>
              <a:spLocks noChangeArrowheads="1"/>
            </p:cNvSpPr>
            <p:nvPr/>
          </p:nvSpPr>
          <p:spPr bwMode="auto">
            <a:xfrm rot="-5400000">
              <a:off x="1026748" y="5006061"/>
              <a:ext cx="103917" cy="116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35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45" name="Rectangle 1155"/>
            <p:cNvSpPr>
              <a:spLocks noChangeArrowheads="1"/>
            </p:cNvSpPr>
            <p:nvPr/>
          </p:nvSpPr>
          <p:spPr bwMode="auto">
            <a:xfrm rot="-5400000">
              <a:off x="1060520" y="4380587"/>
              <a:ext cx="64948" cy="116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S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46" name="Line 1156"/>
            <p:cNvSpPr>
              <a:spLocks noChangeShapeType="1"/>
            </p:cNvSpPr>
            <p:nvPr/>
          </p:nvSpPr>
          <p:spPr bwMode="auto">
            <a:xfrm>
              <a:off x="1376363" y="52546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" name="Line 1157"/>
            <p:cNvSpPr>
              <a:spLocks noChangeShapeType="1"/>
            </p:cNvSpPr>
            <p:nvPr/>
          </p:nvSpPr>
          <p:spPr bwMode="auto">
            <a:xfrm>
              <a:off x="1376363" y="50895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8" name="Line 1158"/>
            <p:cNvSpPr>
              <a:spLocks noChangeShapeType="1"/>
            </p:cNvSpPr>
            <p:nvPr/>
          </p:nvSpPr>
          <p:spPr bwMode="auto">
            <a:xfrm>
              <a:off x="1376363" y="492125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9" name="Line 1159"/>
            <p:cNvSpPr>
              <a:spLocks noChangeShapeType="1"/>
            </p:cNvSpPr>
            <p:nvPr/>
          </p:nvSpPr>
          <p:spPr bwMode="auto">
            <a:xfrm>
              <a:off x="1376363" y="47529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0" name="Line 1160"/>
            <p:cNvSpPr>
              <a:spLocks noChangeShapeType="1"/>
            </p:cNvSpPr>
            <p:nvPr/>
          </p:nvSpPr>
          <p:spPr bwMode="auto">
            <a:xfrm>
              <a:off x="1376363" y="4586288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1" name="Line 1161"/>
            <p:cNvSpPr>
              <a:spLocks noChangeShapeType="1"/>
            </p:cNvSpPr>
            <p:nvPr/>
          </p:nvSpPr>
          <p:spPr bwMode="auto">
            <a:xfrm>
              <a:off x="1376363" y="44227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2" name="Line 1162"/>
            <p:cNvSpPr>
              <a:spLocks noChangeShapeType="1"/>
            </p:cNvSpPr>
            <p:nvPr/>
          </p:nvSpPr>
          <p:spPr bwMode="auto">
            <a:xfrm>
              <a:off x="1376363" y="425450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3" name="Rectangle 1163"/>
            <p:cNvSpPr>
              <a:spLocks noChangeArrowheads="1"/>
            </p:cNvSpPr>
            <p:nvPr/>
          </p:nvSpPr>
          <p:spPr bwMode="auto">
            <a:xfrm>
              <a:off x="1208088" y="52371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1000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54" name="Rectangle 1164"/>
            <p:cNvSpPr>
              <a:spLocks noChangeArrowheads="1"/>
            </p:cNvSpPr>
            <p:nvPr/>
          </p:nvSpPr>
          <p:spPr bwMode="auto">
            <a:xfrm>
              <a:off x="1208088" y="5075238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2000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55" name="Rectangle 1165"/>
            <p:cNvSpPr>
              <a:spLocks noChangeArrowheads="1"/>
            </p:cNvSpPr>
            <p:nvPr/>
          </p:nvSpPr>
          <p:spPr bwMode="auto">
            <a:xfrm>
              <a:off x="1208088" y="49069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3000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56" name="Rectangle 1166"/>
            <p:cNvSpPr>
              <a:spLocks noChangeArrowheads="1"/>
            </p:cNvSpPr>
            <p:nvPr/>
          </p:nvSpPr>
          <p:spPr bwMode="auto">
            <a:xfrm>
              <a:off x="1208088" y="473551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4000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57" name="Rectangle 1167"/>
            <p:cNvSpPr>
              <a:spLocks noChangeArrowheads="1"/>
            </p:cNvSpPr>
            <p:nvPr/>
          </p:nvSpPr>
          <p:spPr bwMode="auto">
            <a:xfrm>
              <a:off x="1208088" y="4572000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5000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58" name="Rectangle 1168"/>
            <p:cNvSpPr>
              <a:spLocks noChangeArrowheads="1"/>
            </p:cNvSpPr>
            <p:nvPr/>
          </p:nvSpPr>
          <p:spPr bwMode="auto">
            <a:xfrm>
              <a:off x="1208088" y="44037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6000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59" name="Rectangle 1169"/>
            <p:cNvSpPr>
              <a:spLocks noChangeArrowheads="1"/>
            </p:cNvSpPr>
            <p:nvPr/>
          </p:nvSpPr>
          <p:spPr bwMode="auto">
            <a:xfrm>
              <a:off x="1208088" y="42386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7000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60" name="Line 1170"/>
            <p:cNvSpPr>
              <a:spLocks noChangeShapeType="1"/>
            </p:cNvSpPr>
            <p:nvPr/>
          </p:nvSpPr>
          <p:spPr bwMode="auto">
            <a:xfrm>
              <a:off x="1376363" y="52546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1" name="Line 1171"/>
            <p:cNvSpPr>
              <a:spLocks noChangeShapeType="1"/>
            </p:cNvSpPr>
            <p:nvPr/>
          </p:nvSpPr>
          <p:spPr bwMode="auto">
            <a:xfrm>
              <a:off x="1376363" y="50895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2" name="Line 1172"/>
            <p:cNvSpPr>
              <a:spLocks noChangeShapeType="1"/>
            </p:cNvSpPr>
            <p:nvPr/>
          </p:nvSpPr>
          <p:spPr bwMode="auto">
            <a:xfrm>
              <a:off x="1376363" y="492125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3" name="Line 1173"/>
            <p:cNvSpPr>
              <a:spLocks noChangeShapeType="1"/>
            </p:cNvSpPr>
            <p:nvPr/>
          </p:nvSpPr>
          <p:spPr bwMode="auto">
            <a:xfrm>
              <a:off x="1376363" y="47529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4" name="Line 1174"/>
            <p:cNvSpPr>
              <a:spLocks noChangeShapeType="1"/>
            </p:cNvSpPr>
            <p:nvPr/>
          </p:nvSpPr>
          <p:spPr bwMode="auto">
            <a:xfrm>
              <a:off x="1376363" y="4586288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5" name="Line 1175"/>
            <p:cNvSpPr>
              <a:spLocks noChangeShapeType="1"/>
            </p:cNvSpPr>
            <p:nvPr/>
          </p:nvSpPr>
          <p:spPr bwMode="auto">
            <a:xfrm>
              <a:off x="1376363" y="44227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" name="Line 1176"/>
            <p:cNvSpPr>
              <a:spLocks noChangeShapeType="1"/>
            </p:cNvSpPr>
            <p:nvPr/>
          </p:nvSpPr>
          <p:spPr bwMode="auto">
            <a:xfrm>
              <a:off x="1376363" y="425450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7" name="Rectangle 1177"/>
            <p:cNvSpPr>
              <a:spLocks noChangeArrowheads="1"/>
            </p:cNvSpPr>
            <p:nvPr/>
          </p:nvSpPr>
          <p:spPr bwMode="auto">
            <a:xfrm>
              <a:off x="1208088" y="52371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1000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68" name="Rectangle 1178"/>
            <p:cNvSpPr>
              <a:spLocks noChangeArrowheads="1"/>
            </p:cNvSpPr>
            <p:nvPr/>
          </p:nvSpPr>
          <p:spPr bwMode="auto">
            <a:xfrm>
              <a:off x="1208088" y="5075238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2000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69" name="Rectangle 1179"/>
            <p:cNvSpPr>
              <a:spLocks noChangeArrowheads="1"/>
            </p:cNvSpPr>
            <p:nvPr/>
          </p:nvSpPr>
          <p:spPr bwMode="auto">
            <a:xfrm>
              <a:off x="1208088" y="49069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3000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70" name="Rectangle 1180"/>
            <p:cNvSpPr>
              <a:spLocks noChangeArrowheads="1"/>
            </p:cNvSpPr>
            <p:nvPr/>
          </p:nvSpPr>
          <p:spPr bwMode="auto">
            <a:xfrm>
              <a:off x="1208088" y="473551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4000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71" name="Rectangle 1181"/>
            <p:cNvSpPr>
              <a:spLocks noChangeArrowheads="1"/>
            </p:cNvSpPr>
            <p:nvPr/>
          </p:nvSpPr>
          <p:spPr bwMode="auto">
            <a:xfrm>
              <a:off x="1208088" y="4572000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5000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72" name="Rectangle 1182"/>
            <p:cNvSpPr>
              <a:spLocks noChangeArrowheads="1"/>
            </p:cNvSpPr>
            <p:nvPr/>
          </p:nvSpPr>
          <p:spPr bwMode="auto">
            <a:xfrm>
              <a:off x="1208088" y="44037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6000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73" name="Rectangle 1183"/>
            <p:cNvSpPr>
              <a:spLocks noChangeArrowheads="1"/>
            </p:cNvSpPr>
            <p:nvPr/>
          </p:nvSpPr>
          <p:spPr bwMode="auto">
            <a:xfrm>
              <a:off x="1208088" y="42386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7000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74" name="Line 1184"/>
            <p:cNvSpPr>
              <a:spLocks noChangeShapeType="1"/>
            </p:cNvSpPr>
            <p:nvPr/>
          </p:nvSpPr>
          <p:spPr bwMode="auto">
            <a:xfrm>
              <a:off x="1376363" y="52546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5" name="Line 1185"/>
            <p:cNvSpPr>
              <a:spLocks noChangeShapeType="1"/>
            </p:cNvSpPr>
            <p:nvPr/>
          </p:nvSpPr>
          <p:spPr bwMode="auto">
            <a:xfrm>
              <a:off x="1376363" y="50895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" name="Line 1186"/>
            <p:cNvSpPr>
              <a:spLocks noChangeShapeType="1"/>
            </p:cNvSpPr>
            <p:nvPr/>
          </p:nvSpPr>
          <p:spPr bwMode="auto">
            <a:xfrm>
              <a:off x="1376363" y="492125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" name="Line 1187"/>
            <p:cNvSpPr>
              <a:spLocks noChangeShapeType="1"/>
            </p:cNvSpPr>
            <p:nvPr/>
          </p:nvSpPr>
          <p:spPr bwMode="auto">
            <a:xfrm>
              <a:off x="1376363" y="47529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8" name="Line 1188"/>
            <p:cNvSpPr>
              <a:spLocks noChangeShapeType="1"/>
            </p:cNvSpPr>
            <p:nvPr/>
          </p:nvSpPr>
          <p:spPr bwMode="auto">
            <a:xfrm>
              <a:off x="1376363" y="4586288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9" name="Line 1189"/>
            <p:cNvSpPr>
              <a:spLocks noChangeShapeType="1"/>
            </p:cNvSpPr>
            <p:nvPr/>
          </p:nvSpPr>
          <p:spPr bwMode="auto">
            <a:xfrm>
              <a:off x="1376363" y="44227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0" name="Line 1190"/>
            <p:cNvSpPr>
              <a:spLocks noChangeShapeType="1"/>
            </p:cNvSpPr>
            <p:nvPr/>
          </p:nvSpPr>
          <p:spPr bwMode="auto">
            <a:xfrm>
              <a:off x="1376363" y="425450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1" name="Rectangle 1191"/>
            <p:cNvSpPr>
              <a:spLocks noChangeArrowheads="1"/>
            </p:cNvSpPr>
            <p:nvPr/>
          </p:nvSpPr>
          <p:spPr bwMode="auto">
            <a:xfrm>
              <a:off x="1208088" y="52371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1000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82" name="Rectangle 1192"/>
            <p:cNvSpPr>
              <a:spLocks noChangeArrowheads="1"/>
            </p:cNvSpPr>
            <p:nvPr/>
          </p:nvSpPr>
          <p:spPr bwMode="auto">
            <a:xfrm>
              <a:off x="1208088" y="5075238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2000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83" name="Rectangle 1193"/>
            <p:cNvSpPr>
              <a:spLocks noChangeArrowheads="1"/>
            </p:cNvSpPr>
            <p:nvPr/>
          </p:nvSpPr>
          <p:spPr bwMode="auto">
            <a:xfrm>
              <a:off x="1208088" y="49069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3000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84" name="Rectangle 1194"/>
            <p:cNvSpPr>
              <a:spLocks noChangeArrowheads="1"/>
            </p:cNvSpPr>
            <p:nvPr/>
          </p:nvSpPr>
          <p:spPr bwMode="auto">
            <a:xfrm>
              <a:off x="1208088" y="473551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4000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85" name="Rectangle 1195"/>
            <p:cNvSpPr>
              <a:spLocks noChangeArrowheads="1"/>
            </p:cNvSpPr>
            <p:nvPr/>
          </p:nvSpPr>
          <p:spPr bwMode="auto">
            <a:xfrm>
              <a:off x="1208088" y="4572000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5000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86" name="Rectangle 1196"/>
            <p:cNvSpPr>
              <a:spLocks noChangeArrowheads="1"/>
            </p:cNvSpPr>
            <p:nvPr/>
          </p:nvSpPr>
          <p:spPr bwMode="auto">
            <a:xfrm>
              <a:off x="1208088" y="44037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6000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87" name="Rectangle 1197"/>
            <p:cNvSpPr>
              <a:spLocks noChangeArrowheads="1"/>
            </p:cNvSpPr>
            <p:nvPr/>
          </p:nvSpPr>
          <p:spPr bwMode="auto">
            <a:xfrm>
              <a:off x="1208088" y="42386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7000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288" name="Rectangle 1198"/>
            <p:cNvSpPr>
              <a:spLocks noChangeArrowheads="1"/>
            </p:cNvSpPr>
            <p:nvPr/>
          </p:nvSpPr>
          <p:spPr bwMode="auto">
            <a:xfrm>
              <a:off x="1685926" y="4779963"/>
              <a:ext cx="304800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289" name="Rectangle 1199"/>
            <p:cNvSpPr>
              <a:spLocks noChangeArrowheads="1"/>
            </p:cNvSpPr>
            <p:nvPr/>
          </p:nvSpPr>
          <p:spPr bwMode="auto">
            <a:xfrm>
              <a:off x="1685926" y="4779963"/>
              <a:ext cx="304800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290" name="Rectangle 1200"/>
            <p:cNvSpPr>
              <a:spLocks noChangeArrowheads="1"/>
            </p:cNvSpPr>
            <p:nvPr/>
          </p:nvSpPr>
          <p:spPr bwMode="auto">
            <a:xfrm>
              <a:off x="2443163" y="4389438"/>
              <a:ext cx="304800" cy="10302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291" name="Rectangle 1201"/>
            <p:cNvSpPr>
              <a:spLocks noChangeArrowheads="1"/>
            </p:cNvSpPr>
            <p:nvPr/>
          </p:nvSpPr>
          <p:spPr bwMode="auto">
            <a:xfrm>
              <a:off x="2443163" y="4389438"/>
              <a:ext cx="304800" cy="1030288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292" name="Rectangle 1202"/>
            <p:cNvSpPr>
              <a:spLocks noChangeArrowheads="1"/>
            </p:cNvSpPr>
            <p:nvPr/>
          </p:nvSpPr>
          <p:spPr bwMode="auto">
            <a:xfrm>
              <a:off x="3194051" y="4878388"/>
              <a:ext cx="301625" cy="54133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293" name="Rectangle 1203"/>
            <p:cNvSpPr>
              <a:spLocks noChangeArrowheads="1"/>
            </p:cNvSpPr>
            <p:nvPr/>
          </p:nvSpPr>
          <p:spPr bwMode="auto">
            <a:xfrm>
              <a:off x="3194051" y="4878388"/>
              <a:ext cx="301625" cy="541338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294" name="Rectangle 1204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295" name="Rectangle 1205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296" name="Line 1206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" name="Line 1207"/>
            <p:cNvSpPr>
              <a:spLocks noChangeShapeType="1"/>
            </p:cNvSpPr>
            <p:nvPr/>
          </p:nvSpPr>
          <p:spPr bwMode="auto">
            <a:xfrm>
              <a:off x="1820863" y="4592638"/>
              <a:ext cx="3810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" name="Line 1208"/>
            <p:cNvSpPr>
              <a:spLocks noChangeShapeType="1"/>
            </p:cNvSpPr>
            <p:nvPr/>
          </p:nvSpPr>
          <p:spPr bwMode="auto">
            <a:xfrm flipV="1">
              <a:off x="2590801" y="4357688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9" name="Line 1209"/>
            <p:cNvSpPr>
              <a:spLocks noChangeShapeType="1"/>
            </p:cNvSpPr>
            <p:nvPr/>
          </p:nvSpPr>
          <p:spPr bwMode="auto">
            <a:xfrm>
              <a:off x="2574926" y="4357688"/>
              <a:ext cx="36513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0" name="Line 1210"/>
            <p:cNvSpPr>
              <a:spLocks noChangeShapeType="1"/>
            </p:cNvSpPr>
            <p:nvPr/>
          </p:nvSpPr>
          <p:spPr bwMode="auto">
            <a:xfrm flipV="1">
              <a:off x="3344863" y="4760913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1" name="Line 1211"/>
            <p:cNvSpPr>
              <a:spLocks noChangeShapeType="1"/>
            </p:cNvSpPr>
            <p:nvPr/>
          </p:nvSpPr>
          <p:spPr bwMode="auto">
            <a:xfrm>
              <a:off x="3325813" y="4760913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2" name="Line 1212"/>
            <p:cNvSpPr>
              <a:spLocks noChangeShapeType="1"/>
            </p:cNvSpPr>
            <p:nvPr/>
          </p:nvSpPr>
          <p:spPr bwMode="auto">
            <a:xfrm flipV="1">
              <a:off x="4094163" y="4749800"/>
              <a:ext cx="0" cy="2540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3" name="Line 1213"/>
            <p:cNvSpPr>
              <a:spLocks noChangeShapeType="1"/>
            </p:cNvSpPr>
            <p:nvPr/>
          </p:nvSpPr>
          <p:spPr bwMode="auto">
            <a:xfrm>
              <a:off x="4075113" y="4749800"/>
              <a:ext cx="42863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4" name="Line 1214"/>
            <p:cNvSpPr>
              <a:spLocks noChangeShapeType="1"/>
            </p:cNvSpPr>
            <p:nvPr/>
          </p:nvSpPr>
          <p:spPr bwMode="auto">
            <a:xfrm>
              <a:off x="1493838" y="4256088"/>
              <a:ext cx="0" cy="1163638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5" name="Line 1215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6" name="Line 1216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" name="Line 1217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" name="Line 1218"/>
            <p:cNvSpPr>
              <a:spLocks noChangeShapeType="1"/>
            </p:cNvSpPr>
            <p:nvPr/>
          </p:nvSpPr>
          <p:spPr bwMode="auto">
            <a:xfrm flipV="1">
              <a:off x="37242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" name="Line 1219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" name="Line 1220"/>
            <p:cNvSpPr>
              <a:spLocks noChangeShapeType="1"/>
            </p:cNvSpPr>
            <p:nvPr/>
          </p:nvSpPr>
          <p:spPr bwMode="auto">
            <a:xfrm>
              <a:off x="2584451" y="4237038"/>
              <a:ext cx="1498600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" name="Line 1221"/>
            <p:cNvSpPr>
              <a:spLocks noChangeShapeType="1"/>
            </p:cNvSpPr>
            <p:nvPr/>
          </p:nvSpPr>
          <p:spPr bwMode="auto">
            <a:xfrm>
              <a:off x="2584451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2" name="Line 1222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3" name="Rectangle 1223"/>
            <p:cNvSpPr>
              <a:spLocks noChangeArrowheads="1"/>
            </p:cNvSpPr>
            <p:nvPr/>
          </p:nvSpPr>
          <p:spPr bwMode="auto">
            <a:xfrm>
              <a:off x="1685926" y="4779963"/>
              <a:ext cx="304800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314" name="Rectangle 1224"/>
            <p:cNvSpPr>
              <a:spLocks noChangeArrowheads="1"/>
            </p:cNvSpPr>
            <p:nvPr/>
          </p:nvSpPr>
          <p:spPr bwMode="auto">
            <a:xfrm>
              <a:off x="1685926" y="4779963"/>
              <a:ext cx="304800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315" name="Rectangle 1225"/>
            <p:cNvSpPr>
              <a:spLocks noChangeArrowheads="1"/>
            </p:cNvSpPr>
            <p:nvPr/>
          </p:nvSpPr>
          <p:spPr bwMode="auto">
            <a:xfrm>
              <a:off x="2443163" y="4389438"/>
              <a:ext cx="304800" cy="10302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316" name="Rectangle 1226"/>
            <p:cNvSpPr>
              <a:spLocks noChangeArrowheads="1"/>
            </p:cNvSpPr>
            <p:nvPr/>
          </p:nvSpPr>
          <p:spPr bwMode="auto">
            <a:xfrm>
              <a:off x="2443163" y="4389438"/>
              <a:ext cx="304800" cy="1030288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317" name="Rectangle 1227"/>
            <p:cNvSpPr>
              <a:spLocks noChangeArrowheads="1"/>
            </p:cNvSpPr>
            <p:nvPr/>
          </p:nvSpPr>
          <p:spPr bwMode="auto">
            <a:xfrm>
              <a:off x="3194051" y="4878388"/>
              <a:ext cx="301625" cy="54133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318" name="Rectangle 1228"/>
            <p:cNvSpPr>
              <a:spLocks noChangeArrowheads="1"/>
            </p:cNvSpPr>
            <p:nvPr/>
          </p:nvSpPr>
          <p:spPr bwMode="auto">
            <a:xfrm>
              <a:off x="3194051" y="4878388"/>
              <a:ext cx="301625" cy="541338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319" name="Rectangle 1229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320" name="Rectangle 1230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321" name="Line 1231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2" name="Line 1232"/>
            <p:cNvSpPr>
              <a:spLocks noChangeShapeType="1"/>
            </p:cNvSpPr>
            <p:nvPr/>
          </p:nvSpPr>
          <p:spPr bwMode="auto">
            <a:xfrm>
              <a:off x="1820863" y="4592638"/>
              <a:ext cx="3810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3" name="Line 1233"/>
            <p:cNvSpPr>
              <a:spLocks noChangeShapeType="1"/>
            </p:cNvSpPr>
            <p:nvPr/>
          </p:nvSpPr>
          <p:spPr bwMode="auto">
            <a:xfrm flipV="1">
              <a:off x="2590801" y="4357688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4" name="Line 1234"/>
            <p:cNvSpPr>
              <a:spLocks noChangeShapeType="1"/>
            </p:cNvSpPr>
            <p:nvPr/>
          </p:nvSpPr>
          <p:spPr bwMode="auto">
            <a:xfrm>
              <a:off x="2574926" y="4357688"/>
              <a:ext cx="36513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5" name="Line 1235"/>
            <p:cNvSpPr>
              <a:spLocks noChangeShapeType="1"/>
            </p:cNvSpPr>
            <p:nvPr/>
          </p:nvSpPr>
          <p:spPr bwMode="auto">
            <a:xfrm flipV="1">
              <a:off x="3344863" y="4760913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6" name="Line 1236"/>
            <p:cNvSpPr>
              <a:spLocks noChangeShapeType="1"/>
            </p:cNvSpPr>
            <p:nvPr/>
          </p:nvSpPr>
          <p:spPr bwMode="auto">
            <a:xfrm>
              <a:off x="3325813" y="4760913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" name="Line 1237"/>
            <p:cNvSpPr>
              <a:spLocks noChangeShapeType="1"/>
            </p:cNvSpPr>
            <p:nvPr/>
          </p:nvSpPr>
          <p:spPr bwMode="auto">
            <a:xfrm flipV="1">
              <a:off x="4094163" y="4749800"/>
              <a:ext cx="0" cy="2540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8" name="Line 1238"/>
            <p:cNvSpPr>
              <a:spLocks noChangeShapeType="1"/>
            </p:cNvSpPr>
            <p:nvPr/>
          </p:nvSpPr>
          <p:spPr bwMode="auto">
            <a:xfrm>
              <a:off x="4075113" y="4749800"/>
              <a:ext cx="42863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9" name="Line 1239"/>
            <p:cNvSpPr>
              <a:spLocks noChangeShapeType="1"/>
            </p:cNvSpPr>
            <p:nvPr/>
          </p:nvSpPr>
          <p:spPr bwMode="auto">
            <a:xfrm>
              <a:off x="1493838" y="4256088"/>
              <a:ext cx="0" cy="1163638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0" name="Line 1240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1" name="Line 1241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2" name="Line 1242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3" name="Line 1243"/>
            <p:cNvSpPr>
              <a:spLocks noChangeShapeType="1"/>
            </p:cNvSpPr>
            <p:nvPr/>
          </p:nvSpPr>
          <p:spPr bwMode="auto">
            <a:xfrm flipV="1">
              <a:off x="37242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4" name="Line 1244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5" name="Line 1245"/>
            <p:cNvSpPr>
              <a:spLocks noChangeShapeType="1"/>
            </p:cNvSpPr>
            <p:nvPr/>
          </p:nvSpPr>
          <p:spPr bwMode="auto">
            <a:xfrm>
              <a:off x="2584451" y="4237038"/>
              <a:ext cx="1498600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6" name="Line 1246"/>
            <p:cNvSpPr>
              <a:spLocks noChangeShapeType="1"/>
            </p:cNvSpPr>
            <p:nvPr/>
          </p:nvSpPr>
          <p:spPr bwMode="auto">
            <a:xfrm>
              <a:off x="2584451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" name="Line 1247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" name="Rectangle 1248"/>
            <p:cNvSpPr>
              <a:spLocks noChangeArrowheads="1"/>
            </p:cNvSpPr>
            <p:nvPr/>
          </p:nvSpPr>
          <p:spPr bwMode="auto">
            <a:xfrm>
              <a:off x="1685926" y="4779963"/>
              <a:ext cx="304800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339" name="Rectangle 1249"/>
            <p:cNvSpPr>
              <a:spLocks noChangeArrowheads="1"/>
            </p:cNvSpPr>
            <p:nvPr/>
          </p:nvSpPr>
          <p:spPr bwMode="auto">
            <a:xfrm>
              <a:off x="1685926" y="4779963"/>
              <a:ext cx="304800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340" name="Rectangle 1250"/>
            <p:cNvSpPr>
              <a:spLocks noChangeArrowheads="1"/>
            </p:cNvSpPr>
            <p:nvPr/>
          </p:nvSpPr>
          <p:spPr bwMode="auto">
            <a:xfrm>
              <a:off x="2443163" y="4389438"/>
              <a:ext cx="304800" cy="10302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341" name="Rectangle 1251"/>
            <p:cNvSpPr>
              <a:spLocks noChangeArrowheads="1"/>
            </p:cNvSpPr>
            <p:nvPr/>
          </p:nvSpPr>
          <p:spPr bwMode="auto">
            <a:xfrm>
              <a:off x="2443163" y="4389438"/>
              <a:ext cx="304800" cy="1030288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342" name="Rectangle 1252"/>
            <p:cNvSpPr>
              <a:spLocks noChangeArrowheads="1"/>
            </p:cNvSpPr>
            <p:nvPr/>
          </p:nvSpPr>
          <p:spPr bwMode="auto">
            <a:xfrm>
              <a:off x="3194051" y="4878388"/>
              <a:ext cx="301625" cy="54133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343" name="Rectangle 1253"/>
            <p:cNvSpPr>
              <a:spLocks noChangeArrowheads="1"/>
            </p:cNvSpPr>
            <p:nvPr/>
          </p:nvSpPr>
          <p:spPr bwMode="auto">
            <a:xfrm>
              <a:off x="3194051" y="4878388"/>
              <a:ext cx="301625" cy="541338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344" name="Rectangle 1254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345" name="Rectangle 1255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346" name="Line 1256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7" name="Line 1257"/>
            <p:cNvSpPr>
              <a:spLocks noChangeShapeType="1"/>
            </p:cNvSpPr>
            <p:nvPr/>
          </p:nvSpPr>
          <p:spPr bwMode="auto">
            <a:xfrm>
              <a:off x="1820863" y="4592638"/>
              <a:ext cx="3810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" name="Line 1258"/>
            <p:cNvSpPr>
              <a:spLocks noChangeShapeType="1"/>
            </p:cNvSpPr>
            <p:nvPr/>
          </p:nvSpPr>
          <p:spPr bwMode="auto">
            <a:xfrm flipV="1">
              <a:off x="2590801" y="4357688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9" name="Line 1259"/>
            <p:cNvSpPr>
              <a:spLocks noChangeShapeType="1"/>
            </p:cNvSpPr>
            <p:nvPr/>
          </p:nvSpPr>
          <p:spPr bwMode="auto">
            <a:xfrm>
              <a:off x="2574926" y="4357688"/>
              <a:ext cx="36513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0" name="Line 1260"/>
            <p:cNvSpPr>
              <a:spLocks noChangeShapeType="1"/>
            </p:cNvSpPr>
            <p:nvPr/>
          </p:nvSpPr>
          <p:spPr bwMode="auto">
            <a:xfrm flipV="1">
              <a:off x="3344863" y="4760913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1" name="Line 1261"/>
            <p:cNvSpPr>
              <a:spLocks noChangeShapeType="1"/>
            </p:cNvSpPr>
            <p:nvPr/>
          </p:nvSpPr>
          <p:spPr bwMode="auto">
            <a:xfrm>
              <a:off x="3325813" y="4760913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2" name="Line 1262"/>
            <p:cNvSpPr>
              <a:spLocks noChangeShapeType="1"/>
            </p:cNvSpPr>
            <p:nvPr/>
          </p:nvSpPr>
          <p:spPr bwMode="auto">
            <a:xfrm flipV="1">
              <a:off x="4094163" y="4749800"/>
              <a:ext cx="0" cy="2540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3" name="Line 1263"/>
            <p:cNvSpPr>
              <a:spLocks noChangeShapeType="1"/>
            </p:cNvSpPr>
            <p:nvPr/>
          </p:nvSpPr>
          <p:spPr bwMode="auto">
            <a:xfrm>
              <a:off x="4075113" y="4749800"/>
              <a:ext cx="42863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4" name="Line 1264"/>
            <p:cNvSpPr>
              <a:spLocks noChangeShapeType="1"/>
            </p:cNvSpPr>
            <p:nvPr/>
          </p:nvSpPr>
          <p:spPr bwMode="auto">
            <a:xfrm>
              <a:off x="1493838" y="4256088"/>
              <a:ext cx="0" cy="1163638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5" name="Line 1265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6" name="Line 1266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7" name="Line 1267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" name="Line 1268"/>
            <p:cNvSpPr>
              <a:spLocks noChangeShapeType="1"/>
            </p:cNvSpPr>
            <p:nvPr/>
          </p:nvSpPr>
          <p:spPr bwMode="auto">
            <a:xfrm flipV="1">
              <a:off x="37242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" name="Line 1269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0" name="Line 1270"/>
            <p:cNvSpPr>
              <a:spLocks noChangeShapeType="1"/>
            </p:cNvSpPr>
            <p:nvPr/>
          </p:nvSpPr>
          <p:spPr bwMode="auto">
            <a:xfrm>
              <a:off x="2584451" y="4237038"/>
              <a:ext cx="1498600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1" name="Line 1271"/>
            <p:cNvSpPr>
              <a:spLocks noChangeShapeType="1"/>
            </p:cNvSpPr>
            <p:nvPr/>
          </p:nvSpPr>
          <p:spPr bwMode="auto">
            <a:xfrm>
              <a:off x="2584451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2" name="Line 1272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3" name="Line 1273"/>
            <p:cNvSpPr>
              <a:spLocks noChangeShapeType="1"/>
            </p:cNvSpPr>
            <p:nvPr/>
          </p:nvSpPr>
          <p:spPr bwMode="auto">
            <a:xfrm>
              <a:off x="2584451" y="4237038"/>
              <a:ext cx="1498600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4" name="Line 1274"/>
            <p:cNvSpPr>
              <a:spLocks noChangeShapeType="1"/>
            </p:cNvSpPr>
            <p:nvPr/>
          </p:nvSpPr>
          <p:spPr bwMode="auto">
            <a:xfrm>
              <a:off x="2584451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5" name="Line 1275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6" name="Line 1276"/>
            <p:cNvSpPr>
              <a:spLocks noChangeShapeType="1"/>
            </p:cNvSpPr>
            <p:nvPr/>
          </p:nvSpPr>
          <p:spPr bwMode="auto">
            <a:xfrm>
              <a:off x="1376363" y="52546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7" name="Line 1277"/>
            <p:cNvSpPr>
              <a:spLocks noChangeShapeType="1"/>
            </p:cNvSpPr>
            <p:nvPr/>
          </p:nvSpPr>
          <p:spPr bwMode="auto">
            <a:xfrm>
              <a:off x="1376363" y="50895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" name="Line 1278"/>
            <p:cNvSpPr>
              <a:spLocks noChangeShapeType="1"/>
            </p:cNvSpPr>
            <p:nvPr/>
          </p:nvSpPr>
          <p:spPr bwMode="auto">
            <a:xfrm>
              <a:off x="1376363" y="492125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9" name="Line 1279"/>
            <p:cNvSpPr>
              <a:spLocks noChangeShapeType="1"/>
            </p:cNvSpPr>
            <p:nvPr/>
          </p:nvSpPr>
          <p:spPr bwMode="auto">
            <a:xfrm>
              <a:off x="1376363" y="47529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0" name="Line 1280"/>
            <p:cNvSpPr>
              <a:spLocks noChangeShapeType="1"/>
            </p:cNvSpPr>
            <p:nvPr/>
          </p:nvSpPr>
          <p:spPr bwMode="auto">
            <a:xfrm>
              <a:off x="1376363" y="4586288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1" name="Line 1281"/>
            <p:cNvSpPr>
              <a:spLocks noChangeShapeType="1"/>
            </p:cNvSpPr>
            <p:nvPr/>
          </p:nvSpPr>
          <p:spPr bwMode="auto">
            <a:xfrm>
              <a:off x="1376363" y="44227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2" name="Line 1282"/>
            <p:cNvSpPr>
              <a:spLocks noChangeShapeType="1"/>
            </p:cNvSpPr>
            <p:nvPr/>
          </p:nvSpPr>
          <p:spPr bwMode="auto">
            <a:xfrm>
              <a:off x="1376363" y="425450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3" name="Rectangle 1283"/>
            <p:cNvSpPr>
              <a:spLocks noChangeArrowheads="1"/>
            </p:cNvSpPr>
            <p:nvPr/>
          </p:nvSpPr>
          <p:spPr bwMode="auto">
            <a:xfrm>
              <a:off x="1208088" y="52371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1000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374" name="Rectangle 1284"/>
            <p:cNvSpPr>
              <a:spLocks noChangeArrowheads="1"/>
            </p:cNvSpPr>
            <p:nvPr/>
          </p:nvSpPr>
          <p:spPr bwMode="auto">
            <a:xfrm>
              <a:off x="1208088" y="5075238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2000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375" name="Rectangle 1285"/>
            <p:cNvSpPr>
              <a:spLocks noChangeArrowheads="1"/>
            </p:cNvSpPr>
            <p:nvPr/>
          </p:nvSpPr>
          <p:spPr bwMode="auto">
            <a:xfrm>
              <a:off x="1208088" y="49069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3000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376" name="Rectangle 1286"/>
            <p:cNvSpPr>
              <a:spLocks noChangeArrowheads="1"/>
            </p:cNvSpPr>
            <p:nvPr/>
          </p:nvSpPr>
          <p:spPr bwMode="auto">
            <a:xfrm>
              <a:off x="1208088" y="473551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4000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377" name="Rectangle 1287"/>
            <p:cNvSpPr>
              <a:spLocks noChangeArrowheads="1"/>
            </p:cNvSpPr>
            <p:nvPr/>
          </p:nvSpPr>
          <p:spPr bwMode="auto">
            <a:xfrm>
              <a:off x="1208088" y="4572000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5000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378" name="Rectangle 1288"/>
            <p:cNvSpPr>
              <a:spLocks noChangeArrowheads="1"/>
            </p:cNvSpPr>
            <p:nvPr/>
          </p:nvSpPr>
          <p:spPr bwMode="auto">
            <a:xfrm>
              <a:off x="1208088" y="44037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6000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379" name="Rectangle 1289"/>
            <p:cNvSpPr>
              <a:spLocks noChangeArrowheads="1"/>
            </p:cNvSpPr>
            <p:nvPr/>
          </p:nvSpPr>
          <p:spPr bwMode="auto">
            <a:xfrm>
              <a:off x="1208088" y="42386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7000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380" name="Line 1290"/>
            <p:cNvSpPr>
              <a:spLocks noChangeShapeType="1"/>
            </p:cNvSpPr>
            <p:nvPr/>
          </p:nvSpPr>
          <p:spPr bwMode="auto">
            <a:xfrm>
              <a:off x="1376363" y="52546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1" name="Line 1291"/>
            <p:cNvSpPr>
              <a:spLocks noChangeShapeType="1"/>
            </p:cNvSpPr>
            <p:nvPr/>
          </p:nvSpPr>
          <p:spPr bwMode="auto">
            <a:xfrm>
              <a:off x="1376363" y="50895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2" name="Line 1292"/>
            <p:cNvSpPr>
              <a:spLocks noChangeShapeType="1"/>
            </p:cNvSpPr>
            <p:nvPr/>
          </p:nvSpPr>
          <p:spPr bwMode="auto">
            <a:xfrm>
              <a:off x="1376363" y="492125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3" name="Line 1293"/>
            <p:cNvSpPr>
              <a:spLocks noChangeShapeType="1"/>
            </p:cNvSpPr>
            <p:nvPr/>
          </p:nvSpPr>
          <p:spPr bwMode="auto">
            <a:xfrm>
              <a:off x="1376363" y="47529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4" name="Line 1294"/>
            <p:cNvSpPr>
              <a:spLocks noChangeShapeType="1"/>
            </p:cNvSpPr>
            <p:nvPr/>
          </p:nvSpPr>
          <p:spPr bwMode="auto">
            <a:xfrm>
              <a:off x="1376363" y="4586288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5" name="Line 1295"/>
            <p:cNvSpPr>
              <a:spLocks noChangeShapeType="1"/>
            </p:cNvSpPr>
            <p:nvPr/>
          </p:nvSpPr>
          <p:spPr bwMode="auto">
            <a:xfrm>
              <a:off x="1376363" y="44227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6" name="Line 1296"/>
            <p:cNvSpPr>
              <a:spLocks noChangeShapeType="1"/>
            </p:cNvSpPr>
            <p:nvPr/>
          </p:nvSpPr>
          <p:spPr bwMode="auto">
            <a:xfrm>
              <a:off x="1376363" y="425450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7" name="Rectangle 1297"/>
            <p:cNvSpPr>
              <a:spLocks noChangeArrowheads="1"/>
            </p:cNvSpPr>
            <p:nvPr/>
          </p:nvSpPr>
          <p:spPr bwMode="auto">
            <a:xfrm>
              <a:off x="1208088" y="52371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1000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388" name="Rectangle 1298"/>
            <p:cNvSpPr>
              <a:spLocks noChangeArrowheads="1"/>
            </p:cNvSpPr>
            <p:nvPr/>
          </p:nvSpPr>
          <p:spPr bwMode="auto">
            <a:xfrm>
              <a:off x="1208088" y="5075238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2000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389" name="Rectangle 1299"/>
            <p:cNvSpPr>
              <a:spLocks noChangeArrowheads="1"/>
            </p:cNvSpPr>
            <p:nvPr/>
          </p:nvSpPr>
          <p:spPr bwMode="auto">
            <a:xfrm>
              <a:off x="1208088" y="49069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3000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390" name="Rectangle 1300"/>
            <p:cNvSpPr>
              <a:spLocks noChangeArrowheads="1"/>
            </p:cNvSpPr>
            <p:nvPr/>
          </p:nvSpPr>
          <p:spPr bwMode="auto">
            <a:xfrm>
              <a:off x="1208088" y="473551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4000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391" name="Rectangle 1301"/>
            <p:cNvSpPr>
              <a:spLocks noChangeArrowheads="1"/>
            </p:cNvSpPr>
            <p:nvPr/>
          </p:nvSpPr>
          <p:spPr bwMode="auto">
            <a:xfrm>
              <a:off x="1208088" y="4572000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5000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392" name="Rectangle 1302"/>
            <p:cNvSpPr>
              <a:spLocks noChangeArrowheads="1"/>
            </p:cNvSpPr>
            <p:nvPr/>
          </p:nvSpPr>
          <p:spPr bwMode="auto">
            <a:xfrm>
              <a:off x="1208088" y="44037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6000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393" name="Rectangle 1303"/>
            <p:cNvSpPr>
              <a:spLocks noChangeArrowheads="1"/>
            </p:cNvSpPr>
            <p:nvPr/>
          </p:nvSpPr>
          <p:spPr bwMode="auto">
            <a:xfrm>
              <a:off x="1208088" y="42386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7000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394" name="Line 1304"/>
            <p:cNvSpPr>
              <a:spLocks noChangeShapeType="1"/>
            </p:cNvSpPr>
            <p:nvPr/>
          </p:nvSpPr>
          <p:spPr bwMode="auto">
            <a:xfrm>
              <a:off x="1376363" y="52546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5" name="Line 1305"/>
            <p:cNvSpPr>
              <a:spLocks noChangeShapeType="1"/>
            </p:cNvSpPr>
            <p:nvPr/>
          </p:nvSpPr>
          <p:spPr bwMode="auto">
            <a:xfrm>
              <a:off x="1376363" y="50895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6" name="Line 1306"/>
            <p:cNvSpPr>
              <a:spLocks noChangeShapeType="1"/>
            </p:cNvSpPr>
            <p:nvPr/>
          </p:nvSpPr>
          <p:spPr bwMode="auto">
            <a:xfrm>
              <a:off x="1376363" y="492125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7" name="Line 1307"/>
            <p:cNvSpPr>
              <a:spLocks noChangeShapeType="1"/>
            </p:cNvSpPr>
            <p:nvPr/>
          </p:nvSpPr>
          <p:spPr bwMode="auto">
            <a:xfrm>
              <a:off x="1376363" y="47529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8" name="Line 1308"/>
            <p:cNvSpPr>
              <a:spLocks noChangeShapeType="1"/>
            </p:cNvSpPr>
            <p:nvPr/>
          </p:nvSpPr>
          <p:spPr bwMode="auto">
            <a:xfrm>
              <a:off x="1376363" y="4586288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" name="Line 1309"/>
            <p:cNvSpPr>
              <a:spLocks noChangeShapeType="1"/>
            </p:cNvSpPr>
            <p:nvPr/>
          </p:nvSpPr>
          <p:spPr bwMode="auto">
            <a:xfrm>
              <a:off x="1376363" y="44227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" name="Line 1310"/>
            <p:cNvSpPr>
              <a:spLocks noChangeShapeType="1"/>
            </p:cNvSpPr>
            <p:nvPr/>
          </p:nvSpPr>
          <p:spPr bwMode="auto">
            <a:xfrm>
              <a:off x="1376363" y="425450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1" name="Rectangle 1311"/>
            <p:cNvSpPr>
              <a:spLocks noChangeArrowheads="1"/>
            </p:cNvSpPr>
            <p:nvPr/>
          </p:nvSpPr>
          <p:spPr bwMode="auto">
            <a:xfrm>
              <a:off x="1208088" y="52371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1000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02" name="Rectangle 1312"/>
            <p:cNvSpPr>
              <a:spLocks noChangeArrowheads="1"/>
            </p:cNvSpPr>
            <p:nvPr/>
          </p:nvSpPr>
          <p:spPr bwMode="auto">
            <a:xfrm>
              <a:off x="1208088" y="5075238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2000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03" name="Rectangle 1313"/>
            <p:cNvSpPr>
              <a:spLocks noChangeArrowheads="1"/>
            </p:cNvSpPr>
            <p:nvPr/>
          </p:nvSpPr>
          <p:spPr bwMode="auto">
            <a:xfrm>
              <a:off x="1208088" y="49069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3000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04" name="Rectangle 1314"/>
            <p:cNvSpPr>
              <a:spLocks noChangeArrowheads="1"/>
            </p:cNvSpPr>
            <p:nvPr/>
          </p:nvSpPr>
          <p:spPr bwMode="auto">
            <a:xfrm>
              <a:off x="1208088" y="473551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4000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05" name="Rectangle 1315"/>
            <p:cNvSpPr>
              <a:spLocks noChangeArrowheads="1"/>
            </p:cNvSpPr>
            <p:nvPr/>
          </p:nvSpPr>
          <p:spPr bwMode="auto">
            <a:xfrm>
              <a:off x="1208088" y="4572000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5000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06" name="Rectangle 1316"/>
            <p:cNvSpPr>
              <a:spLocks noChangeArrowheads="1"/>
            </p:cNvSpPr>
            <p:nvPr/>
          </p:nvSpPr>
          <p:spPr bwMode="auto">
            <a:xfrm>
              <a:off x="1208088" y="44037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6000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07" name="Rectangle 1317"/>
            <p:cNvSpPr>
              <a:spLocks noChangeArrowheads="1"/>
            </p:cNvSpPr>
            <p:nvPr/>
          </p:nvSpPr>
          <p:spPr bwMode="auto">
            <a:xfrm>
              <a:off x="1208088" y="4238625"/>
              <a:ext cx="16589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700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08" name="Rectangle 1318"/>
            <p:cNvSpPr>
              <a:spLocks noChangeArrowheads="1"/>
            </p:cNvSpPr>
            <p:nvPr/>
          </p:nvSpPr>
          <p:spPr bwMode="auto">
            <a:xfrm>
              <a:off x="1208088" y="4364038"/>
              <a:ext cx="55299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09" name="Rectangle 1319"/>
            <p:cNvSpPr>
              <a:spLocks noChangeArrowheads="1"/>
            </p:cNvSpPr>
            <p:nvPr/>
          </p:nvSpPr>
          <p:spPr bwMode="auto">
            <a:xfrm>
              <a:off x="4100513" y="5502275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10" name="Rectangle 1320"/>
            <p:cNvSpPr>
              <a:spLocks noChangeArrowheads="1"/>
            </p:cNvSpPr>
            <p:nvPr/>
          </p:nvSpPr>
          <p:spPr bwMode="auto">
            <a:xfrm>
              <a:off x="4111626" y="56388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11" name="Rectangle 1321"/>
            <p:cNvSpPr>
              <a:spLocks noChangeArrowheads="1"/>
            </p:cNvSpPr>
            <p:nvPr/>
          </p:nvSpPr>
          <p:spPr bwMode="auto">
            <a:xfrm>
              <a:off x="1368426" y="5648325"/>
              <a:ext cx="19354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12" name="Rectangle 1322"/>
            <p:cNvSpPr>
              <a:spLocks noChangeArrowheads="1"/>
            </p:cNvSpPr>
            <p:nvPr/>
          </p:nvSpPr>
          <p:spPr bwMode="auto">
            <a:xfrm>
              <a:off x="1381127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13" name="Rectangle 1323"/>
            <p:cNvSpPr>
              <a:spLocks noChangeArrowheads="1"/>
            </p:cNvSpPr>
            <p:nvPr/>
          </p:nvSpPr>
          <p:spPr bwMode="auto">
            <a:xfrm>
              <a:off x="1846263" y="5508625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14" name="Rectangle 1324"/>
            <p:cNvSpPr>
              <a:spLocks noChangeArrowheads="1"/>
            </p:cNvSpPr>
            <p:nvPr/>
          </p:nvSpPr>
          <p:spPr bwMode="auto">
            <a:xfrm>
              <a:off x="3303588" y="54911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15" name="Rectangle 1325"/>
            <p:cNvSpPr>
              <a:spLocks noChangeArrowheads="1"/>
            </p:cNvSpPr>
            <p:nvPr/>
          </p:nvSpPr>
          <p:spPr bwMode="auto">
            <a:xfrm>
              <a:off x="3303588" y="5624513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16" name="Rectangle 1326"/>
            <p:cNvSpPr>
              <a:spLocks noChangeArrowheads="1"/>
            </p:cNvSpPr>
            <p:nvPr/>
          </p:nvSpPr>
          <p:spPr bwMode="auto">
            <a:xfrm>
              <a:off x="2506663" y="55245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17" name="Rectangle 1327"/>
            <p:cNvSpPr>
              <a:spLocks noChangeArrowheads="1"/>
            </p:cNvSpPr>
            <p:nvPr/>
          </p:nvSpPr>
          <p:spPr bwMode="auto">
            <a:xfrm>
              <a:off x="2522538" y="5638800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18" name="Rectangle 1328"/>
            <p:cNvSpPr>
              <a:spLocks noChangeArrowheads="1"/>
            </p:cNvSpPr>
            <p:nvPr/>
          </p:nvSpPr>
          <p:spPr bwMode="auto">
            <a:xfrm>
              <a:off x="1843088" y="56308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19" name="Rectangle 1329"/>
            <p:cNvSpPr>
              <a:spLocks noChangeArrowheads="1"/>
            </p:cNvSpPr>
            <p:nvPr/>
          </p:nvSpPr>
          <p:spPr bwMode="auto">
            <a:xfrm>
              <a:off x="1381127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20" name="Rectangle 1330"/>
            <p:cNvSpPr>
              <a:spLocks noChangeArrowheads="1"/>
            </p:cNvSpPr>
            <p:nvPr/>
          </p:nvSpPr>
          <p:spPr bwMode="auto">
            <a:xfrm>
              <a:off x="4100513" y="5502275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21" name="Rectangle 1331"/>
            <p:cNvSpPr>
              <a:spLocks noChangeArrowheads="1"/>
            </p:cNvSpPr>
            <p:nvPr/>
          </p:nvSpPr>
          <p:spPr bwMode="auto">
            <a:xfrm>
              <a:off x="4111626" y="56388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22" name="Rectangle 1332"/>
            <p:cNvSpPr>
              <a:spLocks noChangeArrowheads="1"/>
            </p:cNvSpPr>
            <p:nvPr/>
          </p:nvSpPr>
          <p:spPr bwMode="auto">
            <a:xfrm>
              <a:off x="1368426" y="5648325"/>
              <a:ext cx="19354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23" name="Rectangle 1333"/>
            <p:cNvSpPr>
              <a:spLocks noChangeArrowheads="1"/>
            </p:cNvSpPr>
            <p:nvPr/>
          </p:nvSpPr>
          <p:spPr bwMode="auto">
            <a:xfrm>
              <a:off x="1381127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24" name="Rectangle 1334"/>
            <p:cNvSpPr>
              <a:spLocks noChangeArrowheads="1"/>
            </p:cNvSpPr>
            <p:nvPr/>
          </p:nvSpPr>
          <p:spPr bwMode="auto">
            <a:xfrm>
              <a:off x="1846263" y="5508625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25" name="Rectangle 1335"/>
            <p:cNvSpPr>
              <a:spLocks noChangeArrowheads="1"/>
            </p:cNvSpPr>
            <p:nvPr/>
          </p:nvSpPr>
          <p:spPr bwMode="auto">
            <a:xfrm>
              <a:off x="3303588" y="54911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26" name="Rectangle 1336"/>
            <p:cNvSpPr>
              <a:spLocks noChangeArrowheads="1"/>
            </p:cNvSpPr>
            <p:nvPr/>
          </p:nvSpPr>
          <p:spPr bwMode="auto">
            <a:xfrm>
              <a:off x="3303588" y="5624513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27" name="Rectangle 1337"/>
            <p:cNvSpPr>
              <a:spLocks noChangeArrowheads="1"/>
            </p:cNvSpPr>
            <p:nvPr/>
          </p:nvSpPr>
          <p:spPr bwMode="auto">
            <a:xfrm>
              <a:off x="2506663" y="55245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28" name="Rectangle 1338"/>
            <p:cNvSpPr>
              <a:spLocks noChangeArrowheads="1"/>
            </p:cNvSpPr>
            <p:nvPr/>
          </p:nvSpPr>
          <p:spPr bwMode="auto">
            <a:xfrm>
              <a:off x="2522538" y="5638800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29" name="Rectangle 1339"/>
            <p:cNvSpPr>
              <a:spLocks noChangeArrowheads="1"/>
            </p:cNvSpPr>
            <p:nvPr/>
          </p:nvSpPr>
          <p:spPr bwMode="auto">
            <a:xfrm>
              <a:off x="1843088" y="56308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30" name="Rectangle 1340"/>
            <p:cNvSpPr>
              <a:spLocks noChangeArrowheads="1"/>
            </p:cNvSpPr>
            <p:nvPr/>
          </p:nvSpPr>
          <p:spPr bwMode="auto">
            <a:xfrm>
              <a:off x="1381127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31" name="Rectangle 1341"/>
            <p:cNvSpPr>
              <a:spLocks noChangeArrowheads="1"/>
            </p:cNvSpPr>
            <p:nvPr/>
          </p:nvSpPr>
          <p:spPr bwMode="auto">
            <a:xfrm>
              <a:off x="4100513" y="5502275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32" name="Rectangle 1342"/>
            <p:cNvSpPr>
              <a:spLocks noChangeArrowheads="1"/>
            </p:cNvSpPr>
            <p:nvPr/>
          </p:nvSpPr>
          <p:spPr bwMode="auto">
            <a:xfrm>
              <a:off x="4111626" y="56388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33" name="Rectangle 1343"/>
            <p:cNvSpPr>
              <a:spLocks noChangeArrowheads="1"/>
            </p:cNvSpPr>
            <p:nvPr/>
          </p:nvSpPr>
          <p:spPr bwMode="auto">
            <a:xfrm>
              <a:off x="1368426" y="5648325"/>
              <a:ext cx="19354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34" name="Rectangle 1344"/>
            <p:cNvSpPr>
              <a:spLocks noChangeArrowheads="1"/>
            </p:cNvSpPr>
            <p:nvPr/>
          </p:nvSpPr>
          <p:spPr bwMode="auto">
            <a:xfrm>
              <a:off x="1381127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35" name="Rectangle 1345"/>
            <p:cNvSpPr>
              <a:spLocks noChangeArrowheads="1"/>
            </p:cNvSpPr>
            <p:nvPr/>
          </p:nvSpPr>
          <p:spPr bwMode="auto">
            <a:xfrm>
              <a:off x="1846263" y="5508625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36" name="Rectangle 1346"/>
            <p:cNvSpPr>
              <a:spLocks noChangeArrowheads="1"/>
            </p:cNvSpPr>
            <p:nvPr/>
          </p:nvSpPr>
          <p:spPr bwMode="auto">
            <a:xfrm>
              <a:off x="3303588" y="54911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37" name="Rectangle 1347"/>
            <p:cNvSpPr>
              <a:spLocks noChangeArrowheads="1"/>
            </p:cNvSpPr>
            <p:nvPr/>
          </p:nvSpPr>
          <p:spPr bwMode="auto">
            <a:xfrm>
              <a:off x="3303588" y="5624513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38" name="Rectangle 1348"/>
            <p:cNvSpPr>
              <a:spLocks noChangeArrowheads="1"/>
            </p:cNvSpPr>
            <p:nvPr/>
          </p:nvSpPr>
          <p:spPr bwMode="auto">
            <a:xfrm>
              <a:off x="2506663" y="55245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39" name="Rectangle 1349"/>
            <p:cNvSpPr>
              <a:spLocks noChangeArrowheads="1"/>
            </p:cNvSpPr>
            <p:nvPr/>
          </p:nvSpPr>
          <p:spPr bwMode="auto">
            <a:xfrm>
              <a:off x="2522538" y="5638800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40" name="Rectangle 1350"/>
            <p:cNvSpPr>
              <a:spLocks noChangeArrowheads="1"/>
            </p:cNvSpPr>
            <p:nvPr/>
          </p:nvSpPr>
          <p:spPr bwMode="auto">
            <a:xfrm>
              <a:off x="1843088" y="56308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41" name="Rectangle 1351"/>
            <p:cNvSpPr>
              <a:spLocks noChangeArrowheads="1"/>
            </p:cNvSpPr>
            <p:nvPr/>
          </p:nvSpPr>
          <p:spPr bwMode="auto">
            <a:xfrm>
              <a:off x="1381127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42" name="Rectangle 1352"/>
            <p:cNvSpPr>
              <a:spLocks noChangeArrowheads="1"/>
            </p:cNvSpPr>
            <p:nvPr/>
          </p:nvSpPr>
          <p:spPr bwMode="auto">
            <a:xfrm>
              <a:off x="4100513" y="5502275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43" name="Rectangle 1353"/>
            <p:cNvSpPr>
              <a:spLocks noChangeArrowheads="1"/>
            </p:cNvSpPr>
            <p:nvPr/>
          </p:nvSpPr>
          <p:spPr bwMode="auto">
            <a:xfrm>
              <a:off x="4111626" y="56388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44" name="Rectangle 1354"/>
            <p:cNvSpPr>
              <a:spLocks noChangeArrowheads="1"/>
            </p:cNvSpPr>
            <p:nvPr/>
          </p:nvSpPr>
          <p:spPr bwMode="auto">
            <a:xfrm>
              <a:off x="1368426" y="5648325"/>
              <a:ext cx="19354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45" name="Rectangle 1355"/>
            <p:cNvSpPr>
              <a:spLocks noChangeArrowheads="1"/>
            </p:cNvSpPr>
            <p:nvPr/>
          </p:nvSpPr>
          <p:spPr bwMode="auto">
            <a:xfrm>
              <a:off x="1381127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46" name="Rectangle 1356"/>
            <p:cNvSpPr>
              <a:spLocks noChangeArrowheads="1"/>
            </p:cNvSpPr>
            <p:nvPr/>
          </p:nvSpPr>
          <p:spPr bwMode="auto">
            <a:xfrm>
              <a:off x="1846263" y="5508625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47" name="Rectangle 1357"/>
            <p:cNvSpPr>
              <a:spLocks noChangeArrowheads="1"/>
            </p:cNvSpPr>
            <p:nvPr/>
          </p:nvSpPr>
          <p:spPr bwMode="auto">
            <a:xfrm>
              <a:off x="3303588" y="54911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48" name="Rectangle 1358"/>
            <p:cNvSpPr>
              <a:spLocks noChangeArrowheads="1"/>
            </p:cNvSpPr>
            <p:nvPr/>
          </p:nvSpPr>
          <p:spPr bwMode="auto">
            <a:xfrm>
              <a:off x="3303588" y="5624513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49" name="Rectangle 1359"/>
            <p:cNvSpPr>
              <a:spLocks noChangeArrowheads="1"/>
            </p:cNvSpPr>
            <p:nvPr/>
          </p:nvSpPr>
          <p:spPr bwMode="auto">
            <a:xfrm>
              <a:off x="2506663" y="55245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50" name="Rectangle 1360"/>
            <p:cNvSpPr>
              <a:spLocks noChangeArrowheads="1"/>
            </p:cNvSpPr>
            <p:nvPr/>
          </p:nvSpPr>
          <p:spPr bwMode="auto">
            <a:xfrm>
              <a:off x="2522538" y="5638800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51" name="Rectangle 1361"/>
            <p:cNvSpPr>
              <a:spLocks noChangeArrowheads="1"/>
            </p:cNvSpPr>
            <p:nvPr/>
          </p:nvSpPr>
          <p:spPr bwMode="auto">
            <a:xfrm>
              <a:off x="1843088" y="56308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52" name="Rectangle 1362"/>
            <p:cNvSpPr>
              <a:spLocks noChangeArrowheads="1"/>
            </p:cNvSpPr>
            <p:nvPr/>
          </p:nvSpPr>
          <p:spPr bwMode="auto">
            <a:xfrm>
              <a:off x="1381127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53" name="Rectangle 1363"/>
            <p:cNvSpPr>
              <a:spLocks noChangeArrowheads="1"/>
            </p:cNvSpPr>
            <p:nvPr/>
          </p:nvSpPr>
          <p:spPr bwMode="auto">
            <a:xfrm>
              <a:off x="4100513" y="5502275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54" name="Rectangle 1364"/>
            <p:cNvSpPr>
              <a:spLocks noChangeArrowheads="1"/>
            </p:cNvSpPr>
            <p:nvPr/>
          </p:nvSpPr>
          <p:spPr bwMode="auto">
            <a:xfrm>
              <a:off x="4111626" y="56388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55" name="Rectangle 1365"/>
            <p:cNvSpPr>
              <a:spLocks noChangeArrowheads="1"/>
            </p:cNvSpPr>
            <p:nvPr/>
          </p:nvSpPr>
          <p:spPr bwMode="auto">
            <a:xfrm>
              <a:off x="1368426" y="5648325"/>
              <a:ext cx="19354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56" name="Rectangle 1366"/>
            <p:cNvSpPr>
              <a:spLocks noChangeArrowheads="1"/>
            </p:cNvSpPr>
            <p:nvPr/>
          </p:nvSpPr>
          <p:spPr bwMode="auto">
            <a:xfrm>
              <a:off x="1381127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57" name="Rectangle 1367"/>
            <p:cNvSpPr>
              <a:spLocks noChangeArrowheads="1"/>
            </p:cNvSpPr>
            <p:nvPr/>
          </p:nvSpPr>
          <p:spPr bwMode="auto">
            <a:xfrm>
              <a:off x="1846263" y="5508625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58" name="Rectangle 1368"/>
            <p:cNvSpPr>
              <a:spLocks noChangeArrowheads="1"/>
            </p:cNvSpPr>
            <p:nvPr/>
          </p:nvSpPr>
          <p:spPr bwMode="auto">
            <a:xfrm>
              <a:off x="3303588" y="54911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59" name="Rectangle 1369"/>
            <p:cNvSpPr>
              <a:spLocks noChangeArrowheads="1"/>
            </p:cNvSpPr>
            <p:nvPr/>
          </p:nvSpPr>
          <p:spPr bwMode="auto">
            <a:xfrm>
              <a:off x="3303588" y="5624513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60" name="Rectangle 1370"/>
            <p:cNvSpPr>
              <a:spLocks noChangeArrowheads="1"/>
            </p:cNvSpPr>
            <p:nvPr/>
          </p:nvSpPr>
          <p:spPr bwMode="auto">
            <a:xfrm>
              <a:off x="2506663" y="55245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61" name="Rectangle 1371"/>
            <p:cNvSpPr>
              <a:spLocks noChangeArrowheads="1"/>
            </p:cNvSpPr>
            <p:nvPr/>
          </p:nvSpPr>
          <p:spPr bwMode="auto">
            <a:xfrm>
              <a:off x="2522538" y="5638800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62" name="Rectangle 1372"/>
            <p:cNvSpPr>
              <a:spLocks noChangeArrowheads="1"/>
            </p:cNvSpPr>
            <p:nvPr/>
          </p:nvSpPr>
          <p:spPr bwMode="auto">
            <a:xfrm>
              <a:off x="1843088" y="56308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63" name="Rectangle 1373"/>
            <p:cNvSpPr>
              <a:spLocks noChangeArrowheads="1"/>
            </p:cNvSpPr>
            <p:nvPr/>
          </p:nvSpPr>
          <p:spPr bwMode="auto">
            <a:xfrm>
              <a:off x="1381127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64" name="Rectangle 1374"/>
            <p:cNvSpPr>
              <a:spLocks noChangeArrowheads="1"/>
            </p:cNvSpPr>
            <p:nvPr/>
          </p:nvSpPr>
          <p:spPr bwMode="auto">
            <a:xfrm>
              <a:off x="4100513" y="5502275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65" name="Rectangle 1375"/>
            <p:cNvSpPr>
              <a:spLocks noChangeArrowheads="1"/>
            </p:cNvSpPr>
            <p:nvPr/>
          </p:nvSpPr>
          <p:spPr bwMode="auto">
            <a:xfrm>
              <a:off x="4111626" y="56388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66" name="Rectangle 1376"/>
            <p:cNvSpPr>
              <a:spLocks noChangeArrowheads="1"/>
            </p:cNvSpPr>
            <p:nvPr/>
          </p:nvSpPr>
          <p:spPr bwMode="auto">
            <a:xfrm>
              <a:off x="1368426" y="5648325"/>
              <a:ext cx="19354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67" name="Rectangle 1377"/>
            <p:cNvSpPr>
              <a:spLocks noChangeArrowheads="1"/>
            </p:cNvSpPr>
            <p:nvPr/>
          </p:nvSpPr>
          <p:spPr bwMode="auto">
            <a:xfrm>
              <a:off x="1381127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68" name="Rectangle 1378"/>
            <p:cNvSpPr>
              <a:spLocks noChangeArrowheads="1"/>
            </p:cNvSpPr>
            <p:nvPr/>
          </p:nvSpPr>
          <p:spPr bwMode="auto">
            <a:xfrm>
              <a:off x="1846263" y="5508625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69" name="Rectangle 1379"/>
            <p:cNvSpPr>
              <a:spLocks noChangeArrowheads="1"/>
            </p:cNvSpPr>
            <p:nvPr/>
          </p:nvSpPr>
          <p:spPr bwMode="auto">
            <a:xfrm>
              <a:off x="3303588" y="54911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70" name="Rectangle 1380"/>
            <p:cNvSpPr>
              <a:spLocks noChangeArrowheads="1"/>
            </p:cNvSpPr>
            <p:nvPr/>
          </p:nvSpPr>
          <p:spPr bwMode="auto">
            <a:xfrm>
              <a:off x="3303588" y="5624513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71" name="Rectangle 1381"/>
            <p:cNvSpPr>
              <a:spLocks noChangeArrowheads="1"/>
            </p:cNvSpPr>
            <p:nvPr/>
          </p:nvSpPr>
          <p:spPr bwMode="auto">
            <a:xfrm>
              <a:off x="2506663" y="55245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72" name="Rectangle 1382"/>
            <p:cNvSpPr>
              <a:spLocks noChangeArrowheads="1"/>
            </p:cNvSpPr>
            <p:nvPr/>
          </p:nvSpPr>
          <p:spPr bwMode="auto">
            <a:xfrm>
              <a:off x="2522538" y="5638800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73" name="Rectangle 1383"/>
            <p:cNvSpPr>
              <a:spLocks noChangeArrowheads="1"/>
            </p:cNvSpPr>
            <p:nvPr/>
          </p:nvSpPr>
          <p:spPr bwMode="auto">
            <a:xfrm>
              <a:off x="1843088" y="56308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74" name="Rectangle 1384"/>
            <p:cNvSpPr>
              <a:spLocks noChangeArrowheads="1"/>
            </p:cNvSpPr>
            <p:nvPr/>
          </p:nvSpPr>
          <p:spPr bwMode="auto">
            <a:xfrm>
              <a:off x="1381127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475" name="Rectangle 1385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476" name="Rectangle 1386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477" name="Rectangle 1387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478" name="Rectangle 1388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479" name="Rectangle 1389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480" name="Rectangle 1390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481" name="Rectangle 1391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482" name="Rectangle 1392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483" name="Line 1393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4" name="Line 1394"/>
            <p:cNvSpPr>
              <a:spLocks noChangeShapeType="1"/>
            </p:cNvSpPr>
            <p:nvPr/>
          </p:nvSpPr>
          <p:spPr bwMode="auto">
            <a:xfrm>
              <a:off x="1819276" y="4592638"/>
              <a:ext cx="39688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5" name="Line 1395"/>
            <p:cNvSpPr>
              <a:spLocks noChangeShapeType="1"/>
            </p:cNvSpPr>
            <p:nvPr/>
          </p:nvSpPr>
          <p:spPr bwMode="auto">
            <a:xfrm flipV="1">
              <a:off x="2590801" y="4359275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6" name="Line 1396"/>
            <p:cNvSpPr>
              <a:spLocks noChangeShapeType="1"/>
            </p:cNvSpPr>
            <p:nvPr/>
          </p:nvSpPr>
          <p:spPr bwMode="auto">
            <a:xfrm>
              <a:off x="2574926" y="4359275"/>
              <a:ext cx="34925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7" name="Line 1397"/>
            <p:cNvSpPr>
              <a:spLocks noChangeShapeType="1"/>
            </p:cNvSpPr>
            <p:nvPr/>
          </p:nvSpPr>
          <p:spPr bwMode="auto">
            <a:xfrm flipV="1">
              <a:off x="3344863" y="4762500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8" name="Line 1398"/>
            <p:cNvSpPr>
              <a:spLocks noChangeShapeType="1"/>
            </p:cNvSpPr>
            <p:nvPr/>
          </p:nvSpPr>
          <p:spPr bwMode="auto">
            <a:xfrm>
              <a:off x="3325813" y="4762500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9" name="Line 1399"/>
            <p:cNvSpPr>
              <a:spLocks noChangeShapeType="1"/>
            </p:cNvSpPr>
            <p:nvPr/>
          </p:nvSpPr>
          <p:spPr bwMode="auto">
            <a:xfrm flipV="1">
              <a:off x="4092576" y="4745038"/>
              <a:ext cx="0" cy="30163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0" name="Line 1400"/>
            <p:cNvSpPr>
              <a:spLocks noChangeShapeType="1"/>
            </p:cNvSpPr>
            <p:nvPr/>
          </p:nvSpPr>
          <p:spPr bwMode="auto">
            <a:xfrm>
              <a:off x="1493838" y="4254500"/>
              <a:ext cx="0" cy="11652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" name="Line 1401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2" name="Line 1402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3" name="Line 1403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4" name="Line 1404"/>
            <p:cNvSpPr>
              <a:spLocks noChangeShapeType="1"/>
            </p:cNvSpPr>
            <p:nvPr/>
          </p:nvSpPr>
          <p:spPr bwMode="auto">
            <a:xfrm flipV="1">
              <a:off x="37226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5" name="Line 1405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6" name="Line 1406"/>
            <p:cNvSpPr>
              <a:spLocks noChangeShapeType="1"/>
            </p:cNvSpPr>
            <p:nvPr/>
          </p:nvSpPr>
          <p:spPr bwMode="auto">
            <a:xfrm>
              <a:off x="2581276" y="4237038"/>
              <a:ext cx="1501775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7" name="Line 1407"/>
            <p:cNvSpPr>
              <a:spLocks noChangeShapeType="1"/>
            </p:cNvSpPr>
            <p:nvPr/>
          </p:nvSpPr>
          <p:spPr bwMode="auto">
            <a:xfrm>
              <a:off x="2581276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8" name="Line 1408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9" name="Rectangle 1409"/>
            <p:cNvSpPr>
              <a:spLocks noChangeArrowheads="1"/>
            </p:cNvSpPr>
            <p:nvPr/>
          </p:nvSpPr>
          <p:spPr bwMode="auto">
            <a:xfrm>
              <a:off x="4064001" y="4591050"/>
              <a:ext cx="4147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*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500" name="Rectangle 1410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01" name="Rectangle 1411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02" name="Rectangle 1412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03" name="Rectangle 1413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04" name="Rectangle 1414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05" name="Rectangle 1415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06" name="Rectangle 1416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07" name="Rectangle 1417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08" name="Line 1418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9" name="Line 1419"/>
            <p:cNvSpPr>
              <a:spLocks noChangeShapeType="1"/>
            </p:cNvSpPr>
            <p:nvPr/>
          </p:nvSpPr>
          <p:spPr bwMode="auto">
            <a:xfrm>
              <a:off x="1819276" y="4592638"/>
              <a:ext cx="39688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0" name="Line 1420"/>
            <p:cNvSpPr>
              <a:spLocks noChangeShapeType="1"/>
            </p:cNvSpPr>
            <p:nvPr/>
          </p:nvSpPr>
          <p:spPr bwMode="auto">
            <a:xfrm flipV="1">
              <a:off x="2590801" y="4359275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1" name="Line 1421"/>
            <p:cNvSpPr>
              <a:spLocks noChangeShapeType="1"/>
            </p:cNvSpPr>
            <p:nvPr/>
          </p:nvSpPr>
          <p:spPr bwMode="auto">
            <a:xfrm>
              <a:off x="2574926" y="4359275"/>
              <a:ext cx="34925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" name="Line 1422"/>
            <p:cNvSpPr>
              <a:spLocks noChangeShapeType="1"/>
            </p:cNvSpPr>
            <p:nvPr/>
          </p:nvSpPr>
          <p:spPr bwMode="auto">
            <a:xfrm flipV="1">
              <a:off x="3344863" y="4762500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3" name="Line 1423"/>
            <p:cNvSpPr>
              <a:spLocks noChangeShapeType="1"/>
            </p:cNvSpPr>
            <p:nvPr/>
          </p:nvSpPr>
          <p:spPr bwMode="auto">
            <a:xfrm>
              <a:off x="3325813" y="4762500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4" name="Line 1424"/>
            <p:cNvSpPr>
              <a:spLocks noChangeShapeType="1"/>
            </p:cNvSpPr>
            <p:nvPr/>
          </p:nvSpPr>
          <p:spPr bwMode="auto">
            <a:xfrm flipV="1">
              <a:off x="4092576" y="4745038"/>
              <a:ext cx="0" cy="30163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5" name="Line 1425"/>
            <p:cNvSpPr>
              <a:spLocks noChangeShapeType="1"/>
            </p:cNvSpPr>
            <p:nvPr/>
          </p:nvSpPr>
          <p:spPr bwMode="auto">
            <a:xfrm>
              <a:off x="1493838" y="4254500"/>
              <a:ext cx="0" cy="11652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6" name="Line 1426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7" name="Line 1427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8" name="Line 1428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9" name="Line 1429"/>
            <p:cNvSpPr>
              <a:spLocks noChangeShapeType="1"/>
            </p:cNvSpPr>
            <p:nvPr/>
          </p:nvSpPr>
          <p:spPr bwMode="auto">
            <a:xfrm flipV="1">
              <a:off x="37226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0" name="Line 1430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1" name="Line 1431"/>
            <p:cNvSpPr>
              <a:spLocks noChangeShapeType="1"/>
            </p:cNvSpPr>
            <p:nvPr/>
          </p:nvSpPr>
          <p:spPr bwMode="auto">
            <a:xfrm>
              <a:off x="2581276" y="4237038"/>
              <a:ext cx="1501775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" name="Line 1432"/>
            <p:cNvSpPr>
              <a:spLocks noChangeShapeType="1"/>
            </p:cNvSpPr>
            <p:nvPr/>
          </p:nvSpPr>
          <p:spPr bwMode="auto">
            <a:xfrm>
              <a:off x="2581276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3" name="Line 1433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4" name="Rectangle 1434"/>
            <p:cNvSpPr>
              <a:spLocks noChangeArrowheads="1"/>
            </p:cNvSpPr>
            <p:nvPr/>
          </p:nvSpPr>
          <p:spPr bwMode="auto">
            <a:xfrm>
              <a:off x="4064001" y="4591050"/>
              <a:ext cx="4147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*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525" name="Rectangle 1435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26" name="Rectangle 1436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27" name="Rectangle 1437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28" name="Rectangle 1438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29" name="Rectangle 1439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30" name="Rectangle 1440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31" name="Rectangle 1441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32" name="Rectangle 1442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33" name="Line 1443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4" name="Line 1444"/>
            <p:cNvSpPr>
              <a:spLocks noChangeShapeType="1"/>
            </p:cNvSpPr>
            <p:nvPr/>
          </p:nvSpPr>
          <p:spPr bwMode="auto">
            <a:xfrm>
              <a:off x="1819276" y="4592638"/>
              <a:ext cx="39688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5" name="Line 1445"/>
            <p:cNvSpPr>
              <a:spLocks noChangeShapeType="1"/>
            </p:cNvSpPr>
            <p:nvPr/>
          </p:nvSpPr>
          <p:spPr bwMode="auto">
            <a:xfrm flipV="1">
              <a:off x="2590801" y="4359275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6" name="Line 1446"/>
            <p:cNvSpPr>
              <a:spLocks noChangeShapeType="1"/>
            </p:cNvSpPr>
            <p:nvPr/>
          </p:nvSpPr>
          <p:spPr bwMode="auto">
            <a:xfrm>
              <a:off x="2574926" y="4359275"/>
              <a:ext cx="34925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7" name="Line 1447"/>
            <p:cNvSpPr>
              <a:spLocks noChangeShapeType="1"/>
            </p:cNvSpPr>
            <p:nvPr/>
          </p:nvSpPr>
          <p:spPr bwMode="auto">
            <a:xfrm flipV="1">
              <a:off x="3344863" y="4762500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8" name="Line 1448"/>
            <p:cNvSpPr>
              <a:spLocks noChangeShapeType="1"/>
            </p:cNvSpPr>
            <p:nvPr/>
          </p:nvSpPr>
          <p:spPr bwMode="auto">
            <a:xfrm>
              <a:off x="3325813" y="4762500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9" name="Line 1449"/>
            <p:cNvSpPr>
              <a:spLocks noChangeShapeType="1"/>
            </p:cNvSpPr>
            <p:nvPr/>
          </p:nvSpPr>
          <p:spPr bwMode="auto">
            <a:xfrm flipV="1">
              <a:off x="4092576" y="4745038"/>
              <a:ext cx="0" cy="30163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0" name="Line 1450"/>
            <p:cNvSpPr>
              <a:spLocks noChangeShapeType="1"/>
            </p:cNvSpPr>
            <p:nvPr/>
          </p:nvSpPr>
          <p:spPr bwMode="auto">
            <a:xfrm>
              <a:off x="1493838" y="4254500"/>
              <a:ext cx="0" cy="11652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1" name="Line 1451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2" name="Line 1452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3" name="Line 1453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4" name="Line 1454"/>
            <p:cNvSpPr>
              <a:spLocks noChangeShapeType="1"/>
            </p:cNvSpPr>
            <p:nvPr/>
          </p:nvSpPr>
          <p:spPr bwMode="auto">
            <a:xfrm flipV="1">
              <a:off x="37226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5" name="Line 1455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6" name="Line 1456"/>
            <p:cNvSpPr>
              <a:spLocks noChangeShapeType="1"/>
            </p:cNvSpPr>
            <p:nvPr/>
          </p:nvSpPr>
          <p:spPr bwMode="auto">
            <a:xfrm>
              <a:off x="2581276" y="4237038"/>
              <a:ext cx="1501775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7" name="Line 1457"/>
            <p:cNvSpPr>
              <a:spLocks noChangeShapeType="1"/>
            </p:cNvSpPr>
            <p:nvPr/>
          </p:nvSpPr>
          <p:spPr bwMode="auto">
            <a:xfrm>
              <a:off x="2581276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8" name="Line 1458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9" name="Line 1459"/>
            <p:cNvSpPr>
              <a:spLocks noChangeShapeType="1"/>
            </p:cNvSpPr>
            <p:nvPr/>
          </p:nvSpPr>
          <p:spPr bwMode="auto">
            <a:xfrm>
              <a:off x="2581276" y="4237038"/>
              <a:ext cx="1501775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0" name="Line 1460"/>
            <p:cNvSpPr>
              <a:spLocks noChangeShapeType="1"/>
            </p:cNvSpPr>
            <p:nvPr/>
          </p:nvSpPr>
          <p:spPr bwMode="auto">
            <a:xfrm>
              <a:off x="2581276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1" name="Line 1461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2" name="Rectangle 1462"/>
            <p:cNvSpPr>
              <a:spLocks noChangeArrowheads="1"/>
            </p:cNvSpPr>
            <p:nvPr/>
          </p:nvSpPr>
          <p:spPr bwMode="auto">
            <a:xfrm>
              <a:off x="4064001" y="4591050"/>
              <a:ext cx="4147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*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553" name="Rectangle 1463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54" name="Rectangle 1464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55" name="Rectangle 1465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56" name="Rectangle 1466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57" name="Rectangle 1467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58" name="Rectangle 1468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59" name="Rectangle 1469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60" name="Rectangle 1470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61" name="Line 1471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2" name="Line 1472"/>
            <p:cNvSpPr>
              <a:spLocks noChangeShapeType="1"/>
            </p:cNvSpPr>
            <p:nvPr/>
          </p:nvSpPr>
          <p:spPr bwMode="auto">
            <a:xfrm>
              <a:off x="1819276" y="4592638"/>
              <a:ext cx="39688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" name="Line 1473"/>
            <p:cNvSpPr>
              <a:spLocks noChangeShapeType="1"/>
            </p:cNvSpPr>
            <p:nvPr/>
          </p:nvSpPr>
          <p:spPr bwMode="auto">
            <a:xfrm flipV="1">
              <a:off x="2590801" y="4359275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4" name="Line 1474"/>
            <p:cNvSpPr>
              <a:spLocks noChangeShapeType="1"/>
            </p:cNvSpPr>
            <p:nvPr/>
          </p:nvSpPr>
          <p:spPr bwMode="auto">
            <a:xfrm>
              <a:off x="2574926" y="4359275"/>
              <a:ext cx="34925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5" name="Line 1475"/>
            <p:cNvSpPr>
              <a:spLocks noChangeShapeType="1"/>
            </p:cNvSpPr>
            <p:nvPr/>
          </p:nvSpPr>
          <p:spPr bwMode="auto">
            <a:xfrm flipV="1">
              <a:off x="3344863" y="4762500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6" name="Line 1476"/>
            <p:cNvSpPr>
              <a:spLocks noChangeShapeType="1"/>
            </p:cNvSpPr>
            <p:nvPr/>
          </p:nvSpPr>
          <p:spPr bwMode="auto">
            <a:xfrm>
              <a:off x="3325813" y="4762500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7" name="Line 1477"/>
            <p:cNvSpPr>
              <a:spLocks noChangeShapeType="1"/>
            </p:cNvSpPr>
            <p:nvPr/>
          </p:nvSpPr>
          <p:spPr bwMode="auto">
            <a:xfrm flipV="1">
              <a:off x="4092576" y="4745038"/>
              <a:ext cx="0" cy="30163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8" name="Line 1478"/>
            <p:cNvSpPr>
              <a:spLocks noChangeShapeType="1"/>
            </p:cNvSpPr>
            <p:nvPr/>
          </p:nvSpPr>
          <p:spPr bwMode="auto">
            <a:xfrm>
              <a:off x="1493838" y="4254500"/>
              <a:ext cx="0" cy="11652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9" name="Line 1479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0" name="Line 1480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1" name="Line 1481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2" name="Line 1482"/>
            <p:cNvSpPr>
              <a:spLocks noChangeShapeType="1"/>
            </p:cNvSpPr>
            <p:nvPr/>
          </p:nvSpPr>
          <p:spPr bwMode="auto">
            <a:xfrm flipV="1">
              <a:off x="37226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3" name="Line 1483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4" name="Line 1484"/>
            <p:cNvSpPr>
              <a:spLocks noChangeShapeType="1"/>
            </p:cNvSpPr>
            <p:nvPr/>
          </p:nvSpPr>
          <p:spPr bwMode="auto">
            <a:xfrm>
              <a:off x="2581276" y="4237038"/>
              <a:ext cx="1501775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5" name="Line 1485"/>
            <p:cNvSpPr>
              <a:spLocks noChangeShapeType="1"/>
            </p:cNvSpPr>
            <p:nvPr/>
          </p:nvSpPr>
          <p:spPr bwMode="auto">
            <a:xfrm>
              <a:off x="2581276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6" name="Line 1486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7" name="Rectangle 1487"/>
            <p:cNvSpPr>
              <a:spLocks noChangeArrowheads="1"/>
            </p:cNvSpPr>
            <p:nvPr/>
          </p:nvSpPr>
          <p:spPr bwMode="auto">
            <a:xfrm>
              <a:off x="4064001" y="4591050"/>
              <a:ext cx="4147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*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578" name="Rectangle 1488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79" name="Rectangle 1489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80" name="Rectangle 1490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81" name="Rectangle 1491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82" name="Rectangle 1492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83" name="Rectangle 1493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84" name="Rectangle 1494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85" name="Rectangle 1495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586" name="Line 1496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7" name="Line 1497"/>
            <p:cNvSpPr>
              <a:spLocks noChangeShapeType="1"/>
            </p:cNvSpPr>
            <p:nvPr/>
          </p:nvSpPr>
          <p:spPr bwMode="auto">
            <a:xfrm>
              <a:off x="1819276" y="4592638"/>
              <a:ext cx="39688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8" name="Line 1498"/>
            <p:cNvSpPr>
              <a:spLocks noChangeShapeType="1"/>
            </p:cNvSpPr>
            <p:nvPr/>
          </p:nvSpPr>
          <p:spPr bwMode="auto">
            <a:xfrm flipV="1">
              <a:off x="2590801" y="4359275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9" name="Line 1499"/>
            <p:cNvSpPr>
              <a:spLocks noChangeShapeType="1"/>
            </p:cNvSpPr>
            <p:nvPr/>
          </p:nvSpPr>
          <p:spPr bwMode="auto">
            <a:xfrm>
              <a:off x="2574926" y="4359275"/>
              <a:ext cx="34925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0" name="Line 1500"/>
            <p:cNvSpPr>
              <a:spLocks noChangeShapeType="1"/>
            </p:cNvSpPr>
            <p:nvPr/>
          </p:nvSpPr>
          <p:spPr bwMode="auto">
            <a:xfrm flipV="1">
              <a:off x="3344863" y="4762500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1" name="Line 1501"/>
            <p:cNvSpPr>
              <a:spLocks noChangeShapeType="1"/>
            </p:cNvSpPr>
            <p:nvPr/>
          </p:nvSpPr>
          <p:spPr bwMode="auto">
            <a:xfrm>
              <a:off x="3325813" y="4762500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2" name="Line 1502"/>
            <p:cNvSpPr>
              <a:spLocks noChangeShapeType="1"/>
            </p:cNvSpPr>
            <p:nvPr/>
          </p:nvSpPr>
          <p:spPr bwMode="auto">
            <a:xfrm flipV="1">
              <a:off x="4092576" y="4745038"/>
              <a:ext cx="0" cy="30163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3" name="Line 1503"/>
            <p:cNvSpPr>
              <a:spLocks noChangeShapeType="1"/>
            </p:cNvSpPr>
            <p:nvPr/>
          </p:nvSpPr>
          <p:spPr bwMode="auto">
            <a:xfrm>
              <a:off x="1493838" y="4254500"/>
              <a:ext cx="0" cy="11652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" name="Line 1504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5" name="Line 1505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6" name="Line 1506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7" name="Line 1507"/>
            <p:cNvSpPr>
              <a:spLocks noChangeShapeType="1"/>
            </p:cNvSpPr>
            <p:nvPr/>
          </p:nvSpPr>
          <p:spPr bwMode="auto">
            <a:xfrm flipV="1">
              <a:off x="37226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8" name="Line 1508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9" name="Line 1509"/>
            <p:cNvSpPr>
              <a:spLocks noChangeShapeType="1"/>
            </p:cNvSpPr>
            <p:nvPr/>
          </p:nvSpPr>
          <p:spPr bwMode="auto">
            <a:xfrm>
              <a:off x="2581276" y="4237038"/>
              <a:ext cx="1501775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0" name="Line 1510"/>
            <p:cNvSpPr>
              <a:spLocks noChangeShapeType="1"/>
            </p:cNvSpPr>
            <p:nvPr/>
          </p:nvSpPr>
          <p:spPr bwMode="auto">
            <a:xfrm>
              <a:off x="2581276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1" name="Line 1511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2" name="Rectangle 1512"/>
            <p:cNvSpPr>
              <a:spLocks noChangeArrowheads="1"/>
            </p:cNvSpPr>
            <p:nvPr/>
          </p:nvSpPr>
          <p:spPr bwMode="auto">
            <a:xfrm>
              <a:off x="4064001" y="4591050"/>
              <a:ext cx="4147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*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03" name="Rectangle 1513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604" name="Rectangle 1514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605" name="Rectangle 1515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606" name="Rectangle 1516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607" name="Rectangle 1517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608" name="Rectangle 1518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609" name="Rectangle 1519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610" name="Rectangle 1520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611" name="Line 1521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2" name="Line 1522"/>
            <p:cNvSpPr>
              <a:spLocks noChangeShapeType="1"/>
            </p:cNvSpPr>
            <p:nvPr/>
          </p:nvSpPr>
          <p:spPr bwMode="auto">
            <a:xfrm>
              <a:off x="1819276" y="4592638"/>
              <a:ext cx="39688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3" name="Line 1523"/>
            <p:cNvSpPr>
              <a:spLocks noChangeShapeType="1"/>
            </p:cNvSpPr>
            <p:nvPr/>
          </p:nvSpPr>
          <p:spPr bwMode="auto">
            <a:xfrm flipV="1">
              <a:off x="2590801" y="4359275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" name="Line 1524"/>
            <p:cNvSpPr>
              <a:spLocks noChangeShapeType="1"/>
            </p:cNvSpPr>
            <p:nvPr/>
          </p:nvSpPr>
          <p:spPr bwMode="auto">
            <a:xfrm>
              <a:off x="2574926" y="4359275"/>
              <a:ext cx="34925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" name="Line 1525"/>
            <p:cNvSpPr>
              <a:spLocks noChangeShapeType="1"/>
            </p:cNvSpPr>
            <p:nvPr/>
          </p:nvSpPr>
          <p:spPr bwMode="auto">
            <a:xfrm flipV="1">
              <a:off x="3344863" y="4762500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" name="Line 1526"/>
            <p:cNvSpPr>
              <a:spLocks noChangeShapeType="1"/>
            </p:cNvSpPr>
            <p:nvPr/>
          </p:nvSpPr>
          <p:spPr bwMode="auto">
            <a:xfrm>
              <a:off x="3325813" y="4762500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" name="Line 1527"/>
            <p:cNvSpPr>
              <a:spLocks noChangeShapeType="1"/>
            </p:cNvSpPr>
            <p:nvPr/>
          </p:nvSpPr>
          <p:spPr bwMode="auto">
            <a:xfrm flipV="1">
              <a:off x="4092576" y="4745038"/>
              <a:ext cx="0" cy="30163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8" name="Line 1528"/>
            <p:cNvSpPr>
              <a:spLocks noChangeShapeType="1"/>
            </p:cNvSpPr>
            <p:nvPr/>
          </p:nvSpPr>
          <p:spPr bwMode="auto">
            <a:xfrm>
              <a:off x="1493838" y="4254500"/>
              <a:ext cx="0" cy="11652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9" name="Line 1529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0" name="Line 1530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1" name="Line 1531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2" name="Line 1532"/>
            <p:cNvSpPr>
              <a:spLocks noChangeShapeType="1"/>
            </p:cNvSpPr>
            <p:nvPr/>
          </p:nvSpPr>
          <p:spPr bwMode="auto">
            <a:xfrm flipV="1">
              <a:off x="37226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3" name="Line 1533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" name="Line 1534"/>
            <p:cNvSpPr>
              <a:spLocks noChangeShapeType="1"/>
            </p:cNvSpPr>
            <p:nvPr/>
          </p:nvSpPr>
          <p:spPr bwMode="auto">
            <a:xfrm>
              <a:off x="2581276" y="4237038"/>
              <a:ext cx="1501775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5" name="Line 1535"/>
            <p:cNvSpPr>
              <a:spLocks noChangeShapeType="1"/>
            </p:cNvSpPr>
            <p:nvPr/>
          </p:nvSpPr>
          <p:spPr bwMode="auto">
            <a:xfrm>
              <a:off x="2581276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6" name="Line 1536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7" name="Line 1537"/>
            <p:cNvSpPr>
              <a:spLocks noChangeShapeType="1"/>
            </p:cNvSpPr>
            <p:nvPr/>
          </p:nvSpPr>
          <p:spPr bwMode="auto">
            <a:xfrm>
              <a:off x="2581276" y="4237038"/>
              <a:ext cx="1501775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8" name="Line 1538"/>
            <p:cNvSpPr>
              <a:spLocks noChangeShapeType="1"/>
            </p:cNvSpPr>
            <p:nvPr/>
          </p:nvSpPr>
          <p:spPr bwMode="auto">
            <a:xfrm>
              <a:off x="2581276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9" name="Line 1539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0" name="Rectangle 1540"/>
            <p:cNvSpPr>
              <a:spLocks noChangeArrowheads="1"/>
            </p:cNvSpPr>
            <p:nvPr/>
          </p:nvSpPr>
          <p:spPr bwMode="auto">
            <a:xfrm>
              <a:off x="4064001" y="4591050"/>
              <a:ext cx="4147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*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31" name="Line 1547"/>
            <p:cNvSpPr>
              <a:spLocks noChangeShapeType="1"/>
            </p:cNvSpPr>
            <p:nvPr/>
          </p:nvSpPr>
          <p:spPr bwMode="auto">
            <a:xfrm>
              <a:off x="1376363" y="52546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2" name="Line 1548"/>
            <p:cNvSpPr>
              <a:spLocks noChangeShapeType="1"/>
            </p:cNvSpPr>
            <p:nvPr/>
          </p:nvSpPr>
          <p:spPr bwMode="auto">
            <a:xfrm>
              <a:off x="1376363" y="50895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3" name="Line 1549"/>
            <p:cNvSpPr>
              <a:spLocks noChangeShapeType="1"/>
            </p:cNvSpPr>
            <p:nvPr/>
          </p:nvSpPr>
          <p:spPr bwMode="auto">
            <a:xfrm>
              <a:off x="1376363" y="492125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4" name="Line 1550"/>
            <p:cNvSpPr>
              <a:spLocks noChangeShapeType="1"/>
            </p:cNvSpPr>
            <p:nvPr/>
          </p:nvSpPr>
          <p:spPr bwMode="auto">
            <a:xfrm>
              <a:off x="1376363" y="47529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" name="Line 1551"/>
            <p:cNvSpPr>
              <a:spLocks noChangeShapeType="1"/>
            </p:cNvSpPr>
            <p:nvPr/>
          </p:nvSpPr>
          <p:spPr bwMode="auto">
            <a:xfrm>
              <a:off x="1376363" y="4586288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6" name="Line 1552"/>
            <p:cNvSpPr>
              <a:spLocks noChangeShapeType="1"/>
            </p:cNvSpPr>
            <p:nvPr/>
          </p:nvSpPr>
          <p:spPr bwMode="auto">
            <a:xfrm>
              <a:off x="1376363" y="44227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7" name="Line 1553"/>
            <p:cNvSpPr>
              <a:spLocks noChangeShapeType="1"/>
            </p:cNvSpPr>
            <p:nvPr/>
          </p:nvSpPr>
          <p:spPr bwMode="auto">
            <a:xfrm>
              <a:off x="1376363" y="425450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8" name="Rectangle 1554"/>
            <p:cNvSpPr>
              <a:spLocks noChangeArrowheads="1"/>
            </p:cNvSpPr>
            <p:nvPr/>
          </p:nvSpPr>
          <p:spPr bwMode="auto">
            <a:xfrm>
              <a:off x="1208088" y="52371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1000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39" name="Rectangle 1555"/>
            <p:cNvSpPr>
              <a:spLocks noChangeArrowheads="1"/>
            </p:cNvSpPr>
            <p:nvPr/>
          </p:nvSpPr>
          <p:spPr bwMode="auto">
            <a:xfrm>
              <a:off x="1208088" y="5075238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2000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40" name="Rectangle 1556"/>
            <p:cNvSpPr>
              <a:spLocks noChangeArrowheads="1"/>
            </p:cNvSpPr>
            <p:nvPr/>
          </p:nvSpPr>
          <p:spPr bwMode="auto">
            <a:xfrm>
              <a:off x="1208088" y="49069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3000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41" name="Rectangle 1557"/>
            <p:cNvSpPr>
              <a:spLocks noChangeArrowheads="1"/>
            </p:cNvSpPr>
            <p:nvPr/>
          </p:nvSpPr>
          <p:spPr bwMode="auto">
            <a:xfrm>
              <a:off x="1208088" y="473551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4000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42" name="Rectangle 1558"/>
            <p:cNvSpPr>
              <a:spLocks noChangeArrowheads="1"/>
            </p:cNvSpPr>
            <p:nvPr/>
          </p:nvSpPr>
          <p:spPr bwMode="auto">
            <a:xfrm>
              <a:off x="1208088" y="4572000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5000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43" name="Rectangle 1559"/>
            <p:cNvSpPr>
              <a:spLocks noChangeArrowheads="1"/>
            </p:cNvSpPr>
            <p:nvPr/>
          </p:nvSpPr>
          <p:spPr bwMode="auto">
            <a:xfrm>
              <a:off x="1208088" y="44037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6000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44" name="Rectangle 1560"/>
            <p:cNvSpPr>
              <a:spLocks noChangeArrowheads="1"/>
            </p:cNvSpPr>
            <p:nvPr/>
          </p:nvSpPr>
          <p:spPr bwMode="auto">
            <a:xfrm>
              <a:off x="1208088" y="42386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7000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45" name="Line 1561"/>
            <p:cNvSpPr>
              <a:spLocks noChangeShapeType="1"/>
            </p:cNvSpPr>
            <p:nvPr/>
          </p:nvSpPr>
          <p:spPr bwMode="auto">
            <a:xfrm>
              <a:off x="1376363" y="52546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6" name="Line 1562"/>
            <p:cNvSpPr>
              <a:spLocks noChangeShapeType="1"/>
            </p:cNvSpPr>
            <p:nvPr/>
          </p:nvSpPr>
          <p:spPr bwMode="auto">
            <a:xfrm>
              <a:off x="1376363" y="50895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7" name="Line 1563"/>
            <p:cNvSpPr>
              <a:spLocks noChangeShapeType="1"/>
            </p:cNvSpPr>
            <p:nvPr/>
          </p:nvSpPr>
          <p:spPr bwMode="auto">
            <a:xfrm>
              <a:off x="1376363" y="492125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8" name="Line 1564"/>
            <p:cNvSpPr>
              <a:spLocks noChangeShapeType="1"/>
            </p:cNvSpPr>
            <p:nvPr/>
          </p:nvSpPr>
          <p:spPr bwMode="auto">
            <a:xfrm>
              <a:off x="1376363" y="47529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9" name="Line 1565"/>
            <p:cNvSpPr>
              <a:spLocks noChangeShapeType="1"/>
            </p:cNvSpPr>
            <p:nvPr/>
          </p:nvSpPr>
          <p:spPr bwMode="auto">
            <a:xfrm>
              <a:off x="1376363" y="4586288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0" name="Line 1566"/>
            <p:cNvSpPr>
              <a:spLocks noChangeShapeType="1"/>
            </p:cNvSpPr>
            <p:nvPr/>
          </p:nvSpPr>
          <p:spPr bwMode="auto">
            <a:xfrm>
              <a:off x="1376363" y="44227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1" name="Line 1567"/>
            <p:cNvSpPr>
              <a:spLocks noChangeShapeType="1"/>
            </p:cNvSpPr>
            <p:nvPr/>
          </p:nvSpPr>
          <p:spPr bwMode="auto">
            <a:xfrm>
              <a:off x="1376363" y="425450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2" name="Rectangle 1568"/>
            <p:cNvSpPr>
              <a:spLocks noChangeArrowheads="1"/>
            </p:cNvSpPr>
            <p:nvPr/>
          </p:nvSpPr>
          <p:spPr bwMode="auto">
            <a:xfrm>
              <a:off x="1208088" y="52371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1000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53" name="Rectangle 1569"/>
            <p:cNvSpPr>
              <a:spLocks noChangeArrowheads="1"/>
            </p:cNvSpPr>
            <p:nvPr/>
          </p:nvSpPr>
          <p:spPr bwMode="auto">
            <a:xfrm>
              <a:off x="1208088" y="5075238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2000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54" name="Rectangle 1570"/>
            <p:cNvSpPr>
              <a:spLocks noChangeArrowheads="1"/>
            </p:cNvSpPr>
            <p:nvPr/>
          </p:nvSpPr>
          <p:spPr bwMode="auto">
            <a:xfrm>
              <a:off x="1208088" y="49069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3000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55" name="Rectangle 1571"/>
            <p:cNvSpPr>
              <a:spLocks noChangeArrowheads="1"/>
            </p:cNvSpPr>
            <p:nvPr/>
          </p:nvSpPr>
          <p:spPr bwMode="auto">
            <a:xfrm>
              <a:off x="1208088" y="473551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4000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56" name="Rectangle 1572"/>
            <p:cNvSpPr>
              <a:spLocks noChangeArrowheads="1"/>
            </p:cNvSpPr>
            <p:nvPr/>
          </p:nvSpPr>
          <p:spPr bwMode="auto">
            <a:xfrm>
              <a:off x="1208088" y="4572000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5000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57" name="Rectangle 1573"/>
            <p:cNvSpPr>
              <a:spLocks noChangeArrowheads="1"/>
            </p:cNvSpPr>
            <p:nvPr/>
          </p:nvSpPr>
          <p:spPr bwMode="auto">
            <a:xfrm>
              <a:off x="1208088" y="44037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6000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58" name="Rectangle 1574"/>
            <p:cNvSpPr>
              <a:spLocks noChangeArrowheads="1"/>
            </p:cNvSpPr>
            <p:nvPr/>
          </p:nvSpPr>
          <p:spPr bwMode="auto">
            <a:xfrm>
              <a:off x="1208088" y="42386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7000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59" name="Line 1575"/>
            <p:cNvSpPr>
              <a:spLocks noChangeShapeType="1"/>
            </p:cNvSpPr>
            <p:nvPr/>
          </p:nvSpPr>
          <p:spPr bwMode="auto">
            <a:xfrm>
              <a:off x="1376363" y="52546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0" name="Line 1576"/>
            <p:cNvSpPr>
              <a:spLocks noChangeShapeType="1"/>
            </p:cNvSpPr>
            <p:nvPr/>
          </p:nvSpPr>
          <p:spPr bwMode="auto">
            <a:xfrm>
              <a:off x="1376363" y="50895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1" name="Line 1577"/>
            <p:cNvSpPr>
              <a:spLocks noChangeShapeType="1"/>
            </p:cNvSpPr>
            <p:nvPr/>
          </p:nvSpPr>
          <p:spPr bwMode="auto">
            <a:xfrm>
              <a:off x="1376363" y="492125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2" name="Line 1578"/>
            <p:cNvSpPr>
              <a:spLocks noChangeShapeType="1"/>
            </p:cNvSpPr>
            <p:nvPr/>
          </p:nvSpPr>
          <p:spPr bwMode="auto">
            <a:xfrm>
              <a:off x="1376363" y="47529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3" name="Line 1579"/>
            <p:cNvSpPr>
              <a:spLocks noChangeShapeType="1"/>
            </p:cNvSpPr>
            <p:nvPr/>
          </p:nvSpPr>
          <p:spPr bwMode="auto">
            <a:xfrm>
              <a:off x="1376363" y="4586288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4" name="Line 1580"/>
            <p:cNvSpPr>
              <a:spLocks noChangeShapeType="1"/>
            </p:cNvSpPr>
            <p:nvPr/>
          </p:nvSpPr>
          <p:spPr bwMode="auto">
            <a:xfrm>
              <a:off x="1376363" y="44227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" name="Line 1581"/>
            <p:cNvSpPr>
              <a:spLocks noChangeShapeType="1"/>
            </p:cNvSpPr>
            <p:nvPr/>
          </p:nvSpPr>
          <p:spPr bwMode="auto">
            <a:xfrm>
              <a:off x="1376363" y="425450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6" name="Rectangle 1582"/>
            <p:cNvSpPr>
              <a:spLocks noChangeArrowheads="1"/>
            </p:cNvSpPr>
            <p:nvPr/>
          </p:nvSpPr>
          <p:spPr bwMode="auto">
            <a:xfrm>
              <a:off x="1208088" y="52371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1000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67" name="Rectangle 1583"/>
            <p:cNvSpPr>
              <a:spLocks noChangeArrowheads="1"/>
            </p:cNvSpPr>
            <p:nvPr/>
          </p:nvSpPr>
          <p:spPr bwMode="auto">
            <a:xfrm>
              <a:off x="1208088" y="5075238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2000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68" name="Rectangle 1584"/>
            <p:cNvSpPr>
              <a:spLocks noChangeArrowheads="1"/>
            </p:cNvSpPr>
            <p:nvPr/>
          </p:nvSpPr>
          <p:spPr bwMode="auto">
            <a:xfrm>
              <a:off x="1208088" y="49069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3000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69" name="Rectangle 1585"/>
            <p:cNvSpPr>
              <a:spLocks noChangeArrowheads="1"/>
            </p:cNvSpPr>
            <p:nvPr/>
          </p:nvSpPr>
          <p:spPr bwMode="auto">
            <a:xfrm>
              <a:off x="1208088" y="473551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4000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70" name="Rectangle 1586"/>
            <p:cNvSpPr>
              <a:spLocks noChangeArrowheads="1"/>
            </p:cNvSpPr>
            <p:nvPr/>
          </p:nvSpPr>
          <p:spPr bwMode="auto">
            <a:xfrm>
              <a:off x="1208088" y="4572000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5000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71" name="Rectangle 1587"/>
            <p:cNvSpPr>
              <a:spLocks noChangeArrowheads="1"/>
            </p:cNvSpPr>
            <p:nvPr/>
          </p:nvSpPr>
          <p:spPr bwMode="auto">
            <a:xfrm>
              <a:off x="1208088" y="44037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6000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72" name="Rectangle 1588"/>
            <p:cNvSpPr>
              <a:spLocks noChangeArrowheads="1"/>
            </p:cNvSpPr>
            <p:nvPr/>
          </p:nvSpPr>
          <p:spPr bwMode="auto">
            <a:xfrm>
              <a:off x="1208088" y="42386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7000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673" name="Rectangle 1589"/>
            <p:cNvSpPr>
              <a:spLocks noChangeArrowheads="1"/>
            </p:cNvSpPr>
            <p:nvPr/>
          </p:nvSpPr>
          <p:spPr bwMode="auto">
            <a:xfrm>
              <a:off x="1685926" y="4779963"/>
              <a:ext cx="304800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674" name="Rectangle 1590"/>
            <p:cNvSpPr>
              <a:spLocks noChangeArrowheads="1"/>
            </p:cNvSpPr>
            <p:nvPr/>
          </p:nvSpPr>
          <p:spPr bwMode="auto">
            <a:xfrm>
              <a:off x="1685926" y="4779963"/>
              <a:ext cx="304800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675" name="Rectangle 1591"/>
            <p:cNvSpPr>
              <a:spLocks noChangeArrowheads="1"/>
            </p:cNvSpPr>
            <p:nvPr/>
          </p:nvSpPr>
          <p:spPr bwMode="auto">
            <a:xfrm>
              <a:off x="2443163" y="4389438"/>
              <a:ext cx="304800" cy="10302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676" name="Rectangle 1592"/>
            <p:cNvSpPr>
              <a:spLocks noChangeArrowheads="1"/>
            </p:cNvSpPr>
            <p:nvPr/>
          </p:nvSpPr>
          <p:spPr bwMode="auto">
            <a:xfrm>
              <a:off x="2443163" y="4389438"/>
              <a:ext cx="304800" cy="1030288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677" name="Rectangle 1593"/>
            <p:cNvSpPr>
              <a:spLocks noChangeArrowheads="1"/>
            </p:cNvSpPr>
            <p:nvPr/>
          </p:nvSpPr>
          <p:spPr bwMode="auto">
            <a:xfrm>
              <a:off x="3194051" y="4878388"/>
              <a:ext cx="301625" cy="54133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678" name="Rectangle 1594"/>
            <p:cNvSpPr>
              <a:spLocks noChangeArrowheads="1"/>
            </p:cNvSpPr>
            <p:nvPr/>
          </p:nvSpPr>
          <p:spPr bwMode="auto">
            <a:xfrm>
              <a:off x="3194051" y="4878388"/>
              <a:ext cx="301625" cy="541338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679" name="Rectangle 1595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680" name="Rectangle 1596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681" name="Line 1597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2" name="Line 1598"/>
            <p:cNvSpPr>
              <a:spLocks noChangeShapeType="1"/>
            </p:cNvSpPr>
            <p:nvPr/>
          </p:nvSpPr>
          <p:spPr bwMode="auto">
            <a:xfrm>
              <a:off x="1820863" y="4592638"/>
              <a:ext cx="3810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3" name="Line 1599"/>
            <p:cNvSpPr>
              <a:spLocks noChangeShapeType="1"/>
            </p:cNvSpPr>
            <p:nvPr/>
          </p:nvSpPr>
          <p:spPr bwMode="auto">
            <a:xfrm flipV="1">
              <a:off x="2590801" y="4357688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4" name="Line 1600"/>
            <p:cNvSpPr>
              <a:spLocks noChangeShapeType="1"/>
            </p:cNvSpPr>
            <p:nvPr/>
          </p:nvSpPr>
          <p:spPr bwMode="auto">
            <a:xfrm>
              <a:off x="2574926" y="4357688"/>
              <a:ext cx="36513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5" name="Line 1601"/>
            <p:cNvSpPr>
              <a:spLocks noChangeShapeType="1"/>
            </p:cNvSpPr>
            <p:nvPr/>
          </p:nvSpPr>
          <p:spPr bwMode="auto">
            <a:xfrm flipV="1">
              <a:off x="3344863" y="4760913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6" name="Line 1602"/>
            <p:cNvSpPr>
              <a:spLocks noChangeShapeType="1"/>
            </p:cNvSpPr>
            <p:nvPr/>
          </p:nvSpPr>
          <p:spPr bwMode="auto">
            <a:xfrm>
              <a:off x="3325813" y="4760913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7" name="Line 1603"/>
            <p:cNvSpPr>
              <a:spLocks noChangeShapeType="1"/>
            </p:cNvSpPr>
            <p:nvPr/>
          </p:nvSpPr>
          <p:spPr bwMode="auto">
            <a:xfrm flipV="1">
              <a:off x="4094163" y="4749800"/>
              <a:ext cx="0" cy="2540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8" name="Line 1604"/>
            <p:cNvSpPr>
              <a:spLocks noChangeShapeType="1"/>
            </p:cNvSpPr>
            <p:nvPr/>
          </p:nvSpPr>
          <p:spPr bwMode="auto">
            <a:xfrm>
              <a:off x="4075113" y="4749800"/>
              <a:ext cx="42863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9" name="Line 1605"/>
            <p:cNvSpPr>
              <a:spLocks noChangeShapeType="1"/>
            </p:cNvSpPr>
            <p:nvPr/>
          </p:nvSpPr>
          <p:spPr bwMode="auto">
            <a:xfrm>
              <a:off x="1493838" y="4256088"/>
              <a:ext cx="0" cy="1163638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0" name="Line 1606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1" name="Line 1607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2" name="Line 1608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3" name="Line 1609"/>
            <p:cNvSpPr>
              <a:spLocks noChangeShapeType="1"/>
            </p:cNvSpPr>
            <p:nvPr/>
          </p:nvSpPr>
          <p:spPr bwMode="auto">
            <a:xfrm flipV="1">
              <a:off x="37242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4" name="Line 1610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5" name="Line 1611"/>
            <p:cNvSpPr>
              <a:spLocks noChangeShapeType="1"/>
            </p:cNvSpPr>
            <p:nvPr/>
          </p:nvSpPr>
          <p:spPr bwMode="auto">
            <a:xfrm>
              <a:off x="2584451" y="4237038"/>
              <a:ext cx="1498600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6" name="Line 1612"/>
            <p:cNvSpPr>
              <a:spLocks noChangeShapeType="1"/>
            </p:cNvSpPr>
            <p:nvPr/>
          </p:nvSpPr>
          <p:spPr bwMode="auto">
            <a:xfrm>
              <a:off x="2584451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7" name="Line 1613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8" name="Rectangle 1614"/>
            <p:cNvSpPr>
              <a:spLocks noChangeArrowheads="1"/>
            </p:cNvSpPr>
            <p:nvPr/>
          </p:nvSpPr>
          <p:spPr bwMode="auto">
            <a:xfrm>
              <a:off x="1685926" y="4779963"/>
              <a:ext cx="304800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699" name="Rectangle 1615"/>
            <p:cNvSpPr>
              <a:spLocks noChangeArrowheads="1"/>
            </p:cNvSpPr>
            <p:nvPr/>
          </p:nvSpPr>
          <p:spPr bwMode="auto">
            <a:xfrm>
              <a:off x="1685926" y="4779963"/>
              <a:ext cx="304800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700" name="Rectangle 1616"/>
            <p:cNvSpPr>
              <a:spLocks noChangeArrowheads="1"/>
            </p:cNvSpPr>
            <p:nvPr/>
          </p:nvSpPr>
          <p:spPr bwMode="auto">
            <a:xfrm>
              <a:off x="2443163" y="4389438"/>
              <a:ext cx="304800" cy="10302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701" name="Rectangle 1617"/>
            <p:cNvSpPr>
              <a:spLocks noChangeArrowheads="1"/>
            </p:cNvSpPr>
            <p:nvPr/>
          </p:nvSpPr>
          <p:spPr bwMode="auto">
            <a:xfrm>
              <a:off x="2443163" y="4389438"/>
              <a:ext cx="304800" cy="1030288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702" name="Rectangle 1618"/>
            <p:cNvSpPr>
              <a:spLocks noChangeArrowheads="1"/>
            </p:cNvSpPr>
            <p:nvPr/>
          </p:nvSpPr>
          <p:spPr bwMode="auto">
            <a:xfrm>
              <a:off x="3194051" y="4878388"/>
              <a:ext cx="301625" cy="54133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703" name="Rectangle 1619"/>
            <p:cNvSpPr>
              <a:spLocks noChangeArrowheads="1"/>
            </p:cNvSpPr>
            <p:nvPr/>
          </p:nvSpPr>
          <p:spPr bwMode="auto">
            <a:xfrm>
              <a:off x="3194051" y="4878388"/>
              <a:ext cx="301625" cy="541338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704" name="Rectangle 1620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705" name="Rectangle 1621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706" name="Line 1622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7" name="Line 1623"/>
            <p:cNvSpPr>
              <a:spLocks noChangeShapeType="1"/>
            </p:cNvSpPr>
            <p:nvPr/>
          </p:nvSpPr>
          <p:spPr bwMode="auto">
            <a:xfrm>
              <a:off x="1820863" y="4592638"/>
              <a:ext cx="3810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8" name="Line 1624"/>
            <p:cNvSpPr>
              <a:spLocks noChangeShapeType="1"/>
            </p:cNvSpPr>
            <p:nvPr/>
          </p:nvSpPr>
          <p:spPr bwMode="auto">
            <a:xfrm flipV="1">
              <a:off x="2590801" y="4357688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9" name="Line 1625"/>
            <p:cNvSpPr>
              <a:spLocks noChangeShapeType="1"/>
            </p:cNvSpPr>
            <p:nvPr/>
          </p:nvSpPr>
          <p:spPr bwMode="auto">
            <a:xfrm>
              <a:off x="2574926" y="4357688"/>
              <a:ext cx="36513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0" name="Line 1626"/>
            <p:cNvSpPr>
              <a:spLocks noChangeShapeType="1"/>
            </p:cNvSpPr>
            <p:nvPr/>
          </p:nvSpPr>
          <p:spPr bwMode="auto">
            <a:xfrm flipV="1">
              <a:off x="3344863" y="4760913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1" name="Line 1627"/>
            <p:cNvSpPr>
              <a:spLocks noChangeShapeType="1"/>
            </p:cNvSpPr>
            <p:nvPr/>
          </p:nvSpPr>
          <p:spPr bwMode="auto">
            <a:xfrm>
              <a:off x="3325813" y="4760913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2" name="Line 1628"/>
            <p:cNvSpPr>
              <a:spLocks noChangeShapeType="1"/>
            </p:cNvSpPr>
            <p:nvPr/>
          </p:nvSpPr>
          <p:spPr bwMode="auto">
            <a:xfrm flipV="1">
              <a:off x="4094163" y="4749800"/>
              <a:ext cx="0" cy="2540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3" name="Line 1629"/>
            <p:cNvSpPr>
              <a:spLocks noChangeShapeType="1"/>
            </p:cNvSpPr>
            <p:nvPr/>
          </p:nvSpPr>
          <p:spPr bwMode="auto">
            <a:xfrm>
              <a:off x="4075113" y="4749800"/>
              <a:ext cx="42863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4" name="Line 1630"/>
            <p:cNvSpPr>
              <a:spLocks noChangeShapeType="1"/>
            </p:cNvSpPr>
            <p:nvPr/>
          </p:nvSpPr>
          <p:spPr bwMode="auto">
            <a:xfrm>
              <a:off x="1493838" y="4256088"/>
              <a:ext cx="0" cy="1163638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5" name="Line 1631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6" name="Line 1632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" name="Line 1633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" name="Line 1634"/>
            <p:cNvSpPr>
              <a:spLocks noChangeShapeType="1"/>
            </p:cNvSpPr>
            <p:nvPr/>
          </p:nvSpPr>
          <p:spPr bwMode="auto">
            <a:xfrm flipV="1">
              <a:off x="37242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" name="Line 1635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0" name="Line 1636"/>
            <p:cNvSpPr>
              <a:spLocks noChangeShapeType="1"/>
            </p:cNvSpPr>
            <p:nvPr/>
          </p:nvSpPr>
          <p:spPr bwMode="auto">
            <a:xfrm>
              <a:off x="2584451" y="4237038"/>
              <a:ext cx="1498600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1" name="Line 1637"/>
            <p:cNvSpPr>
              <a:spLocks noChangeShapeType="1"/>
            </p:cNvSpPr>
            <p:nvPr/>
          </p:nvSpPr>
          <p:spPr bwMode="auto">
            <a:xfrm>
              <a:off x="2584451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2" name="Line 1638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3" name="Rectangle 1639"/>
            <p:cNvSpPr>
              <a:spLocks noChangeArrowheads="1"/>
            </p:cNvSpPr>
            <p:nvPr/>
          </p:nvSpPr>
          <p:spPr bwMode="auto">
            <a:xfrm>
              <a:off x="1685926" y="4779963"/>
              <a:ext cx="304800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724" name="Rectangle 1640"/>
            <p:cNvSpPr>
              <a:spLocks noChangeArrowheads="1"/>
            </p:cNvSpPr>
            <p:nvPr/>
          </p:nvSpPr>
          <p:spPr bwMode="auto">
            <a:xfrm>
              <a:off x="1685926" y="4779963"/>
              <a:ext cx="304800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725" name="Rectangle 1641"/>
            <p:cNvSpPr>
              <a:spLocks noChangeArrowheads="1"/>
            </p:cNvSpPr>
            <p:nvPr/>
          </p:nvSpPr>
          <p:spPr bwMode="auto">
            <a:xfrm>
              <a:off x="2443163" y="4389438"/>
              <a:ext cx="304800" cy="10302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726" name="Rectangle 1642"/>
            <p:cNvSpPr>
              <a:spLocks noChangeArrowheads="1"/>
            </p:cNvSpPr>
            <p:nvPr/>
          </p:nvSpPr>
          <p:spPr bwMode="auto">
            <a:xfrm>
              <a:off x="2443163" y="4389438"/>
              <a:ext cx="304800" cy="1030288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727" name="Rectangle 1643"/>
            <p:cNvSpPr>
              <a:spLocks noChangeArrowheads="1"/>
            </p:cNvSpPr>
            <p:nvPr/>
          </p:nvSpPr>
          <p:spPr bwMode="auto">
            <a:xfrm>
              <a:off x="3194051" y="4878388"/>
              <a:ext cx="301625" cy="54133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728" name="Rectangle 1644"/>
            <p:cNvSpPr>
              <a:spLocks noChangeArrowheads="1"/>
            </p:cNvSpPr>
            <p:nvPr/>
          </p:nvSpPr>
          <p:spPr bwMode="auto">
            <a:xfrm>
              <a:off x="3194051" y="4878388"/>
              <a:ext cx="301625" cy="541338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729" name="Rectangle 1645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730" name="Rectangle 1646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731" name="Line 1647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2" name="Line 1648"/>
            <p:cNvSpPr>
              <a:spLocks noChangeShapeType="1"/>
            </p:cNvSpPr>
            <p:nvPr/>
          </p:nvSpPr>
          <p:spPr bwMode="auto">
            <a:xfrm>
              <a:off x="1820863" y="4592638"/>
              <a:ext cx="3810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3" name="Line 1649"/>
            <p:cNvSpPr>
              <a:spLocks noChangeShapeType="1"/>
            </p:cNvSpPr>
            <p:nvPr/>
          </p:nvSpPr>
          <p:spPr bwMode="auto">
            <a:xfrm flipV="1">
              <a:off x="2590801" y="4357688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4" name="Line 1650"/>
            <p:cNvSpPr>
              <a:spLocks noChangeShapeType="1"/>
            </p:cNvSpPr>
            <p:nvPr/>
          </p:nvSpPr>
          <p:spPr bwMode="auto">
            <a:xfrm>
              <a:off x="2574926" y="4357688"/>
              <a:ext cx="36513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5" name="Line 1651"/>
            <p:cNvSpPr>
              <a:spLocks noChangeShapeType="1"/>
            </p:cNvSpPr>
            <p:nvPr/>
          </p:nvSpPr>
          <p:spPr bwMode="auto">
            <a:xfrm flipV="1">
              <a:off x="3344863" y="4760913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6" name="Line 1652"/>
            <p:cNvSpPr>
              <a:spLocks noChangeShapeType="1"/>
            </p:cNvSpPr>
            <p:nvPr/>
          </p:nvSpPr>
          <p:spPr bwMode="auto">
            <a:xfrm>
              <a:off x="3325813" y="4760913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" name="Line 1653"/>
            <p:cNvSpPr>
              <a:spLocks noChangeShapeType="1"/>
            </p:cNvSpPr>
            <p:nvPr/>
          </p:nvSpPr>
          <p:spPr bwMode="auto">
            <a:xfrm flipV="1">
              <a:off x="4094163" y="4749800"/>
              <a:ext cx="0" cy="2540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8" name="Line 1654"/>
            <p:cNvSpPr>
              <a:spLocks noChangeShapeType="1"/>
            </p:cNvSpPr>
            <p:nvPr/>
          </p:nvSpPr>
          <p:spPr bwMode="auto">
            <a:xfrm>
              <a:off x="4075113" y="4749800"/>
              <a:ext cx="42863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9" name="Line 1655"/>
            <p:cNvSpPr>
              <a:spLocks noChangeShapeType="1"/>
            </p:cNvSpPr>
            <p:nvPr/>
          </p:nvSpPr>
          <p:spPr bwMode="auto">
            <a:xfrm>
              <a:off x="1493838" y="4256088"/>
              <a:ext cx="0" cy="1163638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0" name="Line 1656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1" name="Line 1657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2" name="Line 1658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3" name="Line 1659"/>
            <p:cNvSpPr>
              <a:spLocks noChangeShapeType="1"/>
            </p:cNvSpPr>
            <p:nvPr/>
          </p:nvSpPr>
          <p:spPr bwMode="auto">
            <a:xfrm flipV="1">
              <a:off x="37242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4" name="Line 1660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5" name="Line 1661"/>
            <p:cNvSpPr>
              <a:spLocks noChangeShapeType="1"/>
            </p:cNvSpPr>
            <p:nvPr/>
          </p:nvSpPr>
          <p:spPr bwMode="auto">
            <a:xfrm>
              <a:off x="2584451" y="4237038"/>
              <a:ext cx="1498600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6" name="Line 1662"/>
            <p:cNvSpPr>
              <a:spLocks noChangeShapeType="1"/>
            </p:cNvSpPr>
            <p:nvPr/>
          </p:nvSpPr>
          <p:spPr bwMode="auto">
            <a:xfrm>
              <a:off x="2584451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7" name="Line 1663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8" name="Line 1664"/>
            <p:cNvSpPr>
              <a:spLocks noChangeShapeType="1"/>
            </p:cNvSpPr>
            <p:nvPr/>
          </p:nvSpPr>
          <p:spPr bwMode="auto">
            <a:xfrm>
              <a:off x="2584451" y="4237038"/>
              <a:ext cx="1498600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9" name="Line 1665"/>
            <p:cNvSpPr>
              <a:spLocks noChangeShapeType="1"/>
            </p:cNvSpPr>
            <p:nvPr/>
          </p:nvSpPr>
          <p:spPr bwMode="auto">
            <a:xfrm>
              <a:off x="2584451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0" name="Line 1666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1" name="Line 1667"/>
            <p:cNvSpPr>
              <a:spLocks noChangeShapeType="1"/>
            </p:cNvSpPr>
            <p:nvPr/>
          </p:nvSpPr>
          <p:spPr bwMode="auto">
            <a:xfrm>
              <a:off x="1376363" y="52546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2" name="Line 1668"/>
            <p:cNvSpPr>
              <a:spLocks noChangeShapeType="1"/>
            </p:cNvSpPr>
            <p:nvPr/>
          </p:nvSpPr>
          <p:spPr bwMode="auto">
            <a:xfrm>
              <a:off x="1376363" y="50895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3" name="Line 1669"/>
            <p:cNvSpPr>
              <a:spLocks noChangeShapeType="1"/>
            </p:cNvSpPr>
            <p:nvPr/>
          </p:nvSpPr>
          <p:spPr bwMode="auto">
            <a:xfrm>
              <a:off x="1376363" y="492125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4" name="Line 1670"/>
            <p:cNvSpPr>
              <a:spLocks noChangeShapeType="1"/>
            </p:cNvSpPr>
            <p:nvPr/>
          </p:nvSpPr>
          <p:spPr bwMode="auto">
            <a:xfrm>
              <a:off x="1376363" y="47529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5" name="Line 1671"/>
            <p:cNvSpPr>
              <a:spLocks noChangeShapeType="1"/>
            </p:cNvSpPr>
            <p:nvPr/>
          </p:nvSpPr>
          <p:spPr bwMode="auto">
            <a:xfrm>
              <a:off x="1376363" y="4586288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6" name="Line 1672"/>
            <p:cNvSpPr>
              <a:spLocks noChangeShapeType="1"/>
            </p:cNvSpPr>
            <p:nvPr/>
          </p:nvSpPr>
          <p:spPr bwMode="auto">
            <a:xfrm>
              <a:off x="1376363" y="44227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7" name="Line 1673"/>
            <p:cNvSpPr>
              <a:spLocks noChangeShapeType="1"/>
            </p:cNvSpPr>
            <p:nvPr/>
          </p:nvSpPr>
          <p:spPr bwMode="auto">
            <a:xfrm>
              <a:off x="1376363" y="425450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8" name="Rectangle 1674"/>
            <p:cNvSpPr>
              <a:spLocks noChangeArrowheads="1"/>
            </p:cNvSpPr>
            <p:nvPr/>
          </p:nvSpPr>
          <p:spPr bwMode="auto">
            <a:xfrm>
              <a:off x="1208088" y="52371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1000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59" name="Rectangle 1675"/>
            <p:cNvSpPr>
              <a:spLocks noChangeArrowheads="1"/>
            </p:cNvSpPr>
            <p:nvPr/>
          </p:nvSpPr>
          <p:spPr bwMode="auto">
            <a:xfrm>
              <a:off x="1208088" y="5075238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2000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60" name="Rectangle 1676"/>
            <p:cNvSpPr>
              <a:spLocks noChangeArrowheads="1"/>
            </p:cNvSpPr>
            <p:nvPr/>
          </p:nvSpPr>
          <p:spPr bwMode="auto">
            <a:xfrm>
              <a:off x="1208088" y="49069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3000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61" name="Rectangle 1677"/>
            <p:cNvSpPr>
              <a:spLocks noChangeArrowheads="1"/>
            </p:cNvSpPr>
            <p:nvPr/>
          </p:nvSpPr>
          <p:spPr bwMode="auto">
            <a:xfrm>
              <a:off x="1208088" y="473551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4000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62" name="Rectangle 1678"/>
            <p:cNvSpPr>
              <a:spLocks noChangeArrowheads="1"/>
            </p:cNvSpPr>
            <p:nvPr/>
          </p:nvSpPr>
          <p:spPr bwMode="auto">
            <a:xfrm>
              <a:off x="1208088" y="4572000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5000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63" name="Rectangle 1679"/>
            <p:cNvSpPr>
              <a:spLocks noChangeArrowheads="1"/>
            </p:cNvSpPr>
            <p:nvPr/>
          </p:nvSpPr>
          <p:spPr bwMode="auto">
            <a:xfrm>
              <a:off x="1208088" y="44037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6000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64" name="Rectangle 1680"/>
            <p:cNvSpPr>
              <a:spLocks noChangeArrowheads="1"/>
            </p:cNvSpPr>
            <p:nvPr/>
          </p:nvSpPr>
          <p:spPr bwMode="auto">
            <a:xfrm>
              <a:off x="1208088" y="42386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7000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65" name="Line 1681"/>
            <p:cNvSpPr>
              <a:spLocks noChangeShapeType="1"/>
            </p:cNvSpPr>
            <p:nvPr/>
          </p:nvSpPr>
          <p:spPr bwMode="auto">
            <a:xfrm>
              <a:off x="1376363" y="52546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6" name="Line 1682"/>
            <p:cNvSpPr>
              <a:spLocks noChangeShapeType="1"/>
            </p:cNvSpPr>
            <p:nvPr/>
          </p:nvSpPr>
          <p:spPr bwMode="auto">
            <a:xfrm>
              <a:off x="1376363" y="50895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7" name="Line 1683"/>
            <p:cNvSpPr>
              <a:spLocks noChangeShapeType="1"/>
            </p:cNvSpPr>
            <p:nvPr/>
          </p:nvSpPr>
          <p:spPr bwMode="auto">
            <a:xfrm>
              <a:off x="1376363" y="492125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8" name="Line 1684"/>
            <p:cNvSpPr>
              <a:spLocks noChangeShapeType="1"/>
            </p:cNvSpPr>
            <p:nvPr/>
          </p:nvSpPr>
          <p:spPr bwMode="auto">
            <a:xfrm>
              <a:off x="1376363" y="47529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9" name="Line 1685"/>
            <p:cNvSpPr>
              <a:spLocks noChangeShapeType="1"/>
            </p:cNvSpPr>
            <p:nvPr/>
          </p:nvSpPr>
          <p:spPr bwMode="auto">
            <a:xfrm>
              <a:off x="1376363" y="4586288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0" name="Line 1686"/>
            <p:cNvSpPr>
              <a:spLocks noChangeShapeType="1"/>
            </p:cNvSpPr>
            <p:nvPr/>
          </p:nvSpPr>
          <p:spPr bwMode="auto">
            <a:xfrm>
              <a:off x="1376363" y="44227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1" name="Line 1687"/>
            <p:cNvSpPr>
              <a:spLocks noChangeShapeType="1"/>
            </p:cNvSpPr>
            <p:nvPr/>
          </p:nvSpPr>
          <p:spPr bwMode="auto">
            <a:xfrm>
              <a:off x="1376363" y="425450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2" name="Rectangle 1688"/>
            <p:cNvSpPr>
              <a:spLocks noChangeArrowheads="1"/>
            </p:cNvSpPr>
            <p:nvPr/>
          </p:nvSpPr>
          <p:spPr bwMode="auto">
            <a:xfrm>
              <a:off x="1208088" y="52371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1000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73" name="Rectangle 1689"/>
            <p:cNvSpPr>
              <a:spLocks noChangeArrowheads="1"/>
            </p:cNvSpPr>
            <p:nvPr/>
          </p:nvSpPr>
          <p:spPr bwMode="auto">
            <a:xfrm>
              <a:off x="1208088" y="5075238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2000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74" name="Rectangle 1690"/>
            <p:cNvSpPr>
              <a:spLocks noChangeArrowheads="1"/>
            </p:cNvSpPr>
            <p:nvPr/>
          </p:nvSpPr>
          <p:spPr bwMode="auto">
            <a:xfrm>
              <a:off x="1208088" y="49069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3000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75" name="Rectangle 1691"/>
            <p:cNvSpPr>
              <a:spLocks noChangeArrowheads="1"/>
            </p:cNvSpPr>
            <p:nvPr/>
          </p:nvSpPr>
          <p:spPr bwMode="auto">
            <a:xfrm>
              <a:off x="1208088" y="473551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4000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76" name="Rectangle 1692"/>
            <p:cNvSpPr>
              <a:spLocks noChangeArrowheads="1"/>
            </p:cNvSpPr>
            <p:nvPr/>
          </p:nvSpPr>
          <p:spPr bwMode="auto">
            <a:xfrm>
              <a:off x="1208088" y="4572000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5000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77" name="Rectangle 1693"/>
            <p:cNvSpPr>
              <a:spLocks noChangeArrowheads="1"/>
            </p:cNvSpPr>
            <p:nvPr/>
          </p:nvSpPr>
          <p:spPr bwMode="auto">
            <a:xfrm>
              <a:off x="1208088" y="44037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6000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78" name="Rectangle 1694"/>
            <p:cNvSpPr>
              <a:spLocks noChangeArrowheads="1"/>
            </p:cNvSpPr>
            <p:nvPr/>
          </p:nvSpPr>
          <p:spPr bwMode="auto">
            <a:xfrm>
              <a:off x="1208088" y="42386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7000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79" name="Line 1695"/>
            <p:cNvSpPr>
              <a:spLocks noChangeShapeType="1"/>
            </p:cNvSpPr>
            <p:nvPr/>
          </p:nvSpPr>
          <p:spPr bwMode="auto">
            <a:xfrm>
              <a:off x="1376363" y="52546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0" name="Line 1696"/>
            <p:cNvSpPr>
              <a:spLocks noChangeShapeType="1"/>
            </p:cNvSpPr>
            <p:nvPr/>
          </p:nvSpPr>
          <p:spPr bwMode="auto">
            <a:xfrm>
              <a:off x="1376363" y="50895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1" name="Line 1697"/>
            <p:cNvSpPr>
              <a:spLocks noChangeShapeType="1"/>
            </p:cNvSpPr>
            <p:nvPr/>
          </p:nvSpPr>
          <p:spPr bwMode="auto">
            <a:xfrm>
              <a:off x="1376363" y="492125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2" name="Line 1698"/>
            <p:cNvSpPr>
              <a:spLocks noChangeShapeType="1"/>
            </p:cNvSpPr>
            <p:nvPr/>
          </p:nvSpPr>
          <p:spPr bwMode="auto">
            <a:xfrm>
              <a:off x="1376363" y="47529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3" name="Line 1699"/>
            <p:cNvSpPr>
              <a:spLocks noChangeShapeType="1"/>
            </p:cNvSpPr>
            <p:nvPr/>
          </p:nvSpPr>
          <p:spPr bwMode="auto">
            <a:xfrm>
              <a:off x="1376363" y="4586288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4" name="Line 1700"/>
            <p:cNvSpPr>
              <a:spLocks noChangeShapeType="1"/>
            </p:cNvSpPr>
            <p:nvPr/>
          </p:nvSpPr>
          <p:spPr bwMode="auto">
            <a:xfrm>
              <a:off x="1376363" y="44227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5" name="Line 1701"/>
            <p:cNvSpPr>
              <a:spLocks noChangeShapeType="1"/>
            </p:cNvSpPr>
            <p:nvPr/>
          </p:nvSpPr>
          <p:spPr bwMode="auto">
            <a:xfrm>
              <a:off x="1376363" y="425450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6" name="Rectangle 1702"/>
            <p:cNvSpPr>
              <a:spLocks noChangeArrowheads="1"/>
            </p:cNvSpPr>
            <p:nvPr/>
          </p:nvSpPr>
          <p:spPr bwMode="auto">
            <a:xfrm>
              <a:off x="1208088" y="52371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1000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87" name="Rectangle 1703"/>
            <p:cNvSpPr>
              <a:spLocks noChangeArrowheads="1"/>
            </p:cNvSpPr>
            <p:nvPr/>
          </p:nvSpPr>
          <p:spPr bwMode="auto">
            <a:xfrm>
              <a:off x="1208088" y="5075238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2000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88" name="Rectangle 1704"/>
            <p:cNvSpPr>
              <a:spLocks noChangeArrowheads="1"/>
            </p:cNvSpPr>
            <p:nvPr/>
          </p:nvSpPr>
          <p:spPr bwMode="auto">
            <a:xfrm>
              <a:off x="1208088" y="49069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3000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89" name="Rectangle 1705"/>
            <p:cNvSpPr>
              <a:spLocks noChangeArrowheads="1"/>
            </p:cNvSpPr>
            <p:nvPr/>
          </p:nvSpPr>
          <p:spPr bwMode="auto">
            <a:xfrm>
              <a:off x="1208088" y="473551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4000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90" name="Rectangle 1706"/>
            <p:cNvSpPr>
              <a:spLocks noChangeArrowheads="1"/>
            </p:cNvSpPr>
            <p:nvPr/>
          </p:nvSpPr>
          <p:spPr bwMode="auto">
            <a:xfrm>
              <a:off x="1208088" y="4572000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5000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91" name="Rectangle 1707"/>
            <p:cNvSpPr>
              <a:spLocks noChangeArrowheads="1"/>
            </p:cNvSpPr>
            <p:nvPr/>
          </p:nvSpPr>
          <p:spPr bwMode="auto">
            <a:xfrm>
              <a:off x="1208088" y="44037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6000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92" name="Rectangle 1708"/>
            <p:cNvSpPr>
              <a:spLocks noChangeArrowheads="1"/>
            </p:cNvSpPr>
            <p:nvPr/>
          </p:nvSpPr>
          <p:spPr bwMode="auto">
            <a:xfrm>
              <a:off x="1208088" y="4238625"/>
              <a:ext cx="16589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700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93" name="Rectangle 1709"/>
            <p:cNvSpPr>
              <a:spLocks noChangeArrowheads="1"/>
            </p:cNvSpPr>
            <p:nvPr/>
          </p:nvSpPr>
          <p:spPr bwMode="auto">
            <a:xfrm>
              <a:off x="1208088" y="4364038"/>
              <a:ext cx="55299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94" name="Rectangle 1710"/>
            <p:cNvSpPr>
              <a:spLocks noChangeArrowheads="1"/>
            </p:cNvSpPr>
            <p:nvPr/>
          </p:nvSpPr>
          <p:spPr bwMode="auto">
            <a:xfrm>
              <a:off x="4100513" y="5502275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95" name="Rectangle 1711"/>
            <p:cNvSpPr>
              <a:spLocks noChangeArrowheads="1"/>
            </p:cNvSpPr>
            <p:nvPr/>
          </p:nvSpPr>
          <p:spPr bwMode="auto">
            <a:xfrm>
              <a:off x="4111626" y="56388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96" name="Rectangle 1712"/>
            <p:cNvSpPr>
              <a:spLocks noChangeArrowheads="1"/>
            </p:cNvSpPr>
            <p:nvPr/>
          </p:nvSpPr>
          <p:spPr bwMode="auto">
            <a:xfrm>
              <a:off x="1368426" y="5648325"/>
              <a:ext cx="19354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97" name="Rectangle 1713"/>
            <p:cNvSpPr>
              <a:spLocks noChangeArrowheads="1"/>
            </p:cNvSpPr>
            <p:nvPr/>
          </p:nvSpPr>
          <p:spPr bwMode="auto">
            <a:xfrm>
              <a:off x="1381127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98" name="Rectangle 1714"/>
            <p:cNvSpPr>
              <a:spLocks noChangeArrowheads="1"/>
            </p:cNvSpPr>
            <p:nvPr/>
          </p:nvSpPr>
          <p:spPr bwMode="auto">
            <a:xfrm>
              <a:off x="1846263" y="5508625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799" name="Rectangle 1715"/>
            <p:cNvSpPr>
              <a:spLocks noChangeArrowheads="1"/>
            </p:cNvSpPr>
            <p:nvPr/>
          </p:nvSpPr>
          <p:spPr bwMode="auto">
            <a:xfrm>
              <a:off x="3303588" y="54911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00" name="Rectangle 1716"/>
            <p:cNvSpPr>
              <a:spLocks noChangeArrowheads="1"/>
            </p:cNvSpPr>
            <p:nvPr/>
          </p:nvSpPr>
          <p:spPr bwMode="auto">
            <a:xfrm>
              <a:off x="3303588" y="5624513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01" name="Rectangle 1717"/>
            <p:cNvSpPr>
              <a:spLocks noChangeArrowheads="1"/>
            </p:cNvSpPr>
            <p:nvPr/>
          </p:nvSpPr>
          <p:spPr bwMode="auto">
            <a:xfrm>
              <a:off x="2506663" y="55245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02" name="Rectangle 1718"/>
            <p:cNvSpPr>
              <a:spLocks noChangeArrowheads="1"/>
            </p:cNvSpPr>
            <p:nvPr/>
          </p:nvSpPr>
          <p:spPr bwMode="auto">
            <a:xfrm>
              <a:off x="2522538" y="5638800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03" name="Rectangle 1719"/>
            <p:cNvSpPr>
              <a:spLocks noChangeArrowheads="1"/>
            </p:cNvSpPr>
            <p:nvPr/>
          </p:nvSpPr>
          <p:spPr bwMode="auto">
            <a:xfrm>
              <a:off x="1843088" y="56308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04" name="Rectangle 1720"/>
            <p:cNvSpPr>
              <a:spLocks noChangeArrowheads="1"/>
            </p:cNvSpPr>
            <p:nvPr/>
          </p:nvSpPr>
          <p:spPr bwMode="auto">
            <a:xfrm>
              <a:off x="1381127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05" name="Rectangle 1721"/>
            <p:cNvSpPr>
              <a:spLocks noChangeArrowheads="1"/>
            </p:cNvSpPr>
            <p:nvPr/>
          </p:nvSpPr>
          <p:spPr bwMode="auto">
            <a:xfrm>
              <a:off x="4100513" y="5502275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06" name="Rectangle 1722"/>
            <p:cNvSpPr>
              <a:spLocks noChangeArrowheads="1"/>
            </p:cNvSpPr>
            <p:nvPr/>
          </p:nvSpPr>
          <p:spPr bwMode="auto">
            <a:xfrm>
              <a:off x="4111626" y="56388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07" name="Rectangle 1723"/>
            <p:cNvSpPr>
              <a:spLocks noChangeArrowheads="1"/>
            </p:cNvSpPr>
            <p:nvPr/>
          </p:nvSpPr>
          <p:spPr bwMode="auto">
            <a:xfrm>
              <a:off x="1368426" y="5648325"/>
              <a:ext cx="19354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08" name="Rectangle 1724"/>
            <p:cNvSpPr>
              <a:spLocks noChangeArrowheads="1"/>
            </p:cNvSpPr>
            <p:nvPr/>
          </p:nvSpPr>
          <p:spPr bwMode="auto">
            <a:xfrm>
              <a:off x="1381127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09" name="Rectangle 1725"/>
            <p:cNvSpPr>
              <a:spLocks noChangeArrowheads="1"/>
            </p:cNvSpPr>
            <p:nvPr/>
          </p:nvSpPr>
          <p:spPr bwMode="auto">
            <a:xfrm>
              <a:off x="1846263" y="5508625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10" name="Rectangle 1726"/>
            <p:cNvSpPr>
              <a:spLocks noChangeArrowheads="1"/>
            </p:cNvSpPr>
            <p:nvPr/>
          </p:nvSpPr>
          <p:spPr bwMode="auto">
            <a:xfrm>
              <a:off x="3303588" y="54911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11" name="Rectangle 1727"/>
            <p:cNvSpPr>
              <a:spLocks noChangeArrowheads="1"/>
            </p:cNvSpPr>
            <p:nvPr/>
          </p:nvSpPr>
          <p:spPr bwMode="auto">
            <a:xfrm>
              <a:off x="3303588" y="5624513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12" name="Rectangle 1728"/>
            <p:cNvSpPr>
              <a:spLocks noChangeArrowheads="1"/>
            </p:cNvSpPr>
            <p:nvPr/>
          </p:nvSpPr>
          <p:spPr bwMode="auto">
            <a:xfrm>
              <a:off x="2506663" y="55245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13" name="Rectangle 1729"/>
            <p:cNvSpPr>
              <a:spLocks noChangeArrowheads="1"/>
            </p:cNvSpPr>
            <p:nvPr/>
          </p:nvSpPr>
          <p:spPr bwMode="auto">
            <a:xfrm>
              <a:off x="2522538" y="5638800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14" name="Rectangle 1730"/>
            <p:cNvSpPr>
              <a:spLocks noChangeArrowheads="1"/>
            </p:cNvSpPr>
            <p:nvPr/>
          </p:nvSpPr>
          <p:spPr bwMode="auto">
            <a:xfrm>
              <a:off x="1843088" y="56308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15" name="Rectangle 1731"/>
            <p:cNvSpPr>
              <a:spLocks noChangeArrowheads="1"/>
            </p:cNvSpPr>
            <p:nvPr/>
          </p:nvSpPr>
          <p:spPr bwMode="auto">
            <a:xfrm>
              <a:off x="1381127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16" name="Rectangle 1732"/>
            <p:cNvSpPr>
              <a:spLocks noChangeArrowheads="1"/>
            </p:cNvSpPr>
            <p:nvPr/>
          </p:nvSpPr>
          <p:spPr bwMode="auto">
            <a:xfrm>
              <a:off x="4100513" y="5502275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17" name="Rectangle 1733"/>
            <p:cNvSpPr>
              <a:spLocks noChangeArrowheads="1"/>
            </p:cNvSpPr>
            <p:nvPr/>
          </p:nvSpPr>
          <p:spPr bwMode="auto">
            <a:xfrm>
              <a:off x="4111626" y="56388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18" name="Rectangle 1734"/>
            <p:cNvSpPr>
              <a:spLocks noChangeArrowheads="1"/>
            </p:cNvSpPr>
            <p:nvPr/>
          </p:nvSpPr>
          <p:spPr bwMode="auto">
            <a:xfrm>
              <a:off x="1368426" y="5648325"/>
              <a:ext cx="19354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19" name="Rectangle 1735"/>
            <p:cNvSpPr>
              <a:spLocks noChangeArrowheads="1"/>
            </p:cNvSpPr>
            <p:nvPr/>
          </p:nvSpPr>
          <p:spPr bwMode="auto">
            <a:xfrm>
              <a:off x="1381127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20" name="Rectangle 1736"/>
            <p:cNvSpPr>
              <a:spLocks noChangeArrowheads="1"/>
            </p:cNvSpPr>
            <p:nvPr/>
          </p:nvSpPr>
          <p:spPr bwMode="auto">
            <a:xfrm>
              <a:off x="1846263" y="5508625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21" name="Rectangle 1737"/>
            <p:cNvSpPr>
              <a:spLocks noChangeArrowheads="1"/>
            </p:cNvSpPr>
            <p:nvPr/>
          </p:nvSpPr>
          <p:spPr bwMode="auto">
            <a:xfrm>
              <a:off x="3303588" y="54911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22" name="Rectangle 1738"/>
            <p:cNvSpPr>
              <a:spLocks noChangeArrowheads="1"/>
            </p:cNvSpPr>
            <p:nvPr/>
          </p:nvSpPr>
          <p:spPr bwMode="auto">
            <a:xfrm>
              <a:off x="3303588" y="5624513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23" name="Rectangle 1739"/>
            <p:cNvSpPr>
              <a:spLocks noChangeArrowheads="1"/>
            </p:cNvSpPr>
            <p:nvPr/>
          </p:nvSpPr>
          <p:spPr bwMode="auto">
            <a:xfrm>
              <a:off x="2506663" y="55245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24" name="Rectangle 1740"/>
            <p:cNvSpPr>
              <a:spLocks noChangeArrowheads="1"/>
            </p:cNvSpPr>
            <p:nvPr/>
          </p:nvSpPr>
          <p:spPr bwMode="auto">
            <a:xfrm>
              <a:off x="2522538" y="5638800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25" name="Rectangle 1741"/>
            <p:cNvSpPr>
              <a:spLocks noChangeArrowheads="1"/>
            </p:cNvSpPr>
            <p:nvPr/>
          </p:nvSpPr>
          <p:spPr bwMode="auto">
            <a:xfrm>
              <a:off x="1843088" y="56308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26" name="Rectangle 1742"/>
            <p:cNvSpPr>
              <a:spLocks noChangeArrowheads="1"/>
            </p:cNvSpPr>
            <p:nvPr/>
          </p:nvSpPr>
          <p:spPr bwMode="auto">
            <a:xfrm>
              <a:off x="1381127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27" name="Rectangle 1743"/>
            <p:cNvSpPr>
              <a:spLocks noChangeArrowheads="1"/>
            </p:cNvSpPr>
            <p:nvPr/>
          </p:nvSpPr>
          <p:spPr bwMode="auto">
            <a:xfrm>
              <a:off x="4100513" y="5502275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28" name="Rectangle 1744"/>
            <p:cNvSpPr>
              <a:spLocks noChangeArrowheads="1"/>
            </p:cNvSpPr>
            <p:nvPr/>
          </p:nvSpPr>
          <p:spPr bwMode="auto">
            <a:xfrm>
              <a:off x="4111626" y="56388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29" name="Rectangle 1745"/>
            <p:cNvSpPr>
              <a:spLocks noChangeArrowheads="1"/>
            </p:cNvSpPr>
            <p:nvPr/>
          </p:nvSpPr>
          <p:spPr bwMode="auto">
            <a:xfrm>
              <a:off x="1368426" y="5648325"/>
              <a:ext cx="19354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30" name="Rectangle 1746"/>
            <p:cNvSpPr>
              <a:spLocks noChangeArrowheads="1"/>
            </p:cNvSpPr>
            <p:nvPr/>
          </p:nvSpPr>
          <p:spPr bwMode="auto">
            <a:xfrm>
              <a:off x="1381127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31" name="Rectangle 1747"/>
            <p:cNvSpPr>
              <a:spLocks noChangeArrowheads="1"/>
            </p:cNvSpPr>
            <p:nvPr/>
          </p:nvSpPr>
          <p:spPr bwMode="auto">
            <a:xfrm>
              <a:off x="1846263" y="5508625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32" name="Rectangle 1748"/>
            <p:cNvSpPr>
              <a:spLocks noChangeArrowheads="1"/>
            </p:cNvSpPr>
            <p:nvPr/>
          </p:nvSpPr>
          <p:spPr bwMode="auto">
            <a:xfrm>
              <a:off x="3303588" y="54911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33" name="Rectangle 1749"/>
            <p:cNvSpPr>
              <a:spLocks noChangeArrowheads="1"/>
            </p:cNvSpPr>
            <p:nvPr/>
          </p:nvSpPr>
          <p:spPr bwMode="auto">
            <a:xfrm>
              <a:off x="3303588" y="5624513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34" name="Rectangle 1750"/>
            <p:cNvSpPr>
              <a:spLocks noChangeArrowheads="1"/>
            </p:cNvSpPr>
            <p:nvPr/>
          </p:nvSpPr>
          <p:spPr bwMode="auto">
            <a:xfrm>
              <a:off x="2506663" y="55245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35" name="Rectangle 1751"/>
            <p:cNvSpPr>
              <a:spLocks noChangeArrowheads="1"/>
            </p:cNvSpPr>
            <p:nvPr/>
          </p:nvSpPr>
          <p:spPr bwMode="auto">
            <a:xfrm>
              <a:off x="2522538" y="5638800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36" name="Rectangle 1752"/>
            <p:cNvSpPr>
              <a:spLocks noChangeArrowheads="1"/>
            </p:cNvSpPr>
            <p:nvPr/>
          </p:nvSpPr>
          <p:spPr bwMode="auto">
            <a:xfrm>
              <a:off x="1843088" y="56308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37" name="Rectangle 1753"/>
            <p:cNvSpPr>
              <a:spLocks noChangeArrowheads="1"/>
            </p:cNvSpPr>
            <p:nvPr/>
          </p:nvSpPr>
          <p:spPr bwMode="auto">
            <a:xfrm>
              <a:off x="1381127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38" name="Rectangle 1754"/>
            <p:cNvSpPr>
              <a:spLocks noChangeArrowheads="1"/>
            </p:cNvSpPr>
            <p:nvPr/>
          </p:nvSpPr>
          <p:spPr bwMode="auto">
            <a:xfrm>
              <a:off x="4100513" y="5502275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39" name="Rectangle 1755"/>
            <p:cNvSpPr>
              <a:spLocks noChangeArrowheads="1"/>
            </p:cNvSpPr>
            <p:nvPr/>
          </p:nvSpPr>
          <p:spPr bwMode="auto">
            <a:xfrm>
              <a:off x="4111626" y="56388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40" name="Rectangle 1756"/>
            <p:cNvSpPr>
              <a:spLocks noChangeArrowheads="1"/>
            </p:cNvSpPr>
            <p:nvPr/>
          </p:nvSpPr>
          <p:spPr bwMode="auto">
            <a:xfrm>
              <a:off x="1368426" y="5648325"/>
              <a:ext cx="19354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41" name="Rectangle 1757"/>
            <p:cNvSpPr>
              <a:spLocks noChangeArrowheads="1"/>
            </p:cNvSpPr>
            <p:nvPr/>
          </p:nvSpPr>
          <p:spPr bwMode="auto">
            <a:xfrm>
              <a:off x="1381127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42" name="Rectangle 1758"/>
            <p:cNvSpPr>
              <a:spLocks noChangeArrowheads="1"/>
            </p:cNvSpPr>
            <p:nvPr/>
          </p:nvSpPr>
          <p:spPr bwMode="auto">
            <a:xfrm>
              <a:off x="1846263" y="5508625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43" name="Rectangle 1759"/>
            <p:cNvSpPr>
              <a:spLocks noChangeArrowheads="1"/>
            </p:cNvSpPr>
            <p:nvPr/>
          </p:nvSpPr>
          <p:spPr bwMode="auto">
            <a:xfrm>
              <a:off x="3303588" y="54911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44" name="Rectangle 1760"/>
            <p:cNvSpPr>
              <a:spLocks noChangeArrowheads="1"/>
            </p:cNvSpPr>
            <p:nvPr/>
          </p:nvSpPr>
          <p:spPr bwMode="auto">
            <a:xfrm>
              <a:off x="3303588" y="5624513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45" name="Rectangle 1761"/>
            <p:cNvSpPr>
              <a:spLocks noChangeArrowheads="1"/>
            </p:cNvSpPr>
            <p:nvPr/>
          </p:nvSpPr>
          <p:spPr bwMode="auto">
            <a:xfrm>
              <a:off x="2506663" y="55245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46" name="Rectangle 1762"/>
            <p:cNvSpPr>
              <a:spLocks noChangeArrowheads="1"/>
            </p:cNvSpPr>
            <p:nvPr/>
          </p:nvSpPr>
          <p:spPr bwMode="auto">
            <a:xfrm>
              <a:off x="2522538" y="5638800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47" name="Rectangle 1763"/>
            <p:cNvSpPr>
              <a:spLocks noChangeArrowheads="1"/>
            </p:cNvSpPr>
            <p:nvPr/>
          </p:nvSpPr>
          <p:spPr bwMode="auto">
            <a:xfrm>
              <a:off x="1843088" y="56308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48" name="Rectangle 1764"/>
            <p:cNvSpPr>
              <a:spLocks noChangeArrowheads="1"/>
            </p:cNvSpPr>
            <p:nvPr/>
          </p:nvSpPr>
          <p:spPr bwMode="auto">
            <a:xfrm>
              <a:off x="1381127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49" name="Rectangle 1765"/>
            <p:cNvSpPr>
              <a:spLocks noChangeArrowheads="1"/>
            </p:cNvSpPr>
            <p:nvPr/>
          </p:nvSpPr>
          <p:spPr bwMode="auto">
            <a:xfrm>
              <a:off x="4100513" y="5502275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50" name="Rectangle 1766"/>
            <p:cNvSpPr>
              <a:spLocks noChangeArrowheads="1"/>
            </p:cNvSpPr>
            <p:nvPr/>
          </p:nvSpPr>
          <p:spPr bwMode="auto">
            <a:xfrm>
              <a:off x="4111626" y="56388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51" name="Rectangle 1767"/>
            <p:cNvSpPr>
              <a:spLocks noChangeArrowheads="1"/>
            </p:cNvSpPr>
            <p:nvPr/>
          </p:nvSpPr>
          <p:spPr bwMode="auto">
            <a:xfrm>
              <a:off x="1368426" y="5648325"/>
              <a:ext cx="19354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52" name="Rectangle 1768"/>
            <p:cNvSpPr>
              <a:spLocks noChangeArrowheads="1"/>
            </p:cNvSpPr>
            <p:nvPr/>
          </p:nvSpPr>
          <p:spPr bwMode="auto">
            <a:xfrm>
              <a:off x="1381127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53" name="Rectangle 1769"/>
            <p:cNvSpPr>
              <a:spLocks noChangeArrowheads="1"/>
            </p:cNvSpPr>
            <p:nvPr/>
          </p:nvSpPr>
          <p:spPr bwMode="auto">
            <a:xfrm>
              <a:off x="1846263" y="5508625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54" name="Rectangle 1770"/>
            <p:cNvSpPr>
              <a:spLocks noChangeArrowheads="1"/>
            </p:cNvSpPr>
            <p:nvPr/>
          </p:nvSpPr>
          <p:spPr bwMode="auto">
            <a:xfrm>
              <a:off x="3303588" y="54911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55" name="Rectangle 1771"/>
            <p:cNvSpPr>
              <a:spLocks noChangeArrowheads="1"/>
            </p:cNvSpPr>
            <p:nvPr/>
          </p:nvSpPr>
          <p:spPr bwMode="auto">
            <a:xfrm>
              <a:off x="3303588" y="5624513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56" name="Rectangle 1772"/>
            <p:cNvSpPr>
              <a:spLocks noChangeArrowheads="1"/>
            </p:cNvSpPr>
            <p:nvPr/>
          </p:nvSpPr>
          <p:spPr bwMode="auto">
            <a:xfrm>
              <a:off x="2506663" y="55245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57" name="Rectangle 1773"/>
            <p:cNvSpPr>
              <a:spLocks noChangeArrowheads="1"/>
            </p:cNvSpPr>
            <p:nvPr/>
          </p:nvSpPr>
          <p:spPr bwMode="auto">
            <a:xfrm>
              <a:off x="2522538" y="5638800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58" name="Rectangle 1774"/>
            <p:cNvSpPr>
              <a:spLocks noChangeArrowheads="1"/>
            </p:cNvSpPr>
            <p:nvPr/>
          </p:nvSpPr>
          <p:spPr bwMode="auto">
            <a:xfrm>
              <a:off x="1843088" y="56308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59" name="Rectangle 1775"/>
            <p:cNvSpPr>
              <a:spLocks noChangeArrowheads="1"/>
            </p:cNvSpPr>
            <p:nvPr/>
          </p:nvSpPr>
          <p:spPr bwMode="auto">
            <a:xfrm>
              <a:off x="1381127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60" name="Rectangle 1776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861" name="Rectangle 1777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862" name="Rectangle 1778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863" name="Rectangle 1779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864" name="Rectangle 1780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865" name="Rectangle 1781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866" name="Rectangle 1782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867" name="Rectangle 1783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868" name="Line 1784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9" name="Line 1785"/>
            <p:cNvSpPr>
              <a:spLocks noChangeShapeType="1"/>
            </p:cNvSpPr>
            <p:nvPr/>
          </p:nvSpPr>
          <p:spPr bwMode="auto">
            <a:xfrm>
              <a:off x="1819276" y="4592638"/>
              <a:ext cx="39688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" name="Line 1786"/>
            <p:cNvSpPr>
              <a:spLocks noChangeShapeType="1"/>
            </p:cNvSpPr>
            <p:nvPr/>
          </p:nvSpPr>
          <p:spPr bwMode="auto">
            <a:xfrm flipV="1">
              <a:off x="2590801" y="4359275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" name="Line 1787"/>
            <p:cNvSpPr>
              <a:spLocks noChangeShapeType="1"/>
            </p:cNvSpPr>
            <p:nvPr/>
          </p:nvSpPr>
          <p:spPr bwMode="auto">
            <a:xfrm>
              <a:off x="2574926" y="4359275"/>
              <a:ext cx="34925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2" name="Line 1788"/>
            <p:cNvSpPr>
              <a:spLocks noChangeShapeType="1"/>
            </p:cNvSpPr>
            <p:nvPr/>
          </p:nvSpPr>
          <p:spPr bwMode="auto">
            <a:xfrm flipV="1">
              <a:off x="3344863" y="4762500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3" name="Line 1789"/>
            <p:cNvSpPr>
              <a:spLocks noChangeShapeType="1"/>
            </p:cNvSpPr>
            <p:nvPr/>
          </p:nvSpPr>
          <p:spPr bwMode="auto">
            <a:xfrm>
              <a:off x="3325813" y="4762500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4" name="Line 1790"/>
            <p:cNvSpPr>
              <a:spLocks noChangeShapeType="1"/>
            </p:cNvSpPr>
            <p:nvPr/>
          </p:nvSpPr>
          <p:spPr bwMode="auto">
            <a:xfrm flipV="1">
              <a:off x="4092576" y="4745038"/>
              <a:ext cx="0" cy="30163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5" name="Line 1791"/>
            <p:cNvSpPr>
              <a:spLocks noChangeShapeType="1"/>
            </p:cNvSpPr>
            <p:nvPr/>
          </p:nvSpPr>
          <p:spPr bwMode="auto">
            <a:xfrm>
              <a:off x="1493838" y="4254500"/>
              <a:ext cx="0" cy="11652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6" name="Line 1792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7" name="Line 1793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8" name="Line 1794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9" name="Line 1795"/>
            <p:cNvSpPr>
              <a:spLocks noChangeShapeType="1"/>
            </p:cNvSpPr>
            <p:nvPr/>
          </p:nvSpPr>
          <p:spPr bwMode="auto">
            <a:xfrm flipV="1">
              <a:off x="37226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0" name="Line 1796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" name="Line 1797"/>
            <p:cNvSpPr>
              <a:spLocks noChangeShapeType="1"/>
            </p:cNvSpPr>
            <p:nvPr/>
          </p:nvSpPr>
          <p:spPr bwMode="auto">
            <a:xfrm>
              <a:off x="2581276" y="4237038"/>
              <a:ext cx="1501775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2" name="Line 1798"/>
            <p:cNvSpPr>
              <a:spLocks noChangeShapeType="1"/>
            </p:cNvSpPr>
            <p:nvPr/>
          </p:nvSpPr>
          <p:spPr bwMode="auto">
            <a:xfrm>
              <a:off x="2581276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3" name="Line 1799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4" name="Rectangle 1800"/>
            <p:cNvSpPr>
              <a:spLocks noChangeArrowheads="1"/>
            </p:cNvSpPr>
            <p:nvPr/>
          </p:nvSpPr>
          <p:spPr bwMode="auto">
            <a:xfrm>
              <a:off x="4064001" y="4591050"/>
              <a:ext cx="4147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*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885" name="Rectangle 1801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886" name="Rectangle 1802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887" name="Rectangle 1803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888" name="Rectangle 1804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889" name="Rectangle 1805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890" name="Rectangle 1806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891" name="Rectangle 1807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892" name="Rectangle 1808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893" name="Line 1809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4" name="Line 1810"/>
            <p:cNvSpPr>
              <a:spLocks noChangeShapeType="1"/>
            </p:cNvSpPr>
            <p:nvPr/>
          </p:nvSpPr>
          <p:spPr bwMode="auto">
            <a:xfrm>
              <a:off x="1819276" y="4592638"/>
              <a:ext cx="39688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5" name="Line 1811"/>
            <p:cNvSpPr>
              <a:spLocks noChangeShapeType="1"/>
            </p:cNvSpPr>
            <p:nvPr/>
          </p:nvSpPr>
          <p:spPr bwMode="auto">
            <a:xfrm flipV="1">
              <a:off x="2590801" y="4359275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6" name="Line 1812"/>
            <p:cNvSpPr>
              <a:spLocks noChangeShapeType="1"/>
            </p:cNvSpPr>
            <p:nvPr/>
          </p:nvSpPr>
          <p:spPr bwMode="auto">
            <a:xfrm>
              <a:off x="2574926" y="4359275"/>
              <a:ext cx="34925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7" name="Line 1813"/>
            <p:cNvSpPr>
              <a:spLocks noChangeShapeType="1"/>
            </p:cNvSpPr>
            <p:nvPr/>
          </p:nvSpPr>
          <p:spPr bwMode="auto">
            <a:xfrm flipV="1">
              <a:off x="3344863" y="4762500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8" name="Line 1814"/>
            <p:cNvSpPr>
              <a:spLocks noChangeShapeType="1"/>
            </p:cNvSpPr>
            <p:nvPr/>
          </p:nvSpPr>
          <p:spPr bwMode="auto">
            <a:xfrm>
              <a:off x="3325813" y="4762500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9" name="Line 1815"/>
            <p:cNvSpPr>
              <a:spLocks noChangeShapeType="1"/>
            </p:cNvSpPr>
            <p:nvPr/>
          </p:nvSpPr>
          <p:spPr bwMode="auto">
            <a:xfrm flipV="1">
              <a:off x="4092576" y="4745038"/>
              <a:ext cx="0" cy="30163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0" name="Line 1816"/>
            <p:cNvSpPr>
              <a:spLocks noChangeShapeType="1"/>
            </p:cNvSpPr>
            <p:nvPr/>
          </p:nvSpPr>
          <p:spPr bwMode="auto">
            <a:xfrm>
              <a:off x="1493838" y="4254500"/>
              <a:ext cx="0" cy="11652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" name="Line 1817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2" name="Line 1818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3" name="Line 1819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4" name="Line 1820"/>
            <p:cNvSpPr>
              <a:spLocks noChangeShapeType="1"/>
            </p:cNvSpPr>
            <p:nvPr/>
          </p:nvSpPr>
          <p:spPr bwMode="auto">
            <a:xfrm flipV="1">
              <a:off x="37226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5" name="Line 1821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6" name="Line 1822"/>
            <p:cNvSpPr>
              <a:spLocks noChangeShapeType="1"/>
            </p:cNvSpPr>
            <p:nvPr/>
          </p:nvSpPr>
          <p:spPr bwMode="auto">
            <a:xfrm>
              <a:off x="2581276" y="4237038"/>
              <a:ext cx="1501775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7" name="Line 1823"/>
            <p:cNvSpPr>
              <a:spLocks noChangeShapeType="1"/>
            </p:cNvSpPr>
            <p:nvPr/>
          </p:nvSpPr>
          <p:spPr bwMode="auto">
            <a:xfrm>
              <a:off x="2581276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8" name="Line 1824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9" name="Rectangle 1825"/>
            <p:cNvSpPr>
              <a:spLocks noChangeArrowheads="1"/>
            </p:cNvSpPr>
            <p:nvPr/>
          </p:nvSpPr>
          <p:spPr bwMode="auto">
            <a:xfrm>
              <a:off x="4064001" y="4591050"/>
              <a:ext cx="4147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*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910" name="Rectangle 1826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11" name="Rectangle 1827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12" name="Rectangle 1828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13" name="Rectangle 1829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14" name="Rectangle 1830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15" name="Rectangle 1831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16" name="Rectangle 1832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17" name="Rectangle 1833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18" name="Line 1834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9" name="Line 1835"/>
            <p:cNvSpPr>
              <a:spLocks noChangeShapeType="1"/>
            </p:cNvSpPr>
            <p:nvPr/>
          </p:nvSpPr>
          <p:spPr bwMode="auto">
            <a:xfrm>
              <a:off x="1819276" y="4592638"/>
              <a:ext cx="39688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0" name="Line 1836"/>
            <p:cNvSpPr>
              <a:spLocks noChangeShapeType="1"/>
            </p:cNvSpPr>
            <p:nvPr/>
          </p:nvSpPr>
          <p:spPr bwMode="auto">
            <a:xfrm flipV="1">
              <a:off x="2590801" y="4359275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1" name="Line 1837"/>
            <p:cNvSpPr>
              <a:spLocks noChangeShapeType="1"/>
            </p:cNvSpPr>
            <p:nvPr/>
          </p:nvSpPr>
          <p:spPr bwMode="auto">
            <a:xfrm>
              <a:off x="2574926" y="4359275"/>
              <a:ext cx="34925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" name="Line 1838"/>
            <p:cNvSpPr>
              <a:spLocks noChangeShapeType="1"/>
            </p:cNvSpPr>
            <p:nvPr/>
          </p:nvSpPr>
          <p:spPr bwMode="auto">
            <a:xfrm flipV="1">
              <a:off x="3344863" y="4762500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" name="Line 1839"/>
            <p:cNvSpPr>
              <a:spLocks noChangeShapeType="1"/>
            </p:cNvSpPr>
            <p:nvPr/>
          </p:nvSpPr>
          <p:spPr bwMode="auto">
            <a:xfrm>
              <a:off x="3325813" y="4762500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" name="Line 1840"/>
            <p:cNvSpPr>
              <a:spLocks noChangeShapeType="1"/>
            </p:cNvSpPr>
            <p:nvPr/>
          </p:nvSpPr>
          <p:spPr bwMode="auto">
            <a:xfrm flipV="1">
              <a:off x="4092576" y="4745038"/>
              <a:ext cx="0" cy="30163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" name="Line 1841"/>
            <p:cNvSpPr>
              <a:spLocks noChangeShapeType="1"/>
            </p:cNvSpPr>
            <p:nvPr/>
          </p:nvSpPr>
          <p:spPr bwMode="auto">
            <a:xfrm>
              <a:off x="1493838" y="4254500"/>
              <a:ext cx="0" cy="11652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" name="Line 1842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" name="Line 1843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" name="Line 1844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" name="Line 1845"/>
            <p:cNvSpPr>
              <a:spLocks noChangeShapeType="1"/>
            </p:cNvSpPr>
            <p:nvPr/>
          </p:nvSpPr>
          <p:spPr bwMode="auto">
            <a:xfrm flipV="1">
              <a:off x="37226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" name="Line 1846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1" name="Line 1847"/>
            <p:cNvSpPr>
              <a:spLocks noChangeShapeType="1"/>
            </p:cNvSpPr>
            <p:nvPr/>
          </p:nvSpPr>
          <p:spPr bwMode="auto">
            <a:xfrm>
              <a:off x="2581276" y="4237038"/>
              <a:ext cx="1501775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2" name="Line 1848"/>
            <p:cNvSpPr>
              <a:spLocks noChangeShapeType="1"/>
            </p:cNvSpPr>
            <p:nvPr/>
          </p:nvSpPr>
          <p:spPr bwMode="auto">
            <a:xfrm>
              <a:off x="2581276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3" name="Line 1849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4" name="Line 1850"/>
            <p:cNvSpPr>
              <a:spLocks noChangeShapeType="1"/>
            </p:cNvSpPr>
            <p:nvPr/>
          </p:nvSpPr>
          <p:spPr bwMode="auto">
            <a:xfrm>
              <a:off x="2581276" y="4237038"/>
              <a:ext cx="1501775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5" name="Line 1851"/>
            <p:cNvSpPr>
              <a:spLocks noChangeShapeType="1"/>
            </p:cNvSpPr>
            <p:nvPr/>
          </p:nvSpPr>
          <p:spPr bwMode="auto">
            <a:xfrm>
              <a:off x="2581276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6" name="Line 1852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7" name="Rectangle 1853"/>
            <p:cNvSpPr>
              <a:spLocks noChangeArrowheads="1"/>
            </p:cNvSpPr>
            <p:nvPr/>
          </p:nvSpPr>
          <p:spPr bwMode="auto">
            <a:xfrm>
              <a:off x="4064001" y="4591050"/>
              <a:ext cx="4147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*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938" name="Rectangle 1854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39" name="Rectangle 1855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40" name="Rectangle 1856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41" name="Rectangle 1857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42" name="Rectangle 1858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43" name="Rectangle 1859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44" name="Rectangle 1860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45" name="Rectangle 1861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46" name="Line 1862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7" name="Line 1863"/>
            <p:cNvSpPr>
              <a:spLocks noChangeShapeType="1"/>
            </p:cNvSpPr>
            <p:nvPr/>
          </p:nvSpPr>
          <p:spPr bwMode="auto">
            <a:xfrm>
              <a:off x="1819276" y="4592638"/>
              <a:ext cx="39688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" name="Line 1864"/>
            <p:cNvSpPr>
              <a:spLocks noChangeShapeType="1"/>
            </p:cNvSpPr>
            <p:nvPr/>
          </p:nvSpPr>
          <p:spPr bwMode="auto">
            <a:xfrm flipV="1">
              <a:off x="2590801" y="4359275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9" name="Line 1865"/>
            <p:cNvSpPr>
              <a:spLocks noChangeShapeType="1"/>
            </p:cNvSpPr>
            <p:nvPr/>
          </p:nvSpPr>
          <p:spPr bwMode="auto">
            <a:xfrm>
              <a:off x="2574926" y="4359275"/>
              <a:ext cx="34925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0" name="Line 1866"/>
            <p:cNvSpPr>
              <a:spLocks noChangeShapeType="1"/>
            </p:cNvSpPr>
            <p:nvPr/>
          </p:nvSpPr>
          <p:spPr bwMode="auto">
            <a:xfrm flipV="1">
              <a:off x="3344863" y="4762500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1" name="Line 1867"/>
            <p:cNvSpPr>
              <a:spLocks noChangeShapeType="1"/>
            </p:cNvSpPr>
            <p:nvPr/>
          </p:nvSpPr>
          <p:spPr bwMode="auto">
            <a:xfrm>
              <a:off x="3325813" y="4762500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2" name="Line 1868"/>
            <p:cNvSpPr>
              <a:spLocks noChangeShapeType="1"/>
            </p:cNvSpPr>
            <p:nvPr/>
          </p:nvSpPr>
          <p:spPr bwMode="auto">
            <a:xfrm flipV="1">
              <a:off x="4092576" y="4745038"/>
              <a:ext cx="0" cy="30163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" name="Line 1869"/>
            <p:cNvSpPr>
              <a:spLocks noChangeShapeType="1"/>
            </p:cNvSpPr>
            <p:nvPr/>
          </p:nvSpPr>
          <p:spPr bwMode="auto">
            <a:xfrm>
              <a:off x="1493838" y="4254500"/>
              <a:ext cx="0" cy="11652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4" name="Line 1870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5" name="Line 1871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6" name="Line 1872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7" name="Line 1873"/>
            <p:cNvSpPr>
              <a:spLocks noChangeShapeType="1"/>
            </p:cNvSpPr>
            <p:nvPr/>
          </p:nvSpPr>
          <p:spPr bwMode="auto">
            <a:xfrm flipV="1">
              <a:off x="37226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8" name="Line 1874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9" name="Line 1875"/>
            <p:cNvSpPr>
              <a:spLocks noChangeShapeType="1"/>
            </p:cNvSpPr>
            <p:nvPr/>
          </p:nvSpPr>
          <p:spPr bwMode="auto">
            <a:xfrm>
              <a:off x="2581276" y="4237038"/>
              <a:ext cx="1501775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0" name="Line 1876"/>
            <p:cNvSpPr>
              <a:spLocks noChangeShapeType="1"/>
            </p:cNvSpPr>
            <p:nvPr/>
          </p:nvSpPr>
          <p:spPr bwMode="auto">
            <a:xfrm>
              <a:off x="2581276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1" name="Line 1877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" name="Rectangle 1878"/>
            <p:cNvSpPr>
              <a:spLocks noChangeArrowheads="1"/>
            </p:cNvSpPr>
            <p:nvPr/>
          </p:nvSpPr>
          <p:spPr bwMode="auto">
            <a:xfrm>
              <a:off x="4064001" y="4591050"/>
              <a:ext cx="4147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*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963" name="Rectangle 1879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64" name="Rectangle 1880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65" name="Rectangle 1881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66" name="Rectangle 1882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67" name="Rectangle 1883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68" name="Rectangle 1884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69" name="Rectangle 1885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70" name="Rectangle 1886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71" name="Line 1887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2" name="Line 1888"/>
            <p:cNvSpPr>
              <a:spLocks noChangeShapeType="1"/>
            </p:cNvSpPr>
            <p:nvPr/>
          </p:nvSpPr>
          <p:spPr bwMode="auto">
            <a:xfrm>
              <a:off x="1819276" y="4592638"/>
              <a:ext cx="39688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3" name="Line 1889"/>
            <p:cNvSpPr>
              <a:spLocks noChangeShapeType="1"/>
            </p:cNvSpPr>
            <p:nvPr/>
          </p:nvSpPr>
          <p:spPr bwMode="auto">
            <a:xfrm flipV="1">
              <a:off x="2590801" y="4359275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4" name="Line 1890"/>
            <p:cNvSpPr>
              <a:spLocks noChangeShapeType="1"/>
            </p:cNvSpPr>
            <p:nvPr/>
          </p:nvSpPr>
          <p:spPr bwMode="auto">
            <a:xfrm>
              <a:off x="2574926" y="4359275"/>
              <a:ext cx="34925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5" name="Line 1891"/>
            <p:cNvSpPr>
              <a:spLocks noChangeShapeType="1"/>
            </p:cNvSpPr>
            <p:nvPr/>
          </p:nvSpPr>
          <p:spPr bwMode="auto">
            <a:xfrm flipV="1">
              <a:off x="3344863" y="4762500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6" name="Line 1892"/>
            <p:cNvSpPr>
              <a:spLocks noChangeShapeType="1"/>
            </p:cNvSpPr>
            <p:nvPr/>
          </p:nvSpPr>
          <p:spPr bwMode="auto">
            <a:xfrm>
              <a:off x="3325813" y="4762500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7" name="Line 1893"/>
            <p:cNvSpPr>
              <a:spLocks noChangeShapeType="1"/>
            </p:cNvSpPr>
            <p:nvPr/>
          </p:nvSpPr>
          <p:spPr bwMode="auto">
            <a:xfrm flipV="1">
              <a:off x="4092576" y="4745038"/>
              <a:ext cx="0" cy="30163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8" name="Line 1894"/>
            <p:cNvSpPr>
              <a:spLocks noChangeShapeType="1"/>
            </p:cNvSpPr>
            <p:nvPr/>
          </p:nvSpPr>
          <p:spPr bwMode="auto">
            <a:xfrm>
              <a:off x="1493838" y="4254500"/>
              <a:ext cx="0" cy="11652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9" name="Line 1895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0" name="Line 1896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1" name="Line 1897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2" name="Line 1898"/>
            <p:cNvSpPr>
              <a:spLocks noChangeShapeType="1"/>
            </p:cNvSpPr>
            <p:nvPr/>
          </p:nvSpPr>
          <p:spPr bwMode="auto">
            <a:xfrm flipV="1">
              <a:off x="37226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3" name="Line 1899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4" name="Line 1900"/>
            <p:cNvSpPr>
              <a:spLocks noChangeShapeType="1"/>
            </p:cNvSpPr>
            <p:nvPr/>
          </p:nvSpPr>
          <p:spPr bwMode="auto">
            <a:xfrm>
              <a:off x="2581276" y="4237038"/>
              <a:ext cx="1501775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5" name="Line 1901"/>
            <p:cNvSpPr>
              <a:spLocks noChangeShapeType="1"/>
            </p:cNvSpPr>
            <p:nvPr/>
          </p:nvSpPr>
          <p:spPr bwMode="auto">
            <a:xfrm>
              <a:off x="2581276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6" name="Line 1902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7" name="Rectangle 1903"/>
            <p:cNvSpPr>
              <a:spLocks noChangeArrowheads="1"/>
            </p:cNvSpPr>
            <p:nvPr/>
          </p:nvSpPr>
          <p:spPr bwMode="auto">
            <a:xfrm>
              <a:off x="4064001" y="4591050"/>
              <a:ext cx="4147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*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988" name="Rectangle 1904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89" name="Rectangle 1905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90" name="Rectangle 1906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91" name="Rectangle 1907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92" name="Rectangle 1908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93" name="Rectangle 1909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94" name="Rectangle 1910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95" name="Rectangle 1911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996" name="Line 1912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7" name="Line 1913"/>
            <p:cNvSpPr>
              <a:spLocks noChangeShapeType="1"/>
            </p:cNvSpPr>
            <p:nvPr/>
          </p:nvSpPr>
          <p:spPr bwMode="auto">
            <a:xfrm>
              <a:off x="1819276" y="4592638"/>
              <a:ext cx="39688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8" name="Line 1914"/>
            <p:cNvSpPr>
              <a:spLocks noChangeShapeType="1"/>
            </p:cNvSpPr>
            <p:nvPr/>
          </p:nvSpPr>
          <p:spPr bwMode="auto">
            <a:xfrm flipV="1">
              <a:off x="2590801" y="4359275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9" name="Line 1915"/>
            <p:cNvSpPr>
              <a:spLocks noChangeShapeType="1"/>
            </p:cNvSpPr>
            <p:nvPr/>
          </p:nvSpPr>
          <p:spPr bwMode="auto">
            <a:xfrm>
              <a:off x="2574926" y="4359275"/>
              <a:ext cx="34925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0" name="Line 1916"/>
            <p:cNvSpPr>
              <a:spLocks noChangeShapeType="1"/>
            </p:cNvSpPr>
            <p:nvPr/>
          </p:nvSpPr>
          <p:spPr bwMode="auto">
            <a:xfrm flipV="1">
              <a:off x="3344863" y="4762500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1" name="Line 1917"/>
            <p:cNvSpPr>
              <a:spLocks noChangeShapeType="1"/>
            </p:cNvSpPr>
            <p:nvPr/>
          </p:nvSpPr>
          <p:spPr bwMode="auto">
            <a:xfrm>
              <a:off x="3325813" y="4762500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2" name="Line 1918"/>
            <p:cNvSpPr>
              <a:spLocks noChangeShapeType="1"/>
            </p:cNvSpPr>
            <p:nvPr/>
          </p:nvSpPr>
          <p:spPr bwMode="auto">
            <a:xfrm flipV="1">
              <a:off x="4092576" y="4745038"/>
              <a:ext cx="0" cy="30163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3" name="Line 1919"/>
            <p:cNvSpPr>
              <a:spLocks noChangeShapeType="1"/>
            </p:cNvSpPr>
            <p:nvPr/>
          </p:nvSpPr>
          <p:spPr bwMode="auto">
            <a:xfrm>
              <a:off x="1493838" y="4254500"/>
              <a:ext cx="0" cy="11652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4" name="Line 1920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5" name="Line 1921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6" name="Line 1922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7" name="Line 1923"/>
            <p:cNvSpPr>
              <a:spLocks noChangeShapeType="1"/>
            </p:cNvSpPr>
            <p:nvPr/>
          </p:nvSpPr>
          <p:spPr bwMode="auto">
            <a:xfrm flipV="1">
              <a:off x="37226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8" name="Line 1924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9" name="Line 1925"/>
            <p:cNvSpPr>
              <a:spLocks noChangeShapeType="1"/>
            </p:cNvSpPr>
            <p:nvPr/>
          </p:nvSpPr>
          <p:spPr bwMode="auto">
            <a:xfrm>
              <a:off x="2581276" y="4237038"/>
              <a:ext cx="1501775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0" name="Line 1926"/>
            <p:cNvSpPr>
              <a:spLocks noChangeShapeType="1"/>
            </p:cNvSpPr>
            <p:nvPr/>
          </p:nvSpPr>
          <p:spPr bwMode="auto">
            <a:xfrm>
              <a:off x="2581276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1" name="Line 1927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2" name="Line 1928"/>
            <p:cNvSpPr>
              <a:spLocks noChangeShapeType="1"/>
            </p:cNvSpPr>
            <p:nvPr/>
          </p:nvSpPr>
          <p:spPr bwMode="auto">
            <a:xfrm>
              <a:off x="2581276" y="4237038"/>
              <a:ext cx="1501775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3" name="Line 1929"/>
            <p:cNvSpPr>
              <a:spLocks noChangeShapeType="1"/>
            </p:cNvSpPr>
            <p:nvPr/>
          </p:nvSpPr>
          <p:spPr bwMode="auto">
            <a:xfrm>
              <a:off x="2581276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4" name="Line 1930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5" name="Rectangle 1931"/>
            <p:cNvSpPr>
              <a:spLocks noChangeArrowheads="1"/>
            </p:cNvSpPr>
            <p:nvPr/>
          </p:nvSpPr>
          <p:spPr bwMode="auto">
            <a:xfrm>
              <a:off x="4064001" y="4591050"/>
              <a:ext cx="4147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*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16" name="Rectangle 1934"/>
            <p:cNvSpPr>
              <a:spLocks noChangeArrowheads="1"/>
            </p:cNvSpPr>
            <p:nvPr/>
          </p:nvSpPr>
          <p:spPr bwMode="auto">
            <a:xfrm rot="-5400000">
              <a:off x="1034471" y="4456786"/>
              <a:ext cx="51959" cy="116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n-US" sz="700" b="0">
                  <a:latin typeface="Arial" panose="020B0604020202020204" pitchFamily="34" charset="0"/>
                  <a:cs typeface="Arial" panose="020B0604020202020204" pitchFamily="34" charset="0"/>
                </a:rPr>
                <a:t>γ</a:t>
              </a:r>
            </a:p>
          </p:txBody>
        </p:sp>
        <p:sp>
          <p:nvSpPr>
            <p:cNvPr id="1017" name="Line 1939"/>
            <p:cNvSpPr>
              <a:spLocks noChangeShapeType="1"/>
            </p:cNvSpPr>
            <p:nvPr/>
          </p:nvSpPr>
          <p:spPr bwMode="auto">
            <a:xfrm>
              <a:off x="1376363" y="52546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8" name="Line 1940"/>
            <p:cNvSpPr>
              <a:spLocks noChangeShapeType="1"/>
            </p:cNvSpPr>
            <p:nvPr/>
          </p:nvSpPr>
          <p:spPr bwMode="auto">
            <a:xfrm>
              <a:off x="1376363" y="50895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9" name="Line 1941"/>
            <p:cNvSpPr>
              <a:spLocks noChangeShapeType="1"/>
            </p:cNvSpPr>
            <p:nvPr/>
          </p:nvSpPr>
          <p:spPr bwMode="auto">
            <a:xfrm>
              <a:off x="1376363" y="492125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0" name="Line 1942"/>
            <p:cNvSpPr>
              <a:spLocks noChangeShapeType="1"/>
            </p:cNvSpPr>
            <p:nvPr/>
          </p:nvSpPr>
          <p:spPr bwMode="auto">
            <a:xfrm>
              <a:off x="1376363" y="47529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1" name="Line 1943"/>
            <p:cNvSpPr>
              <a:spLocks noChangeShapeType="1"/>
            </p:cNvSpPr>
            <p:nvPr/>
          </p:nvSpPr>
          <p:spPr bwMode="auto">
            <a:xfrm>
              <a:off x="1376363" y="4586288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2" name="Line 1944"/>
            <p:cNvSpPr>
              <a:spLocks noChangeShapeType="1"/>
            </p:cNvSpPr>
            <p:nvPr/>
          </p:nvSpPr>
          <p:spPr bwMode="auto">
            <a:xfrm>
              <a:off x="1376363" y="44227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3" name="Line 1945"/>
            <p:cNvSpPr>
              <a:spLocks noChangeShapeType="1"/>
            </p:cNvSpPr>
            <p:nvPr/>
          </p:nvSpPr>
          <p:spPr bwMode="auto">
            <a:xfrm>
              <a:off x="1376363" y="425450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" name="Rectangle 1946"/>
            <p:cNvSpPr>
              <a:spLocks noChangeArrowheads="1"/>
            </p:cNvSpPr>
            <p:nvPr/>
          </p:nvSpPr>
          <p:spPr bwMode="auto">
            <a:xfrm>
              <a:off x="1208088" y="52371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1000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25" name="Rectangle 1947"/>
            <p:cNvSpPr>
              <a:spLocks noChangeArrowheads="1"/>
            </p:cNvSpPr>
            <p:nvPr/>
          </p:nvSpPr>
          <p:spPr bwMode="auto">
            <a:xfrm>
              <a:off x="1208088" y="5075238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2000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26" name="Rectangle 1948"/>
            <p:cNvSpPr>
              <a:spLocks noChangeArrowheads="1"/>
            </p:cNvSpPr>
            <p:nvPr/>
          </p:nvSpPr>
          <p:spPr bwMode="auto">
            <a:xfrm>
              <a:off x="1208088" y="49069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3000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27" name="Rectangle 1949"/>
            <p:cNvSpPr>
              <a:spLocks noChangeArrowheads="1"/>
            </p:cNvSpPr>
            <p:nvPr/>
          </p:nvSpPr>
          <p:spPr bwMode="auto">
            <a:xfrm>
              <a:off x="1208088" y="473551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4000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28" name="Rectangle 1950"/>
            <p:cNvSpPr>
              <a:spLocks noChangeArrowheads="1"/>
            </p:cNvSpPr>
            <p:nvPr/>
          </p:nvSpPr>
          <p:spPr bwMode="auto">
            <a:xfrm>
              <a:off x="1208088" y="4572000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5000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29" name="Rectangle 1951"/>
            <p:cNvSpPr>
              <a:spLocks noChangeArrowheads="1"/>
            </p:cNvSpPr>
            <p:nvPr/>
          </p:nvSpPr>
          <p:spPr bwMode="auto">
            <a:xfrm>
              <a:off x="1208088" y="44037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6000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30" name="Rectangle 1952"/>
            <p:cNvSpPr>
              <a:spLocks noChangeArrowheads="1"/>
            </p:cNvSpPr>
            <p:nvPr/>
          </p:nvSpPr>
          <p:spPr bwMode="auto">
            <a:xfrm>
              <a:off x="1208088" y="42386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7000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31" name="Line 1953"/>
            <p:cNvSpPr>
              <a:spLocks noChangeShapeType="1"/>
            </p:cNvSpPr>
            <p:nvPr/>
          </p:nvSpPr>
          <p:spPr bwMode="auto">
            <a:xfrm>
              <a:off x="1376363" y="52546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" name="Line 1954"/>
            <p:cNvSpPr>
              <a:spLocks noChangeShapeType="1"/>
            </p:cNvSpPr>
            <p:nvPr/>
          </p:nvSpPr>
          <p:spPr bwMode="auto">
            <a:xfrm>
              <a:off x="1376363" y="50895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Line 1955"/>
            <p:cNvSpPr>
              <a:spLocks noChangeShapeType="1"/>
            </p:cNvSpPr>
            <p:nvPr/>
          </p:nvSpPr>
          <p:spPr bwMode="auto">
            <a:xfrm>
              <a:off x="1376363" y="492125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Line 1956"/>
            <p:cNvSpPr>
              <a:spLocks noChangeShapeType="1"/>
            </p:cNvSpPr>
            <p:nvPr/>
          </p:nvSpPr>
          <p:spPr bwMode="auto">
            <a:xfrm>
              <a:off x="1376363" y="47529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5" name="Line 1957"/>
            <p:cNvSpPr>
              <a:spLocks noChangeShapeType="1"/>
            </p:cNvSpPr>
            <p:nvPr/>
          </p:nvSpPr>
          <p:spPr bwMode="auto">
            <a:xfrm>
              <a:off x="1376363" y="4586288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6" name="Line 1958"/>
            <p:cNvSpPr>
              <a:spLocks noChangeShapeType="1"/>
            </p:cNvSpPr>
            <p:nvPr/>
          </p:nvSpPr>
          <p:spPr bwMode="auto">
            <a:xfrm>
              <a:off x="1376363" y="44227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7" name="Line 1959"/>
            <p:cNvSpPr>
              <a:spLocks noChangeShapeType="1"/>
            </p:cNvSpPr>
            <p:nvPr/>
          </p:nvSpPr>
          <p:spPr bwMode="auto">
            <a:xfrm>
              <a:off x="1376363" y="425450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Rectangle 1960"/>
            <p:cNvSpPr>
              <a:spLocks noChangeArrowheads="1"/>
            </p:cNvSpPr>
            <p:nvPr/>
          </p:nvSpPr>
          <p:spPr bwMode="auto">
            <a:xfrm>
              <a:off x="1208088" y="52371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1000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39" name="Rectangle 1961"/>
            <p:cNvSpPr>
              <a:spLocks noChangeArrowheads="1"/>
            </p:cNvSpPr>
            <p:nvPr/>
          </p:nvSpPr>
          <p:spPr bwMode="auto">
            <a:xfrm>
              <a:off x="1208088" y="5075238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2000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40" name="Rectangle 1962"/>
            <p:cNvSpPr>
              <a:spLocks noChangeArrowheads="1"/>
            </p:cNvSpPr>
            <p:nvPr/>
          </p:nvSpPr>
          <p:spPr bwMode="auto">
            <a:xfrm>
              <a:off x="1208088" y="49069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3000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41" name="Rectangle 1963"/>
            <p:cNvSpPr>
              <a:spLocks noChangeArrowheads="1"/>
            </p:cNvSpPr>
            <p:nvPr/>
          </p:nvSpPr>
          <p:spPr bwMode="auto">
            <a:xfrm>
              <a:off x="1208088" y="473551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4000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42" name="Rectangle 1964"/>
            <p:cNvSpPr>
              <a:spLocks noChangeArrowheads="1"/>
            </p:cNvSpPr>
            <p:nvPr/>
          </p:nvSpPr>
          <p:spPr bwMode="auto">
            <a:xfrm>
              <a:off x="1208088" y="4572000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5000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43" name="Rectangle 1965"/>
            <p:cNvSpPr>
              <a:spLocks noChangeArrowheads="1"/>
            </p:cNvSpPr>
            <p:nvPr/>
          </p:nvSpPr>
          <p:spPr bwMode="auto">
            <a:xfrm>
              <a:off x="1208088" y="44037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6000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44" name="Rectangle 1966"/>
            <p:cNvSpPr>
              <a:spLocks noChangeArrowheads="1"/>
            </p:cNvSpPr>
            <p:nvPr/>
          </p:nvSpPr>
          <p:spPr bwMode="auto">
            <a:xfrm>
              <a:off x="1208088" y="42386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7000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45" name="Line 1967"/>
            <p:cNvSpPr>
              <a:spLocks noChangeShapeType="1"/>
            </p:cNvSpPr>
            <p:nvPr/>
          </p:nvSpPr>
          <p:spPr bwMode="auto">
            <a:xfrm>
              <a:off x="1376363" y="52546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6" name="Line 1968"/>
            <p:cNvSpPr>
              <a:spLocks noChangeShapeType="1"/>
            </p:cNvSpPr>
            <p:nvPr/>
          </p:nvSpPr>
          <p:spPr bwMode="auto">
            <a:xfrm>
              <a:off x="1376363" y="50895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7" name="Line 1969"/>
            <p:cNvSpPr>
              <a:spLocks noChangeShapeType="1"/>
            </p:cNvSpPr>
            <p:nvPr/>
          </p:nvSpPr>
          <p:spPr bwMode="auto">
            <a:xfrm>
              <a:off x="1376363" y="492125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8" name="Line 1970"/>
            <p:cNvSpPr>
              <a:spLocks noChangeShapeType="1"/>
            </p:cNvSpPr>
            <p:nvPr/>
          </p:nvSpPr>
          <p:spPr bwMode="auto">
            <a:xfrm>
              <a:off x="1376363" y="47529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9" name="Line 1971"/>
            <p:cNvSpPr>
              <a:spLocks noChangeShapeType="1"/>
            </p:cNvSpPr>
            <p:nvPr/>
          </p:nvSpPr>
          <p:spPr bwMode="auto">
            <a:xfrm>
              <a:off x="1376363" y="4586288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0" name="Line 1972"/>
            <p:cNvSpPr>
              <a:spLocks noChangeShapeType="1"/>
            </p:cNvSpPr>
            <p:nvPr/>
          </p:nvSpPr>
          <p:spPr bwMode="auto">
            <a:xfrm>
              <a:off x="1376363" y="44227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1" name="Line 1973"/>
            <p:cNvSpPr>
              <a:spLocks noChangeShapeType="1"/>
            </p:cNvSpPr>
            <p:nvPr/>
          </p:nvSpPr>
          <p:spPr bwMode="auto">
            <a:xfrm>
              <a:off x="1376363" y="425450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2" name="Rectangle 1974"/>
            <p:cNvSpPr>
              <a:spLocks noChangeArrowheads="1"/>
            </p:cNvSpPr>
            <p:nvPr/>
          </p:nvSpPr>
          <p:spPr bwMode="auto">
            <a:xfrm>
              <a:off x="1208088" y="52371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1000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53" name="Rectangle 1975"/>
            <p:cNvSpPr>
              <a:spLocks noChangeArrowheads="1"/>
            </p:cNvSpPr>
            <p:nvPr/>
          </p:nvSpPr>
          <p:spPr bwMode="auto">
            <a:xfrm>
              <a:off x="1208088" y="5075238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2000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54" name="Rectangle 1976"/>
            <p:cNvSpPr>
              <a:spLocks noChangeArrowheads="1"/>
            </p:cNvSpPr>
            <p:nvPr/>
          </p:nvSpPr>
          <p:spPr bwMode="auto">
            <a:xfrm>
              <a:off x="1208088" y="49069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3000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55" name="Rectangle 1977"/>
            <p:cNvSpPr>
              <a:spLocks noChangeArrowheads="1"/>
            </p:cNvSpPr>
            <p:nvPr/>
          </p:nvSpPr>
          <p:spPr bwMode="auto">
            <a:xfrm>
              <a:off x="1208088" y="473551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4000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56" name="Rectangle 1978"/>
            <p:cNvSpPr>
              <a:spLocks noChangeArrowheads="1"/>
            </p:cNvSpPr>
            <p:nvPr/>
          </p:nvSpPr>
          <p:spPr bwMode="auto">
            <a:xfrm>
              <a:off x="1208088" y="4572000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5000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57" name="Rectangle 1979"/>
            <p:cNvSpPr>
              <a:spLocks noChangeArrowheads="1"/>
            </p:cNvSpPr>
            <p:nvPr/>
          </p:nvSpPr>
          <p:spPr bwMode="auto">
            <a:xfrm>
              <a:off x="1208088" y="44037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6000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58" name="Rectangle 1980"/>
            <p:cNvSpPr>
              <a:spLocks noChangeArrowheads="1"/>
            </p:cNvSpPr>
            <p:nvPr/>
          </p:nvSpPr>
          <p:spPr bwMode="auto">
            <a:xfrm>
              <a:off x="1208088" y="42386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7000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59" name="Rectangle 1981"/>
            <p:cNvSpPr>
              <a:spLocks noChangeArrowheads="1"/>
            </p:cNvSpPr>
            <p:nvPr/>
          </p:nvSpPr>
          <p:spPr bwMode="auto">
            <a:xfrm>
              <a:off x="1685926" y="4779963"/>
              <a:ext cx="304800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060" name="Rectangle 1982"/>
            <p:cNvSpPr>
              <a:spLocks noChangeArrowheads="1"/>
            </p:cNvSpPr>
            <p:nvPr/>
          </p:nvSpPr>
          <p:spPr bwMode="auto">
            <a:xfrm>
              <a:off x="1685926" y="4779963"/>
              <a:ext cx="304800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061" name="Rectangle 1983"/>
            <p:cNvSpPr>
              <a:spLocks noChangeArrowheads="1"/>
            </p:cNvSpPr>
            <p:nvPr/>
          </p:nvSpPr>
          <p:spPr bwMode="auto">
            <a:xfrm>
              <a:off x="2443163" y="4389438"/>
              <a:ext cx="304800" cy="10302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062" name="Rectangle 1984"/>
            <p:cNvSpPr>
              <a:spLocks noChangeArrowheads="1"/>
            </p:cNvSpPr>
            <p:nvPr/>
          </p:nvSpPr>
          <p:spPr bwMode="auto">
            <a:xfrm>
              <a:off x="2443163" y="4389438"/>
              <a:ext cx="304800" cy="1030288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063" name="Rectangle 1985"/>
            <p:cNvSpPr>
              <a:spLocks noChangeArrowheads="1"/>
            </p:cNvSpPr>
            <p:nvPr/>
          </p:nvSpPr>
          <p:spPr bwMode="auto">
            <a:xfrm>
              <a:off x="3194051" y="4878388"/>
              <a:ext cx="301625" cy="54133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064" name="Rectangle 1986"/>
            <p:cNvSpPr>
              <a:spLocks noChangeArrowheads="1"/>
            </p:cNvSpPr>
            <p:nvPr/>
          </p:nvSpPr>
          <p:spPr bwMode="auto">
            <a:xfrm>
              <a:off x="3194051" y="4878388"/>
              <a:ext cx="301625" cy="541338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065" name="Rectangle 1987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066" name="Rectangle 1988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067" name="Line 1989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8" name="Line 1990"/>
            <p:cNvSpPr>
              <a:spLocks noChangeShapeType="1"/>
            </p:cNvSpPr>
            <p:nvPr/>
          </p:nvSpPr>
          <p:spPr bwMode="auto">
            <a:xfrm>
              <a:off x="1820863" y="4592638"/>
              <a:ext cx="3810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9" name="Line 1991"/>
            <p:cNvSpPr>
              <a:spLocks noChangeShapeType="1"/>
            </p:cNvSpPr>
            <p:nvPr/>
          </p:nvSpPr>
          <p:spPr bwMode="auto">
            <a:xfrm flipV="1">
              <a:off x="2590801" y="4357688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0" name="Line 1992"/>
            <p:cNvSpPr>
              <a:spLocks noChangeShapeType="1"/>
            </p:cNvSpPr>
            <p:nvPr/>
          </p:nvSpPr>
          <p:spPr bwMode="auto">
            <a:xfrm>
              <a:off x="2574926" y="4357688"/>
              <a:ext cx="36513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1" name="Line 1993"/>
            <p:cNvSpPr>
              <a:spLocks noChangeShapeType="1"/>
            </p:cNvSpPr>
            <p:nvPr/>
          </p:nvSpPr>
          <p:spPr bwMode="auto">
            <a:xfrm flipV="1">
              <a:off x="3344863" y="4760913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2" name="Line 1994"/>
            <p:cNvSpPr>
              <a:spLocks noChangeShapeType="1"/>
            </p:cNvSpPr>
            <p:nvPr/>
          </p:nvSpPr>
          <p:spPr bwMode="auto">
            <a:xfrm>
              <a:off x="3325813" y="4760913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3" name="Line 1995"/>
            <p:cNvSpPr>
              <a:spLocks noChangeShapeType="1"/>
            </p:cNvSpPr>
            <p:nvPr/>
          </p:nvSpPr>
          <p:spPr bwMode="auto">
            <a:xfrm flipV="1">
              <a:off x="4094163" y="4749800"/>
              <a:ext cx="0" cy="2540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4" name="Line 1996"/>
            <p:cNvSpPr>
              <a:spLocks noChangeShapeType="1"/>
            </p:cNvSpPr>
            <p:nvPr/>
          </p:nvSpPr>
          <p:spPr bwMode="auto">
            <a:xfrm>
              <a:off x="4075113" y="4749800"/>
              <a:ext cx="42863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5" name="Line 1997"/>
            <p:cNvSpPr>
              <a:spLocks noChangeShapeType="1"/>
            </p:cNvSpPr>
            <p:nvPr/>
          </p:nvSpPr>
          <p:spPr bwMode="auto">
            <a:xfrm>
              <a:off x="1493838" y="4256088"/>
              <a:ext cx="0" cy="1163638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6" name="Line 1998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7" name="Line 1999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8" name="Line 2000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9" name="Line 2001"/>
            <p:cNvSpPr>
              <a:spLocks noChangeShapeType="1"/>
            </p:cNvSpPr>
            <p:nvPr/>
          </p:nvSpPr>
          <p:spPr bwMode="auto">
            <a:xfrm flipV="1">
              <a:off x="37242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0" name="Line 2002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1" name="Line 2003"/>
            <p:cNvSpPr>
              <a:spLocks noChangeShapeType="1"/>
            </p:cNvSpPr>
            <p:nvPr/>
          </p:nvSpPr>
          <p:spPr bwMode="auto">
            <a:xfrm>
              <a:off x="2584451" y="4237038"/>
              <a:ext cx="1498600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2" name="Line 2004"/>
            <p:cNvSpPr>
              <a:spLocks noChangeShapeType="1"/>
            </p:cNvSpPr>
            <p:nvPr/>
          </p:nvSpPr>
          <p:spPr bwMode="auto">
            <a:xfrm>
              <a:off x="2584451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3" name="Line 2005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4" name="Rectangle 2006"/>
            <p:cNvSpPr>
              <a:spLocks noChangeArrowheads="1"/>
            </p:cNvSpPr>
            <p:nvPr/>
          </p:nvSpPr>
          <p:spPr bwMode="auto">
            <a:xfrm>
              <a:off x="4064001" y="4591050"/>
              <a:ext cx="4147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*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085" name="Rectangle 2007"/>
            <p:cNvSpPr>
              <a:spLocks noChangeArrowheads="1"/>
            </p:cNvSpPr>
            <p:nvPr/>
          </p:nvSpPr>
          <p:spPr bwMode="auto">
            <a:xfrm>
              <a:off x="1685926" y="4779963"/>
              <a:ext cx="304800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086" name="Rectangle 2008"/>
            <p:cNvSpPr>
              <a:spLocks noChangeArrowheads="1"/>
            </p:cNvSpPr>
            <p:nvPr/>
          </p:nvSpPr>
          <p:spPr bwMode="auto">
            <a:xfrm>
              <a:off x="1685926" y="4779963"/>
              <a:ext cx="304800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087" name="Rectangle 2009"/>
            <p:cNvSpPr>
              <a:spLocks noChangeArrowheads="1"/>
            </p:cNvSpPr>
            <p:nvPr/>
          </p:nvSpPr>
          <p:spPr bwMode="auto">
            <a:xfrm>
              <a:off x="2443163" y="4389438"/>
              <a:ext cx="304800" cy="10302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088" name="Rectangle 2010"/>
            <p:cNvSpPr>
              <a:spLocks noChangeArrowheads="1"/>
            </p:cNvSpPr>
            <p:nvPr/>
          </p:nvSpPr>
          <p:spPr bwMode="auto">
            <a:xfrm>
              <a:off x="2443163" y="4389438"/>
              <a:ext cx="304800" cy="1030288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089" name="Rectangle 2011"/>
            <p:cNvSpPr>
              <a:spLocks noChangeArrowheads="1"/>
            </p:cNvSpPr>
            <p:nvPr/>
          </p:nvSpPr>
          <p:spPr bwMode="auto">
            <a:xfrm>
              <a:off x="3194051" y="4878388"/>
              <a:ext cx="301625" cy="54133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090" name="Rectangle 2012"/>
            <p:cNvSpPr>
              <a:spLocks noChangeArrowheads="1"/>
            </p:cNvSpPr>
            <p:nvPr/>
          </p:nvSpPr>
          <p:spPr bwMode="auto">
            <a:xfrm>
              <a:off x="3194051" y="4878388"/>
              <a:ext cx="301625" cy="541338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091" name="Rectangle 2013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092" name="Rectangle 2014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093" name="Line 2015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4" name="Line 2016"/>
            <p:cNvSpPr>
              <a:spLocks noChangeShapeType="1"/>
            </p:cNvSpPr>
            <p:nvPr/>
          </p:nvSpPr>
          <p:spPr bwMode="auto">
            <a:xfrm>
              <a:off x="1820863" y="4592638"/>
              <a:ext cx="3810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5" name="Line 2017"/>
            <p:cNvSpPr>
              <a:spLocks noChangeShapeType="1"/>
            </p:cNvSpPr>
            <p:nvPr/>
          </p:nvSpPr>
          <p:spPr bwMode="auto">
            <a:xfrm flipV="1">
              <a:off x="2590801" y="4357688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6" name="Line 2018"/>
            <p:cNvSpPr>
              <a:spLocks noChangeShapeType="1"/>
            </p:cNvSpPr>
            <p:nvPr/>
          </p:nvSpPr>
          <p:spPr bwMode="auto">
            <a:xfrm>
              <a:off x="2574926" y="4357688"/>
              <a:ext cx="36513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7" name="Line 2019"/>
            <p:cNvSpPr>
              <a:spLocks noChangeShapeType="1"/>
            </p:cNvSpPr>
            <p:nvPr/>
          </p:nvSpPr>
          <p:spPr bwMode="auto">
            <a:xfrm flipV="1">
              <a:off x="3344863" y="4760913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8" name="Line 2020"/>
            <p:cNvSpPr>
              <a:spLocks noChangeShapeType="1"/>
            </p:cNvSpPr>
            <p:nvPr/>
          </p:nvSpPr>
          <p:spPr bwMode="auto">
            <a:xfrm>
              <a:off x="3325813" y="4760913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9" name="Line 2021"/>
            <p:cNvSpPr>
              <a:spLocks noChangeShapeType="1"/>
            </p:cNvSpPr>
            <p:nvPr/>
          </p:nvSpPr>
          <p:spPr bwMode="auto">
            <a:xfrm flipV="1">
              <a:off x="4094163" y="4749800"/>
              <a:ext cx="0" cy="2540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0" name="Line 2022"/>
            <p:cNvSpPr>
              <a:spLocks noChangeShapeType="1"/>
            </p:cNvSpPr>
            <p:nvPr/>
          </p:nvSpPr>
          <p:spPr bwMode="auto">
            <a:xfrm>
              <a:off x="4075113" y="4749800"/>
              <a:ext cx="42863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1" name="Line 2023"/>
            <p:cNvSpPr>
              <a:spLocks noChangeShapeType="1"/>
            </p:cNvSpPr>
            <p:nvPr/>
          </p:nvSpPr>
          <p:spPr bwMode="auto">
            <a:xfrm>
              <a:off x="1493838" y="4256088"/>
              <a:ext cx="0" cy="1163638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2" name="Line 2024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3" name="Line 2025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4" name="Line 2026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5" name="Line 2027"/>
            <p:cNvSpPr>
              <a:spLocks noChangeShapeType="1"/>
            </p:cNvSpPr>
            <p:nvPr/>
          </p:nvSpPr>
          <p:spPr bwMode="auto">
            <a:xfrm flipV="1">
              <a:off x="37242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6" name="Line 2028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7" name="Line 2029"/>
            <p:cNvSpPr>
              <a:spLocks noChangeShapeType="1"/>
            </p:cNvSpPr>
            <p:nvPr/>
          </p:nvSpPr>
          <p:spPr bwMode="auto">
            <a:xfrm>
              <a:off x="2584451" y="4237038"/>
              <a:ext cx="1498600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8" name="Line 2030"/>
            <p:cNvSpPr>
              <a:spLocks noChangeShapeType="1"/>
            </p:cNvSpPr>
            <p:nvPr/>
          </p:nvSpPr>
          <p:spPr bwMode="auto">
            <a:xfrm>
              <a:off x="2584451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9" name="Line 2031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0" name="Rectangle 2032"/>
            <p:cNvSpPr>
              <a:spLocks noChangeArrowheads="1"/>
            </p:cNvSpPr>
            <p:nvPr/>
          </p:nvSpPr>
          <p:spPr bwMode="auto">
            <a:xfrm>
              <a:off x="4064001" y="4591050"/>
              <a:ext cx="4147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*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111" name="Rectangle 2033"/>
            <p:cNvSpPr>
              <a:spLocks noChangeArrowheads="1"/>
            </p:cNvSpPr>
            <p:nvPr/>
          </p:nvSpPr>
          <p:spPr bwMode="auto">
            <a:xfrm>
              <a:off x="1685926" y="4779963"/>
              <a:ext cx="304800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12" name="Rectangle 2034"/>
            <p:cNvSpPr>
              <a:spLocks noChangeArrowheads="1"/>
            </p:cNvSpPr>
            <p:nvPr/>
          </p:nvSpPr>
          <p:spPr bwMode="auto">
            <a:xfrm>
              <a:off x="1685926" y="4779963"/>
              <a:ext cx="304800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13" name="Rectangle 2035"/>
            <p:cNvSpPr>
              <a:spLocks noChangeArrowheads="1"/>
            </p:cNvSpPr>
            <p:nvPr/>
          </p:nvSpPr>
          <p:spPr bwMode="auto">
            <a:xfrm>
              <a:off x="2443163" y="4389438"/>
              <a:ext cx="304800" cy="10302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14" name="Rectangle 2036"/>
            <p:cNvSpPr>
              <a:spLocks noChangeArrowheads="1"/>
            </p:cNvSpPr>
            <p:nvPr/>
          </p:nvSpPr>
          <p:spPr bwMode="auto">
            <a:xfrm>
              <a:off x="2443163" y="4389438"/>
              <a:ext cx="304800" cy="1030288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15" name="Rectangle 2037"/>
            <p:cNvSpPr>
              <a:spLocks noChangeArrowheads="1"/>
            </p:cNvSpPr>
            <p:nvPr/>
          </p:nvSpPr>
          <p:spPr bwMode="auto">
            <a:xfrm>
              <a:off x="3194051" y="4878388"/>
              <a:ext cx="301625" cy="54133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16" name="Rectangle 2038"/>
            <p:cNvSpPr>
              <a:spLocks noChangeArrowheads="1"/>
            </p:cNvSpPr>
            <p:nvPr/>
          </p:nvSpPr>
          <p:spPr bwMode="auto">
            <a:xfrm>
              <a:off x="3194051" y="4878388"/>
              <a:ext cx="301625" cy="541338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17" name="Rectangle 2039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18" name="Rectangle 2040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19" name="Line 2041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0" name="Line 2042"/>
            <p:cNvSpPr>
              <a:spLocks noChangeShapeType="1"/>
            </p:cNvSpPr>
            <p:nvPr/>
          </p:nvSpPr>
          <p:spPr bwMode="auto">
            <a:xfrm>
              <a:off x="1820863" y="4592638"/>
              <a:ext cx="3810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1" name="Line 2043"/>
            <p:cNvSpPr>
              <a:spLocks noChangeShapeType="1"/>
            </p:cNvSpPr>
            <p:nvPr/>
          </p:nvSpPr>
          <p:spPr bwMode="auto">
            <a:xfrm flipV="1">
              <a:off x="2590801" y="4357688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2" name="Line 2044"/>
            <p:cNvSpPr>
              <a:spLocks noChangeShapeType="1"/>
            </p:cNvSpPr>
            <p:nvPr/>
          </p:nvSpPr>
          <p:spPr bwMode="auto">
            <a:xfrm>
              <a:off x="2574926" y="4357688"/>
              <a:ext cx="36513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3" name="Line 2045"/>
            <p:cNvSpPr>
              <a:spLocks noChangeShapeType="1"/>
            </p:cNvSpPr>
            <p:nvPr/>
          </p:nvSpPr>
          <p:spPr bwMode="auto">
            <a:xfrm flipV="1">
              <a:off x="3344863" y="4760913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4" name="Line 2046"/>
            <p:cNvSpPr>
              <a:spLocks noChangeShapeType="1"/>
            </p:cNvSpPr>
            <p:nvPr/>
          </p:nvSpPr>
          <p:spPr bwMode="auto">
            <a:xfrm>
              <a:off x="3325813" y="4760913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5" name="Line 2047"/>
            <p:cNvSpPr>
              <a:spLocks noChangeShapeType="1"/>
            </p:cNvSpPr>
            <p:nvPr/>
          </p:nvSpPr>
          <p:spPr bwMode="auto">
            <a:xfrm flipV="1">
              <a:off x="4094163" y="4749800"/>
              <a:ext cx="0" cy="2540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6" name="Line 2048"/>
            <p:cNvSpPr>
              <a:spLocks noChangeShapeType="1"/>
            </p:cNvSpPr>
            <p:nvPr/>
          </p:nvSpPr>
          <p:spPr bwMode="auto">
            <a:xfrm>
              <a:off x="4075113" y="4749800"/>
              <a:ext cx="42863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" name="Line 2049"/>
            <p:cNvSpPr>
              <a:spLocks noChangeShapeType="1"/>
            </p:cNvSpPr>
            <p:nvPr/>
          </p:nvSpPr>
          <p:spPr bwMode="auto">
            <a:xfrm>
              <a:off x="1493838" y="4256088"/>
              <a:ext cx="0" cy="1163638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" name="Line 2050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" name="Line 2051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" name="Line 2052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1" name="Line 2053"/>
            <p:cNvSpPr>
              <a:spLocks noChangeShapeType="1"/>
            </p:cNvSpPr>
            <p:nvPr/>
          </p:nvSpPr>
          <p:spPr bwMode="auto">
            <a:xfrm flipV="1">
              <a:off x="37242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2" name="Line 2054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3" name="Line 2055"/>
            <p:cNvSpPr>
              <a:spLocks noChangeShapeType="1"/>
            </p:cNvSpPr>
            <p:nvPr/>
          </p:nvSpPr>
          <p:spPr bwMode="auto">
            <a:xfrm>
              <a:off x="2584451" y="4237038"/>
              <a:ext cx="1498600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4" name="Line 2056"/>
            <p:cNvSpPr>
              <a:spLocks noChangeShapeType="1"/>
            </p:cNvSpPr>
            <p:nvPr/>
          </p:nvSpPr>
          <p:spPr bwMode="auto">
            <a:xfrm>
              <a:off x="2584451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5" name="Line 2057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6" name="Line 2058"/>
            <p:cNvSpPr>
              <a:spLocks noChangeShapeType="1"/>
            </p:cNvSpPr>
            <p:nvPr/>
          </p:nvSpPr>
          <p:spPr bwMode="auto">
            <a:xfrm>
              <a:off x="2584451" y="4237038"/>
              <a:ext cx="1498600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" name="Line 2059"/>
            <p:cNvSpPr>
              <a:spLocks noChangeShapeType="1"/>
            </p:cNvSpPr>
            <p:nvPr/>
          </p:nvSpPr>
          <p:spPr bwMode="auto">
            <a:xfrm>
              <a:off x="2584451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8" name="Line 2060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9" name="Rectangle 2061"/>
            <p:cNvSpPr>
              <a:spLocks noChangeArrowheads="1"/>
            </p:cNvSpPr>
            <p:nvPr/>
          </p:nvSpPr>
          <p:spPr bwMode="auto">
            <a:xfrm>
              <a:off x="4064001" y="4591050"/>
              <a:ext cx="4147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*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140" name="Rectangle 2062"/>
            <p:cNvSpPr>
              <a:spLocks noChangeArrowheads="1"/>
            </p:cNvSpPr>
            <p:nvPr/>
          </p:nvSpPr>
          <p:spPr bwMode="auto">
            <a:xfrm>
              <a:off x="1685926" y="4779963"/>
              <a:ext cx="304800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41" name="Rectangle 2063"/>
            <p:cNvSpPr>
              <a:spLocks noChangeArrowheads="1"/>
            </p:cNvSpPr>
            <p:nvPr/>
          </p:nvSpPr>
          <p:spPr bwMode="auto">
            <a:xfrm>
              <a:off x="1685926" y="4779963"/>
              <a:ext cx="304800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42" name="Rectangle 2064"/>
            <p:cNvSpPr>
              <a:spLocks noChangeArrowheads="1"/>
            </p:cNvSpPr>
            <p:nvPr/>
          </p:nvSpPr>
          <p:spPr bwMode="auto">
            <a:xfrm>
              <a:off x="2443163" y="4389438"/>
              <a:ext cx="304800" cy="10302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43" name="Rectangle 2065"/>
            <p:cNvSpPr>
              <a:spLocks noChangeArrowheads="1"/>
            </p:cNvSpPr>
            <p:nvPr/>
          </p:nvSpPr>
          <p:spPr bwMode="auto">
            <a:xfrm>
              <a:off x="2443163" y="4389438"/>
              <a:ext cx="304800" cy="1030288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44" name="Rectangle 2066"/>
            <p:cNvSpPr>
              <a:spLocks noChangeArrowheads="1"/>
            </p:cNvSpPr>
            <p:nvPr/>
          </p:nvSpPr>
          <p:spPr bwMode="auto">
            <a:xfrm>
              <a:off x="3194051" y="4878388"/>
              <a:ext cx="301625" cy="54133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45" name="Rectangle 2067"/>
            <p:cNvSpPr>
              <a:spLocks noChangeArrowheads="1"/>
            </p:cNvSpPr>
            <p:nvPr/>
          </p:nvSpPr>
          <p:spPr bwMode="auto">
            <a:xfrm>
              <a:off x="3194051" y="4878388"/>
              <a:ext cx="301625" cy="541338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46" name="Rectangle 2068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47" name="Rectangle 2069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48" name="Line 2070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9" name="Line 2071"/>
            <p:cNvSpPr>
              <a:spLocks noChangeShapeType="1"/>
            </p:cNvSpPr>
            <p:nvPr/>
          </p:nvSpPr>
          <p:spPr bwMode="auto">
            <a:xfrm>
              <a:off x="1820863" y="4592638"/>
              <a:ext cx="3810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0" name="Line 2072"/>
            <p:cNvSpPr>
              <a:spLocks noChangeShapeType="1"/>
            </p:cNvSpPr>
            <p:nvPr/>
          </p:nvSpPr>
          <p:spPr bwMode="auto">
            <a:xfrm flipV="1">
              <a:off x="2590801" y="4357688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1" name="Line 2073"/>
            <p:cNvSpPr>
              <a:spLocks noChangeShapeType="1"/>
            </p:cNvSpPr>
            <p:nvPr/>
          </p:nvSpPr>
          <p:spPr bwMode="auto">
            <a:xfrm>
              <a:off x="2574926" y="4357688"/>
              <a:ext cx="36513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2" name="Line 2074"/>
            <p:cNvSpPr>
              <a:spLocks noChangeShapeType="1"/>
            </p:cNvSpPr>
            <p:nvPr/>
          </p:nvSpPr>
          <p:spPr bwMode="auto">
            <a:xfrm flipV="1">
              <a:off x="3344863" y="4760913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3" name="Line 2075"/>
            <p:cNvSpPr>
              <a:spLocks noChangeShapeType="1"/>
            </p:cNvSpPr>
            <p:nvPr/>
          </p:nvSpPr>
          <p:spPr bwMode="auto">
            <a:xfrm>
              <a:off x="3325813" y="4760913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4" name="Line 2076"/>
            <p:cNvSpPr>
              <a:spLocks noChangeShapeType="1"/>
            </p:cNvSpPr>
            <p:nvPr/>
          </p:nvSpPr>
          <p:spPr bwMode="auto">
            <a:xfrm flipV="1">
              <a:off x="4094163" y="4749800"/>
              <a:ext cx="0" cy="2540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5" name="Line 2077"/>
            <p:cNvSpPr>
              <a:spLocks noChangeShapeType="1"/>
            </p:cNvSpPr>
            <p:nvPr/>
          </p:nvSpPr>
          <p:spPr bwMode="auto">
            <a:xfrm>
              <a:off x="4075113" y="4749800"/>
              <a:ext cx="42863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6" name="Line 2078"/>
            <p:cNvSpPr>
              <a:spLocks noChangeShapeType="1"/>
            </p:cNvSpPr>
            <p:nvPr/>
          </p:nvSpPr>
          <p:spPr bwMode="auto">
            <a:xfrm>
              <a:off x="1493838" y="4256088"/>
              <a:ext cx="0" cy="1163638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" name="Line 2079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8" name="Line 2080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9" name="Line 2081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0" name="Line 2082"/>
            <p:cNvSpPr>
              <a:spLocks noChangeShapeType="1"/>
            </p:cNvSpPr>
            <p:nvPr/>
          </p:nvSpPr>
          <p:spPr bwMode="auto">
            <a:xfrm flipV="1">
              <a:off x="37242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1" name="Line 2083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2" name="Line 2084"/>
            <p:cNvSpPr>
              <a:spLocks noChangeShapeType="1"/>
            </p:cNvSpPr>
            <p:nvPr/>
          </p:nvSpPr>
          <p:spPr bwMode="auto">
            <a:xfrm>
              <a:off x="2584451" y="4237038"/>
              <a:ext cx="1498600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3" name="Line 2085"/>
            <p:cNvSpPr>
              <a:spLocks noChangeShapeType="1"/>
            </p:cNvSpPr>
            <p:nvPr/>
          </p:nvSpPr>
          <p:spPr bwMode="auto">
            <a:xfrm>
              <a:off x="2584451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4" name="Line 2086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5" name="Rectangle 2087"/>
            <p:cNvSpPr>
              <a:spLocks noChangeArrowheads="1"/>
            </p:cNvSpPr>
            <p:nvPr/>
          </p:nvSpPr>
          <p:spPr bwMode="auto">
            <a:xfrm>
              <a:off x="4064001" y="4591050"/>
              <a:ext cx="4147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*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166" name="Rectangle 2088"/>
            <p:cNvSpPr>
              <a:spLocks noChangeArrowheads="1"/>
            </p:cNvSpPr>
            <p:nvPr/>
          </p:nvSpPr>
          <p:spPr bwMode="auto">
            <a:xfrm>
              <a:off x="1685926" y="4779963"/>
              <a:ext cx="304800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67" name="Rectangle 2089"/>
            <p:cNvSpPr>
              <a:spLocks noChangeArrowheads="1"/>
            </p:cNvSpPr>
            <p:nvPr/>
          </p:nvSpPr>
          <p:spPr bwMode="auto">
            <a:xfrm>
              <a:off x="1685926" y="4779963"/>
              <a:ext cx="304800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68" name="Rectangle 2090"/>
            <p:cNvSpPr>
              <a:spLocks noChangeArrowheads="1"/>
            </p:cNvSpPr>
            <p:nvPr/>
          </p:nvSpPr>
          <p:spPr bwMode="auto">
            <a:xfrm>
              <a:off x="2443163" y="4389438"/>
              <a:ext cx="304800" cy="10302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69" name="Rectangle 2091"/>
            <p:cNvSpPr>
              <a:spLocks noChangeArrowheads="1"/>
            </p:cNvSpPr>
            <p:nvPr/>
          </p:nvSpPr>
          <p:spPr bwMode="auto">
            <a:xfrm>
              <a:off x="2443163" y="4389438"/>
              <a:ext cx="304800" cy="1030288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70" name="Rectangle 2092"/>
            <p:cNvSpPr>
              <a:spLocks noChangeArrowheads="1"/>
            </p:cNvSpPr>
            <p:nvPr/>
          </p:nvSpPr>
          <p:spPr bwMode="auto">
            <a:xfrm>
              <a:off x="3194051" y="4878388"/>
              <a:ext cx="301625" cy="54133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71" name="Rectangle 2093"/>
            <p:cNvSpPr>
              <a:spLocks noChangeArrowheads="1"/>
            </p:cNvSpPr>
            <p:nvPr/>
          </p:nvSpPr>
          <p:spPr bwMode="auto">
            <a:xfrm>
              <a:off x="3194051" y="4878388"/>
              <a:ext cx="301625" cy="541338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72" name="Rectangle 2094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73" name="Rectangle 2095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74" name="Line 2096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5" name="Line 2097"/>
            <p:cNvSpPr>
              <a:spLocks noChangeShapeType="1"/>
            </p:cNvSpPr>
            <p:nvPr/>
          </p:nvSpPr>
          <p:spPr bwMode="auto">
            <a:xfrm>
              <a:off x="1820863" y="4592638"/>
              <a:ext cx="3810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6" name="Line 2098"/>
            <p:cNvSpPr>
              <a:spLocks noChangeShapeType="1"/>
            </p:cNvSpPr>
            <p:nvPr/>
          </p:nvSpPr>
          <p:spPr bwMode="auto">
            <a:xfrm flipV="1">
              <a:off x="2590801" y="4357688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7" name="Line 2099"/>
            <p:cNvSpPr>
              <a:spLocks noChangeShapeType="1"/>
            </p:cNvSpPr>
            <p:nvPr/>
          </p:nvSpPr>
          <p:spPr bwMode="auto">
            <a:xfrm>
              <a:off x="2574926" y="4357688"/>
              <a:ext cx="36513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8" name="Line 2100"/>
            <p:cNvSpPr>
              <a:spLocks noChangeShapeType="1"/>
            </p:cNvSpPr>
            <p:nvPr/>
          </p:nvSpPr>
          <p:spPr bwMode="auto">
            <a:xfrm flipV="1">
              <a:off x="3344863" y="4760913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9" name="Line 2101"/>
            <p:cNvSpPr>
              <a:spLocks noChangeShapeType="1"/>
            </p:cNvSpPr>
            <p:nvPr/>
          </p:nvSpPr>
          <p:spPr bwMode="auto">
            <a:xfrm>
              <a:off x="3325813" y="4760913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0" name="Line 2102"/>
            <p:cNvSpPr>
              <a:spLocks noChangeShapeType="1"/>
            </p:cNvSpPr>
            <p:nvPr/>
          </p:nvSpPr>
          <p:spPr bwMode="auto">
            <a:xfrm flipV="1">
              <a:off x="4094163" y="4749800"/>
              <a:ext cx="0" cy="2540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1" name="Line 2103"/>
            <p:cNvSpPr>
              <a:spLocks noChangeShapeType="1"/>
            </p:cNvSpPr>
            <p:nvPr/>
          </p:nvSpPr>
          <p:spPr bwMode="auto">
            <a:xfrm>
              <a:off x="4075113" y="4749800"/>
              <a:ext cx="42863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2" name="Line 2104"/>
            <p:cNvSpPr>
              <a:spLocks noChangeShapeType="1"/>
            </p:cNvSpPr>
            <p:nvPr/>
          </p:nvSpPr>
          <p:spPr bwMode="auto">
            <a:xfrm>
              <a:off x="1493838" y="4256088"/>
              <a:ext cx="0" cy="1163638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3" name="Line 2105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4" name="Line 2106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5" name="Line 2107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6" name="Line 2108"/>
            <p:cNvSpPr>
              <a:spLocks noChangeShapeType="1"/>
            </p:cNvSpPr>
            <p:nvPr/>
          </p:nvSpPr>
          <p:spPr bwMode="auto">
            <a:xfrm flipV="1">
              <a:off x="37242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7" name="Line 2109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" name="Line 2110"/>
            <p:cNvSpPr>
              <a:spLocks noChangeShapeType="1"/>
            </p:cNvSpPr>
            <p:nvPr/>
          </p:nvSpPr>
          <p:spPr bwMode="auto">
            <a:xfrm>
              <a:off x="2584451" y="4237038"/>
              <a:ext cx="1498600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9" name="Line 2111"/>
            <p:cNvSpPr>
              <a:spLocks noChangeShapeType="1"/>
            </p:cNvSpPr>
            <p:nvPr/>
          </p:nvSpPr>
          <p:spPr bwMode="auto">
            <a:xfrm>
              <a:off x="2584451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0" name="Line 2112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1" name="Rectangle 2113"/>
            <p:cNvSpPr>
              <a:spLocks noChangeArrowheads="1"/>
            </p:cNvSpPr>
            <p:nvPr/>
          </p:nvSpPr>
          <p:spPr bwMode="auto">
            <a:xfrm>
              <a:off x="4064001" y="4591050"/>
              <a:ext cx="4147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*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192" name="Rectangle 2114"/>
            <p:cNvSpPr>
              <a:spLocks noChangeArrowheads="1"/>
            </p:cNvSpPr>
            <p:nvPr/>
          </p:nvSpPr>
          <p:spPr bwMode="auto">
            <a:xfrm>
              <a:off x="1685926" y="4779963"/>
              <a:ext cx="304800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93" name="Rectangle 2115"/>
            <p:cNvSpPr>
              <a:spLocks noChangeArrowheads="1"/>
            </p:cNvSpPr>
            <p:nvPr/>
          </p:nvSpPr>
          <p:spPr bwMode="auto">
            <a:xfrm>
              <a:off x="1685926" y="4779963"/>
              <a:ext cx="304800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94" name="Rectangle 2116"/>
            <p:cNvSpPr>
              <a:spLocks noChangeArrowheads="1"/>
            </p:cNvSpPr>
            <p:nvPr/>
          </p:nvSpPr>
          <p:spPr bwMode="auto">
            <a:xfrm>
              <a:off x="2443163" y="4389438"/>
              <a:ext cx="304800" cy="10302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95" name="Rectangle 2117"/>
            <p:cNvSpPr>
              <a:spLocks noChangeArrowheads="1"/>
            </p:cNvSpPr>
            <p:nvPr/>
          </p:nvSpPr>
          <p:spPr bwMode="auto">
            <a:xfrm>
              <a:off x="2443163" y="4389438"/>
              <a:ext cx="304800" cy="1030288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96" name="Rectangle 2118"/>
            <p:cNvSpPr>
              <a:spLocks noChangeArrowheads="1"/>
            </p:cNvSpPr>
            <p:nvPr/>
          </p:nvSpPr>
          <p:spPr bwMode="auto">
            <a:xfrm>
              <a:off x="3194051" y="4878388"/>
              <a:ext cx="301625" cy="54133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97" name="Rectangle 2119"/>
            <p:cNvSpPr>
              <a:spLocks noChangeArrowheads="1"/>
            </p:cNvSpPr>
            <p:nvPr/>
          </p:nvSpPr>
          <p:spPr bwMode="auto">
            <a:xfrm>
              <a:off x="3194051" y="4878388"/>
              <a:ext cx="301625" cy="541338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98" name="Rectangle 2120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199" name="Rectangle 2121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200" name="Line 2122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1" name="Line 2123"/>
            <p:cNvSpPr>
              <a:spLocks noChangeShapeType="1"/>
            </p:cNvSpPr>
            <p:nvPr/>
          </p:nvSpPr>
          <p:spPr bwMode="auto">
            <a:xfrm>
              <a:off x="1820863" y="4592638"/>
              <a:ext cx="3810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2" name="Line 2124"/>
            <p:cNvSpPr>
              <a:spLocks noChangeShapeType="1"/>
            </p:cNvSpPr>
            <p:nvPr/>
          </p:nvSpPr>
          <p:spPr bwMode="auto">
            <a:xfrm flipV="1">
              <a:off x="2590801" y="4357688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3" name="Line 2125"/>
            <p:cNvSpPr>
              <a:spLocks noChangeShapeType="1"/>
            </p:cNvSpPr>
            <p:nvPr/>
          </p:nvSpPr>
          <p:spPr bwMode="auto">
            <a:xfrm>
              <a:off x="2574926" y="4357688"/>
              <a:ext cx="36513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4" name="Line 2126"/>
            <p:cNvSpPr>
              <a:spLocks noChangeShapeType="1"/>
            </p:cNvSpPr>
            <p:nvPr/>
          </p:nvSpPr>
          <p:spPr bwMode="auto">
            <a:xfrm flipV="1">
              <a:off x="3344863" y="4760913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5" name="Line 2127"/>
            <p:cNvSpPr>
              <a:spLocks noChangeShapeType="1"/>
            </p:cNvSpPr>
            <p:nvPr/>
          </p:nvSpPr>
          <p:spPr bwMode="auto">
            <a:xfrm>
              <a:off x="3325813" y="4760913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6" name="Line 2128"/>
            <p:cNvSpPr>
              <a:spLocks noChangeShapeType="1"/>
            </p:cNvSpPr>
            <p:nvPr/>
          </p:nvSpPr>
          <p:spPr bwMode="auto">
            <a:xfrm flipV="1">
              <a:off x="4094163" y="4749800"/>
              <a:ext cx="0" cy="2540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7" name="Line 2129"/>
            <p:cNvSpPr>
              <a:spLocks noChangeShapeType="1"/>
            </p:cNvSpPr>
            <p:nvPr/>
          </p:nvSpPr>
          <p:spPr bwMode="auto">
            <a:xfrm>
              <a:off x="4075113" y="4749800"/>
              <a:ext cx="42863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8" name="Line 2130"/>
            <p:cNvSpPr>
              <a:spLocks noChangeShapeType="1"/>
            </p:cNvSpPr>
            <p:nvPr/>
          </p:nvSpPr>
          <p:spPr bwMode="auto">
            <a:xfrm>
              <a:off x="1493838" y="4256088"/>
              <a:ext cx="0" cy="1163638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9" name="Line 2131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0" name="Line 2132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1" name="Line 2133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2" name="Line 2134"/>
            <p:cNvSpPr>
              <a:spLocks noChangeShapeType="1"/>
            </p:cNvSpPr>
            <p:nvPr/>
          </p:nvSpPr>
          <p:spPr bwMode="auto">
            <a:xfrm flipV="1">
              <a:off x="37242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3" name="Line 2135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4" name="Line 2136"/>
            <p:cNvSpPr>
              <a:spLocks noChangeShapeType="1"/>
            </p:cNvSpPr>
            <p:nvPr/>
          </p:nvSpPr>
          <p:spPr bwMode="auto">
            <a:xfrm>
              <a:off x="2584451" y="4237038"/>
              <a:ext cx="1498600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5" name="Line 2137"/>
            <p:cNvSpPr>
              <a:spLocks noChangeShapeType="1"/>
            </p:cNvSpPr>
            <p:nvPr/>
          </p:nvSpPr>
          <p:spPr bwMode="auto">
            <a:xfrm>
              <a:off x="2584451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6" name="Line 2138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7" name="Line 2139"/>
            <p:cNvSpPr>
              <a:spLocks noChangeShapeType="1"/>
            </p:cNvSpPr>
            <p:nvPr/>
          </p:nvSpPr>
          <p:spPr bwMode="auto">
            <a:xfrm>
              <a:off x="2584451" y="4237038"/>
              <a:ext cx="1498600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8" name="Line 2140"/>
            <p:cNvSpPr>
              <a:spLocks noChangeShapeType="1"/>
            </p:cNvSpPr>
            <p:nvPr/>
          </p:nvSpPr>
          <p:spPr bwMode="auto">
            <a:xfrm>
              <a:off x="2584451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9" name="Line 2141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0" name="Rectangle 2142"/>
            <p:cNvSpPr>
              <a:spLocks noChangeArrowheads="1"/>
            </p:cNvSpPr>
            <p:nvPr/>
          </p:nvSpPr>
          <p:spPr bwMode="auto">
            <a:xfrm>
              <a:off x="4064001" y="4591050"/>
              <a:ext cx="4147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*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21" name="Line 2143"/>
            <p:cNvSpPr>
              <a:spLocks noChangeShapeType="1"/>
            </p:cNvSpPr>
            <p:nvPr/>
          </p:nvSpPr>
          <p:spPr bwMode="auto">
            <a:xfrm>
              <a:off x="1376363" y="52546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2" name="Line 2144"/>
            <p:cNvSpPr>
              <a:spLocks noChangeShapeType="1"/>
            </p:cNvSpPr>
            <p:nvPr/>
          </p:nvSpPr>
          <p:spPr bwMode="auto">
            <a:xfrm>
              <a:off x="1376363" y="50895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3" name="Line 2145"/>
            <p:cNvSpPr>
              <a:spLocks noChangeShapeType="1"/>
            </p:cNvSpPr>
            <p:nvPr/>
          </p:nvSpPr>
          <p:spPr bwMode="auto">
            <a:xfrm>
              <a:off x="1376363" y="492125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4" name="Line 2146"/>
            <p:cNvSpPr>
              <a:spLocks noChangeShapeType="1"/>
            </p:cNvSpPr>
            <p:nvPr/>
          </p:nvSpPr>
          <p:spPr bwMode="auto">
            <a:xfrm>
              <a:off x="1376363" y="47529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5" name="Line 2147"/>
            <p:cNvSpPr>
              <a:spLocks noChangeShapeType="1"/>
            </p:cNvSpPr>
            <p:nvPr/>
          </p:nvSpPr>
          <p:spPr bwMode="auto">
            <a:xfrm>
              <a:off x="1376363" y="4586288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6" name="Line 2148"/>
            <p:cNvSpPr>
              <a:spLocks noChangeShapeType="1"/>
            </p:cNvSpPr>
            <p:nvPr/>
          </p:nvSpPr>
          <p:spPr bwMode="auto">
            <a:xfrm>
              <a:off x="1376363" y="44227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7" name="Line 2149"/>
            <p:cNvSpPr>
              <a:spLocks noChangeShapeType="1"/>
            </p:cNvSpPr>
            <p:nvPr/>
          </p:nvSpPr>
          <p:spPr bwMode="auto">
            <a:xfrm>
              <a:off x="1376363" y="425450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8" name="Rectangle 2150"/>
            <p:cNvSpPr>
              <a:spLocks noChangeArrowheads="1"/>
            </p:cNvSpPr>
            <p:nvPr/>
          </p:nvSpPr>
          <p:spPr bwMode="auto">
            <a:xfrm>
              <a:off x="1208088" y="52371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1000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29" name="Rectangle 2151"/>
            <p:cNvSpPr>
              <a:spLocks noChangeArrowheads="1"/>
            </p:cNvSpPr>
            <p:nvPr/>
          </p:nvSpPr>
          <p:spPr bwMode="auto">
            <a:xfrm>
              <a:off x="1208088" y="5075238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2000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30" name="Rectangle 2152"/>
            <p:cNvSpPr>
              <a:spLocks noChangeArrowheads="1"/>
            </p:cNvSpPr>
            <p:nvPr/>
          </p:nvSpPr>
          <p:spPr bwMode="auto">
            <a:xfrm>
              <a:off x="1208088" y="49069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3000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31" name="Rectangle 2153"/>
            <p:cNvSpPr>
              <a:spLocks noChangeArrowheads="1"/>
            </p:cNvSpPr>
            <p:nvPr/>
          </p:nvSpPr>
          <p:spPr bwMode="auto">
            <a:xfrm>
              <a:off x="1208088" y="473551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4000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32" name="Rectangle 2154"/>
            <p:cNvSpPr>
              <a:spLocks noChangeArrowheads="1"/>
            </p:cNvSpPr>
            <p:nvPr/>
          </p:nvSpPr>
          <p:spPr bwMode="auto">
            <a:xfrm>
              <a:off x="1208088" y="4572000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5000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33" name="Rectangle 2155"/>
            <p:cNvSpPr>
              <a:spLocks noChangeArrowheads="1"/>
            </p:cNvSpPr>
            <p:nvPr/>
          </p:nvSpPr>
          <p:spPr bwMode="auto">
            <a:xfrm>
              <a:off x="1208088" y="44037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6000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34" name="Rectangle 2156"/>
            <p:cNvSpPr>
              <a:spLocks noChangeArrowheads="1"/>
            </p:cNvSpPr>
            <p:nvPr/>
          </p:nvSpPr>
          <p:spPr bwMode="auto">
            <a:xfrm>
              <a:off x="1208088" y="42386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7000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35" name="Line 2157"/>
            <p:cNvSpPr>
              <a:spLocks noChangeShapeType="1"/>
            </p:cNvSpPr>
            <p:nvPr/>
          </p:nvSpPr>
          <p:spPr bwMode="auto">
            <a:xfrm>
              <a:off x="1376363" y="52546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6" name="Line 2158"/>
            <p:cNvSpPr>
              <a:spLocks noChangeShapeType="1"/>
            </p:cNvSpPr>
            <p:nvPr/>
          </p:nvSpPr>
          <p:spPr bwMode="auto">
            <a:xfrm>
              <a:off x="1376363" y="50895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7" name="Line 2159"/>
            <p:cNvSpPr>
              <a:spLocks noChangeShapeType="1"/>
            </p:cNvSpPr>
            <p:nvPr/>
          </p:nvSpPr>
          <p:spPr bwMode="auto">
            <a:xfrm>
              <a:off x="1376363" y="492125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8" name="Line 2160"/>
            <p:cNvSpPr>
              <a:spLocks noChangeShapeType="1"/>
            </p:cNvSpPr>
            <p:nvPr/>
          </p:nvSpPr>
          <p:spPr bwMode="auto">
            <a:xfrm>
              <a:off x="1376363" y="47529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9" name="Line 2161"/>
            <p:cNvSpPr>
              <a:spLocks noChangeShapeType="1"/>
            </p:cNvSpPr>
            <p:nvPr/>
          </p:nvSpPr>
          <p:spPr bwMode="auto">
            <a:xfrm>
              <a:off x="1376363" y="4586288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0" name="Line 2162"/>
            <p:cNvSpPr>
              <a:spLocks noChangeShapeType="1"/>
            </p:cNvSpPr>
            <p:nvPr/>
          </p:nvSpPr>
          <p:spPr bwMode="auto">
            <a:xfrm>
              <a:off x="1376363" y="44227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1" name="Line 2163"/>
            <p:cNvSpPr>
              <a:spLocks noChangeShapeType="1"/>
            </p:cNvSpPr>
            <p:nvPr/>
          </p:nvSpPr>
          <p:spPr bwMode="auto">
            <a:xfrm>
              <a:off x="1376363" y="425450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2" name="Rectangle 2164"/>
            <p:cNvSpPr>
              <a:spLocks noChangeArrowheads="1"/>
            </p:cNvSpPr>
            <p:nvPr/>
          </p:nvSpPr>
          <p:spPr bwMode="auto">
            <a:xfrm>
              <a:off x="1208088" y="52371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1000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43" name="Rectangle 2165"/>
            <p:cNvSpPr>
              <a:spLocks noChangeArrowheads="1"/>
            </p:cNvSpPr>
            <p:nvPr/>
          </p:nvSpPr>
          <p:spPr bwMode="auto">
            <a:xfrm>
              <a:off x="1208088" y="5075238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2000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44" name="Rectangle 2166"/>
            <p:cNvSpPr>
              <a:spLocks noChangeArrowheads="1"/>
            </p:cNvSpPr>
            <p:nvPr/>
          </p:nvSpPr>
          <p:spPr bwMode="auto">
            <a:xfrm>
              <a:off x="1208088" y="49069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3000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45" name="Rectangle 2167"/>
            <p:cNvSpPr>
              <a:spLocks noChangeArrowheads="1"/>
            </p:cNvSpPr>
            <p:nvPr/>
          </p:nvSpPr>
          <p:spPr bwMode="auto">
            <a:xfrm>
              <a:off x="1208088" y="473551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4000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46" name="Rectangle 2168"/>
            <p:cNvSpPr>
              <a:spLocks noChangeArrowheads="1"/>
            </p:cNvSpPr>
            <p:nvPr/>
          </p:nvSpPr>
          <p:spPr bwMode="auto">
            <a:xfrm>
              <a:off x="1208088" y="4572000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5000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47" name="Rectangle 2169"/>
            <p:cNvSpPr>
              <a:spLocks noChangeArrowheads="1"/>
            </p:cNvSpPr>
            <p:nvPr/>
          </p:nvSpPr>
          <p:spPr bwMode="auto">
            <a:xfrm>
              <a:off x="1208088" y="44037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6000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48" name="Rectangle 2170"/>
            <p:cNvSpPr>
              <a:spLocks noChangeArrowheads="1"/>
            </p:cNvSpPr>
            <p:nvPr/>
          </p:nvSpPr>
          <p:spPr bwMode="auto">
            <a:xfrm>
              <a:off x="1208088" y="42386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7000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49" name="Line 2171"/>
            <p:cNvSpPr>
              <a:spLocks noChangeShapeType="1"/>
            </p:cNvSpPr>
            <p:nvPr/>
          </p:nvSpPr>
          <p:spPr bwMode="auto">
            <a:xfrm>
              <a:off x="1376363" y="52546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0" name="Line 2172"/>
            <p:cNvSpPr>
              <a:spLocks noChangeShapeType="1"/>
            </p:cNvSpPr>
            <p:nvPr/>
          </p:nvSpPr>
          <p:spPr bwMode="auto">
            <a:xfrm>
              <a:off x="1376363" y="508952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1" name="Line 2173"/>
            <p:cNvSpPr>
              <a:spLocks noChangeShapeType="1"/>
            </p:cNvSpPr>
            <p:nvPr/>
          </p:nvSpPr>
          <p:spPr bwMode="auto">
            <a:xfrm>
              <a:off x="1376363" y="492125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2" name="Line 2174"/>
            <p:cNvSpPr>
              <a:spLocks noChangeShapeType="1"/>
            </p:cNvSpPr>
            <p:nvPr/>
          </p:nvSpPr>
          <p:spPr bwMode="auto">
            <a:xfrm>
              <a:off x="1376363" y="47529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3" name="Line 2175"/>
            <p:cNvSpPr>
              <a:spLocks noChangeShapeType="1"/>
            </p:cNvSpPr>
            <p:nvPr/>
          </p:nvSpPr>
          <p:spPr bwMode="auto">
            <a:xfrm>
              <a:off x="1376363" y="4586288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4" name="Line 2176"/>
            <p:cNvSpPr>
              <a:spLocks noChangeShapeType="1"/>
            </p:cNvSpPr>
            <p:nvPr/>
          </p:nvSpPr>
          <p:spPr bwMode="auto">
            <a:xfrm>
              <a:off x="1376363" y="4422775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5" name="Line 2177"/>
            <p:cNvSpPr>
              <a:spLocks noChangeShapeType="1"/>
            </p:cNvSpPr>
            <p:nvPr/>
          </p:nvSpPr>
          <p:spPr bwMode="auto">
            <a:xfrm>
              <a:off x="1376363" y="4254500"/>
              <a:ext cx="2381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6" name="Rectangle 2178"/>
            <p:cNvSpPr>
              <a:spLocks noChangeArrowheads="1"/>
            </p:cNvSpPr>
            <p:nvPr/>
          </p:nvSpPr>
          <p:spPr bwMode="auto">
            <a:xfrm>
              <a:off x="1208088" y="52371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1000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57" name="Rectangle 2179"/>
            <p:cNvSpPr>
              <a:spLocks noChangeArrowheads="1"/>
            </p:cNvSpPr>
            <p:nvPr/>
          </p:nvSpPr>
          <p:spPr bwMode="auto">
            <a:xfrm>
              <a:off x="1208088" y="5075238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2000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58" name="Rectangle 2180"/>
            <p:cNvSpPr>
              <a:spLocks noChangeArrowheads="1"/>
            </p:cNvSpPr>
            <p:nvPr/>
          </p:nvSpPr>
          <p:spPr bwMode="auto">
            <a:xfrm>
              <a:off x="1208088" y="490696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3000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59" name="Rectangle 2181"/>
            <p:cNvSpPr>
              <a:spLocks noChangeArrowheads="1"/>
            </p:cNvSpPr>
            <p:nvPr/>
          </p:nvSpPr>
          <p:spPr bwMode="auto">
            <a:xfrm>
              <a:off x="1208088" y="4735513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4000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60" name="Rectangle 2182"/>
            <p:cNvSpPr>
              <a:spLocks noChangeArrowheads="1"/>
            </p:cNvSpPr>
            <p:nvPr/>
          </p:nvSpPr>
          <p:spPr bwMode="auto">
            <a:xfrm>
              <a:off x="1208088" y="4572000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5000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61" name="Rectangle 2183"/>
            <p:cNvSpPr>
              <a:spLocks noChangeArrowheads="1"/>
            </p:cNvSpPr>
            <p:nvPr/>
          </p:nvSpPr>
          <p:spPr bwMode="auto">
            <a:xfrm>
              <a:off x="1208088" y="4403725"/>
              <a:ext cx="221195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6000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62" name="Rectangle 2184"/>
            <p:cNvSpPr>
              <a:spLocks noChangeArrowheads="1"/>
            </p:cNvSpPr>
            <p:nvPr/>
          </p:nvSpPr>
          <p:spPr bwMode="auto">
            <a:xfrm>
              <a:off x="1208088" y="4238625"/>
              <a:ext cx="16589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700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63" name="Rectangle 2185"/>
            <p:cNvSpPr>
              <a:spLocks noChangeArrowheads="1"/>
            </p:cNvSpPr>
            <p:nvPr/>
          </p:nvSpPr>
          <p:spPr bwMode="auto">
            <a:xfrm>
              <a:off x="1208088" y="4364038"/>
              <a:ext cx="55299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0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64" name="Rectangle 2186"/>
            <p:cNvSpPr>
              <a:spLocks noChangeArrowheads="1"/>
            </p:cNvSpPr>
            <p:nvPr/>
          </p:nvSpPr>
          <p:spPr bwMode="auto">
            <a:xfrm>
              <a:off x="4100513" y="5502275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65" name="Rectangle 2187"/>
            <p:cNvSpPr>
              <a:spLocks noChangeArrowheads="1"/>
            </p:cNvSpPr>
            <p:nvPr/>
          </p:nvSpPr>
          <p:spPr bwMode="auto">
            <a:xfrm>
              <a:off x="4111626" y="56388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66" name="Rectangle 2188"/>
            <p:cNvSpPr>
              <a:spLocks noChangeArrowheads="1"/>
            </p:cNvSpPr>
            <p:nvPr/>
          </p:nvSpPr>
          <p:spPr bwMode="auto">
            <a:xfrm>
              <a:off x="1368426" y="5648325"/>
              <a:ext cx="19354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67" name="Rectangle 2189"/>
            <p:cNvSpPr>
              <a:spLocks noChangeArrowheads="1"/>
            </p:cNvSpPr>
            <p:nvPr/>
          </p:nvSpPr>
          <p:spPr bwMode="auto">
            <a:xfrm>
              <a:off x="1381126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68" name="Rectangle 2190"/>
            <p:cNvSpPr>
              <a:spLocks noChangeArrowheads="1"/>
            </p:cNvSpPr>
            <p:nvPr/>
          </p:nvSpPr>
          <p:spPr bwMode="auto">
            <a:xfrm>
              <a:off x="1846262" y="5508625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69" name="Rectangle 2191"/>
            <p:cNvSpPr>
              <a:spLocks noChangeArrowheads="1"/>
            </p:cNvSpPr>
            <p:nvPr/>
          </p:nvSpPr>
          <p:spPr bwMode="auto">
            <a:xfrm>
              <a:off x="3303588" y="54911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70" name="Rectangle 2192"/>
            <p:cNvSpPr>
              <a:spLocks noChangeArrowheads="1"/>
            </p:cNvSpPr>
            <p:nvPr/>
          </p:nvSpPr>
          <p:spPr bwMode="auto">
            <a:xfrm>
              <a:off x="3303588" y="5624513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71" name="Rectangle 2193"/>
            <p:cNvSpPr>
              <a:spLocks noChangeArrowheads="1"/>
            </p:cNvSpPr>
            <p:nvPr/>
          </p:nvSpPr>
          <p:spPr bwMode="auto">
            <a:xfrm>
              <a:off x="2506663" y="55245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72" name="Rectangle 2194"/>
            <p:cNvSpPr>
              <a:spLocks noChangeArrowheads="1"/>
            </p:cNvSpPr>
            <p:nvPr/>
          </p:nvSpPr>
          <p:spPr bwMode="auto">
            <a:xfrm>
              <a:off x="2522538" y="5638800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73" name="Rectangle 2195"/>
            <p:cNvSpPr>
              <a:spLocks noChangeArrowheads="1"/>
            </p:cNvSpPr>
            <p:nvPr/>
          </p:nvSpPr>
          <p:spPr bwMode="auto">
            <a:xfrm>
              <a:off x="1843088" y="56308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74" name="Rectangle 2196"/>
            <p:cNvSpPr>
              <a:spLocks noChangeArrowheads="1"/>
            </p:cNvSpPr>
            <p:nvPr/>
          </p:nvSpPr>
          <p:spPr bwMode="auto">
            <a:xfrm>
              <a:off x="1381126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75" name="Rectangle 2197"/>
            <p:cNvSpPr>
              <a:spLocks noChangeArrowheads="1"/>
            </p:cNvSpPr>
            <p:nvPr/>
          </p:nvSpPr>
          <p:spPr bwMode="auto">
            <a:xfrm>
              <a:off x="4100513" y="5502275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76" name="Rectangle 2198"/>
            <p:cNvSpPr>
              <a:spLocks noChangeArrowheads="1"/>
            </p:cNvSpPr>
            <p:nvPr/>
          </p:nvSpPr>
          <p:spPr bwMode="auto">
            <a:xfrm>
              <a:off x="4111626" y="56388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77" name="Rectangle 2199"/>
            <p:cNvSpPr>
              <a:spLocks noChangeArrowheads="1"/>
            </p:cNvSpPr>
            <p:nvPr/>
          </p:nvSpPr>
          <p:spPr bwMode="auto">
            <a:xfrm>
              <a:off x="1368426" y="5648325"/>
              <a:ext cx="19354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78" name="Rectangle 2200"/>
            <p:cNvSpPr>
              <a:spLocks noChangeArrowheads="1"/>
            </p:cNvSpPr>
            <p:nvPr/>
          </p:nvSpPr>
          <p:spPr bwMode="auto">
            <a:xfrm>
              <a:off x="1381126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79" name="Rectangle 2201"/>
            <p:cNvSpPr>
              <a:spLocks noChangeArrowheads="1"/>
            </p:cNvSpPr>
            <p:nvPr/>
          </p:nvSpPr>
          <p:spPr bwMode="auto">
            <a:xfrm>
              <a:off x="1846262" y="5508625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80" name="Rectangle 2202"/>
            <p:cNvSpPr>
              <a:spLocks noChangeArrowheads="1"/>
            </p:cNvSpPr>
            <p:nvPr/>
          </p:nvSpPr>
          <p:spPr bwMode="auto">
            <a:xfrm>
              <a:off x="3303588" y="54911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81" name="Rectangle 2203"/>
            <p:cNvSpPr>
              <a:spLocks noChangeArrowheads="1"/>
            </p:cNvSpPr>
            <p:nvPr/>
          </p:nvSpPr>
          <p:spPr bwMode="auto">
            <a:xfrm>
              <a:off x="3303588" y="5624513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82" name="Rectangle 2204"/>
            <p:cNvSpPr>
              <a:spLocks noChangeArrowheads="1"/>
            </p:cNvSpPr>
            <p:nvPr/>
          </p:nvSpPr>
          <p:spPr bwMode="auto">
            <a:xfrm>
              <a:off x="2506663" y="55245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83" name="Rectangle 2205"/>
            <p:cNvSpPr>
              <a:spLocks noChangeArrowheads="1"/>
            </p:cNvSpPr>
            <p:nvPr/>
          </p:nvSpPr>
          <p:spPr bwMode="auto">
            <a:xfrm>
              <a:off x="2522538" y="5638800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84" name="Rectangle 2206"/>
            <p:cNvSpPr>
              <a:spLocks noChangeArrowheads="1"/>
            </p:cNvSpPr>
            <p:nvPr/>
          </p:nvSpPr>
          <p:spPr bwMode="auto">
            <a:xfrm>
              <a:off x="1843088" y="56308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85" name="Rectangle 2207"/>
            <p:cNvSpPr>
              <a:spLocks noChangeArrowheads="1"/>
            </p:cNvSpPr>
            <p:nvPr/>
          </p:nvSpPr>
          <p:spPr bwMode="auto">
            <a:xfrm>
              <a:off x="1381126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86" name="Rectangle 2208"/>
            <p:cNvSpPr>
              <a:spLocks noChangeArrowheads="1"/>
            </p:cNvSpPr>
            <p:nvPr/>
          </p:nvSpPr>
          <p:spPr bwMode="auto">
            <a:xfrm>
              <a:off x="4100513" y="5502275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87" name="Rectangle 2209"/>
            <p:cNvSpPr>
              <a:spLocks noChangeArrowheads="1"/>
            </p:cNvSpPr>
            <p:nvPr/>
          </p:nvSpPr>
          <p:spPr bwMode="auto">
            <a:xfrm>
              <a:off x="4111626" y="56388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88" name="Rectangle 2210"/>
            <p:cNvSpPr>
              <a:spLocks noChangeArrowheads="1"/>
            </p:cNvSpPr>
            <p:nvPr/>
          </p:nvSpPr>
          <p:spPr bwMode="auto">
            <a:xfrm>
              <a:off x="1368426" y="5648325"/>
              <a:ext cx="19354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89" name="Rectangle 2211"/>
            <p:cNvSpPr>
              <a:spLocks noChangeArrowheads="1"/>
            </p:cNvSpPr>
            <p:nvPr/>
          </p:nvSpPr>
          <p:spPr bwMode="auto">
            <a:xfrm>
              <a:off x="1381126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90" name="Rectangle 2212"/>
            <p:cNvSpPr>
              <a:spLocks noChangeArrowheads="1"/>
            </p:cNvSpPr>
            <p:nvPr/>
          </p:nvSpPr>
          <p:spPr bwMode="auto">
            <a:xfrm>
              <a:off x="1846262" y="5508625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91" name="Rectangle 2213"/>
            <p:cNvSpPr>
              <a:spLocks noChangeArrowheads="1"/>
            </p:cNvSpPr>
            <p:nvPr/>
          </p:nvSpPr>
          <p:spPr bwMode="auto">
            <a:xfrm>
              <a:off x="3303588" y="54911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92" name="Rectangle 2214"/>
            <p:cNvSpPr>
              <a:spLocks noChangeArrowheads="1"/>
            </p:cNvSpPr>
            <p:nvPr/>
          </p:nvSpPr>
          <p:spPr bwMode="auto">
            <a:xfrm>
              <a:off x="3303588" y="5624513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93" name="Rectangle 2215"/>
            <p:cNvSpPr>
              <a:spLocks noChangeArrowheads="1"/>
            </p:cNvSpPr>
            <p:nvPr/>
          </p:nvSpPr>
          <p:spPr bwMode="auto">
            <a:xfrm>
              <a:off x="2506663" y="55245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94" name="Rectangle 2216"/>
            <p:cNvSpPr>
              <a:spLocks noChangeArrowheads="1"/>
            </p:cNvSpPr>
            <p:nvPr/>
          </p:nvSpPr>
          <p:spPr bwMode="auto">
            <a:xfrm>
              <a:off x="2522538" y="5638800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95" name="Rectangle 2217"/>
            <p:cNvSpPr>
              <a:spLocks noChangeArrowheads="1"/>
            </p:cNvSpPr>
            <p:nvPr/>
          </p:nvSpPr>
          <p:spPr bwMode="auto">
            <a:xfrm>
              <a:off x="1843088" y="56308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96" name="Rectangle 2218"/>
            <p:cNvSpPr>
              <a:spLocks noChangeArrowheads="1"/>
            </p:cNvSpPr>
            <p:nvPr/>
          </p:nvSpPr>
          <p:spPr bwMode="auto">
            <a:xfrm>
              <a:off x="1381126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97" name="Rectangle 2219"/>
            <p:cNvSpPr>
              <a:spLocks noChangeArrowheads="1"/>
            </p:cNvSpPr>
            <p:nvPr/>
          </p:nvSpPr>
          <p:spPr bwMode="auto">
            <a:xfrm>
              <a:off x="4100513" y="5502275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98" name="Rectangle 2220"/>
            <p:cNvSpPr>
              <a:spLocks noChangeArrowheads="1"/>
            </p:cNvSpPr>
            <p:nvPr/>
          </p:nvSpPr>
          <p:spPr bwMode="auto">
            <a:xfrm>
              <a:off x="4111626" y="56388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299" name="Rectangle 2221"/>
            <p:cNvSpPr>
              <a:spLocks noChangeArrowheads="1"/>
            </p:cNvSpPr>
            <p:nvPr/>
          </p:nvSpPr>
          <p:spPr bwMode="auto">
            <a:xfrm>
              <a:off x="1368426" y="5648325"/>
              <a:ext cx="19354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00" name="Rectangle 2222"/>
            <p:cNvSpPr>
              <a:spLocks noChangeArrowheads="1"/>
            </p:cNvSpPr>
            <p:nvPr/>
          </p:nvSpPr>
          <p:spPr bwMode="auto">
            <a:xfrm>
              <a:off x="1381126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01" name="Rectangle 2223"/>
            <p:cNvSpPr>
              <a:spLocks noChangeArrowheads="1"/>
            </p:cNvSpPr>
            <p:nvPr/>
          </p:nvSpPr>
          <p:spPr bwMode="auto">
            <a:xfrm>
              <a:off x="1846262" y="5508625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02" name="Rectangle 2224"/>
            <p:cNvSpPr>
              <a:spLocks noChangeArrowheads="1"/>
            </p:cNvSpPr>
            <p:nvPr/>
          </p:nvSpPr>
          <p:spPr bwMode="auto">
            <a:xfrm>
              <a:off x="3303588" y="54911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03" name="Rectangle 2225"/>
            <p:cNvSpPr>
              <a:spLocks noChangeArrowheads="1"/>
            </p:cNvSpPr>
            <p:nvPr/>
          </p:nvSpPr>
          <p:spPr bwMode="auto">
            <a:xfrm>
              <a:off x="3303588" y="5624513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04" name="Rectangle 2226"/>
            <p:cNvSpPr>
              <a:spLocks noChangeArrowheads="1"/>
            </p:cNvSpPr>
            <p:nvPr/>
          </p:nvSpPr>
          <p:spPr bwMode="auto">
            <a:xfrm>
              <a:off x="2506663" y="55245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05" name="Rectangle 2227"/>
            <p:cNvSpPr>
              <a:spLocks noChangeArrowheads="1"/>
            </p:cNvSpPr>
            <p:nvPr/>
          </p:nvSpPr>
          <p:spPr bwMode="auto">
            <a:xfrm>
              <a:off x="2522538" y="5638800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06" name="Rectangle 2228"/>
            <p:cNvSpPr>
              <a:spLocks noChangeArrowheads="1"/>
            </p:cNvSpPr>
            <p:nvPr/>
          </p:nvSpPr>
          <p:spPr bwMode="auto">
            <a:xfrm>
              <a:off x="1843088" y="56308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07" name="Rectangle 2229"/>
            <p:cNvSpPr>
              <a:spLocks noChangeArrowheads="1"/>
            </p:cNvSpPr>
            <p:nvPr/>
          </p:nvSpPr>
          <p:spPr bwMode="auto">
            <a:xfrm>
              <a:off x="1381126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08" name="Rectangle 2230"/>
            <p:cNvSpPr>
              <a:spLocks noChangeArrowheads="1"/>
            </p:cNvSpPr>
            <p:nvPr/>
          </p:nvSpPr>
          <p:spPr bwMode="auto">
            <a:xfrm>
              <a:off x="4100513" y="5502275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09" name="Rectangle 2231"/>
            <p:cNvSpPr>
              <a:spLocks noChangeArrowheads="1"/>
            </p:cNvSpPr>
            <p:nvPr/>
          </p:nvSpPr>
          <p:spPr bwMode="auto">
            <a:xfrm>
              <a:off x="4111626" y="56388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10" name="Rectangle 2232"/>
            <p:cNvSpPr>
              <a:spLocks noChangeArrowheads="1"/>
            </p:cNvSpPr>
            <p:nvPr/>
          </p:nvSpPr>
          <p:spPr bwMode="auto">
            <a:xfrm>
              <a:off x="1368426" y="5648325"/>
              <a:ext cx="19354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11" name="Rectangle 2233"/>
            <p:cNvSpPr>
              <a:spLocks noChangeArrowheads="1"/>
            </p:cNvSpPr>
            <p:nvPr/>
          </p:nvSpPr>
          <p:spPr bwMode="auto">
            <a:xfrm>
              <a:off x="1381126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12" name="Rectangle 2234"/>
            <p:cNvSpPr>
              <a:spLocks noChangeArrowheads="1"/>
            </p:cNvSpPr>
            <p:nvPr/>
          </p:nvSpPr>
          <p:spPr bwMode="auto">
            <a:xfrm>
              <a:off x="1846262" y="5508625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13" name="Rectangle 2235"/>
            <p:cNvSpPr>
              <a:spLocks noChangeArrowheads="1"/>
            </p:cNvSpPr>
            <p:nvPr/>
          </p:nvSpPr>
          <p:spPr bwMode="auto">
            <a:xfrm>
              <a:off x="3303588" y="549116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14" name="Rectangle 2236"/>
            <p:cNvSpPr>
              <a:spLocks noChangeArrowheads="1"/>
            </p:cNvSpPr>
            <p:nvPr/>
          </p:nvSpPr>
          <p:spPr bwMode="auto">
            <a:xfrm>
              <a:off x="3303588" y="5624513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15" name="Rectangle 2237"/>
            <p:cNvSpPr>
              <a:spLocks noChangeArrowheads="1"/>
            </p:cNvSpPr>
            <p:nvPr/>
          </p:nvSpPr>
          <p:spPr bwMode="auto">
            <a:xfrm>
              <a:off x="2506663" y="55245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16" name="Rectangle 2238"/>
            <p:cNvSpPr>
              <a:spLocks noChangeArrowheads="1"/>
            </p:cNvSpPr>
            <p:nvPr/>
          </p:nvSpPr>
          <p:spPr bwMode="auto">
            <a:xfrm>
              <a:off x="2522538" y="5638800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17" name="Rectangle 2239"/>
            <p:cNvSpPr>
              <a:spLocks noChangeArrowheads="1"/>
            </p:cNvSpPr>
            <p:nvPr/>
          </p:nvSpPr>
          <p:spPr bwMode="auto">
            <a:xfrm>
              <a:off x="1843088" y="5629275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18" name="Rectangle 2240"/>
            <p:cNvSpPr>
              <a:spLocks noChangeArrowheads="1"/>
            </p:cNvSpPr>
            <p:nvPr/>
          </p:nvSpPr>
          <p:spPr bwMode="auto">
            <a:xfrm>
              <a:off x="1381126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19" name="Rectangle 2241"/>
            <p:cNvSpPr>
              <a:spLocks noChangeArrowheads="1"/>
            </p:cNvSpPr>
            <p:nvPr/>
          </p:nvSpPr>
          <p:spPr bwMode="auto">
            <a:xfrm>
              <a:off x="4100513" y="5502275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20" name="Rectangle 2242"/>
            <p:cNvSpPr>
              <a:spLocks noChangeArrowheads="1"/>
            </p:cNvSpPr>
            <p:nvPr/>
          </p:nvSpPr>
          <p:spPr bwMode="auto">
            <a:xfrm>
              <a:off x="4111626" y="56388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21" name="Rectangle 2243"/>
            <p:cNvSpPr>
              <a:spLocks noChangeArrowheads="1"/>
            </p:cNvSpPr>
            <p:nvPr/>
          </p:nvSpPr>
          <p:spPr bwMode="auto">
            <a:xfrm>
              <a:off x="1368426" y="5646738"/>
              <a:ext cx="19354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22" name="Rectangle 2244"/>
            <p:cNvSpPr>
              <a:spLocks noChangeArrowheads="1"/>
            </p:cNvSpPr>
            <p:nvPr/>
          </p:nvSpPr>
          <p:spPr bwMode="auto">
            <a:xfrm>
              <a:off x="1381126" y="5534025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23" name="Rectangle 2245"/>
            <p:cNvSpPr>
              <a:spLocks noChangeArrowheads="1"/>
            </p:cNvSpPr>
            <p:nvPr/>
          </p:nvSpPr>
          <p:spPr bwMode="auto">
            <a:xfrm>
              <a:off x="1846262" y="5510213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24" name="Rectangle 2246"/>
            <p:cNvSpPr>
              <a:spLocks noChangeArrowheads="1"/>
            </p:cNvSpPr>
            <p:nvPr/>
          </p:nvSpPr>
          <p:spPr bwMode="auto">
            <a:xfrm>
              <a:off x="3303588" y="5492750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25" name="Rectangle 2247"/>
            <p:cNvSpPr>
              <a:spLocks noChangeArrowheads="1"/>
            </p:cNvSpPr>
            <p:nvPr/>
          </p:nvSpPr>
          <p:spPr bwMode="auto">
            <a:xfrm>
              <a:off x="3303588" y="5624513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26" name="Rectangle 2248"/>
            <p:cNvSpPr>
              <a:spLocks noChangeArrowheads="1"/>
            </p:cNvSpPr>
            <p:nvPr/>
          </p:nvSpPr>
          <p:spPr bwMode="auto">
            <a:xfrm>
              <a:off x="2506663" y="5524500"/>
              <a:ext cx="5651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27" name="Rectangle 2249"/>
            <p:cNvSpPr>
              <a:spLocks noChangeArrowheads="1"/>
            </p:cNvSpPr>
            <p:nvPr/>
          </p:nvSpPr>
          <p:spPr bwMode="auto">
            <a:xfrm>
              <a:off x="2522538" y="5638800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28" name="Rectangle 2250"/>
            <p:cNvSpPr>
              <a:spLocks noChangeArrowheads="1"/>
            </p:cNvSpPr>
            <p:nvPr/>
          </p:nvSpPr>
          <p:spPr bwMode="auto">
            <a:xfrm>
              <a:off x="1843088" y="5630864"/>
              <a:ext cx="32226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29" name="Rectangle 2251"/>
            <p:cNvSpPr>
              <a:spLocks noChangeArrowheads="1"/>
            </p:cNvSpPr>
            <p:nvPr/>
          </p:nvSpPr>
          <p:spPr bwMode="auto">
            <a:xfrm>
              <a:off x="1381126" y="5532438"/>
              <a:ext cx="179721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30" name="Rectangle 2252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331" name="Rectangle 2253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332" name="Rectangle 2254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333" name="Rectangle 2255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334" name="Rectangle 2256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335" name="Rectangle 2257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336" name="Rectangle 2258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337" name="Rectangle 2259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338" name="Line 2260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9" name="Line 2261"/>
            <p:cNvSpPr>
              <a:spLocks noChangeShapeType="1"/>
            </p:cNvSpPr>
            <p:nvPr/>
          </p:nvSpPr>
          <p:spPr bwMode="auto">
            <a:xfrm>
              <a:off x="1819276" y="4592638"/>
              <a:ext cx="39688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0" name="Line 2262"/>
            <p:cNvSpPr>
              <a:spLocks noChangeShapeType="1"/>
            </p:cNvSpPr>
            <p:nvPr/>
          </p:nvSpPr>
          <p:spPr bwMode="auto">
            <a:xfrm flipV="1">
              <a:off x="2590801" y="4359275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1" name="Line 2263"/>
            <p:cNvSpPr>
              <a:spLocks noChangeShapeType="1"/>
            </p:cNvSpPr>
            <p:nvPr/>
          </p:nvSpPr>
          <p:spPr bwMode="auto">
            <a:xfrm>
              <a:off x="2574926" y="4359275"/>
              <a:ext cx="34925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2" name="Line 2264"/>
            <p:cNvSpPr>
              <a:spLocks noChangeShapeType="1"/>
            </p:cNvSpPr>
            <p:nvPr/>
          </p:nvSpPr>
          <p:spPr bwMode="auto">
            <a:xfrm flipV="1">
              <a:off x="3344863" y="4762500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3" name="Line 2265"/>
            <p:cNvSpPr>
              <a:spLocks noChangeShapeType="1"/>
            </p:cNvSpPr>
            <p:nvPr/>
          </p:nvSpPr>
          <p:spPr bwMode="auto">
            <a:xfrm>
              <a:off x="3325813" y="4762500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4" name="Line 2266"/>
            <p:cNvSpPr>
              <a:spLocks noChangeShapeType="1"/>
            </p:cNvSpPr>
            <p:nvPr/>
          </p:nvSpPr>
          <p:spPr bwMode="auto">
            <a:xfrm flipV="1">
              <a:off x="4092576" y="4745038"/>
              <a:ext cx="0" cy="30163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5" name="Line 2267"/>
            <p:cNvSpPr>
              <a:spLocks noChangeShapeType="1"/>
            </p:cNvSpPr>
            <p:nvPr/>
          </p:nvSpPr>
          <p:spPr bwMode="auto">
            <a:xfrm>
              <a:off x="1493838" y="4254500"/>
              <a:ext cx="0" cy="11652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6" name="Line 2268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7" name="Line 2269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8" name="Line 2270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9" name="Line 2271"/>
            <p:cNvSpPr>
              <a:spLocks noChangeShapeType="1"/>
            </p:cNvSpPr>
            <p:nvPr/>
          </p:nvSpPr>
          <p:spPr bwMode="auto">
            <a:xfrm flipV="1">
              <a:off x="37226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0" name="Line 2272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1" name="Line 2273"/>
            <p:cNvSpPr>
              <a:spLocks noChangeShapeType="1"/>
            </p:cNvSpPr>
            <p:nvPr/>
          </p:nvSpPr>
          <p:spPr bwMode="auto">
            <a:xfrm>
              <a:off x="2581276" y="4237038"/>
              <a:ext cx="1501775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2" name="Line 2274"/>
            <p:cNvSpPr>
              <a:spLocks noChangeShapeType="1"/>
            </p:cNvSpPr>
            <p:nvPr/>
          </p:nvSpPr>
          <p:spPr bwMode="auto">
            <a:xfrm>
              <a:off x="2581276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3" name="Line 2275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4" name="Rectangle 2276"/>
            <p:cNvSpPr>
              <a:spLocks noChangeArrowheads="1"/>
            </p:cNvSpPr>
            <p:nvPr/>
          </p:nvSpPr>
          <p:spPr bwMode="auto">
            <a:xfrm>
              <a:off x="4064001" y="4591050"/>
              <a:ext cx="4147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*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55" name="Rectangle 2277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356" name="Rectangle 2278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357" name="Rectangle 2279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358" name="Rectangle 2280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359" name="Rectangle 2281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360" name="Rectangle 2282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361" name="Rectangle 2283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362" name="Rectangle 2284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363" name="Line 2285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64" name="Line 2286"/>
            <p:cNvSpPr>
              <a:spLocks noChangeShapeType="1"/>
            </p:cNvSpPr>
            <p:nvPr/>
          </p:nvSpPr>
          <p:spPr bwMode="auto">
            <a:xfrm>
              <a:off x="1819276" y="4592638"/>
              <a:ext cx="39688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65" name="Line 2287"/>
            <p:cNvSpPr>
              <a:spLocks noChangeShapeType="1"/>
            </p:cNvSpPr>
            <p:nvPr/>
          </p:nvSpPr>
          <p:spPr bwMode="auto">
            <a:xfrm flipV="1">
              <a:off x="2590801" y="4359275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66" name="Line 2288"/>
            <p:cNvSpPr>
              <a:spLocks noChangeShapeType="1"/>
            </p:cNvSpPr>
            <p:nvPr/>
          </p:nvSpPr>
          <p:spPr bwMode="auto">
            <a:xfrm>
              <a:off x="2574926" y="4359275"/>
              <a:ext cx="34925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67" name="Line 2289"/>
            <p:cNvSpPr>
              <a:spLocks noChangeShapeType="1"/>
            </p:cNvSpPr>
            <p:nvPr/>
          </p:nvSpPr>
          <p:spPr bwMode="auto">
            <a:xfrm flipV="1">
              <a:off x="3344863" y="4762500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68" name="Line 2290"/>
            <p:cNvSpPr>
              <a:spLocks noChangeShapeType="1"/>
            </p:cNvSpPr>
            <p:nvPr/>
          </p:nvSpPr>
          <p:spPr bwMode="auto">
            <a:xfrm>
              <a:off x="3325813" y="4762500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69" name="Line 2291"/>
            <p:cNvSpPr>
              <a:spLocks noChangeShapeType="1"/>
            </p:cNvSpPr>
            <p:nvPr/>
          </p:nvSpPr>
          <p:spPr bwMode="auto">
            <a:xfrm flipV="1">
              <a:off x="4092576" y="4745038"/>
              <a:ext cx="0" cy="30163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0" name="Line 2292"/>
            <p:cNvSpPr>
              <a:spLocks noChangeShapeType="1"/>
            </p:cNvSpPr>
            <p:nvPr/>
          </p:nvSpPr>
          <p:spPr bwMode="auto">
            <a:xfrm>
              <a:off x="1493838" y="4254500"/>
              <a:ext cx="0" cy="11652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1" name="Line 2293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2" name="Line 2294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3" name="Line 2295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4" name="Line 2296"/>
            <p:cNvSpPr>
              <a:spLocks noChangeShapeType="1"/>
            </p:cNvSpPr>
            <p:nvPr/>
          </p:nvSpPr>
          <p:spPr bwMode="auto">
            <a:xfrm flipV="1">
              <a:off x="37226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5" name="Line 2297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6" name="Line 2298"/>
            <p:cNvSpPr>
              <a:spLocks noChangeShapeType="1"/>
            </p:cNvSpPr>
            <p:nvPr/>
          </p:nvSpPr>
          <p:spPr bwMode="auto">
            <a:xfrm>
              <a:off x="2581276" y="4237038"/>
              <a:ext cx="1501775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7" name="Line 2299"/>
            <p:cNvSpPr>
              <a:spLocks noChangeShapeType="1"/>
            </p:cNvSpPr>
            <p:nvPr/>
          </p:nvSpPr>
          <p:spPr bwMode="auto">
            <a:xfrm>
              <a:off x="2581276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8" name="Line 2300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9" name="Rectangle 2301"/>
            <p:cNvSpPr>
              <a:spLocks noChangeArrowheads="1"/>
            </p:cNvSpPr>
            <p:nvPr/>
          </p:nvSpPr>
          <p:spPr bwMode="auto">
            <a:xfrm>
              <a:off x="4064001" y="4591050"/>
              <a:ext cx="4147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*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380" name="Rectangle 2302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381" name="Rectangle 2303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382" name="Rectangle 2304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383" name="Rectangle 2305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384" name="Rectangle 2306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385" name="Rectangle 2307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386" name="Rectangle 2308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387" name="Rectangle 2309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388" name="Line 2310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89" name="Line 2311"/>
            <p:cNvSpPr>
              <a:spLocks noChangeShapeType="1"/>
            </p:cNvSpPr>
            <p:nvPr/>
          </p:nvSpPr>
          <p:spPr bwMode="auto">
            <a:xfrm>
              <a:off x="1819276" y="4592638"/>
              <a:ext cx="39688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90" name="Line 2312"/>
            <p:cNvSpPr>
              <a:spLocks noChangeShapeType="1"/>
            </p:cNvSpPr>
            <p:nvPr/>
          </p:nvSpPr>
          <p:spPr bwMode="auto">
            <a:xfrm flipV="1">
              <a:off x="2590801" y="4359275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91" name="Line 2313"/>
            <p:cNvSpPr>
              <a:spLocks noChangeShapeType="1"/>
            </p:cNvSpPr>
            <p:nvPr/>
          </p:nvSpPr>
          <p:spPr bwMode="auto">
            <a:xfrm>
              <a:off x="2574926" y="4359275"/>
              <a:ext cx="34925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92" name="Line 2314"/>
            <p:cNvSpPr>
              <a:spLocks noChangeShapeType="1"/>
            </p:cNvSpPr>
            <p:nvPr/>
          </p:nvSpPr>
          <p:spPr bwMode="auto">
            <a:xfrm flipV="1">
              <a:off x="3344863" y="4762500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93" name="Line 2315"/>
            <p:cNvSpPr>
              <a:spLocks noChangeShapeType="1"/>
            </p:cNvSpPr>
            <p:nvPr/>
          </p:nvSpPr>
          <p:spPr bwMode="auto">
            <a:xfrm>
              <a:off x="3325813" y="4762500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94" name="Line 2316"/>
            <p:cNvSpPr>
              <a:spLocks noChangeShapeType="1"/>
            </p:cNvSpPr>
            <p:nvPr/>
          </p:nvSpPr>
          <p:spPr bwMode="auto">
            <a:xfrm flipV="1">
              <a:off x="4092576" y="4745038"/>
              <a:ext cx="0" cy="30163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95" name="Line 2317"/>
            <p:cNvSpPr>
              <a:spLocks noChangeShapeType="1"/>
            </p:cNvSpPr>
            <p:nvPr/>
          </p:nvSpPr>
          <p:spPr bwMode="auto">
            <a:xfrm>
              <a:off x="1493838" y="4254500"/>
              <a:ext cx="0" cy="11652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96" name="Line 2318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97" name="Line 2319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98" name="Line 2320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99" name="Line 2321"/>
            <p:cNvSpPr>
              <a:spLocks noChangeShapeType="1"/>
            </p:cNvSpPr>
            <p:nvPr/>
          </p:nvSpPr>
          <p:spPr bwMode="auto">
            <a:xfrm flipV="1">
              <a:off x="37226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0" name="Line 2322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1" name="Line 2323"/>
            <p:cNvSpPr>
              <a:spLocks noChangeShapeType="1"/>
            </p:cNvSpPr>
            <p:nvPr/>
          </p:nvSpPr>
          <p:spPr bwMode="auto">
            <a:xfrm>
              <a:off x="2581276" y="4237038"/>
              <a:ext cx="1501775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2" name="Line 2324"/>
            <p:cNvSpPr>
              <a:spLocks noChangeShapeType="1"/>
            </p:cNvSpPr>
            <p:nvPr/>
          </p:nvSpPr>
          <p:spPr bwMode="auto">
            <a:xfrm>
              <a:off x="2581276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3" name="Line 2325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4" name="Line 2326"/>
            <p:cNvSpPr>
              <a:spLocks noChangeShapeType="1"/>
            </p:cNvSpPr>
            <p:nvPr/>
          </p:nvSpPr>
          <p:spPr bwMode="auto">
            <a:xfrm>
              <a:off x="2581276" y="4237038"/>
              <a:ext cx="1501775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5" name="Line 2327"/>
            <p:cNvSpPr>
              <a:spLocks noChangeShapeType="1"/>
            </p:cNvSpPr>
            <p:nvPr/>
          </p:nvSpPr>
          <p:spPr bwMode="auto">
            <a:xfrm>
              <a:off x="2581276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6" name="Line 2328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7" name="Rectangle 2329"/>
            <p:cNvSpPr>
              <a:spLocks noChangeArrowheads="1"/>
            </p:cNvSpPr>
            <p:nvPr/>
          </p:nvSpPr>
          <p:spPr bwMode="auto">
            <a:xfrm>
              <a:off x="4064001" y="4591050"/>
              <a:ext cx="4147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*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408" name="Rectangle 2330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409" name="Rectangle 2331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410" name="Rectangle 2332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411" name="Rectangle 2333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412" name="Rectangle 2334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413" name="Rectangle 2335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414" name="Rectangle 2336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415" name="Rectangle 2337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416" name="Line 2338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17" name="Line 2339"/>
            <p:cNvSpPr>
              <a:spLocks noChangeShapeType="1"/>
            </p:cNvSpPr>
            <p:nvPr/>
          </p:nvSpPr>
          <p:spPr bwMode="auto">
            <a:xfrm>
              <a:off x="1819276" y="4592638"/>
              <a:ext cx="39688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18" name="Line 2340"/>
            <p:cNvSpPr>
              <a:spLocks noChangeShapeType="1"/>
            </p:cNvSpPr>
            <p:nvPr/>
          </p:nvSpPr>
          <p:spPr bwMode="auto">
            <a:xfrm flipV="1">
              <a:off x="2590801" y="4359275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19" name="Line 2341"/>
            <p:cNvSpPr>
              <a:spLocks noChangeShapeType="1"/>
            </p:cNvSpPr>
            <p:nvPr/>
          </p:nvSpPr>
          <p:spPr bwMode="auto">
            <a:xfrm>
              <a:off x="2574926" y="4359275"/>
              <a:ext cx="34925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20" name="Line 2342"/>
            <p:cNvSpPr>
              <a:spLocks noChangeShapeType="1"/>
            </p:cNvSpPr>
            <p:nvPr/>
          </p:nvSpPr>
          <p:spPr bwMode="auto">
            <a:xfrm flipV="1">
              <a:off x="3344863" y="4762500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21" name="Line 2343"/>
            <p:cNvSpPr>
              <a:spLocks noChangeShapeType="1"/>
            </p:cNvSpPr>
            <p:nvPr/>
          </p:nvSpPr>
          <p:spPr bwMode="auto">
            <a:xfrm>
              <a:off x="3325813" y="4762500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22" name="Line 2344"/>
            <p:cNvSpPr>
              <a:spLocks noChangeShapeType="1"/>
            </p:cNvSpPr>
            <p:nvPr/>
          </p:nvSpPr>
          <p:spPr bwMode="auto">
            <a:xfrm flipV="1">
              <a:off x="4092576" y="4745038"/>
              <a:ext cx="0" cy="30163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23" name="Line 2345"/>
            <p:cNvSpPr>
              <a:spLocks noChangeShapeType="1"/>
            </p:cNvSpPr>
            <p:nvPr/>
          </p:nvSpPr>
          <p:spPr bwMode="auto">
            <a:xfrm>
              <a:off x="1493838" y="4254500"/>
              <a:ext cx="0" cy="11652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24" name="Line 2346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25" name="Line 2347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26" name="Line 2348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27" name="Line 2349"/>
            <p:cNvSpPr>
              <a:spLocks noChangeShapeType="1"/>
            </p:cNvSpPr>
            <p:nvPr/>
          </p:nvSpPr>
          <p:spPr bwMode="auto">
            <a:xfrm flipV="1">
              <a:off x="37226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28" name="Line 2350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29" name="Line 2351"/>
            <p:cNvSpPr>
              <a:spLocks noChangeShapeType="1"/>
            </p:cNvSpPr>
            <p:nvPr/>
          </p:nvSpPr>
          <p:spPr bwMode="auto">
            <a:xfrm>
              <a:off x="2581276" y="4237038"/>
              <a:ext cx="1501775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0" name="Line 2352"/>
            <p:cNvSpPr>
              <a:spLocks noChangeShapeType="1"/>
            </p:cNvSpPr>
            <p:nvPr/>
          </p:nvSpPr>
          <p:spPr bwMode="auto">
            <a:xfrm>
              <a:off x="2581276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1" name="Line 2353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2" name="Rectangle 2354"/>
            <p:cNvSpPr>
              <a:spLocks noChangeArrowheads="1"/>
            </p:cNvSpPr>
            <p:nvPr/>
          </p:nvSpPr>
          <p:spPr bwMode="auto">
            <a:xfrm>
              <a:off x="4064001" y="4591050"/>
              <a:ext cx="4147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*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433" name="Rectangle 2355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434" name="Rectangle 2356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435" name="Rectangle 2357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436" name="Rectangle 2358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437" name="Rectangle 2359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438" name="Rectangle 2360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439" name="Rectangle 2361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440" name="Rectangle 2362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441" name="Line 2363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2" name="Line 2364"/>
            <p:cNvSpPr>
              <a:spLocks noChangeShapeType="1"/>
            </p:cNvSpPr>
            <p:nvPr/>
          </p:nvSpPr>
          <p:spPr bwMode="auto">
            <a:xfrm>
              <a:off x="1819276" y="4592638"/>
              <a:ext cx="39688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3" name="Line 2365"/>
            <p:cNvSpPr>
              <a:spLocks noChangeShapeType="1"/>
            </p:cNvSpPr>
            <p:nvPr/>
          </p:nvSpPr>
          <p:spPr bwMode="auto">
            <a:xfrm flipV="1">
              <a:off x="2590801" y="4359275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4" name="Line 2366"/>
            <p:cNvSpPr>
              <a:spLocks noChangeShapeType="1"/>
            </p:cNvSpPr>
            <p:nvPr/>
          </p:nvSpPr>
          <p:spPr bwMode="auto">
            <a:xfrm>
              <a:off x="2574926" y="4359275"/>
              <a:ext cx="34925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5" name="Line 2367"/>
            <p:cNvSpPr>
              <a:spLocks noChangeShapeType="1"/>
            </p:cNvSpPr>
            <p:nvPr/>
          </p:nvSpPr>
          <p:spPr bwMode="auto">
            <a:xfrm flipV="1">
              <a:off x="3344863" y="4762500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6" name="Line 2368"/>
            <p:cNvSpPr>
              <a:spLocks noChangeShapeType="1"/>
            </p:cNvSpPr>
            <p:nvPr/>
          </p:nvSpPr>
          <p:spPr bwMode="auto">
            <a:xfrm>
              <a:off x="3325813" y="4762500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7" name="Line 2369"/>
            <p:cNvSpPr>
              <a:spLocks noChangeShapeType="1"/>
            </p:cNvSpPr>
            <p:nvPr/>
          </p:nvSpPr>
          <p:spPr bwMode="auto">
            <a:xfrm flipV="1">
              <a:off x="4092576" y="4745038"/>
              <a:ext cx="0" cy="30163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8" name="Line 2370"/>
            <p:cNvSpPr>
              <a:spLocks noChangeShapeType="1"/>
            </p:cNvSpPr>
            <p:nvPr/>
          </p:nvSpPr>
          <p:spPr bwMode="auto">
            <a:xfrm>
              <a:off x="1493838" y="4254500"/>
              <a:ext cx="0" cy="11652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9" name="Line 2371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0" name="Line 2372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1" name="Line 2373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2" name="Line 2374"/>
            <p:cNvSpPr>
              <a:spLocks noChangeShapeType="1"/>
            </p:cNvSpPr>
            <p:nvPr/>
          </p:nvSpPr>
          <p:spPr bwMode="auto">
            <a:xfrm flipV="1">
              <a:off x="37226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3" name="Line 2375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4" name="Line 2376"/>
            <p:cNvSpPr>
              <a:spLocks noChangeShapeType="1"/>
            </p:cNvSpPr>
            <p:nvPr/>
          </p:nvSpPr>
          <p:spPr bwMode="auto">
            <a:xfrm>
              <a:off x="2581276" y="4237038"/>
              <a:ext cx="1501775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5" name="Line 2377"/>
            <p:cNvSpPr>
              <a:spLocks noChangeShapeType="1"/>
            </p:cNvSpPr>
            <p:nvPr/>
          </p:nvSpPr>
          <p:spPr bwMode="auto">
            <a:xfrm>
              <a:off x="2581276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6" name="Line 2378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7" name="Rectangle 2379"/>
            <p:cNvSpPr>
              <a:spLocks noChangeArrowheads="1"/>
            </p:cNvSpPr>
            <p:nvPr/>
          </p:nvSpPr>
          <p:spPr bwMode="auto">
            <a:xfrm>
              <a:off x="4064001" y="4591050"/>
              <a:ext cx="4147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*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458" name="Rectangle 2380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459" name="Rectangle 2381"/>
            <p:cNvSpPr>
              <a:spLocks noChangeArrowheads="1"/>
            </p:cNvSpPr>
            <p:nvPr/>
          </p:nvSpPr>
          <p:spPr bwMode="auto">
            <a:xfrm>
              <a:off x="1685926" y="4779963"/>
              <a:ext cx="306388" cy="639763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460" name="Rectangle 2382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461" name="Rectangle 2383"/>
            <p:cNvSpPr>
              <a:spLocks noChangeArrowheads="1"/>
            </p:cNvSpPr>
            <p:nvPr/>
          </p:nvSpPr>
          <p:spPr bwMode="auto">
            <a:xfrm>
              <a:off x="2443163" y="4391025"/>
              <a:ext cx="304800" cy="102870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462" name="Rectangle 2384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463" name="Rectangle 2385"/>
            <p:cNvSpPr>
              <a:spLocks noChangeArrowheads="1"/>
            </p:cNvSpPr>
            <p:nvPr/>
          </p:nvSpPr>
          <p:spPr bwMode="auto">
            <a:xfrm>
              <a:off x="3194051" y="4879975"/>
              <a:ext cx="301625" cy="539750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464" name="Rectangle 2386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465" name="Rectangle 2387"/>
            <p:cNvSpPr>
              <a:spLocks noChangeArrowheads="1"/>
            </p:cNvSpPr>
            <p:nvPr/>
          </p:nvSpPr>
          <p:spPr bwMode="auto">
            <a:xfrm>
              <a:off x="3943351" y="4775200"/>
              <a:ext cx="306388" cy="644525"/>
            </a:xfrm>
            <a:prstGeom prst="rect">
              <a:avLst/>
            </a:prstGeom>
            <a:noFill/>
            <a:ln w="476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466" name="Line 2388"/>
            <p:cNvSpPr>
              <a:spLocks noChangeShapeType="1"/>
            </p:cNvSpPr>
            <p:nvPr/>
          </p:nvSpPr>
          <p:spPr bwMode="auto">
            <a:xfrm flipV="1">
              <a:off x="1836738" y="4592638"/>
              <a:ext cx="0" cy="1873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7" name="Line 2389"/>
            <p:cNvSpPr>
              <a:spLocks noChangeShapeType="1"/>
            </p:cNvSpPr>
            <p:nvPr/>
          </p:nvSpPr>
          <p:spPr bwMode="auto">
            <a:xfrm>
              <a:off x="1819276" y="4592638"/>
              <a:ext cx="39688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8" name="Line 2390"/>
            <p:cNvSpPr>
              <a:spLocks noChangeShapeType="1"/>
            </p:cNvSpPr>
            <p:nvPr/>
          </p:nvSpPr>
          <p:spPr bwMode="auto">
            <a:xfrm flipV="1">
              <a:off x="2590801" y="4359275"/>
              <a:ext cx="0" cy="3175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9" name="Line 2391"/>
            <p:cNvSpPr>
              <a:spLocks noChangeShapeType="1"/>
            </p:cNvSpPr>
            <p:nvPr/>
          </p:nvSpPr>
          <p:spPr bwMode="auto">
            <a:xfrm>
              <a:off x="2574926" y="4359275"/>
              <a:ext cx="34925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0" name="Line 2392"/>
            <p:cNvSpPr>
              <a:spLocks noChangeShapeType="1"/>
            </p:cNvSpPr>
            <p:nvPr/>
          </p:nvSpPr>
          <p:spPr bwMode="auto">
            <a:xfrm flipV="1">
              <a:off x="3344863" y="4762500"/>
              <a:ext cx="0" cy="11747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1" name="Line 2393"/>
            <p:cNvSpPr>
              <a:spLocks noChangeShapeType="1"/>
            </p:cNvSpPr>
            <p:nvPr/>
          </p:nvSpPr>
          <p:spPr bwMode="auto">
            <a:xfrm>
              <a:off x="3325813" y="4762500"/>
              <a:ext cx="44450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2" name="Line 2394"/>
            <p:cNvSpPr>
              <a:spLocks noChangeShapeType="1"/>
            </p:cNvSpPr>
            <p:nvPr/>
          </p:nvSpPr>
          <p:spPr bwMode="auto">
            <a:xfrm flipV="1">
              <a:off x="4092576" y="4745038"/>
              <a:ext cx="0" cy="30163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3" name="Line 2395"/>
            <p:cNvSpPr>
              <a:spLocks noChangeShapeType="1"/>
            </p:cNvSpPr>
            <p:nvPr/>
          </p:nvSpPr>
          <p:spPr bwMode="auto">
            <a:xfrm>
              <a:off x="1493838" y="4254500"/>
              <a:ext cx="0" cy="1165225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4" name="Line 2396"/>
            <p:cNvSpPr>
              <a:spLocks noChangeShapeType="1"/>
            </p:cNvSpPr>
            <p:nvPr/>
          </p:nvSpPr>
          <p:spPr bwMode="auto">
            <a:xfrm>
              <a:off x="1463676" y="5419725"/>
              <a:ext cx="3014663" cy="0"/>
            </a:xfrm>
            <a:prstGeom prst="line">
              <a:avLst/>
            </a:prstGeom>
            <a:noFill/>
            <a:ln w="4763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5" name="Line 2397"/>
            <p:cNvSpPr>
              <a:spLocks noChangeShapeType="1"/>
            </p:cNvSpPr>
            <p:nvPr/>
          </p:nvSpPr>
          <p:spPr bwMode="auto">
            <a:xfrm flipV="1">
              <a:off x="21859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6" name="Line 2398"/>
            <p:cNvSpPr>
              <a:spLocks noChangeShapeType="1"/>
            </p:cNvSpPr>
            <p:nvPr/>
          </p:nvSpPr>
          <p:spPr bwMode="auto">
            <a:xfrm flipV="1">
              <a:off x="2974976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7" name="Line 2399"/>
            <p:cNvSpPr>
              <a:spLocks noChangeShapeType="1"/>
            </p:cNvSpPr>
            <p:nvPr/>
          </p:nvSpPr>
          <p:spPr bwMode="auto">
            <a:xfrm flipV="1">
              <a:off x="372268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8" name="Line 2400"/>
            <p:cNvSpPr>
              <a:spLocks noChangeShapeType="1"/>
            </p:cNvSpPr>
            <p:nvPr/>
          </p:nvSpPr>
          <p:spPr bwMode="auto">
            <a:xfrm flipV="1">
              <a:off x="4478338" y="5419725"/>
              <a:ext cx="0" cy="12700"/>
            </a:xfrm>
            <a:prstGeom prst="line">
              <a:avLst/>
            </a:prstGeom>
            <a:noFill/>
            <a:ln w="476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9" name="Line 2401"/>
            <p:cNvSpPr>
              <a:spLocks noChangeShapeType="1"/>
            </p:cNvSpPr>
            <p:nvPr/>
          </p:nvSpPr>
          <p:spPr bwMode="auto">
            <a:xfrm>
              <a:off x="2581276" y="4237038"/>
              <a:ext cx="1501775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80" name="Line 2402"/>
            <p:cNvSpPr>
              <a:spLocks noChangeShapeType="1"/>
            </p:cNvSpPr>
            <p:nvPr/>
          </p:nvSpPr>
          <p:spPr bwMode="auto">
            <a:xfrm>
              <a:off x="2581276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81" name="Line 2403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82" name="Line 2404"/>
            <p:cNvSpPr>
              <a:spLocks noChangeShapeType="1"/>
            </p:cNvSpPr>
            <p:nvPr/>
          </p:nvSpPr>
          <p:spPr bwMode="auto">
            <a:xfrm>
              <a:off x="2581276" y="4237038"/>
              <a:ext cx="1501775" cy="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83" name="Line 2405"/>
            <p:cNvSpPr>
              <a:spLocks noChangeShapeType="1"/>
            </p:cNvSpPr>
            <p:nvPr/>
          </p:nvSpPr>
          <p:spPr bwMode="auto">
            <a:xfrm>
              <a:off x="2581276" y="4237038"/>
              <a:ext cx="0" cy="73025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84" name="Line 2406"/>
            <p:cNvSpPr>
              <a:spLocks noChangeShapeType="1"/>
            </p:cNvSpPr>
            <p:nvPr/>
          </p:nvSpPr>
          <p:spPr bwMode="auto">
            <a:xfrm>
              <a:off x="4083051" y="4237038"/>
              <a:ext cx="0" cy="292100"/>
            </a:xfrm>
            <a:prstGeom prst="line">
              <a:avLst/>
            </a:prstGeom>
            <a:noFill/>
            <a:ln w="635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85" name="Rectangle 2407"/>
            <p:cNvSpPr>
              <a:spLocks noChangeArrowheads="1"/>
            </p:cNvSpPr>
            <p:nvPr/>
          </p:nvSpPr>
          <p:spPr bwMode="auto">
            <a:xfrm>
              <a:off x="4064001" y="4591050"/>
              <a:ext cx="41474" cy="109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*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486" name="Rectangle 2412"/>
            <p:cNvSpPr>
              <a:spLocks noChangeArrowheads="1"/>
            </p:cNvSpPr>
            <p:nvPr/>
          </p:nvSpPr>
          <p:spPr bwMode="auto">
            <a:xfrm rot="-5400000">
              <a:off x="944406" y="4712374"/>
              <a:ext cx="298764" cy="116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 b="0">
                  <a:latin typeface="Arial" panose="020B0604020202020204" pitchFamily="34" charset="0"/>
                </a:rPr>
                <a:t>S] GTP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</p:grpSp>
      <p:grpSp>
        <p:nvGrpSpPr>
          <p:cNvPr id="1487" name="Group 4"/>
          <p:cNvGrpSpPr>
            <a:grpSpLocks/>
          </p:cNvGrpSpPr>
          <p:nvPr/>
        </p:nvGrpSpPr>
        <p:grpSpPr bwMode="auto">
          <a:xfrm>
            <a:off x="1295400" y="3460750"/>
            <a:ext cx="3022600" cy="782638"/>
            <a:chOff x="1397002" y="3846150"/>
            <a:chExt cx="3022766" cy="651692"/>
          </a:xfrm>
        </p:grpSpPr>
        <p:sp>
          <p:nvSpPr>
            <p:cNvPr id="1488" name="Rectangle 490"/>
            <p:cNvSpPr>
              <a:spLocks noChangeArrowheads="1"/>
            </p:cNvSpPr>
            <p:nvPr/>
          </p:nvSpPr>
          <p:spPr bwMode="auto">
            <a:xfrm>
              <a:off x="4148033" y="4175218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489" name="Rectangle 491"/>
            <p:cNvSpPr>
              <a:spLocks noChangeArrowheads="1"/>
            </p:cNvSpPr>
            <p:nvPr/>
          </p:nvSpPr>
          <p:spPr bwMode="auto">
            <a:xfrm>
              <a:off x="4176442" y="4175218"/>
              <a:ext cx="17953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PLB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490" name="Rectangle 492"/>
            <p:cNvSpPr>
              <a:spLocks noChangeArrowheads="1"/>
            </p:cNvSpPr>
            <p:nvPr/>
          </p:nvSpPr>
          <p:spPr bwMode="auto">
            <a:xfrm>
              <a:off x="4099167" y="4241416"/>
              <a:ext cx="320601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(ser 16)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491" name="Rectangle 493"/>
            <p:cNvSpPr>
              <a:spLocks noChangeArrowheads="1"/>
            </p:cNvSpPr>
            <p:nvPr/>
          </p:nvSpPr>
          <p:spPr bwMode="auto">
            <a:xfrm>
              <a:off x="4099167" y="4390120"/>
              <a:ext cx="17953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PLB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492" name="Rectangle 494"/>
            <p:cNvSpPr>
              <a:spLocks noChangeArrowheads="1"/>
            </p:cNvSpPr>
            <p:nvPr/>
          </p:nvSpPr>
          <p:spPr bwMode="auto">
            <a:xfrm>
              <a:off x="3781184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493" name="Rectangle 495"/>
            <p:cNvSpPr>
              <a:spLocks noChangeArrowheads="1"/>
            </p:cNvSpPr>
            <p:nvPr/>
          </p:nvSpPr>
          <p:spPr bwMode="auto">
            <a:xfrm>
              <a:off x="3789139" y="4016920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494" name="Rectangle 496"/>
            <p:cNvSpPr>
              <a:spLocks noChangeArrowheads="1"/>
            </p:cNvSpPr>
            <p:nvPr/>
          </p:nvSpPr>
          <p:spPr bwMode="auto">
            <a:xfrm>
              <a:off x="3783457" y="3850947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495" name="Rectangle 497"/>
            <p:cNvSpPr>
              <a:spLocks noChangeArrowheads="1"/>
            </p:cNvSpPr>
            <p:nvPr/>
          </p:nvSpPr>
          <p:spPr bwMode="auto">
            <a:xfrm>
              <a:off x="1511779" y="3955520"/>
              <a:ext cx="17953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496" name="Rectangle 498"/>
            <p:cNvSpPr>
              <a:spLocks noChangeArrowheads="1"/>
            </p:cNvSpPr>
            <p:nvPr/>
          </p:nvSpPr>
          <p:spPr bwMode="auto">
            <a:xfrm>
              <a:off x="1520871" y="3868216"/>
              <a:ext cx="166712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497" name="Rectangle 499"/>
            <p:cNvSpPr>
              <a:spLocks noChangeArrowheads="1"/>
            </p:cNvSpPr>
            <p:nvPr/>
          </p:nvSpPr>
          <p:spPr bwMode="auto">
            <a:xfrm>
              <a:off x="2812965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498" name="Rectangle 500"/>
            <p:cNvSpPr>
              <a:spLocks noChangeArrowheads="1"/>
            </p:cNvSpPr>
            <p:nvPr/>
          </p:nvSpPr>
          <p:spPr bwMode="auto">
            <a:xfrm>
              <a:off x="2812965" y="401692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499" name="Rectangle 501"/>
            <p:cNvSpPr>
              <a:spLocks noChangeArrowheads="1"/>
            </p:cNvSpPr>
            <p:nvPr/>
          </p:nvSpPr>
          <p:spPr bwMode="auto">
            <a:xfrm>
              <a:off x="2451588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00" name="Rectangle 502"/>
            <p:cNvSpPr>
              <a:spLocks noChangeArrowheads="1"/>
            </p:cNvSpPr>
            <p:nvPr/>
          </p:nvSpPr>
          <p:spPr bwMode="auto">
            <a:xfrm>
              <a:off x="2148167" y="3931535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01" name="Rectangle 503"/>
            <p:cNvSpPr>
              <a:spLocks noChangeArrowheads="1"/>
            </p:cNvSpPr>
            <p:nvPr/>
          </p:nvSpPr>
          <p:spPr bwMode="auto">
            <a:xfrm>
              <a:off x="2148167" y="4014042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02" name="Rectangle 504"/>
            <p:cNvSpPr>
              <a:spLocks noChangeArrowheads="1"/>
            </p:cNvSpPr>
            <p:nvPr/>
          </p:nvSpPr>
          <p:spPr bwMode="auto">
            <a:xfrm>
              <a:off x="1520871" y="3868216"/>
              <a:ext cx="166712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03" name="Rectangle 505"/>
            <p:cNvSpPr>
              <a:spLocks noChangeArrowheads="1"/>
            </p:cNvSpPr>
            <p:nvPr/>
          </p:nvSpPr>
          <p:spPr bwMode="auto">
            <a:xfrm>
              <a:off x="2133394" y="3853826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04" name="Rectangle 506"/>
            <p:cNvSpPr>
              <a:spLocks noChangeArrowheads="1"/>
            </p:cNvSpPr>
            <p:nvPr/>
          </p:nvSpPr>
          <p:spPr bwMode="auto">
            <a:xfrm>
              <a:off x="2807283" y="3850947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05" name="Rectangle 507"/>
            <p:cNvSpPr>
              <a:spLocks noChangeArrowheads="1"/>
            </p:cNvSpPr>
            <p:nvPr/>
          </p:nvSpPr>
          <p:spPr bwMode="auto">
            <a:xfrm>
              <a:off x="3436853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06" name="Rectangle 508"/>
            <p:cNvSpPr>
              <a:spLocks noChangeArrowheads="1"/>
            </p:cNvSpPr>
            <p:nvPr/>
          </p:nvSpPr>
          <p:spPr bwMode="auto">
            <a:xfrm>
              <a:off x="3445944" y="4016920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07" name="Rectangle 509"/>
            <p:cNvSpPr>
              <a:spLocks noChangeArrowheads="1"/>
            </p:cNvSpPr>
            <p:nvPr/>
          </p:nvSpPr>
          <p:spPr bwMode="auto">
            <a:xfrm>
              <a:off x="3110704" y="4007327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08" name="Rectangle 510"/>
            <p:cNvSpPr>
              <a:spLocks noChangeArrowheads="1"/>
            </p:cNvSpPr>
            <p:nvPr/>
          </p:nvSpPr>
          <p:spPr bwMode="auto">
            <a:xfrm>
              <a:off x="3112977" y="3846150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09" name="Rectangle 511"/>
            <p:cNvSpPr>
              <a:spLocks noChangeArrowheads="1"/>
            </p:cNvSpPr>
            <p:nvPr/>
          </p:nvSpPr>
          <p:spPr bwMode="auto">
            <a:xfrm>
              <a:off x="4148033" y="4175218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10" name="Rectangle 512"/>
            <p:cNvSpPr>
              <a:spLocks noChangeArrowheads="1"/>
            </p:cNvSpPr>
            <p:nvPr/>
          </p:nvSpPr>
          <p:spPr bwMode="auto">
            <a:xfrm>
              <a:off x="4176442" y="4175218"/>
              <a:ext cx="17953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PLB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11" name="Rectangle 513"/>
            <p:cNvSpPr>
              <a:spLocks noChangeArrowheads="1"/>
            </p:cNvSpPr>
            <p:nvPr/>
          </p:nvSpPr>
          <p:spPr bwMode="auto">
            <a:xfrm>
              <a:off x="4099167" y="4241416"/>
              <a:ext cx="320601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(ser 16)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12" name="Rectangle 514"/>
            <p:cNvSpPr>
              <a:spLocks noChangeArrowheads="1"/>
            </p:cNvSpPr>
            <p:nvPr/>
          </p:nvSpPr>
          <p:spPr bwMode="auto">
            <a:xfrm>
              <a:off x="4099167" y="4390120"/>
              <a:ext cx="17953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PLB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13" name="Rectangle 515"/>
            <p:cNvSpPr>
              <a:spLocks noChangeArrowheads="1"/>
            </p:cNvSpPr>
            <p:nvPr/>
          </p:nvSpPr>
          <p:spPr bwMode="auto">
            <a:xfrm>
              <a:off x="2841376" y="401692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14" name="Rectangle 516"/>
            <p:cNvSpPr>
              <a:spLocks noChangeArrowheads="1"/>
            </p:cNvSpPr>
            <p:nvPr/>
          </p:nvSpPr>
          <p:spPr bwMode="auto">
            <a:xfrm>
              <a:off x="2176577" y="3931535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15" name="Rectangle 517"/>
            <p:cNvSpPr>
              <a:spLocks noChangeArrowheads="1"/>
            </p:cNvSpPr>
            <p:nvPr/>
          </p:nvSpPr>
          <p:spPr bwMode="auto">
            <a:xfrm>
              <a:off x="2176577" y="4014042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16" name="Rectangle 518"/>
            <p:cNvSpPr>
              <a:spLocks noChangeArrowheads="1"/>
            </p:cNvSpPr>
            <p:nvPr/>
          </p:nvSpPr>
          <p:spPr bwMode="auto">
            <a:xfrm>
              <a:off x="2841376" y="401692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17" name="Rectangle 519"/>
            <p:cNvSpPr>
              <a:spLocks noChangeArrowheads="1"/>
            </p:cNvSpPr>
            <p:nvPr/>
          </p:nvSpPr>
          <p:spPr bwMode="auto">
            <a:xfrm>
              <a:off x="2176577" y="3931535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18" name="Rectangle 520"/>
            <p:cNvSpPr>
              <a:spLocks noChangeArrowheads="1"/>
            </p:cNvSpPr>
            <p:nvPr/>
          </p:nvSpPr>
          <p:spPr bwMode="auto">
            <a:xfrm>
              <a:off x="2176577" y="4014042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19" name="Rectangle 521"/>
            <p:cNvSpPr>
              <a:spLocks noChangeArrowheads="1"/>
            </p:cNvSpPr>
            <p:nvPr/>
          </p:nvSpPr>
          <p:spPr bwMode="auto">
            <a:xfrm>
              <a:off x="3781184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20" name="Rectangle 522"/>
            <p:cNvSpPr>
              <a:spLocks noChangeArrowheads="1"/>
            </p:cNvSpPr>
            <p:nvPr/>
          </p:nvSpPr>
          <p:spPr bwMode="auto">
            <a:xfrm>
              <a:off x="3789139" y="4016920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21" name="Rectangle 523"/>
            <p:cNvSpPr>
              <a:spLocks noChangeArrowheads="1"/>
            </p:cNvSpPr>
            <p:nvPr/>
          </p:nvSpPr>
          <p:spPr bwMode="auto">
            <a:xfrm>
              <a:off x="3783457" y="3850947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22" name="Rectangle 524"/>
            <p:cNvSpPr>
              <a:spLocks noChangeArrowheads="1"/>
            </p:cNvSpPr>
            <p:nvPr/>
          </p:nvSpPr>
          <p:spPr bwMode="auto">
            <a:xfrm>
              <a:off x="1511779" y="3955520"/>
              <a:ext cx="17953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23" name="Rectangle 525"/>
            <p:cNvSpPr>
              <a:spLocks noChangeArrowheads="1"/>
            </p:cNvSpPr>
            <p:nvPr/>
          </p:nvSpPr>
          <p:spPr bwMode="auto">
            <a:xfrm>
              <a:off x="1520871" y="3868216"/>
              <a:ext cx="166712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24" name="Rectangle 526"/>
            <p:cNvSpPr>
              <a:spLocks noChangeArrowheads="1"/>
            </p:cNvSpPr>
            <p:nvPr/>
          </p:nvSpPr>
          <p:spPr bwMode="auto">
            <a:xfrm>
              <a:off x="2809556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25" name="Rectangle 527"/>
            <p:cNvSpPr>
              <a:spLocks noChangeArrowheads="1"/>
            </p:cNvSpPr>
            <p:nvPr/>
          </p:nvSpPr>
          <p:spPr bwMode="auto">
            <a:xfrm>
              <a:off x="2812965" y="401692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26" name="Rectangle 528"/>
            <p:cNvSpPr>
              <a:spLocks noChangeArrowheads="1"/>
            </p:cNvSpPr>
            <p:nvPr/>
          </p:nvSpPr>
          <p:spPr bwMode="auto">
            <a:xfrm>
              <a:off x="2451588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27" name="Rectangle 529"/>
            <p:cNvSpPr>
              <a:spLocks noChangeArrowheads="1"/>
            </p:cNvSpPr>
            <p:nvPr/>
          </p:nvSpPr>
          <p:spPr bwMode="auto">
            <a:xfrm>
              <a:off x="2148167" y="3931535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28" name="Rectangle 530"/>
            <p:cNvSpPr>
              <a:spLocks noChangeArrowheads="1"/>
            </p:cNvSpPr>
            <p:nvPr/>
          </p:nvSpPr>
          <p:spPr bwMode="auto">
            <a:xfrm>
              <a:off x="2148167" y="4014042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29" name="Rectangle 531"/>
            <p:cNvSpPr>
              <a:spLocks noChangeArrowheads="1"/>
            </p:cNvSpPr>
            <p:nvPr/>
          </p:nvSpPr>
          <p:spPr bwMode="auto">
            <a:xfrm>
              <a:off x="1520871" y="3868216"/>
              <a:ext cx="166712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30" name="Rectangle 532"/>
            <p:cNvSpPr>
              <a:spLocks noChangeArrowheads="1"/>
            </p:cNvSpPr>
            <p:nvPr/>
          </p:nvSpPr>
          <p:spPr bwMode="auto">
            <a:xfrm>
              <a:off x="2133394" y="3853826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31" name="Rectangle 533"/>
            <p:cNvSpPr>
              <a:spLocks noChangeArrowheads="1"/>
            </p:cNvSpPr>
            <p:nvPr/>
          </p:nvSpPr>
          <p:spPr bwMode="auto">
            <a:xfrm>
              <a:off x="2807283" y="3850947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32" name="Rectangle 534"/>
            <p:cNvSpPr>
              <a:spLocks noChangeArrowheads="1"/>
            </p:cNvSpPr>
            <p:nvPr/>
          </p:nvSpPr>
          <p:spPr bwMode="auto">
            <a:xfrm>
              <a:off x="3436853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33" name="Rectangle 535"/>
            <p:cNvSpPr>
              <a:spLocks noChangeArrowheads="1"/>
            </p:cNvSpPr>
            <p:nvPr/>
          </p:nvSpPr>
          <p:spPr bwMode="auto">
            <a:xfrm>
              <a:off x="3445944" y="4016920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34" name="Rectangle 536"/>
            <p:cNvSpPr>
              <a:spLocks noChangeArrowheads="1"/>
            </p:cNvSpPr>
            <p:nvPr/>
          </p:nvSpPr>
          <p:spPr bwMode="auto">
            <a:xfrm>
              <a:off x="3110704" y="4007327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35" name="Rectangle 537"/>
            <p:cNvSpPr>
              <a:spLocks noChangeArrowheads="1"/>
            </p:cNvSpPr>
            <p:nvPr/>
          </p:nvSpPr>
          <p:spPr bwMode="auto">
            <a:xfrm>
              <a:off x="3112977" y="3846150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36" name="Rectangle 538"/>
            <p:cNvSpPr>
              <a:spLocks noChangeArrowheads="1"/>
            </p:cNvSpPr>
            <p:nvPr/>
          </p:nvSpPr>
          <p:spPr bwMode="auto">
            <a:xfrm>
              <a:off x="2841376" y="401692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37" name="Rectangle 539"/>
            <p:cNvSpPr>
              <a:spLocks noChangeArrowheads="1"/>
            </p:cNvSpPr>
            <p:nvPr/>
          </p:nvSpPr>
          <p:spPr bwMode="auto">
            <a:xfrm>
              <a:off x="2176577" y="3931535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38" name="Rectangle 540"/>
            <p:cNvSpPr>
              <a:spLocks noChangeArrowheads="1"/>
            </p:cNvSpPr>
            <p:nvPr/>
          </p:nvSpPr>
          <p:spPr bwMode="auto">
            <a:xfrm>
              <a:off x="2176577" y="4014042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39" name="Rectangle 541"/>
            <p:cNvSpPr>
              <a:spLocks noChangeArrowheads="1"/>
            </p:cNvSpPr>
            <p:nvPr/>
          </p:nvSpPr>
          <p:spPr bwMode="auto">
            <a:xfrm>
              <a:off x="2841376" y="401692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40" name="Rectangle 542"/>
            <p:cNvSpPr>
              <a:spLocks noChangeArrowheads="1"/>
            </p:cNvSpPr>
            <p:nvPr/>
          </p:nvSpPr>
          <p:spPr bwMode="auto">
            <a:xfrm>
              <a:off x="2176577" y="3931535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41" name="Rectangle 543"/>
            <p:cNvSpPr>
              <a:spLocks noChangeArrowheads="1"/>
            </p:cNvSpPr>
            <p:nvPr/>
          </p:nvSpPr>
          <p:spPr bwMode="auto">
            <a:xfrm>
              <a:off x="2176577" y="4014042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42" name="Rectangle 544"/>
            <p:cNvSpPr>
              <a:spLocks noChangeArrowheads="1"/>
            </p:cNvSpPr>
            <p:nvPr/>
          </p:nvSpPr>
          <p:spPr bwMode="auto">
            <a:xfrm>
              <a:off x="3781184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43" name="Rectangle 545"/>
            <p:cNvSpPr>
              <a:spLocks noChangeArrowheads="1"/>
            </p:cNvSpPr>
            <p:nvPr/>
          </p:nvSpPr>
          <p:spPr bwMode="auto">
            <a:xfrm>
              <a:off x="3789139" y="4016920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44" name="Rectangle 546"/>
            <p:cNvSpPr>
              <a:spLocks noChangeArrowheads="1"/>
            </p:cNvSpPr>
            <p:nvPr/>
          </p:nvSpPr>
          <p:spPr bwMode="auto">
            <a:xfrm>
              <a:off x="3783457" y="3850947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45" name="Rectangle 547"/>
            <p:cNvSpPr>
              <a:spLocks noChangeArrowheads="1"/>
            </p:cNvSpPr>
            <p:nvPr/>
          </p:nvSpPr>
          <p:spPr bwMode="auto">
            <a:xfrm>
              <a:off x="1511779" y="3955520"/>
              <a:ext cx="17953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46" name="Rectangle 548"/>
            <p:cNvSpPr>
              <a:spLocks noChangeArrowheads="1"/>
            </p:cNvSpPr>
            <p:nvPr/>
          </p:nvSpPr>
          <p:spPr bwMode="auto">
            <a:xfrm>
              <a:off x="1520871" y="3868216"/>
              <a:ext cx="166712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47" name="Rectangle 549"/>
            <p:cNvSpPr>
              <a:spLocks noChangeArrowheads="1"/>
            </p:cNvSpPr>
            <p:nvPr/>
          </p:nvSpPr>
          <p:spPr bwMode="auto">
            <a:xfrm>
              <a:off x="2809556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48" name="Rectangle 550"/>
            <p:cNvSpPr>
              <a:spLocks noChangeArrowheads="1"/>
            </p:cNvSpPr>
            <p:nvPr/>
          </p:nvSpPr>
          <p:spPr bwMode="auto">
            <a:xfrm>
              <a:off x="2812965" y="401692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49" name="Rectangle 551"/>
            <p:cNvSpPr>
              <a:spLocks noChangeArrowheads="1"/>
            </p:cNvSpPr>
            <p:nvPr/>
          </p:nvSpPr>
          <p:spPr bwMode="auto">
            <a:xfrm>
              <a:off x="2451588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50" name="Rectangle 552"/>
            <p:cNvSpPr>
              <a:spLocks noChangeArrowheads="1"/>
            </p:cNvSpPr>
            <p:nvPr/>
          </p:nvSpPr>
          <p:spPr bwMode="auto">
            <a:xfrm>
              <a:off x="2148167" y="3931535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51" name="Rectangle 553"/>
            <p:cNvSpPr>
              <a:spLocks noChangeArrowheads="1"/>
            </p:cNvSpPr>
            <p:nvPr/>
          </p:nvSpPr>
          <p:spPr bwMode="auto">
            <a:xfrm>
              <a:off x="2148167" y="4014042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52" name="Rectangle 554"/>
            <p:cNvSpPr>
              <a:spLocks noChangeArrowheads="1"/>
            </p:cNvSpPr>
            <p:nvPr/>
          </p:nvSpPr>
          <p:spPr bwMode="auto">
            <a:xfrm>
              <a:off x="1520871" y="3868216"/>
              <a:ext cx="166712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53" name="Rectangle 555"/>
            <p:cNvSpPr>
              <a:spLocks noChangeArrowheads="1"/>
            </p:cNvSpPr>
            <p:nvPr/>
          </p:nvSpPr>
          <p:spPr bwMode="auto">
            <a:xfrm>
              <a:off x="2133394" y="3853826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54" name="Rectangle 556"/>
            <p:cNvSpPr>
              <a:spLocks noChangeArrowheads="1"/>
            </p:cNvSpPr>
            <p:nvPr/>
          </p:nvSpPr>
          <p:spPr bwMode="auto">
            <a:xfrm>
              <a:off x="2807283" y="3850947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55" name="Rectangle 557"/>
            <p:cNvSpPr>
              <a:spLocks noChangeArrowheads="1"/>
            </p:cNvSpPr>
            <p:nvPr/>
          </p:nvSpPr>
          <p:spPr bwMode="auto">
            <a:xfrm>
              <a:off x="3436853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56" name="Rectangle 558"/>
            <p:cNvSpPr>
              <a:spLocks noChangeArrowheads="1"/>
            </p:cNvSpPr>
            <p:nvPr/>
          </p:nvSpPr>
          <p:spPr bwMode="auto">
            <a:xfrm>
              <a:off x="3445944" y="4016920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57" name="Rectangle 559"/>
            <p:cNvSpPr>
              <a:spLocks noChangeArrowheads="1"/>
            </p:cNvSpPr>
            <p:nvPr/>
          </p:nvSpPr>
          <p:spPr bwMode="auto">
            <a:xfrm>
              <a:off x="3110704" y="4007327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58" name="Rectangle 560"/>
            <p:cNvSpPr>
              <a:spLocks noChangeArrowheads="1"/>
            </p:cNvSpPr>
            <p:nvPr/>
          </p:nvSpPr>
          <p:spPr bwMode="auto">
            <a:xfrm>
              <a:off x="3112977" y="3846150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59" name="Rectangle 561"/>
            <p:cNvSpPr>
              <a:spLocks noChangeArrowheads="1"/>
            </p:cNvSpPr>
            <p:nvPr/>
          </p:nvSpPr>
          <p:spPr bwMode="auto">
            <a:xfrm>
              <a:off x="2387949" y="4148355"/>
              <a:ext cx="64120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E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pic>
          <p:nvPicPr>
            <p:cNvPr id="1560" name="Picture 56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368054"/>
              <a:ext cx="2309179" cy="10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61" name="Picture 56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145478"/>
              <a:ext cx="2311452" cy="222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62" name="Rectangle 564"/>
            <p:cNvSpPr>
              <a:spLocks noChangeArrowheads="1"/>
            </p:cNvSpPr>
            <p:nvPr/>
          </p:nvSpPr>
          <p:spPr bwMode="auto">
            <a:xfrm>
              <a:off x="4095758" y="4189609"/>
              <a:ext cx="64120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P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63" name="Rectangle 565"/>
            <p:cNvSpPr>
              <a:spLocks noChangeArrowheads="1"/>
            </p:cNvSpPr>
            <p:nvPr/>
          </p:nvSpPr>
          <p:spPr bwMode="auto">
            <a:xfrm>
              <a:off x="1678831" y="4153153"/>
              <a:ext cx="2308043" cy="316596"/>
            </a:xfrm>
            <a:prstGeom prst="rect">
              <a:avLst/>
            </a:prstGeom>
            <a:noFill/>
            <a:ln w="1111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564" name="Line 566"/>
            <p:cNvSpPr>
              <a:spLocks noChangeShapeType="1"/>
            </p:cNvSpPr>
            <p:nvPr/>
          </p:nvSpPr>
          <p:spPr bwMode="auto">
            <a:xfrm>
              <a:off x="1670876" y="4366135"/>
              <a:ext cx="2309179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1565" name="Picture 56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368054"/>
              <a:ext cx="2309179" cy="10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66" name="Picture 56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145478"/>
              <a:ext cx="2311452" cy="222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67" name="Rectangle 569"/>
            <p:cNvSpPr>
              <a:spLocks noChangeArrowheads="1"/>
            </p:cNvSpPr>
            <p:nvPr/>
          </p:nvSpPr>
          <p:spPr bwMode="auto">
            <a:xfrm>
              <a:off x="4095758" y="4189609"/>
              <a:ext cx="64120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P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68" name="Rectangle 570"/>
            <p:cNvSpPr>
              <a:spLocks noChangeArrowheads="1"/>
            </p:cNvSpPr>
            <p:nvPr/>
          </p:nvSpPr>
          <p:spPr bwMode="auto">
            <a:xfrm>
              <a:off x="1678831" y="4153153"/>
              <a:ext cx="2308043" cy="316596"/>
            </a:xfrm>
            <a:prstGeom prst="rect">
              <a:avLst/>
            </a:prstGeom>
            <a:noFill/>
            <a:ln w="1111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569" name="Line 571"/>
            <p:cNvSpPr>
              <a:spLocks noChangeShapeType="1"/>
            </p:cNvSpPr>
            <p:nvPr/>
          </p:nvSpPr>
          <p:spPr bwMode="auto">
            <a:xfrm>
              <a:off x="1670876" y="4366135"/>
              <a:ext cx="2309179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0" name="Rectangle 572"/>
            <p:cNvSpPr>
              <a:spLocks noChangeArrowheads="1"/>
            </p:cNvSpPr>
            <p:nvPr/>
          </p:nvSpPr>
          <p:spPr bwMode="auto">
            <a:xfrm>
              <a:off x="2387949" y="4148355"/>
              <a:ext cx="64120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E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pic>
          <p:nvPicPr>
            <p:cNvPr id="1571" name="Picture 57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282669"/>
              <a:ext cx="2309179" cy="10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72" name="Picture 57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145478"/>
              <a:ext cx="2311452" cy="222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73" name="Rectangle 575"/>
            <p:cNvSpPr>
              <a:spLocks noChangeArrowheads="1"/>
            </p:cNvSpPr>
            <p:nvPr/>
          </p:nvSpPr>
          <p:spPr bwMode="auto">
            <a:xfrm>
              <a:off x="1678831" y="4153153"/>
              <a:ext cx="2308043" cy="316596"/>
            </a:xfrm>
            <a:prstGeom prst="rect">
              <a:avLst/>
            </a:prstGeom>
            <a:noFill/>
            <a:ln w="1111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574" name="Line 576"/>
            <p:cNvSpPr>
              <a:spLocks noChangeShapeType="1"/>
            </p:cNvSpPr>
            <p:nvPr/>
          </p:nvSpPr>
          <p:spPr bwMode="auto">
            <a:xfrm>
              <a:off x="1670876" y="4281710"/>
              <a:ext cx="2309179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1575" name="Picture 57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282669"/>
              <a:ext cx="2309179" cy="10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76" name="Picture 57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145478"/>
              <a:ext cx="2311452" cy="222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77" name="Rectangle 579"/>
            <p:cNvSpPr>
              <a:spLocks noChangeArrowheads="1"/>
            </p:cNvSpPr>
            <p:nvPr/>
          </p:nvSpPr>
          <p:spPr bwMode="auto">
            <a:xfrm>
              <a:off x="1678831" y="4153153"/>
              <a:ext cx="2308043" cy="316596"/>
            </a:xfrm>
            <a:prstGeom prst="rect">
              <a:avLst/>
            </a:prstGeom>
            <a:noFill/>
            <a:ln w="1111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578" name="Line 580"/>
            <p:cNvSpPr>
              <a:spLocks noChangeShapeType="1"/>
            </p:cNvSpPr>
            <p:nvPr/>
          </p:nvSpPr>
          <p:spPr bwMode="auto">
            <a:xfrm>
              <a:off x="1670876" y="4281710"/>
              <a:ext cx="2309179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9" name="Rectangle 581"/>
            <p:cNvSpPr>
              <a:spLocks noChangeArrowheads="1"/>
            </p:cNvSpPr>
            <p:nvPr/>
          </p:nvSpPr>
          <p:spPr bwMode="auto">
            <a:xfrm>
              <a:off x="2387949" y="4148355"/>
              <a:ext cx="64120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E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pic>
          <p:nvPicPr>
            <p:cNvPr id="1580" name="Picture 58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282669"/>
              <a:ext cx="2309179" cy="10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81" name="Picture 58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145478"/>
              <a:ext cx="2311452" cy="222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82" name="Rectangle 584"/>
            <p:cNvSpPr>
              <a:spLocks noChangeArrowheads="1"/>
            </p:cNvSpPr>
            <p:nvPr/>
          </p:nvSpPr>
          <p:spPr bwMode="auto">
            <a:xfrm>
              <a:off x="1678831" y="4153153"/>
              <a:ext cx="2308043" cy="316596"/>
            </a:xfrm>
            <a:prstGeom prst="rect">
              <a:avLst/>
            </a:prstGeom>
            <a:noFill/>
            <a:ln w="1111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583" name="Line 585"/>
            <p:cNvSpPr>
              <a:spLocks noChangeShapeType="1"/>
            </p:cNvSpPr>
            <p:nvPr/>
          </p:nvSpPr>
          <p:spPr bwMode="auto">
            <a:xfrm>
              <a:off x="1670876" y="4281710"/>
              <a:ext cx="2309179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1584" name="Picture 58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282669"/>
              <a:ext cx="2309179" cy="10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85" name="Picture 58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145478"/>
              <a:ext cx="2311452" cy="222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86" name="Rectangle 588"/>
            <p:cNvSpPr>
              <a:spLocks noChangeArrowheads="1"/>
            </p:cNvSpPr>
            <p:nvPr/>
          </p:nvSpPr>
          <p:spPr bwMode="auto">
            <a:xfrm>
              <a:off x="1678831" y="4153153"/>
              <a:ext cx="2308043" cy="316596"/>
            </a:xfrm>
            <a:prstGeom prst="rect">
              <a:avLst/>
            </a:prstGeom>
            <a:noFill/>
            <a:ln w="1111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587" name="Line 589"/>
            <p:cNvSpPr>
              <a:spLocks noChangeShapeType="1"/>
            </p:cNvSpPr>
            <p:nvPr/>
          </p:nvSpPr>
          <p:spPr bwMode="auto">
            <a:xfrm>
              <a:off x="1678831" y="4322963"/>
              <a:ext cx="2308043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8" name="Rectangle 590"/>
            <p:cNvSpPr>
              <a:spLocks noChangeArrowheads="1"/>
            </p:cNvSpPr>
            <p:nvPr/>
          </p:nvSpPr>
          <p:spPr bwMode="auto">
            <a:xfrm>
              <a:off x="2841376" y="401692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89" name="Rectangle 591"/>
            <p:cNvSpPr>
              <a:spLocks noChangeArrowheads="1"/>
            </p:cNvSpPr>
            <p:nvPr/>
          </p:nvSpPr>
          <p:spPr bwMode="auto">
            <a:xfrm>
              <a:off x="2176577" y="3931535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90" name="Rectangle 592"/>
            <p:cNvSpPr>
              <a:spLocks noChangeArrowheads="1"/>
            </p:cNvSpPr>
            <p:nvPr/>
          </p:nvSpPr>
          <p:spPr bwMode="auto">
            <a:xfrm>
              <a:off x="2176577" y="4014042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91" name="Rectangle 593"/>
            <p:cNvSpPr>
              <a:spLocks noChangeArrowheads="1"/>
            </p:cNvSpPr>
            <p:nvPr/>
          </p:nvSpPr>
          <p:spPr bwMode="auto">
            <a:xfrm>
              <a:off x="2841376" y="401692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92" name="Rectangle 594"/>
            <p:cNvSpPr>
              <a:spLocks noChangeArrowheads="1"/>
            </p:cNvSpPr>
            <p:nvPr/>
          </p:nvSpPr>
          <p:spPr bwMode="auto">
            <a:xfrm>
              <a:off x="2159531" y="3931535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93" name="Rectangle 595"/>
            <p:cNvSpPr>
              <a:spLocks noChangeArrowheads="1"/>
            </p:cNvSpPr>
            <p:nvPr/>
          </p:nvSpPr>
          <p:spPr bwMode="auto">
            <a:xfrm>
              <a:off x="2159531" y="4014042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94" name="Rectangle 596"/>
            <p:cNvSpPr>
              <a:spLocks noChangeArrowheads="1"/>
            </p:cNvSpPr>
            <p:nvPr/>
          </p:nvSpPr>
          <p:spPr bwMode="auto">
            <a:xfrm>
              <a:off x="3107295" y="3928657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95" name="Rectangle 597"/>
            <p:cNvSpPr>
              <a:spLocks noChangeArrowheads="1"/>
            </p:cNvSpPr>
            <p:nvPr/>
          </p:nvSpPr>
          <p:spPr bwMode="auto">
            <a:xfrm>
              <a:off x="3133432" y="3928657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96" name="Rectangle 598"/>
            <p:cNvSpPr>
              <a:spLocks noChangeArrowheads="1"/>
            </p:cNvSpPr>
            <p:nvPr/>
          </p:nvSpPr>
          <p:spPr bwMode="auto">
            <a:xfrm>
              <a:off x="3133432" y="3928657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97" name="Rectangle 599"/>
            <p:cNvSpPr>
              <a:spLocks noChangeArrowheads="1"/>
            </p:cNvSpPr>
            <p:nvPr/>
          </p:nvSpPr>
          <p:spPr bwMode="auto">
            <a:xfrm>
              <a:off x="3107295" y="3928657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98" name="Rectangle 600"/>
            <p:cNvSpPr>
              <a:spLocks noChangeArrowheads="1"/>
            </p:cNvSpPr>
            <p:nvPr/>
          </p:nvSpPr>
          <p:spPr bwMode="auto">
            <a:xfrm>
              <a:off x="3133432" y="3928657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599" name="Rectangle 601"/>
            <p:cNvSpPr>
              <a:spLocks noChangeArrowheads="1"/>
            </p:cNvSpPr>
            <p:nvPr/>
          </p:nvSpPr>
          <p:spPr bwMode="auto">
            <a:xfrm>
              <a:off x="3133432" y="3928657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00" name="Rectangle 602"/>
            <p:cNvSpPr>
              <a:spLocks noChangeArrowheads="1"/>
            </p:cNvSpPr>
            <p:nvPr/>
          </p:nvSpPr>
          <p:spPr bwMode="auto">
            <a:xfrm>
              <a:off x="3107295" y="3928657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01" name="Rectangle 603"/>
            <p:cNvSpPr>
              <a:spLocks noChangeArrowheads="1"/>
            </p:cNvSpPr>
            <p:nvPr/>
          </p:nvSpPr>
          <p:spPr bwMode="auto">
            <a:xfrm>
              <a:off x="3133432" y="3928657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02" name="Rectangle 604"/>
            <p:cNvSpPr>
              <a:spLocks noChangeArrowheads="1"/>
            </p:cNvSpPr>
            <p:nvPr/>
          </p:nvSpPr>
          <p:spPr bwMode="auto">
            <a:xfrm>
              <a:off x="3133432" y="3928657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03" name="Rectangle 605"/>
            <p:cNvSpPr>
              <a:spLocks noChangeArrowheads="1"/>
            </p:cNvSpPr>
            <p:nvPr/>
          </p:nvSpPr>
          <p:spPr bwMode="auto">
            <a:xfrm>
              <a:off x="3436853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04" name="Rectangle 606"/>
            <p:cNvSpPr>
              <a:spLocks noChangeArrowheads="1"/>
            </p:cNvSpPr>
            <p:nvPr/>
          </p:nvSpPr>
          <p:spPr bwMode="auto">
            <a:xfrm>
              <a:off x="3462990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05" name="Rectangle 607"/>
            <p:cNvSpPr>
              <a:spLocks noChangeArrowheads="1"/>
            </p:cNvSpPr>
            <p:nvPr/>
          </p:nvSpPr>
          <p:spPr bwMode="auto">
            <a:xfrm>
              <a:off x="3462990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06" name="Rectangle 608"/>
            <p:cNvSpPr>
              <a:spLocks noChangeArrowheads="1"/>
            </p:cNvSpPr>
            <p:nvPr/>
          </p:nvSpPr>
          <p:spPr bwMode="auto">
            <a:xfrm>
              <a:off x="3436853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07" name="Rectangle 609"/>
            <p:cNvSpPr>
              <a:spLocks noChangeArrowheads="1"/>
            </p:cNvSpPr>
            <p:nvPr/>
          </p:nvSpPr>
          <p:spPr bwMode="auto">
            <a:xfrm>
              <a:off x="3462990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08" name="Rectangle 610"/>
            <p:cNvSpPr>
              <a:spLocks noChangeArrowheads="1"/>
            </p:cNvSpPr>
            <p:nvPr/>
          </p:nvSpPr>
          <p:spPr bwMode="auto">
            <a:xfrm>
              <a:off x="3462990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09" name="Rectangle 611"/>
            <p:cNvSpPr>
              <a:spLocks noChangeArrowheads="1"/>
            </p:cNvSpPr>
            <p:nvPr/>
          </p:nvSpPr>
          <p:spPr bwMode="auto">
            <a:xfrm>
              <a:off x="3436853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10" name="Rectangle 612"/>
            <p:cNvSpPr>
              <a:spLocks noChangeArrowheads="1"/>
            </p:cNvSpPr>
            <p:nvPr/>
          </p:nvSpPr>
          <p:spPr bwMode="auto">
            <a:xfrm>
              <a:off x="3462990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11" name="Rectangle 613"/>
            <p:cNvSpPr>
              <a:spLocks noChangeArrowheads="1"/>
            </p:cNvSpPr>
            <p:nvPr/>
          </p:nvSpPr>
          <p:spPr bwMode="auto">
            <a:xfrm>
              <a:off x="3462990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12" name="Rectangle 614"/>
            <p:cNvSpPr>
              <a:spLocks noChangeArrowheads="1"/>
            </p:cNvSpPr>
            <p:nvPr/>
          </p:nvSpPr>
          <p:spPr bwMode="auto">
            <a:xfrm>
              <a:off x="2451588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13" name="Rectangle 615"/>
            <p:cNvSpPr>
              <a:spLocks noChangeArrowheads="1"/>
            </p:cNvSpPr>
            <p:nvPr/>
          </p:nvSpPr>
          <p:spPr bwMode="auto">
            <a:xfrm>
              <a:off x="2477725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14" name="Rectangle 616"/>
            <p:cNvSpPr>
              <a:spLocks noChangeArrowheads="1"/>
            </p:cNvSpPr>
            <p:nvPr/>
          </p:nvSpPr>
          <p:spPr bwMode="auto">
            <a:xfrm>
              <a:off x="2477725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15" name="Rectangle 617"/>
            <p:cNvSpPr>
              <a:spLocks noChangeArrowheads="1"/>
            </p:cNvSpPr>
            <p:nvPr/>
          </p:nvSpPr>
          <p:spPr bwMode="auto">
            <a:xfrm>
              <a:off x="2451588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16" name="Rectangle 618"/>
            <p:cNvSpPr>
              <a:spLocks noChangeArrowheads="1"/>
            </p:cNvSpPr>
            <p:nvPr/>
          </p:nvSpPr>
          <p:spPr bwMode="auto">
            <a:xfrm>
              <a:off x="2477725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17" name="Rectangle 619"/>
            <p:cNvSpPr>
              <a:spLocks noChangeArrowheads="1"/>
            </p:cNvSpPr>
            <p:nvPr/>
          </p:nvSpPr>
          <p:spPr bwMode="auto">
            <a:xfrm>
              <a:off x="2477725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18" name="Rectangle 620"/>
            <p:cNvSpPr>
              <a:spLocks noChangeArrowheads="1"/>
            </p:cNvSpPr>
            <p:nvPr/>
          </p:nvSpPr>
          <p:spPr bwMode="auto">
            <a:xfrm>
              <a:off x="2451588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19" name="Rectangle 621"/>
            <p:cNvSpPr>
              <a:spLocks noChangeArrowheads="1"/>
            </p:cNvSpPr>
            <p:nvPr/>
          </p:nvSpPr>
          <p:spPr bwMode="auto">
            <a:xfrm>
              <a:off x="2477725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20" name="Rectangle 622"/>
            <p:cNvSpPr>
              <a:spLocks noChangeArrowheads="1"/>
            </p:cNvSpPr>
            <p:nvPr/>
          </p:nvSpPr>
          <p:spPr bwMode="auto">
            <a:xfrm>
              <a:off x="2477725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21" name="Rectangle 623"/>
            <p:cNvSpPr>
              <a:spLocks noChangeArrowheads="1"/>
            </p:cNvSpPr>
            <p:nvPr/>
          </p:nvSpPr>
          <p:spPr bwMode="auto">
            <a:xfrm>
              <a:off x="2440224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22" name="Rectangle 624"/>
            <p:cNvSpPr>
              <a:spLocks noChangeArrowheads="1"/>
            </p:cNvSpPr>
            <p:nvPr/>
          </p:nvSpPr>
          <p:spPr bwMode="auto">
            <a:xfrm>
              <a:off x="2468634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23" name="Rectangle 625"/>
            <p:cNvSpPr>
              <a:spLocks noChangeArrowheads="1"/>
            </p:cNvSpPr>
            <p:nvPr/>
          </p:nvSpPr>
          <p:spPr bwMode="auto">
            <a:xfrm>
              <a:off x="2468634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24" name="Rectangle 626"/>
            <p:cNvSpPr>
              <a:spLocks noChangeArrowheads="1"/>
            </p:cNvSpPr>
            <p:nvPr/>
          </p:nvSpPr>
          <p:spPr bwMode="auto">
            <a:xfrm>
              <a:off x="2440224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25" name="Rectangle 627"/>
            <p:cNvSpPr>
              <a:spLocks noChangeArrowheads="1"/>
            </p:cNvSpPr>
            <p:nvPr/>
          </p:nvSpPr>
          <p:spPr bwMode="auto">
            <a:xfrm>
              <a:off x="2468634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26" name="Rectangle 628"/>
            <p:cNvSpPr>
              <a:spLocks noChangeArrowheads="1"/>
            </p:cNvSpPr>
            <p:nvPr/>
          </p:nvSpPr>
          <p:spPr bwMode="auto">
            <a:xfrm>
              <a:off x="2468634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27" name="Rectangle 629"/>
            <p:cNvSpPr>
              <a:spLocks noChangeArrowheads="1"/>
            </p:cNvSpPr>
            <p:nvPr/>
          </p:nvSpPr>
          <p:spPr bwMode="auto">
            <a:xfrm>
              <a:off x="2440224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28" name="Rectangle 630"/>
            <p:cNvSpPr>
              <a:spLocks noChangeArrowheads="1"/>
            </p:cNvSpPr>
            <p:nvPr/>
          </p:nvSpPr>
          <p:spPr bwMode="auto">
            <a:xfrm>
              <a:off x="2468634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29" name="Rectangle 631"/>
            <p:cNvSpPr>
              <a:spLocks noChangeArrowheads="1"/>
            </p:cNvSpPr>
            <p:nvPr/>
          </p:nvSpPr>
          <p:spPr bwMode="auto">
            <a:xfrm>
              <a:off x="2468634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30" name="Rectangle 632"/>
            <p:cNvSpPr>
              <a:spLocks noChangeArrowheads="1"/>
            </p:cNvSpPr>
            <p:nvPr/>
          </p:nvSpPr>
          <p:spPr bwMode="auto">
            <a:xfrm>
              <a:off x="1839065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31" name="Rectangle 633"/>
            <p:cNvSpPr>
              <a:spLocks noChangeArrowheads="1"/>
            </p:cNvSpPr>
            <p:nvPr/>
          </p:nvSpPr>
          <p:spPr bwMode="auto">
            <a:xfrm>
              <a:off x="1865202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32" name="Rectangle 634"/>
            <p:cNvSpPr>
              <a:spLocks noChangeArrowheads="1"/>
            </p:cNvSpPr>
            <p:nvPr/>
          </p:nvSpPr>
          <p:spPr bwMode="auto">
            <a:xfrm>
              <a:off x="1865202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33" name="Rectangle 635"/>
            <p:cNvSpPr>
              <a:spLocks noChangeArrowheads="1"/>
            </p:cNvSpPr>
            <p:nvPr/>
          </p:nvSpPr>
          <p:spPr bwMode="auto">
            <a:xfrm>
              <a:off x="1839065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34" name="Rectangle 636"/>
            <p:cNvSpPr>
              <a:spLocks noChangeArrowheads="1"/>
            </p:cNvSpPr>
            <p:nvPr/>
          </p:nvSpPr>
          <p:spPr bwMode="auto">
            <a:xfrm>
              <a:off x="1865202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35" name="Rectangle 637"/>
            <p:cNvSpPr>
              <a:spLocks noChangeArrowheads="1"/>
            </p:cNvSpPr>
            <p:nvPr/>
          </p:nvSpPr>
          <p:spPr bwMode="auto">
            <a:xfrm>
              <a:off x="1865202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36" name="Rectangle 638"/>
            <p:cNvSpPr>
              <a:spLocks noChangeArrowheads="1"/>
            </p:cNvSpPr>
            <p:nvPr/>
          </p:nvSpPr>
          <p:spPr bwMode="auto">
            <a:xfrm>
              <a:off x="1839065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37" name="Rectangle 639"/>
            <p:cNvSpPr>
              <a:spLocks noChangeArrowheads="1"/>
            </p:cNvSpPr>
            <p:nvPr/>
          </p:nvSpPr>
          <p:spPr bwMode="auto">
            <a:xfrm>
              <a:off x="1865202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38" name="Rectangle 640"/>
            <p:cNvSpPr>
              <a:spLocks noChangeArrowheads="1"/>
            </p:cNvSpPr>
            <p:nvPr/>
          </p:nvSpPr>
          <p:spPr bwMode="auto">
            <a:xfrm>
              <a:off x="1865202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39" name="Rectangle 641"/>
            <p:cNvSpPr>
              <a:spLocks noChangeArrowheads="1"/>
            </p:cNvSpPr>
            <p:nvPr/>
          </p:nvSpPr>
          <p:spPr bwMode="auto">
            <a:xfrm>
              <a:off x="1839065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40" name="Rectangle 642"/>
            <p:cNvSpPr>
              <a:spLocks noChangeArrowheads="1"/>
            </p:cNvSpPr>
            <p:nvPr/>
          </p:nvSpPr>
          <p:spPr bwMode="auto">
            <a:xfrm>
              <a:off x="1865202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41" name="Rectangle 643"/>
            <p:cNvSpPr>
              <a:spLocks noChangeArrowheads="1"/>
            </p:cNvSpPr>
            <p:nvPr/>
          </p:nvSpPr>
          <p:spPr bwMode="auto">
            <a:xfrm>
              <a:off x="1865202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42" name="Rectangle 644"/>
            <p:cNvSpPr>
              <a:spLocks noChangeArrowheads="1"/>
            </p:cNvSpPr>
            <p:nvPr/>
          </p:nvSpPr>
          <p:spPr bwMode="auto">
            <a:xfrm>
              <a:off x="1839065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43" name="Rectangle 645"/>
            <p:cNvSpPr>
              <a:spLocks noChangeArrowheads="1"/>
            </p:cNvSpPr>
            <p:nvPr/>
          </p:nvSpPr>
          <p:spPr bwMode="auto">
            <a:xfrm>
              <a:off x="1865202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44" name="Rectangle 646"/>
            <p:cNvSpPr>
              <a:spLocks noChangeArrowheads="1"/>
            </p:cNvSpPr>
            <p:nvPr/>
          </p:nvSpPr>
          <p:spPr bwMode="auto">
            <a:xfrm>
              <a:off x="1865202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45" name="Rectangle 647"/>
            <p:cNvSpPr>
              <a:spLocks noChangeArrowheads="1"/>
            </p:cNvSpPr>
            <p:nvPr/>
          </p:nvSpPr>
          <p:spPr bwMode="auto">
            <a:xfrm>
              <a:off x="1839065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46" name="Rectangle 648"/>
            <p:cNvSpPr>
              <a:spLocks noChangeArrowheads="1"/>
            </p:cNvSpPr>
            <p:nvPr/>
          </p:nvSpPr>
          <p:spPr bwMode="auto">
            <a:xfrm>
              <a:off x="1865202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47" name="Rectangle 649"/>
            <p:cNvSpPr>
              <a:spLocks noChangeArrowheads="1"/>
            </p:cNvSpPr>
            <p:nvPr/>
          </p:nvSpPr>
          <p:spPr bwMode="auto">
            <a:xfrm>
              <a:off x="1865202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48" name="Rectangle 650"/>
            <p:cNvSpPr>
              <a:spLocks noChangeArrowheads="1"/>
            </p:cNvSpPr>
            <p:nvPr/>
          </p:nvSpPr>
          <p:spPr bwMode="auto">
            <a:xfrm>
              <a:off x="1397002" y="4034189"/>
              <a:ext cx="434245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ICI 115881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49" name="Rectangle 1128"/>
            <p:cNvSpPr>
              <a:spLocks noChangeArrowheads="1"/>
            </p:cNvSpPr>
            <p:nvPr/>
          </p:nvSpPr>
          <p:spPr bwMode="auto">
            <a:xfrm>
              <a:off x="4148033" y="4175218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50" name="Rectangle 1129"/>
            <p:cNvSpPr>
              <a:spLocks noChangeArrowheads="1"/>
            </p:cNvSpPr>
            <p:nvPr/>
          </p:nvSpPr>
          <p:spPr bwMode="auto">
            <a:xfrm>
              <a:off x="4176442" y="4175218"/>
              <a:ext cx="17953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PLB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51" name="Rectangle 1130"/>
            <p:cNvSpPr>
              <a:spLocks noChangeArrowheads="1"/>
            </p:cNvSpPr>
            <p:nvPr/>
          </p:nvSpPr>
          <p:spPr bwMode="auto">
            <a:xfrm>
              <a:off x="4099167" y="4241416"/>
              <a:ext cx="320601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(ser 16)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52" name="Rectangle 1131"/>
            <p:cNvSpPr>
              <a:spLocks noChangeArrowheads="1"/>
            </p:cNvSpPr>
            <p:nvPr/>
          </p:nvSpPr>
          <p:spPr bwMode="auto">
            <a:xfrm>
              <a:off x="4099167" y="4390120"/>
              <a:ext cx="17953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PLB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53" name="Rectangle 1132"/>
            <p:cNvSpPr>
              <a:spLocks noChangeArrowheads="1"/>
            </p:cNvSpPr>
            <p:nvPr/>
          </p:nvSpPr>
          <p:spPr bwMode="auto">
            <a:xfrm>
              <a:off x="3781184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54" name="Rectangle 1133"/>
            <p:cNvSpPr>
              <a:spLocks noChangeArrowheads="1"/>
            </p:cNvSpPr>
            <p:nvPr/>
          </p:nvSpPr>
          <p:spPr bwMode="auto">
            <a:xfrm>
              <a:off x="3789139" y="4016920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55" name="Rectangle 1134"/>
            <p:cNvSpPr>
              <a:spLocks noChangeArrowheads="1"/>
            </p:cNvSpPr>
            <p:nvPr/>
          </p:nvSpPr>
          <p:spPr bwMode="auto">
            <a:xfrm>
              <a:off x="3783457" y="3850947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56" name="Rectangle 1135"/>
            <p:cNvSpPr>
              <a:spLocks noChangeArrowheads="1"/>
            </p:cNvSpPr>
            <p:nvPr/>
          </p:nvSpPr>
          <p:spPr bwMode="auto">
            <a:xfrm>
              <a:off x="1511779" y="3955520"/>
              <a:ext cx="17953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57" name="Rectangle 1136"/>
            <p:cNvSpPr>
              <a:spLocks noChangeArrowheads="1"/>
            </p:cNvSpPr>
            <p:nvPr/>
          </p:nvSpPr>
          <p:spPr bwMode="auto">
            <a:xfrm>
              <a:off x="1520871" y="3868216"/>
              <a:ext cx="166712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58" name="Rectangle 1137"/>
            <p:cNvSpPr>
              <a:spLocks noChangeArrowheads="1"/>
            </p:cNvSpPr>
            <p:nvPr/>
          </p:nvSpPr>
          <p:spPr bwMode="auto">
            <a:xfrm>
              <a:off x="2812965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59" name="Rectangle 1138"/>
            <p:cNvSpPr>
              <a:spLocks noChangeArrowheads="1"/>
            </p:cNvSpPr>
            <p:nvPr/>
          </p:nvSpPr>
          <p:spPr bwMode="auto">
            <a:xfrm>
              <a:off x="2812965" y="401692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60" name="Rectangle 1139"/>
            <p:cNvSpPr>
              <a:spLocks noChangeArrowheads="1"/>
            </p:cNvSpPr>
            <p:nvPr/>
          </p:nvSpPr>
          <p:spPr bwMode="auto">
            <a:xfrm>
              <a:off x="2451588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61" name="Rectangle 1140"/>
            <p:cNvSpPr>
              <a:spLocks noChangeArrowheads="1"/>
            </p:cNvSpPr>
            <p:nvPr/>
          </p:nvSpPr>
          <p:spPr bwMode="auto">
            <a:xfrm>
              <a:off x="2148167" y="3931535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62" name="Rectangle 1141"/>
            <p:cNvSpPr>
              <a:spLocks noChangeArrowheads="1"/>
            </p:cNvSpPr>
            <p:nvPr/>
          </p:nvSpPr>
          <p:spPr bwMode="auto">
            <a:xfrm>
              <a:off x="2148167" y="4014042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63" name="Rectangle 1142"/>
            <p:cNvSpPr>
              <a:spLocks noChangeArrowheads="1"/>
            </p:cNvSpPr>
            <p:nvPr/>
          </p:nvSpPr>
          <p:spPr bwMode="auto">
            <a:xfrm>
              <a:off x="1520871" y="3868216"/>
              <a:ext cx="166712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64" name="Rectangle 1143"/>
            <p:cNvSpPr>
              <a:spLocks noChangeArrowheads="1"/>
            </p:cNvSpPr>
            <p:nvPr/>
          </p:nvSpPr>
          <p:spPr bwMode="auto">
            <a:xfrm>
              <a:off x="2133394" y="3853826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65" name="Rectangle 1144"/>
            <p:cNvSpPr>
              <a:spLocks noChangeArrowheads="1"/>
            </p:cNvSpPr>
            <p:nvPr/>
          </p:nvSpPr>
          <p:spPr bwMode="auto">
            <a:xfrm>
              <a:off x="2807283" y="3850947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66" name="Rectangle 1145"/>
            <p:cNvSpPr>
              <a:spLocks noChangeArrowheads="1"/>
            </p:cNvSpPr>
            <p:nvPr/>
          </p:nvSpPr>
          <p:spPr bwMode="auto">
            <a:xfrm>
              <a:off x="3436853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67" name="Rectangle 1146"/>
            <p:cNvSpPr>
              <a:spLocks noChangeArrowheads="1"/>
            </p:cNvSpPr>
            <p:nvPr/>
          </p:nvSpPr>
          <p:spPr bwMode="auto">
            <a:xfrm>
              <a:off x="3445944" y="4016920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68" name="Rectangle 1147"/>
            <p:cNvSpPr>
              <a:spLocks noChangeArrowheads="1"/>
            </p:cNvSpPr>
            <p:nvPr/>
          </p:nvSpPr>
          <p:spPr bwMode="auto">
            <a:xfrm>
              <a:off x="3110704" y="4007327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69" name="Rectangle 1148"/>
            <p:cNvSpPr>
              <a:spLocks noChangeArrowheads="1"/>
            </p:cNvSpPr>
            <p:nvPr/>
          </p:nvSpPr>
          <p:spPr bwMode="auto">
            <a:xfrm>
              <a:off x="3112977" y="3846150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70" name="Rectangle 1149"/>
            <p:cNvSpPr>
              <a:spLocks noChangeArrowheads="1"/>
            </p:cNvSpPr>
            <p:nvPr/>
          </p:nvSpPr>
          <p:spPr bwMode="auto">
            <a:xfrm>
              <a:off x="4148033" y="4175218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71" name="Rectangle 1150"/>
            <p:cNvSpPr>
              <a:spLocks noChangeArrowheads="1"/>
            </p:cNvSpPr>
            <p:nvPr/>
          </p:nvSpPr>
          <p:spPr bwMode="auto">
            <a:xfrm>
              <a:off x="4176442" y="4175218"/>
              <a:ext cx="17953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PLB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72" name="Rectangle 1151"/>
            <p:cNvSpPr>
              <a:spLocks noChangeArrowheads="1"/>
            </p:cNvSpPr>
            <p:nvPr/>
          </p:nvSpPr>
          <p:spPr bwMode="auto">
            <a:xfrm>
              <a:off x="4099167" y="4241416"/>
              <a:ext cx="320601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(ser 16)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73" name="Rectangle 1152"/>
            <p:cNvSpPr>
              <a:spLocks noChangeArrowheads="1"/>
            </p:cNvSpPr>
            <p:nvPr/>
          </p:nvSpPr>
          <p:spPr bwMode="auto">
            <a:xfrm>
              <a:off x="4099167" y="4390120"/>
              <a:ext cx="17953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PLB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74" name="Rectangle 1153"/>
            <p:cNvSpPr>
              <a:spLocks noChangeArrowheads="1"/>
            </p:cNvSpPr>
            <p:nvPr/>
          </p:nvSpPr>
          <p:spPr bwMode="auto">
            <a:xfrm>
              <a:off x="2841376" y="401692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75" name="Rectangle 1154"/>
            <p:cNvSpPr>
              <a:spLocks noChangeArrowheads="1"/>
            </p:cNvSpPr>
            <p:nvPr/>
          </p:nvSpPr>
          <p:spPr bwMode="auto">
            <a:xfrm>
              <a:off x="2176577" y="3931535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76" name="Rectangle 1155"/>
            <p:cNvSpPr>
              <a:spLocks noChangeArrowheads="1"/>
            </p:cNvSpPr>
            <p:nvPr/>
          </p:nvSpPr>
          <p:spPr bwMode="auto">
            <a:xfrm>
              <a:off x="2176577" y="4014042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77" name="Rectangle 1156"/>
            <p:cNvSpPr>
              <a:spLocks noChangeArrowheads="1"/>
            </p:cNvSpPr>
            <p:nvPr/>
          </p:nvSpPr>
          <p:spPr bwMode="auto">
            <a:xfrm>
              <a:off x="2841376" y="401692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78" name="Rectangle 1157"/>
            <p:cNvSpPr>
              <a:spLocks noChangeArrowheads="1"/>
            </p:cNvSpPr>
            <p:nvPr/>
          </p:nvSpPr>
          <p:spPr bwMode="auto">
            <a:xfrm>
              <a:off x="2176577" y="3931535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79" name="Rectangle 1158"/>
            <p:cNvSpPr>
              <a:spLocks noChangeArrowheads="1"/>
            </p:cNvSpPr>
            <p:nvPr/>
          </p:nvSpPr>
          <p:spPr bwMode="auto">
            <a:xfrm>
              <a:off x="2176577" y="4014042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80" name="Rectangle 1159"/>
            <p:cNvSpPr>
              <a:spLocks noChangeArrowheads="1"/>
            </p:cNvSpPr>
            <p:nvPr/>
          </p:nvSpPr>
          <p:spPr bwMode="auto">
            <a:xfrm>
              <a:off x="3781184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81" name="Rectangle 1160"/>
            <p:cNvSpPr>
              <a:spLocks noChangeArrowheads="1"/>
            </p:cNvSpPr>
            <p:nvPr/>
          </p:nvSpPr>
          <p:spPr bwMode="auto">
            <a:xfrm>
              <a:off x="3789139" y="4016920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82" name="Rectangle 1161"/>
            <p:cNvSpPr>
              <a:spLocks noChangeArrowheads="1"/>
            </p:cNvSpPr>
            <p:nvPr/>
          </p:nvSpPr>
          <p:spPr bwMode="auto">
            <a:xfrm>
              <a:off x="3783457" y="3850947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83" name="Rectangle 1162"/>
            <p:cNvSpPr>
              <a:spLocks noChangeArrowheads="1"/>
            </p:cNvSpPr>
            <p:nvPr/>
          </p:nvSpPr>
          <p:spPr bwMode="auto">
            <a:xfrm>
              <a:off x="1511779" y="3955520"/>
              <a:ext cx="17953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84" name="Rectangle 1163"/>
            <p:cNvSpPr>
              <a:spLocks noChangeArrowheads="1"/>
            </p:cNvSpPr>
            <p:nvPr/>
          </p:nvSpPr>
          <p:spPr bwMode="auto">
            <a:xfrm>
              <a:off x="1520871" y="3868216"/>
              <a:ext cx="166712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85" name="Rectangle 1164"/>
            <p:cNvSpPr>
              <a:spLocks noChangeArrowheads="1"/>
            </p:cNvSpPr>
            <p:nvPr/>
          </p:nvSpPr>
          <p:spPr bwMode="auto">
            <a:xfrm>
              <a:off x="2809556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86" name="Rectangle 1165"/>
            <p:cNvSpPr>
              <a:spLocks noChangeArrowheads="1"/>
            </p:cNvSpPr>
            <p:nvPr/>
          </p:nvSpPr>
          <p:spPr bwMode="auto">
            <a:xfrm>
              <a:off x="2812965" y="401692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87" name="Rectangle 1166"/>
            <p:cNvSpPr>
              <a:spLocks noChangeArrowheads="1"/>
            </p:cNvSpPr>
            <p:nvPr/>
          </p:nvSpPr>
          <p:spPr bwMode="auto">
            <a:xfrm>
              <a:off x="2451588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88" name="Rectangle 1167"/>
            <p:cNvSpPr>
              <a:spLocks noChangeArrowheads="1"/>
            </p:cNvSpPr>
            <p:nvPr/>
          </p:nvSpPr>
          <p:spPr bwMode="auto">
            <a:xfrm>
              <a:off x="2148167" y="3931535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89" name="Rectangle 1168"/>
            <p:cNvSpPr>
              <a:spLocks noChangeArrowheads="1"/>
            </p:cNvSpPr>
            <p:nvPr/>
          </p:nvSpPr>
          <p:spPr bwMode="auto">
            <a:xfrm>
              <a:off x="2148167" y="4014042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90" name="Rectangle 1169"/>
            <p:cNvSpPr>
              <a:spLocks noChangeArrowheads="1"/>
            </p:cNvSpPr>
            <p:nvPr/>
          </p:nvSpPr>
          <p:spPr bwMode="auto">
            <a:xfrm>
              <a:off x="1520871" y="3868216"/>
              <a:ext cx="166712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91" name="Rectangle 1170"/>
            <p:cNvSpPr>
              <a:spLocks noChangeArrowheads="1"/>
            </p:cNvSpPr>
            <p:nvPr/>
          </p:nvSpPr>
          <p:spPr bwMode="auto">
            <a:xfrm>
              <a:off x="2133394" y="3853826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92" name="Rectangle 1171"/>
            <p:cNvSpPr>
              <a:spLocks noChangeArrowheads="1"/>
            </p:cNvSpPr>
            <p:nvPr/>
          </p:nvSpPr>
          <p:spPr bwMode="auto">
            <a:xfrm>
              <a:off x="2807283" y="3850947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93" name="Rectangle 1172"/>
            <p:cNvSpPr>
              <a:spLocks noChangeArrowheads="1"/>
            </p:cNvSpPr>
            <p:nvPr/>
          </p:nvSpPr>
          <p:spPr bwMode="auto">
            <a:xfrm>
              <a:off x="3436853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94" name="Rectangle 1173"/>
            <p:cNvSpPr>
              <a:spLocks noChangeArrowheads="1"/>
            </p:cNvSpPr>
            <p:nvPr/>
          </p:nvSpPr>
          <p:spPr bwMode="auto">
            <a:xfrm>
              <a:off x="3445944" y="4016920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95" name="Rectangle 1174"/>
            <p:cNvSpPr>
              <a:spLocks noChangeArrowheads="1"/>
            </p:cNvSpPr>
            <p:nvPr/>
          </p:nvSpPr>
          <p:spPr bwMode="auto">
            <a:xfrm>
              <a:off x="3110704" y="4007327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96" name="Rectangle 1175"/>
            <p:cNvSpPr>
              <a:spLocks noChangeArrowheads="1"/>
            </p:cNvSpPr>
            <p:nvPr/>
          </p:nvSpPr>
          <p:spPr bwMode="auto">
            <a:xfrm>
              <a:off x="3112977" y="3846150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97" name="Rectangle 1176"/>
            <p:cNvSpPr>
              <a:spLocks noChangeArrowheads="1"/>
            </p:cNvSpPr>
            <p:nvPr/>
          </p:nvSpPr>
          <p:spPr bwMode="auto">
            <a:xfrm>
              <a:off x="2841376" y="401692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98" name="Rectangle 1177"/>
            <p:cNvSpPr>
              <a:spLocks noChangeArrowheads="1"/>
            </p:cNvSpPr>
            <p:nvPr/>
          </p:nvSpPr>
          <p:spPr bwMode="auto">
            <a:xfrm>
              <a:off x="2176577" y="3931535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699" name="Rectangle 1178"/>
            <p:cNvSpPr>
              <a:spLocks noChangeArrowheads="1"/>
            </p:cNvSpPr>
            <p:nvPr/>
          </p:nvSpPr>
          <p:spPr bwMode="auto">
            <a:xfrm>
              <a:off x="2176577" y="4014042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00" name="Rectangle 1179"/>
            <p:cNvSpPr>
              <a:spLocks noChangeArrowheads="1"/>
            </p:cNvSpPr>
            <p:nvPr/>
          </p:nvSpPr>
          <p:spPr bwMode="auto">
            <a:xfrm>
              <a:off x="2841376" y="401692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01" name="Rectangle 1180"/>
            <p:cNvSpPr>
              <a:spLocks noChangeArrowheads="1"/>
            </p:cNvSpPr>
            <p:nvPr/>
          </p:nvSpPr>
          <p:spPr bwMode="auto">
            <a:xfrm>
              <a:off x="2176577" y="3931535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02" name="Rectangle 1181"/>
            <p:cNvSpPr>
              <a:spLocks noChangeArrowheads="1"/>
            </p:cNvSpPr>
            <p:nvPr/>
          </p:nvSpPr>
          <p:spPr bwMode="auto">
            <a:xfrm>
              <a:off x="2176577" y="4014042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03" name="Rectangle 1182"/>
            <p:cNvSpPr>
              <a:spLocks noChangeArrowheads="1"/>
            </p:cNvSpPr>
            <p:nvPr/>
          </p:nvSpPr>
          <p:spPr bwMode="auto">
            <a:xfrm>
              <a:off x="3781184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04" name="Rectangle 1183"/>
            <p:cNvSpPr>
              <a:spLocks noChangeArrowheads="1"/>
            </p:cNvSpPr>
            <p:nvPr/>
          </p:nvSpPr>
          <p:spPr bwMode="auto">
            <a:xfrm>
              <a:off x="3789139" y="4016920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05" name="Rectangle 1184"/>
            <p:cNvSpPr>
              <a:spLocks noChangeArrowheads="1"/>
            </p:cNvSpPr>
            <p:nvPr/>
          </p:nvSpPr>
          <p:spPr bwMode="auto">
            <a:xfrm>
              <a:off x="3783457" y="3850947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06" name="Rectangle 1185"/>
            <p:cNvSpPr>
              <a:spLocks noChangeArrowheads="1"/>
            </p:cNvSpPr>
            <p:nvPr/>
          </p:nvSpPr>
          <p:spPr bwMode="auto">
            <a:xfrm>
              <a:off x="1511779" y="3955520"/>
              <a:ext cx="17953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07" name="Rectangle 1186"/>
            <p:cNvSpPr>
              <a:spLocks noChangeArrowheads="1"/>
            </p:cNvSpPr>
            <p:nvPr/>
          </p:nvSpPr>
          <p:spPr bwMode="auto">
            <a:xfrm>
              <a:off x="1520871" y="3868216"/>
              <a:ext cx="166712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08" name="Rectangle 1187"/>
            <p:cNvSpPr>
              <a:spLocks noChangeArrowheads="1"/>
            </p:cNvSpPr>
            <p:nvPr/>
          </p:nvSpPr>
          <p:spPr bwMode="auto">
            <a:xfrm>
              <a:off x="2809556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09" name="Rectangle 1188"/>
            <p:cNvSpPr>
              <a:spLocks noChangeArrowheads="1"/>
            </p:cNvSpPr>
            <p:nvPr/>
          </p:nvSpPr>
          <p:spPr bwMode="auto">
            <a:xfrm>
              <a:off x="2812965" y="401692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10" name="Rectangle 1189"/>
            <p:cNvSpPr>
              <a:spLocks noChangeArrowheads="1"/>
            </p:cNvSpPr>
            <p:nvPr/>
          </p:nvSpPr>
          <p:spPr bwMode="auto">
            <a:xfrm>
              <a:off x="2451588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11" name="Rectangle 1190"/>
            <p:cNvSpPr>
              <a:spLocks noChangeArrowheads="1"/>
            </p:cNvSpPr>
            <p:nvPr/>
          </p:nvSpPr>
          <p:spPr bwMode="auto">
            <a:xfrm>
              <a:off x="2148167" y="3931535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12" name="Rectangle 1191"/>
            <p:cNvSpPr>
              <a:spLocks noChangeArrowheads="1"/>
            </p:cNvSpPr>
            <p:nvPr/>
          </p:nvSpPr>
          <p:spPr bwMode="auto">
            <a:xfrm>
              <a:off x="2148167" y="4014042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13" name="Rectangle 1192"/>
            <p:cNvSpPr>
              <a:spLocks noChangeArrowheads="1"/>
            </p:cNvSpPr>
            <p:nvPr/>
          </p:nvSpPr>
          <p:spPr bwMode="auto">
            <a:xfrm>
              <a:off x="1520871" y="3868216"/>
              <a:ext cx="166712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14" name="Rectangle 1193"/>
            <p:cNvSpPr>
              <a:spLocks noChangeArrowheads="1"/>
            </p:cNvSpPr>
            <p:nvPr/>
          </p:nvSpPr>
          <p:spPr bwMode="auto">
            <a:xfrm>
              <a:off x="2133394" y="3853826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15" name="Rectangle 1194"/>
            <p:cNvSpPr>
              <a:spLocks noChangeArrowheads="1"/>
            </p:cNvSpPr>
            <p:nvPr/>
          </p:nvSpPr>
          <p:spPr bwMode="auto">
            <a:xfrm>
              <a:off x="2807283" y="3850947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16" name="Rectangle 1195"/>
            <p:cNvSpPr>
              <a:spLocks noChangeArrowheads="1"/>
            </p:cNvSpPr>
            <p:nvPr/>
          </p:nvSpPr>
          <p:spPr bwMode="auto">
            <a:xfrm>
              <a:off x="3436853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17" name="Rectangle 1196"/>
            <p:cNvSpPr>
              <a:spLocks noChangeArrowheads="1"/>
            </p:cNvSpPr>
            <p:nvPr/>
          </p:nvSpPr>
          <p:spPr bwMode="auto">
            <a:xfrm>
              <a:off x="3445944" y="4016920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18" name="Rectangle 1197"/>
            <p:cNvSpPr>
              <a:spLocks noChangeArrowheads="1"/>
            </p:cNvSpPr>
            <p:nvPr/>
          </p:nvSpPr>
          <p:spPr bwMode="auto">
            <a:xfrm>
              <a:off x="3110704" y="4007327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19" name="Rectangle 1198"/>
            <p:cNvSpPr>
              <a:spLocks noChangeArrowheads="1"/>
            </p:cNvSpPr>
            <p:nvPr/>
          </p:nvSpPr>
          <p:spPr bwMode="auto">
            <a:xfrm>
              <a:off x="3112977" y="3846150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20" name="Rectangle 1199"/>
            <p:cNvSpPr>
              <a:spLocks noChangeArrowheads="1"/>
            </p:cNvSpPr>
            <p:nvPr/>
          </p:nvSpPr>
          <p:spPr bwMode="auto">
            <a:xfrm>
              <a:off x="2387949" y="4148355"/>
              <a:ext cx="64120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E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pic>
          <p:nvPicPr>
            <p:cNvPr id="1721" name="Picture 12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368054"/>
              <a:ext cx="2309179" cy="10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22" name="Picture 120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145478"/>
              <a:ext cx="2311452" cy="222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23" name="Rectangle 1202"/>
            <p:cNvSpPr>
              <a:spLocks noChangeArrowheads="1"/>
            </p:cNvSpPr>
            <p:nvPr/>
          </p:nvSpPr>
          <p:spPr bwMode="auto">
            <a:xfrm>
              <a:off x="4095758" y="4189609"/>
              <a:ext cx="64120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P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24" name="Rectangle 1203"/>
            <p:cNvSpPr>
              <a:spLocks noChangeArrowheads="1"/>
            </p:cNvSpPr>
            <p:nvPr/>
          </p:nvSpPr>
          <p:spPr bwMode="auto">
            <a:xfrm>
              <a:off x="1678831" y="4153153"/>
              <a:ext cx="2308043" cy="316596"/>
            </a:xfrm>
            <a:prstGeom prst="rect">
              <a:avLst/>
            </a:prstGeom>
            <a:noFill/>
            <a:ln w="1111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725" name="Line 1204"/>
            <p:cNvSpPr>
              <a:spLocks noChangeShapeType="1"/>
            </p:cNvSpPr>
            <p:nvPr/>
          </p:nvSpPr>
          <p:spPr bwMode="auto">
            <a:xfrm>
              <a:off x="1670876" y="4366135"/>
              <a:ext cx="2309179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1726" name="Picture 120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368054"/>
              <a:ext cx="2309179" cy="10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27" name="Picture 120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145478"/>
              <a:ext cx="2311452" cy="222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28" name="Rectangle 1207"/>
            <p:cNvSpPr>
              <a:spLocks noChangeArrowheads="1"/>
            </p:cNvSpPr>
            <p:nvPr/>
          </p:nvSpPr>
          <p:spPr bwMode="auto">
            <a:xfrm>
              <a:off x="4095758" y="4189609"/>
              <a:ext cx="64120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P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29" name="Rectangle 1208"/>
            <p:cNvSpPr>
              <a:spLocks noChangeArrowheads="1"/>
            </p:cNvSpPr>
            <p:nvPr/>
          </p:nvSpPr>
          <p:spPr bwMode="auto">
            <a:xfrm>
              <a:off x="1678831" y="4153153"/>
              <a:ext cx="2308043" cy="316596"/>
            </a:xfrm>
            <a:prstGeom prst="rect">
              <a:avLst/>
            </a:prstGeom>
            <a:noFill/>
            <a:ln w="1111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730" name="Line 1209"/>
            <p:cNvSpPr>
              <a:spLocks noChangeShapeType="1"/>
            </p:cNvSpPr>
            <p:nvPr/>
          </p:nvSpPr>
          <p:spPr bwMode="auto">
            <a:xfrm>
              <a:off x="1670876" y="4366135"/>
              <a:ext cx="2309179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31" name="Rectangle 1210"/>
            <p:cNvSpPr>
              <a:spLocks noChangeArrowheads="1"/>
            </p:cNvSpPr>
            <p:nvPr/>
          </p:nvSpPr>
          <p:spPr bwMode="auto">
            <a:xfrm>
              <a:off x="2387949" y="4148355"/>
              <a:ext cx="64120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E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pic>
          <p:nvPicPr>
            <p:cNvPr id="1732" name="Picture 121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282669"/>
              <a:ext cx="2309179" cy="10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33" name="Picture 121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145478"/>
              <a:ext cx="2311452" cy="222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34" name="Rectangle 1213"/>
            <p:cNvSpPr>
              <a:spLocks noChangeArrowheads="1"/>
            </p:cNvSpPr>
            <p:nvPr/>
          </p:nvSpPr>
          <p:spPr bwMode="auto">
            <a:xfrm>
              <a:off x="1678831" y="4153153"/>
              <a:ext cx="2308043" cy="316596"/>
            </a:xfrm>
            <a:prstGeom prst="rect">
              <a:avLst/>
            </a:prstGeom>
            <a:noFill/>
            <a:ln w="1111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735" name="Line 1214"/>
            <p:cNvSpPr>
              <a:spLocks noChangeShapeType="1"/>
            </p:cNvSpPr>
            <p:nvPr/>
          </p:nvSpPr>
          <p:spPr bwMode="auto">
            <a:xfrm>
              <a:off x="1670876" y="4281710"/>
              <a:ext cx="2309179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1736" name="Picture 12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282669"/>
              <a:ext cx="2309179" cy="10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37" name="Picture 121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145478"/>
              <a:ext cx="2311452" cy="222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38" name="Rectangle 1217"/>
            <p:cNvSpPr>
              <a:spLocks noChangeArrowheads="1"/>
            </p:cNvSpPr>
            <p:nvPr/>
          </p:nvSpPr>
          <p:spPr bwMode="auto">
            <a:xfrm>
              <a:off x="1678831" y="4153153"/>
              <a:ext cx="2308043" cy="316596"/>
            </a:xfrm>
            <a:prstGeom prst="rect">
              <a:avLst/>
            </a:prstGeom>
            <a:noFill/>
            <a:ln w="1111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739" name="Line 1218"/>
            <p:cNvSpPr>
              <a:spLocks noChangeShapeType="1"/>
            </p:cNvSpPr>
            <p:nvPr/>
          </p:nvSpPr>
          <p:spPr bwMode="auto">
            <a:xfrm>
              <a:off x="1670876" y="4281710"/>
              <a:ext cx="2309179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0" name="Rectangle 1219"/>
            <p:cNvSpPr>
              <a:spLocks noChangeArrowheads="1"/>
            </p:cNvSpPr>
            <p:nvPr/>
          </p:nvSpPr>
          <p:spPr bwMode="auto">
            <a:xfrm>
              <a:off x="2387949" y="4148355"/>
              <a:ext cx="64120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E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pic>
          <p:nvPicPr>
            <p:cNvPr id="1741" name="Picture 122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282669"/>
              <a:ext cx="2309179" cy="10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" name="Picture 122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145478"/>
              <a:ext cx="2311452" cy="222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3" name="Rectangle 1222"/>
            <p:cNvSpPr>
              <a:spLocks noChangeArrowheads="1"/>
            </p:cNvSpPr>
            <p:nvPr/>
          </p:nvSpPr>
          <p:spPr bwMode="auto">
            <a:xfrm>
              <a:off x="1678831" y="4153153"/>
              <a:ext cx="2308043" cy="316596"/>
            </a:xfrm>
            <a:prstGeom prst="rect">
              <a:avLst/>
            </a:prstGeom>
            <a:noFill/>
            <a:ln w="1111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744" name="Line 1223"/>
            <p:cNvSpPr>
              <a:spLocks noChangeShapeType="1"/>
            </p:cNvSpPr>
            <p:nvPr/>
          </p:nvSpPr>
          <p:spPr bwMode="auto">
            <a:xfrm>
              <a:off x="1670876" y="4281710"/>
              <a:ext cx="2309179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1745" name="Picture 122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282669"/>
              <a:ext cx="2309179" cy="10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6" name="Picture 122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145478"/>
              <a:ext cx="2311452" cy="222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7" name="Rectangle 1226"/>
            <p:cNvSpPr>
              <a:spLocks noChangeArrowheads="1"/>
            </p:cNvSpPr>
            <p:nvPr/>
          </p:nvSpPr>
          <p:spPr bwMode="auto">
            <a:xfrm>
              <a:off x="1678831" y="4153153"/>
              <a:ext cx="2308043" cy="316596"/>
            </a:xfrm>
            <a:prstGeom prst="rect">
              <a:avLst/>
            </a:prstGeom>
            <a:noFill/>
            <a:ln w="1111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748" name="Line 1227"/>
            <p:cNvSpPr>
              <a:spLocks noChangeShapeType="1"/>
            </p:cNvSpPr>
            <p:nvPr/>
          </p:nvSpPr>
          <p:spPr bwMode="auto">
            <a:xfrm>
              <a:off x="1678831" y="4322963"/>
              <a:ext cx="2308043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9" name="Rectangle 1228"/>
            <p:cNvSpPr>
              <a:spLocks noChangeArrowheads="1"/>
            </p:cNvSpPr>
            <p:nvPr/>
          </p:nvSpPr>
          <p:spPr bwMode="auto">
            <a:xfrm>
              <a:off x="2841376" y="401692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50" name="Rectangle 1229"/>
            <p:cNvSpPr>
              <a:spLocks noChangeArrowheads="1"/>
            </p:cNvSpPr>
            <p:nvPr/>
          </p:nvSpPr>
          <p:spPr bwMode="auto">
            <a:xfrm>
              <a:off x="2176577" y="3931535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51" name="Rectangle 1230"/>
            <p:cNvSpPr>
              <a:spLocks noChangeArrowheads="1"/>
            </p:cNvSpPr>
            <p:nvPr/>
          </p:nvSpPr>
          <p:spPr bwMode="auto">
            <a:xfrm>
              <a:off x="2176577" y="4014042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52" name="Rectangle 1231"/>
            <p:cNvSpPr>
              <a:spLocks noChangeArrowheads="1"/>
            </p:cNvSpPr>
            <p:nvPr/>
          </p:nvSpPr>
          <p:spPr bwMode="auto">
            <a:xfrm>
              <a:off x="2841376" y="401692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53" name="Rectangle 1232"/>
            <p:cNvSpPr>
              <a:spLocks noChangeArrowheads="1"/>
            </p:cNvSpPr>
            <p:nvPr/>
          </p:nvSpPr>
          <p:spPr bwMode="auto">
            <a:xfrm>
              <a:off x="2159531" y="3931535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54" name="Rectangle 1233"/>
            <p:cNvSpPr>
              <a:spLocks noChangeArrowheads="1"/>
            </p:cNvSpPr>
            <p:nvPr/>
          </p:nvSpPr>
          <p:spPr bwMode="auto">
            <a:xfrm>
              <a:off x="2159531" y="4014042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55" name="Rectangle 1234"/>
            <p:cNvSpPr>
              <a:spLocks noChangeArrowheads="1"/>
            </p:cNvSpPr>
            <p:nvPr/>
          </p:nvSpPr>
          <p:spPr bwMode="auto">
            <a:xfrm>
              <a:off x="3107295" y="3928657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56" name="Rectangle 1235"/>
            <p:cNvSpPr>
              <a:spLocks noChangeArrowheads="1"/>
            </p:cNvSpPr>
            <p:nvPr/>
          </p:nvSpPr>
          <p:spPr bwMode="auto">
            <a:xfrm>
              <a:off x="3133432" y="3928657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57" name="Rectangle 1236"/>
            <p:cNvSpPr>
              <a:spLocks noChangeArrowheads="1"/>
            </p:cNvSpPr>
            <p:nvPr/>
          </p:nvSpPr>
          <p:spPr bwMode="auto">
            <a:xfrm>
              <a:off x="3133432" y="3928657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58" name="Rectangle 1237"/>
            <p:cNvSpPr>
              <a:spLocks noChangeArrowheads="1"/>
            </p:cNvSpPr>
            <p:nvPr/>
          </p:nvSpPr>
          <p:spPr bwMode="auto">
            <a:xfrm>
              <a:off x="3107295" y="3928657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59" name="Rectangle 1238"/>
            <p:cNvSpPr>
              <a:spLocks noChangeArrowheads="1"/>
            </p:cNvSpPr>
            <p:nvPr/>
          </p:nvSpPr>
          <p:spPr bwMode="auto">
            <a:xfrm>
              <a:off x="3133432" y="3928657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60" name="Rectangle 1239"/>
            <p:cNvSpPr>
              <a:spLocks noChangeArrowheads="1"/>
            </p:cNvSpPr>
            <p:nvPr/>
          </p:nvSpPr>
          <p:spPr bwMode="auto">
            <a:xfrm>
              <a:off x="3133432" y="3928657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61" name="Rectangle 1240"/>
            <p:cNvSpPr>
              <a:spLocks noChangeArrowheads="1"/>
            </p:cNvSpPr>
            <p:nvPr/>
          </p:nvSpPr>
          <p:spPr bwMode="auto">
            <a:xfrm>
              <a:off x="3107295" y="3928657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62" name="Rectangle 1241"/>
            <p:cNvSpPr>
              <a:spLocks noChangeArrowheads="1"/>
            </p:cNvSpPr>
            <p:nvPr/>
          </p:nvSpPr>
          <p:spPr bwMode="auto">
            <a:xfrm>
              <a:off x="3133432" y="3928657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63" name="Rectangle 1242"/>
            <p:cNvSpPr>
              <a:spLocks noChangeArrowheads="1"/>
            </p:cNvSpPr>
            <p:nvPr/>
          </p:nvSpPr>
          <p:spPr bwMode="auto">
            <a:xfrm>
              <a:off x="3133432" y="3928657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64" name="Rectangle 1243"/>
            <p:cNvSpPr>
              <a:spLocks noChangeArrowheads="1"/>
            </p:cNvSpPr>
            <p:nvPr/>
          </p:nvSpPr>
          <p:spPr bwMode="auto">
            <a:xfrm>
              <a:off x="3436853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65" name="Rectangle 1244"/>
            <p:cNvSpPr>
              <a:spLocks noChangeArrowheads="1"/>
            </p:cNvSpPr>
            <p:nvPr/>
          </p:nvSpPr>
          <p:spPr bwMode="auto">
            <a:xfrm>
              <a:off x="3462990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66" name="Rectangle 1245"/>
            <p:cNvSpPr>
              <a:spLocks noChangeArrowheads="1"/>
            </p:cNvSpPr>
            <p:nvPr/>
          </p:nvSpPr>
          <p:spPr bwMode="auto">
            <a:xfrm>
              <a:off x="3462990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67" name="Rectangle 1246"/>
            <p:cNvSpPr>
              <a:spLocks noChangeArrowheads="1"/>
            </p:cNvSpPr>
            <p:nvPr/>
          </p:nvSpPr>
          <p:spPr bwMode="auto">
            <a:xfrm>
              <a:off x="3436853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68" name="Rectangle 1247"/>
            <p:cNvSpPr>
              <a:spLocks noChangeArrowheads="1"/>
            </p:cNvSpPr>
            <p:nvPr/>
          </p:nvSpPr>
          <p:spPr bwMode="auto">
            <a:xfrm>
              <a:off x="3462990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69" name="Rectangle 1248"/>
            <p:cNvSpPr>
              <a:spLocks noChangeArrowheads="1"/>
            </p:cNvSpPr>
            <p:nvPr/>
          </p:nvSpPr>
          <p:spPr bwMode="auto">
            <a:xfrm>
              <a:off x="3462990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70" name="Rectangle 1249"/>
            <p:cNvSpPr>
              <a:spLocks noChangeArrowheads="1"/>
            </p:cNvSpPr>
            <p:nvPr/>
          </p:nvSpPr>
          <p:spPr bwMode="auto">
            <a:xfrm>
              <a:off x="3436853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71" name="Rectangle 1250"/>
            <p:cNvSpPr>
              <a:spLocks noChangeArrowheads="1"/>
            </p:cNvSpPr>
            <p:nvPr/>
          </p:nvSpPr>
          <p:spPr bwMode="auto">
            <a:xfrm>
              <a:off x="3462990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72" name="Rectangle 1251"/>
            <p:cNvSpPr>
              <a:spLocks noChangeArrowheads="1"/>
            </p:cNvSpPr>
            <p:nvPr/>
          </p:nvSpPr>
          <p:spPr bwMode="auto">
            <a:xfrm>
              <a:off x="3462990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73" name="Rectangle 1252"/>
            <p:cNvSpPr>
              <a:spLocks noChangeArrowheads="1"/>
            </p:cNvSpPr>
            <p:nvPr/>
          </p:nvSpPr>
          <p:spPr bwMode="auto">
            <a:xfrm>
              <a:off x="2451588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74" name="Rectangle 1253"/>
            <p:cNvSpPr>
              <a:spLocks noChangeArrowheads="1"/>
            </p:cNvSpPr>
            <p:nvPr/>
          </p:nvSpPr>
          <p:spPr bwMode="auto">
            <a:xfrm>
              <a:off x="2477725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75" name="Rectangle 1254"/>
            <p:cNvSpPr>
              <a:spLocks noChangeArrowheads="1"/>
            </p:cNvSpPr>
            <p:nvPr/>
          </p:nvSpPr>
          <p:spPr bwMode="auto">
            <a:xfrm>
              <a:off x="2477725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76" name="Rectangle 1255"/>
            <p:cNvSpPr>
              <a:spLocks noChangeArrowheads="1"/>
            </p:cNvSpPr>
            <p:nvPr/>
          </p:nvSpPr>
          <p:spPr bwMode="auto">
            <a:xfrm>
              <a:off x="2451588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77" name="Rectangle 1256"/>
            <p:cNvSpPr>
              <a:spLocks noChangeArrowheads="1"/>
            </p:cNvSpPr>
            <p:nvPr/>
          </p:nvSpPr>
          <p:spPr bwMode="auto">
            <a:xfrm>
              <a:off x="2477725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78" name="Rectangle 1257"/>
            <p:cNvSpPr>
              <a:spLocks noChangeArrowheads="1"/>
            </p:cNvSpPr>
            <p:nvPr/>
          </p:nvSpPr>
          <p:spPr bwMode="auto">
            <a:xfrm>
              <a:off x="2477725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79" name="Rectangle 1258"/>
            <p:cNvSpPr>
              <a:spLocks noChangeArrowheads="1"/>
            </p:cNvSpPr>
            <p:nvPr/>
          </p:nvSpPr>
          <p:spPr bwMode="auto">
            <a:xfrm>
              <a:off x="2451588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80" name="Rectangle 1259"/>
            <p:cNvSpPr>
              <a:spLocks noChangeArrowheads="1"/>
            </p:cNvSpPr>
            <p:nvPr/>
          </p:nvSpPr>
          <p:spPr bwMode="auto">
            <a:xfrm>
              <a:off x="2477725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81" name="Rectangle 1260"/>
            <p:cNvSpPr>
              <a:spLocks noChangeArrowheads="1"/>
            </p:cNvSpPr>
            <p:nvPr/>
          </p:nvSpPr>
          <p:spPr bwMode="auto">
            <a:xfrm>
              <a:off x="2477725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82" name="Rectangle 1261"/>
            <p:cNvSpPr>
              <a:spLocks noChangeArrowheads="1"/>
            </p:cNvSpPr>
            <p:nvPr/>
          </p:nvSpPr>
          <p:spPr bwMode="auto">
            <a:xfrm>
              <a:off x="2440224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83" name="Rectangle 1262"/>
            <p:cNvSpPr>
              <a:spLocks noChangeArrowheads="1"/>
            </p:cNvSpPr>
            <p:nvPr/>
          </p:nvSpPr>
          <p:spPr bwMode="auto">
            <a:xfrm>
              <a:off x="2468634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84" name="Rectangle 1263"/>
            <p:cNvSpPr>
              <a:spLocks noChangeArrowheads="1"/>
            </p:cNvSpPr>
            <p:nvPr/>
          </p:nvSpPr>
          <p:spPr bwMode="auto">
            <a:xfrm>
              <a:off x="2468634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85" name="Rectangle 1264"/>
            <p:cNvSpPr>
              <a:spLocks noChangeArrowheads="1"/>
            </p:cNvSpPr>
            <p:nvPr/>
          </p:nvSpPr>
          <p:spPr bwMode="auto">
            <a:xfrm>
              <a:off x="2440224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86" name="Rectangle 1265"/>
            <p:cNvSpPr>
              <a:spLocks noChangeArrowheads="1"/>
            </p:cNvSpPr>
            <p:nvPr/>
          </p:nvSpPr>
          <p:spPr bwMode="auto">
            <a:xfrm>
              <a:off x="2468634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87" name="Rectangle 1266"/>
            <p:cNvSpPr>
              <a:spLocks noChangeArrowheads="1"/>
            </p:cNvSpPr>
            <p:nvPr/>
          </p:nvSpPr>
          <p:spPr bwMode="auto">
            <a:xfrm>
              <a:off x="2468634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88" name="Rectangle 1267"/>
            <p:cNvSpPr>
              <a:spLocks noChangeArrowheads="1"/>
            </p:cNvSpPr>
            <p:nvPr/>
          </p:nvSpPr>
          <p:spPr bwMode="auto">
            <a:xfrm>
              <a:off x="2440224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89" name="Rectangle 1268"/>
            <p:cNvSpPr>
              <a:spLocks noChangeArrowheads="1"/>
            </p:cNvSpPr>
            <p:nvPr/>
          </p:nvSpPr>
          <p:spPr bwMode="auto">
            <a:xfrm>
              <a:off x="2468634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90" name="Rectangle 1269"/>
            <p:cNvSpPr>
              <a:spLocks noChangeArrowheads="1"/>
            </p:cNvSpPr>
            <p:nvPr/>
          </p:nvSpPr>
          <p:spPr bwMode="auto">
            <a:xfrm>
              <a:off x="2468634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91" name="Rectangle 1270"/>
            <p:cNvSpPr>
              <a:spLocks noChangeArrowheads="1"/>
            </p:cNvSpPr>
            <p:nvPr/>
          </p:nvSpPr>
          <p:spPr bwMode="auto">
            <a:xfrm>
              <a:off x="1839065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92" name="Rectangle 1271"/>
            <p:cNvSpPr>
              <a:spLocks noChangeArrowheads="1"/>
            </p:cNvSpPr>
            <p:nvPr/>
          </p:nvSpPr>
          <p:spPr bwMode="auto">
            <a:xfrm>
              <a:off x="1865202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93" name="Rectangle 1272"/>
            <p:cNvSpPr>
              <a:spLocks noChangeArrowheads="1"/>
            </p:cNvSpPr>
            <p:nvPr/>
          </p:nvSpPr>
          <p:spPr bwMode="auto">
            <a:xfrm>
              <a:off x="1865202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94" name="Rectangle 1273"/>
            <p:cNvSpPr>
              <a:spLocks noChangeArrowheads="1"/>
            </p:cNvSpPr>
            <p:nvPr/>
          </p:nvSpPr>
          <p:spPr bwMode="auto">
            <a:xfrm>
              <a:off x="1839065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95" name="Rectangle 1274"/>
            <p:cNvSpPr>
              <a:spLocks noChangeArrowheads="1"/>
            </p:cNvSpPr>
            <p:nvPr/>
          </p:nvSpPr>
          <p:spPr bwMode="auto">
            <a:xfrm>
              <a:off x="1865202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96" name="Rectangle 1275"/>
            <p:cNvSpPr>
              <a:spLocks noChangeArrowheads="1"/>
            </p:cNvSpPr>
            <p:nvPr/>
          </p:nvSpPr>
          <p:spPr bwMode="auto">
            <a:xfrm>
              <a:off x="1865202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97" name="Rectangle 1276"/>
            <p:cNvSpPr>
              <a:spLocks noChangeArrowheads="1"/>
            </p:cNvSpPr>
            <p:nvPr/>
          </p:nvSpPr>
          <p:spPr bwMode="auto">
            <a:xfrm>
              <a:off x="1839065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98" name="Rectangle 1277"/>
            <p:cNvSpPr>
              <a:spLocks noChangeArrowheads="1"/>
            </p:cNvSpPr>
            <p:nvPr/>
          </p:nvSpPr>
          <p:spPr bwMode="auto">
            <a:xfrm>
              <a:off x="1865202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799" name="Rectangle 1278"/>
            <p:cNvSpPr>
              <a:spLocks noChangeArrowheads="1"/>
            </p:cNvSpPr>
            <p:nvPr/>
          </p:nvSpPr>
          <p:spPr bwMode="auto">
            <a:xfrm>
              <a:off x="1865202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00" name="Rectangle 1279"/>
            <p:cNvSpPr>
              <a:spLocks noChangeArrowheads="1"/>
            </p:cNvSpPr>
            <p:nvPr/>
          </p:nvSpPr>
          <p:spPr bwMode="auto">
            <a:xfrm>
              <a:off x="1839065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01" name="Rectangle 1280"/>
            <p:cNvSpPr>
              <a:spLocks noChangeArrowheads="1"/>
            </p:cNvSpPr>
            <p:nvPr/>
          </p:nvSpPr>
          <p:spPr bwMode="auto">
            <a:xfrm>
              <a:off x="1865202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02" name="Rectangle 1281"/>
            <p:cNvSpPr>
              <a:spLocks noChangeArrowheads="1"/>
            </p:cNvSpPr>
            <p:nvPr/>
          </p:nvSpPr>
          <p:spPr bwMode="auto">
            <a:xfrm>
              <a:off x="1865202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03" name="Rectangle 1282"/>
            <p:cNvSpPr>
              <a:spLocks noChangeArrowheads="1"/>
            </p:cNvSpPr>
            <p:nvPr/>
          </p:nvSpPr>
          <p:spPr bwMode="auto">
            <a:xfrm>
              <a:off x="1839065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04" name="Rectangle 1283"/>
            <p:cNvSpPr>
              <a:spLocks noChangeArrowheads="1"/>
            </p:cNvSpPr>
            <p:nvPr/>
          </p:nvSpPr>
          <p:spPr bwMode="auto">
            <a:xfrm>
              <a:off x="1865202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05" name="Rectangle 1284"/>
            <p:cNvSpPr>
              <a:spLocks noChangeArrowheads="1"/>
            </p:cNvSpPr>
            <p:nvPr/>
          </p:nvSpPr>
          <p:spPr bwMode="auto">
            <a:xfrm>
              <a:off x="1865202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06" name="Rectangle 1285"/>
            <p:cNvSpPr>
              <a:spLocks noChangeArrowheads="1"/>
            </p:cNvSpPr>
            <p:nvPr/>
          </p:nvSpPr>
          <p:spPr bwMode="auto">
            <a:xfrm>
              <a:off x="1839065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07" name="Rectangle 1286"/>
            <p:cNvSpPr>
              <a:spLocks noChangeArrowheads="1"/>
            </p:cNvSpPr>
            <p:nvPr/>
          </p:nvSpPr>
          <p:spPr bwMode="auto">
            <a:xfrm>
              <a:off x="1865202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08" name="Rectangle 1287"/>
            <p:cNvSpPr>
              <a:spLocks noChangeArrowheads="1"/>
            </p:cNvSpPr>
            <p:nvPr/>
          </p:nvSpPr>
          <p:spPr bwMode="auto">
            <a:xfrm>
              <a:off x="1865202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09" name="Rectangle 1288"/>
            <p:cNvSpPr>
              <a:spLocks noChangeArrowheads="1"/>
            </p:cNvSpPr>
            <p:nvPr/>
          </p:nvSpPr>
          <p:spPr bwMode="auto">
            <a:xfrm>
              <a:off x="1397002" y="4034189"/>
              <a:ext cx="434245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ICI 115881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10" name="Rectangle 1796"/>
            <p:cNvSpPr>
              <a:spLocks noChangeArrowheads="1"/>
            </p:cNvSpPr>
            <p:nvPr/>
          </p:nvSpPr>
          <p:spPr bwMode="auto">
            <a:xfrm>
              <a:off x="4148033" y="4175218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11" name="Rectangle 1797"/>
            <p:cNvSpPr>
              <a:spLocks noChangeArrowheads="1"/>
            </p:cNvSpPr>
            <p:nvPr/>
          </p:nvSpPr>
          <p:spPr bwMode="auto">
            <a:xfrm>
              <a:off x="4176442" y="4175218"/>
              <a:ext cx="17953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PLB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12" name="Rectangle 1798"/>
            <p:cNvSpPr>
              <a:spLocks noChangeArrowheads="1"/>
            </p:cNvSpPr>
            <p:nvPr/>
          </p:nvSpPr>
          <p:spPr bwMode="auto">
            <a:xfrm>
              <a:off x="4099167" y="4241416"/>
              <a:ext cx="320601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(ser 16)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13" name="Rectangle 1799"/>
            <p:cNvSpPr>
              <a:spLocks noChangeArrowheads="1"/>
            </p:cNvSpPr>
            <p:nvPr/>
          </p:nvSpPr>
          <p:spPr bwMode="auto">
            <a:xfrm>
              <a:off x="4099167" y="4390120"/>
              <a:ext cx="17953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PLB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14" name="Rectangle 1800"/>
            <p:cNvSpPr>
              <a:spLocks noChangeArrowheads="1"/>
            </p:cNvSpPr>
            <p:nvPr/>
          </p:nvSpPr>
          <p:spPr bwMode="auto">
            <a:xfrm>
              <a:off x="3781184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15" name="Rectangle 1801"/>
            <p:cNvSpPr>
              <a:spLocks noChangeArrowheads="1"/>
            </p:cNvSpPr>
            <p:nvPr/>
          </p:nvSpPr>
          <p:spPr bwMode="auto">
            <a:xfrm>
              <a:off x="3789139" y="4016920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16" name="Rectangle 1802"/>
            <p:cNvSpPr>
              <a:spLocks noChangeArrowheads="1"/>
            </p:cNvSpPr>
            <p:nvPr/>
          </p:nvSpPr>
          <p:spPr bwMode="auto">
            <a:xfrm>
              <a:off x="3783457" y="3850947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17" name="Rectangle 1803"/>
            <p:cNvSpPr>
              <a:spLocks noChangeArrowheads="1"/>
            </p:cNvSpPr>
            <p:nvPr/>
          </p:nvSpPr>
          <p:spPr bwMode="auto">
            <a:xfrm>
              <a:off x="1511779" y="3955520"/>
              <a:ext cx="17953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18" name="Rectangle 1804"/>
            <p:cNvSpPr>
              <a:spLocks noChangeArrowheads="1"/>
            </p:cNvSpPr>
            <p:nvPr/>
          </p:nvSpPr>
          <p:spPr bwMode="auto">
            <a:xfrm>
              <a:off x="1520871" y="3868216"/>
              <a:ext cx="166712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19" name="Rectangle 1805"/>
            <p:cNvSpPr>
              <a:spLocks noChangeArrowheads="1"/>
            </p:cNvSpPr>
            <p:nvPr/>
          </p:nvSpPr>
          <p:spPr bwMode="auto">
            <a:xfrm>
              <a:off x="2812965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20" name="Rectangle 1806"/>
            <p:cNvSpPr>
              <a:spLocks noChangeArrowheads="1"/>
            </p:cNvSpPr>
            <p:nvPr/>
          </p:nvSpPr>
          <p:spPr bwMode="auto">
            <a:xfrm>
              <a:off x="2812965" y="401692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21" name="Rectangle 1807"/>
            <p:cNvSpPr>
              <a:spLocks noChangeArrowheads="1"/>
            </p:cNvSpPr>
            <p:nvPr/>
          </p:nvSpPr>
          <p:spPr bwMode="auto">
            <a:xfrm>
              <a:off x="2451588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22" name="Rectangle 1808"/>
            <p:cNvSpPr>
              <a:spLocks noChangeArrowheads="1"/>
            </p:cNvSpPr>
            <p:nvPr/>
          </p:nvSpPr>
          <p:spPr bwMode="auto">
            <a:xfrm>
              <a:off x="2148167" y="3931535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23" name="Rectangle 1809"/>
            <p:cNvSpPr>
              <a:spLocks noChangeArrowheads="1"/>
            </p:cNvSpPr>
            <p:nvPr/>
          </p:nvSpPr>
          <p:spPr bwMode="auto">
            <a:xfrm>
              <a:off x="2148167" y="4014042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24" name="Rectangle 1810"/>
            <p:cNvSpPr>
              <a:spLocks noChangeArrowheads="1"/>
            </p:cNvSpPr>
            <p:nvPr/>
          </p:nvSpPr>
          <p:spPr bwMode="auto">
            <a:xfrm>
              <a:off x="1520871" y="3868216"/>
              <a:ext cx="166712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25" name="Rectangle 1811"/>
            <p:cNvSpPr>
              <a:spLocks noChangeArrowheads="1"/>
            </p:cNvSpPr>
            <p:nvPr/>
          </p:nvSpPr>
          <p:spPr bwMode="auto">
            <a:xfrm>
              <a:off x="2133394" y="3853826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26" name="Rectangle 1812"/>
            <p:cNvSpPr>
              <a:spLocks noChangeArrowheads="1"/>
            </p:cNvSpPr>
            <p:nvPr/>
          </p:nvSpPr>
          <p:spPr bwMode="auto">
            <a:xfrm>
              <a:off x="2807283" y="3850947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27" name="Rectangle 1813"/>
            <p:cNvSpPr>
              <a:spLocks noChangeArrowheads="1"/>
            </p:cNvSpPr>
            <p:nvPr/>
          </p:nvSpPr>
          <p:spPr bwMode="auto">
            <a:xfrm>
              <a:off x="3436853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28" name="Rectangle 1814"/>
            <p:cNvSpPr>
              <a:spLocks noChangeArrowheads="1"/>
            </p:cNvSpPr>
            <p:nvPr/>
          </p:nvSpPr>
          <p:spPr bwMode="auto">
            <a:xfrm>
              <a:off x="3445944" y="4016920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29" name="Rectangle 1815"/>
            <p:cNvSpPr>
              <a:spLocks noChangeArrowheads="1"/>
            </p:cNvSpPr>
            <p:nvPr/>
          </p:nvSpPr>
          <p:spPr bwMode="auto">
            <a:xfrm>
              <a:off x="3110704" y="4007327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30" name="Rectangle 1816"/>
            <p:cNvSpPr>
              <a:spLocks noChangeArrowheads="1"/>
            </p:cNvSpPr>
            <p:nvPr/>
          </p:nvSpPr>
          <p:spPr bwMode="auto">
            <a:xfrm>
              <a:off x="3112977" y="3846150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31" name="Rectangle 1817"/>
            <p:cNvSpPr>
              <a:spLocks noChangeArrowheads="1"/>
            </p:cNvSpPr>
            <p:nvPr/>
          </p:nvSpPr>
          <p:spPr bwMode="auto">
            <a:xfrm>
              <a:off x="4148033" y="4175218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32" name="Rectangle 1818"/>
            <p:cNvSpPr>
              <a:spLocks noChangeArrowheads="1"/>
            </p:cNvSpPr>
            <p:nvPr/>
          </p:nvSpPr>
          <p:spPr bwMode="auto">
            <a:xfrm>
              <a:off x="4176442" y="4175218"/>
              <a:ext cx="17953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PLB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33" name="Rectangle 1819"/>
            <p:cNvSpPr>
              <a:spLocks noChangeArrowheads="1"/>
            </p:cNvSpPr>
            <p:nvPr/>
          </p:nvSpPr>
          <p:spPr bwMode="auto">
            <a:xfrm>
              <a:off x="4099167" y="4241416"/>
              <a:ext cx="320601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(ser 16)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34" name="Rectangle 1820"/>
            <p:cNvSpPr>
              <a:spLocks noChangeArrowheads="1"/>
            </p:cNvSpPr>
            <p:nvPr/>
          </p:nvSpPr>
          <p:spPr bwMode="auto">
            <a:xfrm>
              <a:off x="4099167" y="4390120"/>
              <a:ext cx="17953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PLB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35" name="Rectangle 1821"/>
            <p:cNvSpPr>
              <a:spLocks noChangeArrowheads="1"/>
            </p:cNvSpPr>
            <p:nvPr/>
          </p:nvSpPr>
          <p:spPr bwMode="auto">
            <a:xfrm>
              <a:off x="2841376" y="401692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36" name="Rectangle 1822"/>
            <p:cNvSpPr>
              <a:spLocks noChangeArrowheads="1"/>
            </p:cNvSpPr>
            <p:nvPr/>
          </p:nvSpPr>
          <p:spPr bwMode="auto">
            <a:xfrm>
              <a:off x="2176577" y="3931535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37" name="Rectangle 1823"/>
            <p:cNvSpPr>
              <a:spLocks noChangeArrowheads="1"/>
            </p:cNvSpPr>
            <p:nvPr/>
          </p:nvSpPr>
          <p:spPr bwMode="auto">
            <a:xfrm>
              <a:off x="2176577" y="4014042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38" name="Rectangle 1824"/>
            <p:cNvSpPr>
              <a:spLocks noChangeArrowheads="1"/>
            </p:cNvSpPr>
            <p:nvPr/>
          </p:nvSpPr>
          <p:spPr bwMode="auto">
            <a:xfrm>
              <a:off x="2841376" y="401692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39" name="Rectangle 1825"/>
            <p:cNvSpPr>
              <a:spLocks noChangeArrowheads="1"/>
            </p:cNvSpPr>
            <p:nvPr/>
          </p:nvSpPr>
          <p:spPr bwMode="auto">
            <a:xfrm>
              <a:off x="2176577" y="3931535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40" name="Rectangle 1826"/>
            <p:cNvSpPr>
              <a:spLocks noChangeArrowheads="1"/>
            </p:cNvSpPr>
            <p:nvPr/>
          </p:nvSpPr>
          <p:spPr bwMode="auto">
            <a:xfrm>
              <a:off x="2176577" y="4014042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41" name="Rectangle 1827"/>
            <p:cNvSpPr>
              <a:spLocks noChangeArrowheads="1"/>
            </p:cNvSpPr>
            <p:nvPr/>
          </p:nvSpPr>
          <p:spPr bwMode="auto">
            <a:xfrm>
              <a:off x="3781184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42" name="Rectangle 1828"/>
            <p:cNvSpPr>
              <a:spLocks noChangeArrowheads="1"/>
            </p:cNvSpPr>
            <p:nvPr/>
          </p:nvSpPr>
          <p:spPr bwMode="auto">
            <a:xfrm>
              <a:off x="3789139" y="4016920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43" name="Rectangle 1829"/>
            <p:cNvSpPr>
              <a:spLocks noChangeArrowheads="1"/>
            </p:cNvSpPr>
            <p:nvPr/>
          </p:nvSpPr>
          <p:spPr bwMode="auto">
            <a:xfrm>
              <a:off x="3783457" y="3850947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44" name="Rectangle 1830"/>
            <p:cNvSpPr>
              <a:spLocks noChangeArrowheads="1"/>
            </p:cNvSpPr>
            <p:nvPr/>
          </p:nvSpPr>
          <p:spPr bwMode="auto">
            <a:xfrm>
              <a:off x="1511779" y="3955520"/>
              <a:ext cx="17953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45" name="Rectangle 1831"/>
            <p:cNvSpPr>
              <a:spLocks noChangeArrowheads="1"/>
            </p:cNvSpPr>
            <p:nvPr/>
          </p:nvSpPr>
          <p:spPr bwMode="auto">
            <a:xfrm>
              <a:off x="1520871" y="3868216"/>
              <a:ext cx="166712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46" name="Rectangle 1832"/>
            <p:cNvSpPr>
              <a:spLocks noChangeArrowheads="1"/>
            </p:cNvSpPr>
            <p:nvPr/>
          </p:nvSpPr>
          <p:spPr bwMode="auto">
            <a:xfrm>
              <a:off x="2809556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47" name="Rectangle 1833"/>
            <p:cNvSpPr>
              <a:spLocks noChangeArrowheads="1"/>
            </p:cNvSpPr>
            <p:nvPr/>
          </p:nvSpPr>
          <p:spPr bwMode="auto">
            <a:xfrm>
              <a:off x="2812965" y="401692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48" name="Rectangle 1834"/>
            <p:cNvSpPr>
              <a:spLocks noChangeArrowheads="1"/>
            </p:cNvSpPr>
            <p:nvPr/>
          </p:nvSpPr>
          <p:spPr bwMode="auto">
            <a:xfrm>
              <a:off x="2451588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49" name="Rectangle 1835"/>
            <p:cNvSpPr>
              <a:spLocks noChangeArrowheads="1"/>
            </p:cNvSpPr>
            <p:nvPr/>
          </p:nvSpPr>
          <p:spPr bwMode="auto">
            <a:xfrm>
              <a:off x="2148167" y="3931535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50" name="Rectangle 1836"/>
            <p:cNvSpPr>
              <a:spLocks noChangeArrowheads="1"/>
            </p:cNvSpPr>
            <p:nvPr/>
          </p:nvSpPr>
          <p:spPr bwMode="auto">
            <a:xfrm>
              <a:off x="2148167" y="4014042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51" name="Rectangle 1837"/>
            <p:cNvSpPr>
              <a:spLocks noChangeArrowheads="1"/>
            </p:cNvSpPr>
            <p:nvPr/>
          </p:nvSpPr>
          <p:spPr bwMode="auto">
            <a:xfrm>
              <a:off x="1520871" y="3868216"/>
              <a:ext cx="166712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52" name="Rectangle 1838"/>
            <p:cNvSpPr>
              <a:spLocks noChangeArrowheads="1"/>
            </p:cNvSpPr>
            <p:nvPr/>
          </p:nvSpPr>
          <p:spPr bwMode="auto">
            <a:xfrm>
              <a:off x="2133394" y="3853826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53" name="Rectangle 1839"/>
            <p:cNvSpPr>
              <a:spLocks noChangeArrowheads="1"/>
            </p:cNvSpPr>
            <p:nvPr/>
          </p:nvSpPr>
          <p:spPr bwMode="auto">
            <a:xfrm>
              <a:off x="2807283" y="3850947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54" name="Rectangle 1840"/>
            <p:cNvSpPr>
              <a:spLocks noChangeArrowheads="1"/>
            </p:cNvSpPr>
            <p:nvPr/>
          </p:nvSpPr>
          <p:spPr bwMode="auto">
            <a:xfrm>
              <a:off x="3436853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55" name="Rectangle 1841"/>
            <p:cNvSpPr>
              <a:spLocks noChangeArrowheads="1"/>
            </p:cNvSpPr>
            <p:nvPr/>
          </p:nvSpPr>
          <p:spPr bwMode="auto">
            <a:xfrm>
              <a:off x="3445944" y="4016920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56" name="Rectangle 1842"/>
            <p:cNvSpPr>
              <a:spLocks noChangeArrowheads="1"/>
            </p:cNvSpPr>
            <p:nvPr/>
          </p:nvSpPr>
          <p:spPr bwMode="auto">
            <a:xfrm>
              <a:off x="3110704" y="4007327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57" name="Rectangle 1843"/>
            <p:cNvSpPr>
              <a:spLocks noChangeArrowheads="1"/>
            </p:cNvSpPr>
            <p:nvPr/>
          </p:nvSpPr>
          <p:spPr bwMode="auto">
            <a:xfrm>
              <a:off x="3112977" y="3846150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58" name="Rectangle 1844"/>
            <p:cNvSpPr>
              <a:spLocks noChangeArrowheads="1"/>
            </p:cNvSpPr>
            <p:nvPr/>
          </p:nvSpPr>
          <p:spPr bwMode="auto">
            <a:xfrm>
              <a:off x="2841376" y="401692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59" name="Rectangle 1845"/>
            <p:cNvSpPr>
              <a:spLocks noChangeArrowheads="1"/>
            </p:cNvSpPr>
            <p:nvPr/>
          </p:nvSpPr>
          <p:spPr bwMode="auto">
            <a:xfrm>
              <a:off x="2176577" y="3931535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60" name="Rectangle 1846"/>
            <p:cNvSpPr>
              <a:spLocks noChangeArrowheads="1"/>
            </p:cNvSpPr>
            <p:nvPr/>
          </p:nvSpPr>
          <p:spPr bwMode="auto">
            <a:xfrm>
              <a:off x="2176577" y="4014042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61" name="Rectangle 1847"/>
            <p:cNvSpPr>
              <a:spLocks noChangeArrowheads="1"/>
            </p:cNvSpPr>
            <p:nvPr/>
          </p:nvSpPr>
          <p:spPr bwMode="auto">
            <a:xfrm>
              <a:off x="2841376" y="401692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62" name="Rectangle 1848"/>
            <p:cNvSpPr>
              <a:spLocks noChangeArrowheads="1"/>
            </p:cNvSpPr>
            <p:nvPr/>
          </p:nvSpPr>
          <p:spPr bwMode="auto">
            <a:xfrm>
              <a:off x="2176577" y="3931535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63" name="Rectangle 1849"/>
            <p:cNvSpPr>
              <a:spLocks noChangeArrowheads="1"/>
            </p:cNvSpPr>
            <p:nvPr/>
          </p:nvSpPr>
          <p:spPr bwMode="auto">
            <a:xfrm>
              <a:off x="2176577" y="4014042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64" name="Rectangle 1850"/>
            <p:cNvSpPr>
              <a:spLocks noChangeArrowheads="1"/>
            </p:cNvSpPr>
            <p:nvPr/>
          </p:nvSpPr>
          <p:spPr bwMode="auto">
            <a:xfrm>
              <a:off x="3781184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65" name="Rectangle 1851"/>
            <p:cNvSpPr>
              <a:spLocks noChangeArrowheads="1"/>
            </p:cNvSpPr>
            <p:nvPr/>
          </p:nvSpPr>
          <p:spPr bwMode="auto">
            <a:xfrm>
              <a:off x="3789139" y="4016920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66" name="Rectangle 1852"/>
            <p:cNvSpPr>
              <a:spLocks noChangeArrowheads="1"/>
            </p:cNvSpPr>
            <p:nvPr/>
          </p:nvSpPr>
          <p:spPr bwMode="auto">
            <a:xfrm>
              <a:off x="3783457" y="3850947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67" name="Rectangle 1853"/>
            <p:cNvSpPr>
              <a:spLocks noChangeArrowheads="1"/>
            </p:cNvSpPr>
            <p:nvPr/>
          </p:nvSpPr>
          <p:spPr bwMode="auto">
            <a:xfrm>
              <a:off x="1511779" y="3955520"/>
              <a:ext cx="179536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SDF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68" name="Rectangle 1854"/>
            <p:cNvSpPr>
              <a:spLocks noChangeArrowheads="1"/>
            </p:cNvSpPr>
            <p:nvPr/>
          </p:nvSpPr>
          <p:spPr bwMode="auto">
            <a:xfrm>
              <a:off x="1520871" y="3868216"/>
              <a:ext cx="166712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69" name="Rectangle 1855"/>
            <p:cNvSpPr>
              <a:spLocks noChangeArrowheads="1"/>
            </p:cNvSpPr>
            <p:nvPr/>
          </p:nvSpPr>
          <p:spPr bwMode="auto">
            <a:xfrm>
              <a:off x="2809556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70" name="Rectangle 1856"/>
            <p:cNvSpPr>
              <a:spLocks noChangeArrowheads="1"/>
            </p:cNvSpPr>
            <p:nvPr/>
          </p:nvSpPr>
          <p:spPr bwMode="auto">
            <a:xfrm>
              <a:off x="2812965" y="401692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71" name="Rectangle 1857"/>
            <p:cNvSpPr>
              <a:spLocks noChangeArrowheads="1"/>
            </p:cNvSpPr>
            <p:nvPr/>
          </p:nvSpPr>
          <p:spPr bwMode="auto">
            <a:xfrm>
              <a:off x="2451588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72" name="Rectangle 1858"/>
            <p:cNvSpPr>
              <a:spLocks noChangeArrowheads="1"/>
            </p:cNvSpPr>
            <p:nvPr/>
          </p:nvSpPr>
          <p:spPr bwMode="auto">
            <a:xfrm>
              <a:off x="2148167" y="3931535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73" name="Rectangle 1859"/>
            <p:cNvSpPr>
              <a:spLocks noChangeArrowheads="1"/>
            </p:cNvSpPr>
            <p:nvPr/>
          </p:nvSpPr>
          <p:spPr bwMode="auto">
            <a:xfrm>
              <a:off x="2148167" y="4014042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74" name="Rectangle 1860"/>
            <p:cNvSpPr>
              <a:spLocks noChangeArrowheads="1"/>
            </p:cNvSpPr>
            <p:nvPr/>
          </p:nvSpPr>
          <p:spPr bwMode="auto">
            <a:xfrm>
              <a:off x="1520871" y="3868216"/>
              <a:ext cx="166712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ISO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75" name="Rectangle 1861"/>
            <p:cNvSpPr>
              <a:spLocks noChangeArrowheads="1"/>
            </p:cNvSpPr>
            <p:nvPr/>
          </p:nvSpPr>
          <p:spPr bwMode="auto">
            <a:xfrm>
              <a:off x="2133394" y="3853826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76" name="Rectangle 1862"/>
            <p:cNvSpPr>
              <a:spLocks noChangeArrowheads="1"/>
            </p:cNvSpPr>
            <p:nvPr/>
          </p:nvSpPr>
          <p:spPr bwMode="auto">
            <a:xfrm>
              <a:off x="2807283" y="3850947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77" name="Rectangle 1863"/>
            <p:cNvSpPr>
              <a:spLocks noChangeArrowheads="1"/>
            </p:cNvSpPr>
            <p:nvPr/>
          </p:nvSpPr>
          <p:spPr bwMode="auto">
            <a:xfrm>
              <a:off x="3436853" y="3931535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78" name="Rectangle 1864"/>
            <p:cNvSpPr>
              <a:spLocks noChangeArrowheads="1"/>
            </p:cNvSpPr>
            <p:nvPr/>
          </p:nvSpPr>
          <p:spPr bwMode="auto">
            <a:xfrm>
              <a:off x="3445944" y="4016920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79" name="Rectangle 1865"/>
            <p:cNvSpPr>
              <a:spLocks noChangeArrowheads="1"/>
            </p:cNvSpPr>
            <p:nvPr/>
          </p:nvSpPr>
          <p:spPr bwMode="auto">
            <a:xfrm>
              <a:off x="3110704" y="4007327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80" name="Rectangle 1866"/>
            <p:cNvSpPr>
              <a:spLocks noChangeArrowheads="1"/>
            </p:cNvSpPr>
            <p:nvPr/>
          </p:nvSpPr>
          <p:spPr bwMode="auto">
            <a:xfrm>
              <a:off x="3112977" y="3846150"/>
              <a:ext cx="5242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+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81" name="Rectangle 1867"/>
            <p:cNvSpPr>
              <a:spLocks noChangeArrowheads="1"/>
            </p:cNvSpPr>
            <p:nvPr/>
          </p:nvSpPr>
          <p:spPr bwMode="auto">
            <a:xfrm>
              <a:off x="2387949" y="4148355"/>
              <a:ext cx="64120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E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pic>
          <p:nvPicPr>
            <p:cNvPr id="1882" name="Picture 186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368054"/>
              <a:ext cx="2309179" cy="10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83" name="Picture 186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145478"/>
              <a:ext cx="2311452" cy="222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84" name="Rectangle 1870"/>
            <p:cNvSpPr>
              <a:spLocks noChangeArrowheads="1"/>
            </p:cNvSpPr>
            <p:nvPr/>
          </p:nvSpPr>
          <p:spPr bwMode="auto">
            <a:xfrm>
              <a:off x="4095758" y="4189609"/>
              <a:ext cx="64120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P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85" name="Rectangle 1871"/>
            <p:cNvSpPr>
              <a:spLocks noChangeArrowheads="1"/>
            </p:cNvSpPr>
            <p:nvPr/>
          </p:nvSpPr>
          <p:spPr bwMode="auto">
            <a:xfrm>
              <a:off x="1678831" y="4153153"/>
              <a:ext cx="2308043" cy="316596"/>
            </a:xfrm>
            <a:prstGeom prst="rect">
              <a:avLst/>
            </a:prstGeom>
            <a:noFill/>
            <a:ln w="1111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886" name="Line 1872"/>
            <p:cNvSpPr>
              <a:spLocks noChangeShapeType="1"/>
            </p:cNvSpPr>
            <p:nvPr/>
          </p:nvSpPr>
          <p:spPr bwMode="auto">
            <a:xfrm>
              <a:off x="1670876" y="4366135"/>
              <a:ext cx="2309179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1887" name="Picture 187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368054"/>
              <a:ext cx="2309179" cy="10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88" name="Picture 187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145478"/>
              <a:ext cx="2311452" cy="222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89" name="Rectangle 1875"/>
            <p:cNvSpPr>
              <a:spLocks noChangeArrowheads="1"/>
            </p:cNvSpPr>
            <p:nvPr/>
          </p:nvSpPr>
          <p:spPr bwMode="auto">
            <a:xfrm>
              <a:off x="4095758" y="4189609"/>
              <a:ext cx="64120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P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890" name="Rectangle 1876"/>
            <p:cNvSpPr>
              <a:spLocks noChangeArrowheads="1"/>
            </p:cNvSpPr>
            <p:nvPr/>
          </p:nvSpPr>
          <p:spPr bwMode="auto">
            <a:xfrm>
              <a:off x="1678831" y="4153153"/>
              <a:ext cx="2308043" cy="316596"/>
            </a:xfrm>
            <a:prstGeom prst="rect">
              <a:avLst/>
            </a:prstGeom>
            <a:noFill/>
            <a:ln w="1111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891" name="Line 1877"/>
            <p:cNvSpPr>
              <a:spLocks noChangeShapeType="1"/>
            </p:cNvSpPr>
            <p:nvPr/>
          </p:nvSpPr>
          <p:spPr bwMode="auto">
            <a:xfrm>
              <a:off x="1670876" y="4366135"/>
              <a:ext cx="2309179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92" name="Rectangle 1878"/>
            <p:cNvSpPr>
              <a:spLocks noChangeArrowheads="1"/>
            </p:cNvSpPr>
            <p:nvPr/>
          </p:nvSpPr>
          <p:spPr bwMode="auto">
            <a:xfrm>
              <a:off x="2387949" y="4148355"/>
              <a:ext cx="64120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E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pic>
          <p:nvPicPr>
            <p:cNvPr id="1893" name="Picture 187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282669"/>
              <a:ext cx="2309179" cy="10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94" name="Picture 188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145478"/>
              <a:ext cx="2311452" cy="222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95" name="Rectangle 1881"/>
            <p:cNvSpPr>
              <a:spLocks noChangeArrowheads="1"/>
            </p:cNvSpPr>
            <p:nvPr/>
          </p:nvSpPr>
          <p:spPr bwMode="auto">
            <a:xfrm>
              <a:off x="1678831" y="4153153"/>
              <a:ext cx="2308043" cy="316596"/>
            </a:xfrm>
            <a:prstGeom prst="rect">
              <a:avLst/>
            </a:prstGeom>
            <a:noFill/>
            <a:ln w="1111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896" name="Line 1882"/>
            <p:cNvSpPr>
              <a:spLocks noChangeShapeType="1"/>
            </p:cNvSpPr>
            <p:nvPr/>
          </p:nvSpPr>
          <p:spPr bwMode="auto">
            <a:xfrm>
              <a:off x="1670876" y="4281710"/>
              <a:ext cx="2309179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1897" name="Picture 188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282669"/>
              <a:ext cx="2309179" cy="10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98" name="Picture 188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145478"/>
              <a:ext cx="2311452" cy="222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99" name="Rectangle 1885"/>
            <p:cNvSpPr>
              <a:spLocks noChangeArrowheads="1"/>
            </p:cNvSpPr>
            <p:nvPr/>
          </p:nvSpPr>
          <p:spPr bwMode="auto">
            <a:xfrm>
              <a:off x="1678831" y="4153153"/>
              <a:ext cx="2308043" cy="316596"/>
            </a:xfrm>
            <a:prstGeom prst="rect">
              <a:avLst/>
            </a:prstGeom>
            <a:noFill/>
            <a:ln w="1111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900" name="Line 1886"/>
            <p:cNvSpPr>
              <a:spLocks noChangeShapeType="1"/>
            </p:cNvSpPr>
            <p:nvPr/>
          </p:nvSpPr>
          <p:spPr bwMode="auto">
            <a:xfrm>
              <a:off x="1670876" y="4281710"/>
              <a:ext cx="2309179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01" name="Rectangle 1887"/>
            <p:cNvSpPr>
              <a:spLocks noChangeArrowheads="1"/>
            </p:cNvSpPr>
            <p:nvPr/>
          </p:nvSpPr>
          <p:spPr bwMode="auto">
            <a:xfrm>
              <a:off x="2387949" y="4148355"/>
              <a:ext cx="64120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E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pic>
          <p:nvPicPr>
            <p:cNvPr id="1902" name="Picture 188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282669"/>
              <a:ext cx="2309179" cy="10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03" name="Picture 188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145478"/>
              <a:ext cx="2311452" cy="222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04" name="Rectangle 1890"/>
            <p:cNvSpPr>
              <a:spLocks noChangeArrowheads="1"/>
            </p:cNvSpPr>
            <p:nvPr/>
          </p:nvSpPr>
          <p:spPr bwMode="auto">
            <a:xfrm>
              <a:off x="1678831" y="4153153"/>
              <a:ext cx="2308043" cy="316596"/>
            </a:xfrm>
            <a:prstGeom prst="rect">
              <a:avLst/>
            </a:prstGeom>
            <a:noFill/>
            <a:ln w="1111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905" name="Line 1891"/>
            <p:cNvSpPr>
              <a:spLocks noChangeShapeType="1"/>
            </p:cNvSpPr>
            <p:nvPr/>
          </p:nvSpPr>
          <p:spPr bwMode="auto">
            <a:xfrm>
              <a:off x="1670876" y="4281710"/>
              <a:ext cx="2309179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1906" name="Picture 189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282669"/>
              <a:ext cx="2309179" cy="102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07" name="Picture 189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9968" y="4145478"/>
              <a:ext cx="2311452" cy="222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08" name="Rectangle 1894"/>
            <p:cNvSpPr>
              <a:spLocks noChangeArrowheads="1"/>
            </p:cNvSpPr>
            <p:nvPr/>
          </p:nvSpPr>
          <p:spPr bwMode="auto">
            <a:xfrm>
              <a:off x="1678831" y="4153153"/>
              <a:ext cx="2308043" cy="316596"/>
            </a:xfrm>
            <a:prstGeom prst="rect">
              <a:avLst/>
            </a:prstGeom>
            <a:noFill/>
            <a:ln w="11113" cap="rnd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700"/>
            </a:p>
          </p:txBody>
        </p:sp>
        <p:sp>
          <p:nvSpPr>
            <p:cNvPr id="1909" name="Line 1895"/>
            <p:cNvSpPr>
              <a:spLocks noChangeShapeType="1"/>
            </p:cNvSpPr>
            <p:nvPr/>
          </p:nvSpPr>
          <p:spPr bwMode="auto">
            <a:xfrm>
              <a:off x="1678831" y="4322963"/>
              <a:ext cx="2308043" cy="0"/>
            </a:xfrm>
            <a:prstGeom prst="line">
              <a:avLst/>
            </a:prstGeom>
            <a:noFill/>
            <a:ln w="11113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10" name="Rectangle 1896"/>
            <p:cNvSpPr>
              <a:spLocks noChangeArrowheads="1"/>
            </p:cNvSpPr>
            <p:nvPr/>
          </p:nvSpPr>
          <p:spPr bwMode="auto">
            <a:xfrm>
              <a:off x="2841376" y="401692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11" name="Rectangle 1897"/>
            <p:cNvSpPr>
              <a:spLocks noChangeArrowheads="1"/>
            </p:cNvSpPr>
            <p:nvPr/>
          </p:nvSpPr>
          <p:spPr bwMode="auto">
            <a:xfrm>
              <a:off x="2176577" y="3931535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12" name="Rectangle 1898"/>
            <p:cNvSpPr>
              <a:spLocks noChangeArrowheads="1"/>
            </p:cNvSpPr>
            <p:nvPr/>
          </p:nvSpPr>
          <p:spPr bwMode="auto">
            <a:xfrm>
              <a:off x="2176577" y="4014042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13" name="Rectangle 1899"/>
            <p:cNvSpPr>
              <a:spLocks noChangeArrowheads="1"/>
            </p:cNvSpPr>
            <p:nvPr/>
          </p:nvSpPr>
          <p:spPr bwMode="auto">
            <a:xfrm>
              <a:off x="2834557" y="401692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14" name="Rectangle 1900"/>
            <p:cNvSpPr>
              <a:spLocks noChangeArrowheads="1"/>
            </p:cNvSpPr>
            <p:nvPr/>
          </p:nvSpPr>
          <p:spPr bwMode="auto">
            <a:xfrm>
              <a:off x="2159531" y="3931535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15" name="Rectangle 1901"/>
            <p:cNvSpPr>
              <a:spLocks noChangeArrowheads="1"/>
            </p:cNvSpPr>
            <p:nvPr/>
          </p:nvSpPr>
          <p:spPr bwMode="auto">
            <a:xfrm>
              <a:off x="2159531" y="4014042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16" name="Rectangle 1902"/>
            <p:cNvSpPr>
              <a:spLocks noChangeArrowheads="1"/>
            </p:cNvSpPr>
            <p:nvPr/>
          </p:nvSpPr>
          <p:spPr bwMode="auto">
            <a:xfrm>
              <a:off x="3107295" y="3928657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17" name="Rectangle 1903"/>
            <p:cNvSpPr>
              <a:spLocks noChangeArrowheads="1"/>
            </p:cNvSpPr>
            <p:nvPr/>
          </p:nvSpPr>
          <p:spPr bwMode="auto">
            <a:xfrm>
              <a:off x="3133432" y="3928657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18" name="Rectangle 1904"/>
            <p:cNvSpPr>
              <a:spLocks noChangeArrowheads="1"/>
            </p:cNvSpPr>
            <p:nvPr/>
          </p:nvSpPr>
          <p:spPr bwMode="auto">
            <a:xfrm>
              <a:off x="3133432" y="3928657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19" name="Rectangle 1905"/>
            <p:cNvSpPr>
              <a:spLocks noChangeArrowheads="1"/>
            </p:cNvSpPr>
            <p:nvPr/>
          </p:nvSpPr>
          <p:spPr bwMode="auto">
            <a:xfrm>
              <a:off x="3107295" y="3928657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20" name="Rectangle 1906"/>
            <p:cNvSpPr>
              <a:spLocks noChangeArrowheads="1"/>
            </p:cNvSpPr>
            <p:nvPr/>
          </p:nvSpPr>
          <p:spPr bwMode="auto">
            <a:xfrm>
              <a:off x="3133432" y="3928657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21" name="Rectangle 1907"/>
            <p:cNvSpPr>
              <a:spLocks noChangeArrowheads="1"/>
            </p:cNvSpPr>
            <p:nvPr/>
          </p:nvSpPr>
          <p:spPr bwMode="auto">
            <a:xfrm>
              <a:off x="3133432" y="3928657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22" name="Rectangle 1908"/>
            <p:cNvSpPr>
              <a:spLocks noChangeArrowheads="1"/>
            </p:cNvSpPr>
            <p:nvPr/>
          </p:nvSpPr>
          <p:spPr bwMode="auto">
            <a:xfrm>
              <a:off x="3107295" y="3928657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23" name="Rectangle 1909"/>
            <p:cNvSpPr>
              <a:spLocks noChangeArrowheads="1"/>
            </p:cNvSpPr>
            <p:nvPr/>
          </p:nvSpPr>
          <p:spPr bwMode="auto">
            <a:xfrm>
              <a:off x="3133432" y="3928657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24" name="Rectangle 1910"/>
            <p:cNvSpPr>
              <a:spLocks noChangeArrowheads="1"/>
            </p:cNvSpPr>
            <p:nvPr/>
          </p:nvSpPr>
          <p:spPr bwMode="auto">
            <a:xfrm>
              <a:off x="3126614" y="3928657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25" name="Rectangle 1911"/>
            <p:cNvSpPr>
              <a:spLocks noChangeArrowheads="1"/>
            </p:cNvSpPr>
            <p:nvPr/>
          </p:nvSpPr>
          <p:spPr bwMode="auto">
            <a:xfrm>
              <a:off x="3436853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26" name="Rectangle 1912"/>
            <p:cNvSpPr>
              <a:spLocks noChangeArrowheads="1"/>
            </p:cNvSpPr>
            <p:nvPr/>
          </p:nvSpPr>
          <p:spPr bwMode="auto">
            <a:xfrm>
              <a:off x="3462990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27" name="Rectangle 1913"/>
            <p:cNvSpPr>
              <a:spLocks noChangeArrowheads="1"/>
            </p:cNvSpPr>
            <p:nvPr/>
          </p:nvSpPr>
          <p:spPr bwMode="auto">
            <a:xfrm>
              <a:off x="3462990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28" name="Rectangle 1914"/>
            <p:cNvSpPr>
              <a:spLocks noChangeArrowheads="1"/>
            </p:cNvSpPr>
            <p:nvPr/>
          </p:nvSpPr>
          <p:spPr bwMode="auto">
            <a:xfrm>
              <a:off x="3436853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29" name="Rectangle 1915"/>
            <p:cNvSpPr>
              <a:spLocks noChangeArrowheads="1"/>
            </p:cNvSpPr>
            <p:nvPr/>
          </p:nvSpPr>
          <p:spPr bwMode="auto">
            <a:xfrm>
              <a:off x="3462990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30" name="Rectangle 1916"/>
            <p:cNvSpPr>
              <a:spLocks noChangeArrowheads="1"/>
            </p:cNvSpPr>
            <p:nvPr/>
          </p:nvSpPr>
          <p:spPr bwMode="auto">
            <a:xfrm>
              <a:off x="3462990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31" name="Rectangle 1917"/>
            <p:cNvSpPr>
              <a:spLocks noChangeArrowheads="1"/>
            </p:cNvSpPr>
            <p:nvPr/>
          </p:nvSpPr>
          <p:spPr bwMode="auto">
            <a:xfrm>
              <a:off x="3436853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32" name="Rectangle 1918"/>
            <p:cNvSpPr>
              <a:spLocks noChangeArrowheads="1"/>
            </p:cNvSpPr>
            <p:nvPr/>
          </p:nvSpPr>
          <p:spPr bwMode="auto">
            <a:xfrm>
              <a:off x="3462990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33" name="Rectangle 1919"/>
            <p:cNvSpPr>
              <a:spLocks noChangeArrowheads="1"/>
            </p:cNvSpPr>
            <p:nvPr/>
          </p:nvSpPr>
          <p:spPr bwMode="auto">
            <a:xfrm>
              <a:off x="3456172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34" name="Rectangle 1920"/>
            <p:cNvSpPr>
              <a:spLocks noChangeArrowheads="1"/>
            </p:cNvSpPr>
            <p:nvPr/>
          </p:nvSpPr>
          <p:spPr bwMode="auto">
            <a:xfrm>
              <a:off x="2451588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35" name="Rectangle 1921"/>
            <p:cNvSpPr>
              <a:spLocks noChangeArrowheads="1"/>
            </p:cNvSpPr>
            <p:nvPr/>
          </p:nvSpPr>
          <p:spPr bwMode="auto">
            <a:xfrm>
              <a:off x="2477725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36" name="Rectangle 1922"/>
            <p:cNvSpPr>
              <a:spLocks noChangeArrowheads="1"/>
            </p:cNvSpPr>
            <p:nvPr/>
          </p:nvSpPr>
          <p:spPr bwMode="auto">
            <a:xfrm>
              <a:off x="2477725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37" name="Rectangle 1923"/>
            <p:cNvSpPr>
              <a:spLocks noChangeArrowheads="1"/>
            </p:cNvSpPr>
            <p:nvPr/>
          </p:nvSpPr>
          <p:spPr bwMode="auto">
            <a:xfrm>
              <a:off x="2451588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38" name="Rectangle 1924"/>
            <p:cNvSpPr>
              <a:spLocks noChangeArrowheads="1"/>
            </p:cNvSpPr>
            <p:nvPr/>
          </p:nvSpPr>
          <p:spPr bwMode="auto">
            <a:xfrm>
              <a:off x="2477725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39" name="Rectangle 1925"/>
            <p:cNvSpPr>
              <a:spLocks noChangeArrowheads="1"/>
            </p:cNvSpPr>
            <p:nvPr/>
          </p:nvSpPr>
          <p:spPr bwMode="auto">
            <a:xfrm>
              <a:off x="2477725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40" name="Rectangle 1926"/>
            <p:cNvSpPr>
              <a:spLocks noChangeArrowheads="1"/>
            </p:cNvSpPr>
            <p:nvPr/>
          </p:nvSpPr>
          <p:spPr bwMode="auto">
            <a:xfrm>
              <a:off x="2451588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41" name="Rectangle 1927"/>
            <p:cNvSpPr>
              <a:spLocks noChangeArrowheads="1"/>
            </p:cNvSpPr>
            <p:nvPr/>
          </p:nvSpPr>
          <p:spPr bwMode="auto">
            <a:xfrm>
              <a:off x="2477725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42" name="Rectangle 1928"/>
            <p:cNvSpPr>
              <a:spLocks noChangeArrowheads="1"/>
            </p:cNvSpPr>
            <p:nvPr/>
          </p:nvSpPr>
          <p:spPr bwMode="auto">
            <a:xfrm>
              <a:off x="2477725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43" name="Rectangle 1929"/>
            <p:cNvSpPr>
              <a:spLocks noChangeArrowheads="1"/>
            </p:cNvSpPr>
            <p:nvPr/>
          </p:nvSpPr>
          <p:spPr bwMode="auto">
            <a:xfrm>
              <a:off x="2440224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44" name="Rectangle 1930"/>
            <p:cNvSpPr>
              <a:spLocks noChangeArrowheads="1"/>
            </p:cNvSpPr>
            <p:nvPr/>
          </p:nvSpPr>
          <p:spPr bwMode="auto">
            <a:xfrm>
              <a:off x="2468634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45" name="Rectangle 1931"/>
            <p:cNvSpPr>
              <a:spLocks noChangeArrowheads="1"/>
            </p:cNvSpPr>
            <p:nvPr/>
          </p:nvSpPr>
          <p:spPr bwMode="auto">
            <a:xfrm>
              <a:off x="2468634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46" name="Rectangle 1932"/>
            <p:cNvSpPr>
              <a:spLocks noChangeArrowheads="1"/>
            </p:cNvSpPr>
            <p:nvPr/>
          </p:nvSpPr>
          <p:spPr bwMode="auto">
            <a:xfrm>
              <a:off x="2440224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47" name="Rectangle 1933"/>
            <p:cNvSpPr>
              <a:spLocks noChangeArrowheads="1"/>
            </p:cNvSpPr>
            <p:nvPr/>
          </p:nvSpPr>
          <p:spPr bwMode="auto">
            <a:xfrm>
              <a:off x="2468634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48" name="Rectangle 1934"/>
            <p:cNvSpPr>
              <a:spLocks noChangeArrowheads="1"/>
            </p:cNvSpPr>
            <p:nvPr/>
          </p:nvSpPr>
          <p:spPr bwMode="auto">
            <a:xfrm>
              <a:off x="2468634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49" name="Rectangle 1935"/>
            <p:cNvSpPr>
              <a:spLocks noChangeArrowheads="1"/>
            </p:cNvSpPr>
            <p:nvPr/>
          </p:nvSpPr>
          <p:spPr bwMode="auto">
            <a:xfrm>
              <a:off x="2440224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50" name="Rectangle 1936"/>
            <p:cNvSpPr>
              <a:spLocks noChangeArrowheads="1"/>
            </p:cNvSpPr>
            <p:nvPr/>
          </p:nvSpPr>
          <p:spPr bwMode="auto">
            <a:xfrm>
              <a:off x="2468634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51" name="Rectangle 1937"/>
            <p:cNvSpPr>
              <a:spLocks noChangeArrowheads="1"/>
            </p:cNvSpPr>
            <p:nvPr/>
          </p:nvSpPr>
          <p:spPr bwMode="auto">
            <a:xfrm>
              <a:off x="2461816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52" name="Rectangle 1938"/>
            <p:cNvSpPr>
              <a:spLocks noChangeArrowheads="1"/>
            </p:cNvSpPr>
            <p:nvPr/>
          </p:nvSpPr>
          <p:spPr bwMode="auto">
            <a:xfrm>
              <a:off x="1839065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53" name="Rectangle 1939"/>
            <p:cNvSpPr>
              <a:spLocks noChangeArrowheads="1"/>
            </p:cNvSpPr>
            <p:nvPr/>
          </p:nvSpPr>
          <p:spPr bwMode="auto">
            <a:xfrm>
              <a:off x="1865202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54" name="Rectangle 1940"/>
            <p:cNvSpPr>
              <a:spLocks noChangeArrowheads="1"/>
            </p:cNvSpPr>
            <p:nvPr/>
          </p:nvSpPr>
          <p:spPr bwMode="auto">
            <a:xfrm>
              <a:off x="1865202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55" name="Rectangle 1941"/>
            <p:cNvSpPr>
              <a:spLocks noChangeArrowheads="1"/>
            </p:cNvSpPr>
            <p:nvPr/>
          </p:nvSpPr>
          <p:spPr bwMode="auto">
            <a:xfrm>
              <a:off x="1839065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56" name="Rectangle 1942"/>
            <p:cNvSpPr>
              <a:spLocks noChangeArrowheads="1"/>
            </p:cNvSpPr>
            <p:nvPr/>
          </p:nvSpPr>
          <p:spPr bwMode="auto">
            <a:xfrm>
              <a:off x="1865202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57" name="Rectangle 1943"/>
            <p:cNvSpPr>
              <a:spLocks noChangeArrowheads="1"/>
            </p:cNvSpPr>
            <p:nvPr/>
          </p:nvSpPr>
          <p:spPr bwMode="auto">
            <a:xfrm>
              <a:off x="1865202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58" name="Rectangle 1944"/>
            <p:cNvSpPr>
              <a:spLocks noChangeArrowheads="1"/>
            </p:cNvSpPr>
            <p:nvPr/>
          </p:nvSpPr>
          <p:spPr bwMode="auto">
            <a:xfrm>
              <a:off x="1839065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59" name="Rectangle 1945"/>
            <p:cNvSpPr>
              <a:spLocks noChangeArrowheads="1"/>
            </p:cNvSpPr>
            <p:nvPr/>
          </p:nvSpPr>
          <p:spPr bwMode="auto">
            <a:xfrm>
              <a:off x="1865202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60" name="Rectangle 1946"/>
            <p:cNvSpPr>
              <a:spLocks noChangeArrowheads="1"/>
            </p:cNvSpPr>
            <p:nvPr/>
          </p:nvSpPr>
          <p:spPr bwMode="auto">
            <a:xfrm>
              <a:off x="1858383" y="4012123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61" name="Rectangle 1947"/>
            <p:cNvSpPr>
              <a:spLocks noChangeArrowheads="1"/>
            </p:cNvSpPr>
            <p:nvPr/>
          </p:nvSpPr>
          <p:spPr bwMode="auto">
            <a:xfrm>
              <a:off x="1839065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62" name="Rectangle 1948"/>
            <p:cNvSpPr>
              <a:spLocks noChangeArrowheads="1"/>
            </p:cNvSpPr>
            <p:nvPr/>
          </p:nvSpPr>
          <p:spPr bwMode="auto">
            <a:xfrm>
              <a:off x="1865202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63" name="Rectangle 1949"/>
            <p:cNvSpPr>
              <a:spLocks noChangeArrowheads="1"/>
            </p:cNvSpPr>
            <p:nvPr/>
          </p:nvSpPr>
          <p:spPr bwMode="auto">
            <a:xfrm>
              <a:off x="1865202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64" name="Rectangle 1950"/>
            <p:cNvSpPr>
              <a:spLocks noChangeArrowheads="1"/>
            </p:cNvSpPr>
            <p:nvPr/>
          </p:nvSpPr>
          <p:spPr bwMode="auto">
            <a:xfrm>
              <a:off x="1839065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65" name="Rectangle 1951"/>
            <p:cNvSpPr>
              <a:spLocks noChangeArrowheads="1"/>
            </p:cNvSpPr>
            <p:nvPr/>
          </p:nvSpPr>
          <p:spPr bwMode="auto">
            <a:xfrm>
              <a:off x="1865202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66" name="Rectangle 1952"/>
            <p:cNvSpPr>
              <a:spLocks noChangeArrowheads="1"/>
            </p:cNvSpPr>
            <p:nvPr/>
          </p:nvSpPr>
          <p:spPr bwMode="auto">
            <a:xfrm>
              <a:off x="1865202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67" name="Rectangle 1953"/>
            <p:cNvSpPr>
              <a:spLocks noChangeArrowheads="1"/>
            </p:cNvSpPr>
            <p:nvPr/>
          </p:nvSpPr>
          <p:spPr bwMode="auto">
            <a:xfrm>
              <a:off x="1839065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68" name="Rectangle 1954"/>
            <p:cNvSpPr>
              <a:spLocks noChangeArrowheads="1"/>
            </p:cNvSpPr>
            <p:nvPr/>
          </p:nvSpPr>
          <p:spPr bwMode="auto">
            <a:xfrm>
              <a:off x="1865202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69" name="Rectangle 1955"/>
            <p:cNvSpPr>
              <a:spLocks noChangeArrowheads="1"/>
            </p:cNvSpPr>
            <p:nvPr/>
          </p:nvSpPr>
          <p:spPr bwMode="auto">
            <a:xfrm>
              <a:off x="1858383" y="3846150"/>
              <a:ext cx="29893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-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  <p:sp>
          <p:nvSpPr>
            <p:cNvPr id="1970" name="Rectangle 1956"/>
            <p:cNvSpPr>
              <a:spLocks noChangeArrowheads="1"/>
            </p:cNvSpPr>
            <p:nvPr/>
          </p:nvSpPr>
          <p:spPr bwMode="auto">
            <a:xfrm>
              <a:off x="1397002" y="4034189"/>
              <a:ext cx="434245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700">
                  <a:latin typeface="Arial" panose="020B0604020202020204" pitchFamily="34" charset="0"/>
                </a:rPr>
                <a:t>ICI 115881</a:t>
              </a:r>
              <a:endParaRPr lang="en-US" altLang="en-US" sz="700" b="0">
                <a:latin typeface="Times" panose="02020603050405020304" pitchFamily="18" charset="0"/>
              </a:endParaRPr>
            </a:p>
          </p:txBody>
        </p:sp>
      </p:grpSp>
      <p:pic>
        <p:nvPicPr>
          <p:cNvPr id="1971" name="Picture 299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479925"/>
            <a:ext cx="361950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72" name="TextBox 1969"/>
          <p:cNvSpPr txBox="1">
            <a:spLocks noChangeArrowheads="1"/>
          </p:cNvSpPr>
          <p:nvPr/>
        </p:nvSpPr>
        <p:spPr bwMode="auto">
          <a:xfrm>
            <a:off x="5396443" y="6357938"/>
            <a:ext cx="244971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J </a:t>
            </a:r>
            <a:r>
              <a:rPr lang="en-US" altLang="en-US" sz="8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Cardiovasc</a:t>
            </a:r>
            <a:r>
              <a:rPr lang="en-US" altLang="en-US" sz="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altLang="en-US" sz="8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Pharmacol</a:t>
            </a:r>
            <a:r>
              <a:rPr lang="en-US" altLang="en-US" sz="8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2010 Nov;56(5):548-59.</a:t>
            </a:r>
          </a:p>
        </p:txBody>
      </p:sp>
    </p:spTree>
    <p:extLst>
      <p:ext uri="{BB962C8B-B14F-4D97-AF65-F5344CB8AC3E}">
        <p14:creationId xmlns:p14="http://schemas.microsoft.com/office/powerpoint/2010/main" val="1861383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89468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CXCR4 and CXCR7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G-protein coupled receptors</a:t>
            </a:r>
          </a:p>
          <a:p>
            <a:r>
              <a:rPr lang="en-US" sz="2400" dirty="0" smtClean="0"/>
              <a:t>Ligand is CXCL12</a:t>
            </a:r>
          </a:p>
          <a:p>
            <a:r>
              <a:rPr lang="en-US" sz="2400" dirty="0" smtClean="0"/>
              <a:t>CXCR4 is widely expressed; essential </a:t>
            </a:r>
            <a:r>
              <a:rPr lang="en-US" sz="2400" dirty="0"/>
              <a:t>for development, hematopoiesis, organogenesis and </a:t>
            </a:r>
            <a:r>
              <a:rPr lang="en-US" sz="2400" dirty="0" smtClean="0"/>
              <a:t>vascularization</a:t>
            </a:r>
          </a:p>
          <a:p>
            <a:r>
              <a:rPr lang="en-US" sz="2400" dirty="0" smtClean="0"/>
              <a:t>CXCR4 interacts with </a:t>
            </a:r>
            <a:r>
              <a:rPr lang="el-GR" sz="2400" dirty="0" smtClean="0"/>
              <a:t>β</a:t>
            </a:r>
            <a:r>
              <a:rPr lang="en-US" sz="2400" dirty="0" smtClean="0"/>
              <a:t>2-AR; activation of CXCR4 by CXCL12 results in diminished downstream signaling (↓ PKA activity= ↓</a:t>
            </a:r>
            <a:r>
              <a:rPr lang="en-US" sz="2400" dirty="0" err="1" smtClean="0"/>
              <a:t>cAMP</a:t>
            </a:r>
            <a:r>
              <a:rPr lang="en-US" sz="2400" dirty="0" smtClean="0"/>
              <a:t> and ↓ PLN phosphorylation)</a:t>
            </a:r>
          </a:p>
          <a:p>
            <a:r>
              <a:rPr lang="en-US" sz="2400" dirty="0" smtClean="0"/>
              <a:t>CXCR7 forms a dimer with CXCR4, does not interact with </a:t>
            </a:r>
            <a:r>
              <a:rPr lang="el-GR" sz="2400" dirty="0" smtClean="0"/>
              <a:t>β</a:t>
            </a:r>
            <a:r>
              <a:rPr lang="en-US" sz="2400" dirty="0" smtClean="0"/>
              <a:t>2-AR; deletion is </a:t>
            </a:r>
            <a:r>
              <a:rPr lang="en-US" sz="2400" dirty="0" err="1" smtClean="0"/>
              <a:t>perinatally</a:t>
            </a:r>
            <a:r>
              <a:rPr lang="en-US" sz="2400" dirty="0" smtClean="0"/>
              <a:t> lethal due to cardiovascular defects; binds CXCL12 10-fold higher than CXCR4 and acts as a decoy receptor, reducing acute CXCR4 signaling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3336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84200" y="533400"/>
            <a:ext cx="795813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3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What Is the Role of β-Adrenergic Signaling in Heart Failure?</a:t>
            </a:r>
          </a:p>
        </p:txBody>
      </p: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823913" y="2019300"/>
            <a:ext cx="7707312" cy="3556000"/>
            <a:chOff x="823913" y="1987560"/>
            <a:chExt cx="7707312" cy="3555755"/>
          </a:xfrm>
        </p:grpSpPr>
        <p:grpSp>
          <p:nvGrpSpPr>
            <p:cNvPr id="6" name="Group 3"/>
            <p:cNvGrpSpPr>
              <a:grpSpLocks/>
            </p:cNvGrpSpPr>
            <p:nvPr/>
          </p:nvGrpSpPr>
          <p:grpSpPr bwMode="auto">
            <a:xfrm>
              <a:off x="823913" y="1987560"/>
              <a:ext cx="7707312" cy="3188000"/>
              <a:chOff x="823913" y="1733549"/>
              <a:chExt cx="7707312" cy="3532186"/>
            </a:xfrm>
          </p:grpSpPr>
          <p:pic>
            <p:nvPicPr>
              <p:cNvPr id="11" name="Picture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3913" y="1733549"/>
                <a:ext cx="7707312" cy="3532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Rectangle 1"/>
              <p:cNvSpPr>
                <a:spLocks noChangeArrowheads="1"/>
              </p:cNvSpPr>
              <p:nvPr/>
            </p:nvSpPr>
            <p:spPr bwMode="auto">
              <a:xfrm>
                <a:off x="2514992" y="2214279"/>
                <a:ext cx="2147351" cy="285767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800" b="1">
                    <a:solidFill>
                      <a:schemeClr val="tx1"/>
                    </a:solidFill>
                    <a:latin typeface="Tempus Sans ITC" panose="04020404030D07020202" pitchFamily="82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empus Sans ITC" panose="04020404030D07020202" pitchFamily="8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empus Sans ITC" panose="04020404030D07020202" pitchFamily="8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empus Sans ITC" panose="04020404030D07020202" pitchFamily="8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empus Sans ITC" panose="04020404030D07020202" pitchFamily="8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empus Sans ITC" panose="04020404030D07020202" pitchFamily="8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empus Sans ITC" panose="04020404030D07020202" pitchFamily="8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empus Sans ITC" panose="04020404030D07020202" pitchFamily="8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empus Sans ITC" panose="04020404030D07020202" pitchFamily="8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 sz="3000">
                  <a:latin typeface="+mn-lt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6617520" y="2249697"/>
                <a:ext cx="1913394" cy="285767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800" b="1">
                    <a:solidFill>
                      <a:schemeClr val="tx1"/>
                    </a:solidFill>
                    <a:latin typeface="Tempus Sans ITC" panose="04020404030D07020202" pitchFamily="82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empus Sans ITC" panose="04020404030D07020202" pitchFamily="8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empus Sans ITC" panose="04020404030D07020202" pitchFamily="8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empus Sans ITC" panose="04020404030D07020202" pitchFamily="8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empus Sans ITC" panose="04020404030D07020202" pitchFamily="8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empus Sans ITC" panose="04020404030D07020202" pitchFamily="8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empus Sans ITC" panose="04020404030D07020202" pitchFamily="8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empus Sans ITC" panose="04020404030D07020202" pitchFamily="8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empus Sans ITC" panose="04020404030D07020202" pitchFamily="8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 sz="3000">
                  <a:latin typeface="+mn-lt"/>
                </a:endParaRPr>
              </a:p>
            </p:txBody>
          </p:sp>
          <p:sp>
            <p:nvSpPr>
              <p:cNvPr id="14" name="Rectangle 2"/>
              <p:cNvSpPr>
                <a:spLocks noChangeArrowheads="1"/>
              </p:cNvSpPr>
              <p:nvPr/>
            </p:nvSpPr>
            <p:spPr bwMode="auto">
              <a:xfrm>
                <a:off x="6483832" y="2874386"/>
                <a:ext cx="275730" cy="118651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 sz="2800" b="1">
                    <a:solidFill>
                      <a:schemeClr val="tx1"/>
                    </a:solidFill>
                    <a:latin typeface="Tempus Sans ITC" panose="04020404030D07020202" pitchFamily="82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800" b="1">
                    <a:solidFill>
                      <a:schemeClr val="tx1"/>
                    </a:solidFill>
                    <a:latin typeface="Tempus Sans ITC" panose="04020404030D07020202" pitchFamily="82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800" b="1">
                    <a:solidFill>
                      <a:schemeClr val="tx1"/>
                    </a:solidFill>
                    <a:latin typeface="Tempus Sans ITC" panose="04020404030D07020202" pitchFamily="82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800" b="1">
                    <a:solidFill>
                      <a:schemeClr val="tx1"/>
                    </a:solidFill>
                    <a:latin typeface="Tempus Sans ITC" panose="04020404030D07020202" pitchFamily="82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800" b="1">
                    <a:solidFill>
                      <a:schemeClr val="tx1"/>
                    </a:solidFill>
                    <a:latin typeface="Tempus Sans ITC" panose="04020404030D07020202" pitchFamily="82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empus Sans ITC" panose="04020404030D07020202" pitchFamily="82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empus Sans ITC" panose="04020404030D07020202" pitchFamily="82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empus Sans ITC" panose="04020404030D07020202" pitchFamily="82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b="1">
                    <a:solidFill>
                      <a:schemeClr val="tx1"/>
                    </a:solidFill>
                    <a:latin typeface="Tempus Sans ITC" panose="04020404030D07020202" pitchFamily="82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 sz="3000">
                  <a:latin typeface="+mn-lt"/>
                </a:endParaRPr>
              </a:p>
            </p:txBody>
          </p:sp>
        </p:grpSp>
        <p:pic>
          <p:nvPicPr>
            <p:cNvPr id="7" name="Picture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0191" y="2499196"/>
              <a:ext cx="2063797" cy="2487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9161" y="2585274"/>
              <a:ext cx="1863266" cy="2958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16"/>
            <p:cNvSpPr>
              <a:spLocks noChangeArrowheads="1"/>
            </p:cNvSpPr>
            <p:nvPr/>
          </p:nvSpPr>
          <p:spPr bwMode="auto">
            <a:xfrm>
              <a:off x="6617520" y="4715992"/>
              <a:ext cx="1879977" cy="81886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3000">
                <a:latin typeface="+mn-lt"/>
              </a:endParaRPr>
            </a:p>
          </p:txBody>
        </p:sp>
        <p:sp>
          <p:nvSpPr>
            <p:cNvPr id="10" name="Rectangle 17"/>
            <p:cNvSpPr>
              <a:spLocks noChangeArrowheads="1"/>
            </p:cNvSpPr>
            <p:nvPr/>
          </p:nvSpPr>
          <p:spPr bwMode="auto">
            <a:xfrm>
              <a:off x="831850" y="5179794"/>
              <a:ext cx="5781659" cy="35929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3000">
                <a:latin typeface="+mn-lt"/>
              </a:endParaRPr>
            </a:p>
          </p:txBody>
        </p:sp>
      </p:grp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730250" y="1911350"/>
            <a:ext cx="7886700" cy="3790950"/>
          </a:xfrm>
          <a:prstGeom prst="rect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30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1842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01675" y="1139825"/>
            <a:ext cx="8229600" cy="1347788"/>
          </a:xfrm>
        </p:spPr>
        <p:txBody>
          <a:bodyPr/>
          <a:lstStyle/>
          <a:p>
            <a:r>
              <a:rPr lang="en-US" altLang="en-US" sz="180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mouse is generated in which the gene of interest </a:t>
            </a:r>
            <a:r>
              <a:rPr lang="ja-JP" altLang="en-US" sz="180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“</a:t>
            </a:r>
            <a:r>
              <a:rPr lang="en-US" altLang="ja-JP" sz="180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CXCr4</a:t>
            </a:r>
            <a:r>
              <a:rPr lang="ja-JP" altLang="en-US" sz="180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”</a:t>
            </a:r>
            <a:r>
              <a:rPr lang="en-US" altLang="ja-JP" sz="180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is 'floxed', or flanked by loxP sites. This mouse is then crossed with a cre transgenic mouse, ...</a:t>
            </a:r>
            <a:endParaRPr lang="en-US" altLang="en-US" sz="1800" smtClean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1008063" y="528640"/>
            <a:ext cx="710247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panose="04020404030D07020202" pitchFamily="8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30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Arial Unicode MS" panose="020B0604020202020204" pitchFamily="34" charset="-128"/>
                <a:cs typeface="Arial" panose="020B0604020202020204" pitchFamily="34" charset="0"/>
              </a:rPr>
              <a:t>Cardiomyocyte-Specific CXCR4-Knockouts </a:t>
            </a:r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226062" y="2816225"/>
            <a:ext cx="7308337" cy="3914775"/>
            <a:chOff x="1676400" y="2816225"/>
            <a:chExt cx="6248400" cy="3914775"/>
          </a:xfrm>
        </p:grpSpPr>
        <p:pic>
          <p:nvPicPr>
            <p:cNvPr id="7" name="Picture 2" descr="http://www.nature.com/nri/journal/v1/n1/images/nri1001-011a-f3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9100" y="2816225"/>
              <a:ext cx="6221413" cy="391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4"/>
            <p:cNvSpPr txBox="1">
              <a:spLocks noChangeArrowheads="1"/>
            </p:cNvSpPr>
            <p:nvPr/>
          </p:nvSpPr>
          <p:spPr bwMode="auto">
            <a:xfrm>
              <a:off x="4839233" y="4161258"/>
              <a:ext cx="2215919" cy="4726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n-US" sz="1400" b="0" dirty="0">
                  <a:solidFill>
                    <a:srgbClr val="262626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Gene of interest </a:t>
              </a:r>
              <a:r>
                <a:rPr lang="ja-JP" altLang="en-US" sz="1400" b="0" dirty="0">
                  <a:solidFill>
                    <a:srgbClr val="262626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“</a:t>
              </a:r>
              <a:r>
                <a:rPr lang="en-US" altLang="ja-JP" sz="1400" b="0" dirty="0">
                  <a:solidFill>
                    <a:srgbClr val="262626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" panose="020B0604020202020204" pitchFamily="34" charset="0"/>
                </a:rPr>
                <a:t>CXCr4</a:t>
              </a:r>
              <a:r>
                <a:rPr lang="ja-JP" altLang="en-US" sz="1400" b="0" dirty="0">
                  <a:solidFill>
                    <a:srgbClr val="262626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”</a:t>
              </a:r>
              <a:r>
                <a:rPr lang="en-US" altLang="ja-JP" sz="1400" b="0" dirty="0">
                  <a:solidFill>
                    <a:srgbClr val="262626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 </a:t>
              </a:r>
            </a:p>
            <a:p>
              <a:pPr algn="ctr"/>
              <a:r>
                <a:rPr lang="en-US" altLang="en-US" sz="1400" b="0" dirty="0">
                  <a:solidFill>
                    <a:srgbClr val="262626"/>
                  </a:solidFill>
                  <a:latin typeface="Arial" panose="020B0604020202020204" pitchFamily="34" charset="0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deleted in cardiomyocytes only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558797" y="3087773"/>
              <a:ext cx="850469" cy="400110"/>
            </a:xfrm>
            <a:prstGeom prst="rect">
              <a:avLst/>
            </a:prstGeom>
            <a:blipFill>
              <a:blip r:embed="rId3" cstate="print"/>
              <a:tile tx="0" ty="0" sx="100000" sy="100000" flip="none" algn="tl"/>
            </a:blipFill>
            <a:effectLst>
              <a:softEdge rad="63500"/>
            </a:effectLst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000">
                  <a:latin typeface="Arial" pitchFamily="34" charset="0"/>
                  <a:cs typeface="Arial" pitchFamily="34" charset="0"/>
                </a:rPr>
                <a:t>α</a:t>
              </a:r>
              <a:r>
                <a:rPr lang="en-US" sz="1000">
                  <a:latin typeface="Arial" pitchFamily="34" charset="0"/>
                  <a:cs typeface="Arial" pitchFamily="34" charset="0"/>
                </a:rPr>
                <a:t>-MHC-cre- tg  </a:t>
              </a:r>
            </a:p>
          </p:txBody>
        </p:sp>
        <p:sp>
          <p:nvSpPr>
            <p:cNvPr id="10" name="Heart 9"/>
            <p:cNvSpPr/>
            <p:nvPr/>
          </p:nvSpPr>
          <p:spPr bwMode="auto">
            <a:xfrm>
              <a:off x="4173538" y="5087938"/>
              <a:ext cx="263525" cy="206375"/>
            </a:xfrm>
            <a:prstGeom prst="hear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" name="Rectangle 3"/>
            <p:cNvSpPr>
              <a:spLocks noChangeArrowheads="1"/>
            </p:cNvSpPr>
            <p:nvPr/>
          </p:nvSpPr>
          <p:spPr bwMode="auto">
            <a:xfrm>
              <a:off x="1676400" y="6341533"/>
              <a:ext cx="6248400" cy="389467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panose="04020404030D07020202" pitchFamily="8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" name="Heart 11"/>
            <p:cNvSpPr/>
            <p:nvPr/>
          </p:nvSpPr>
          <p:spPr bwMode="auto">
            <a:xfrm>
              <a:off x="5349875" y="3322638"/>
              <a:ext cx="263525" cy="206375"/>
            </a:xfrm>
            <a:prstGeom prst="heart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0"/>
                <a:cs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1138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CXCL12/CXCR4 Axis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sz="2400" dirty="0">
                <a:cs typeface="Arial" panose="020B0604020202020204" pitchFamily="34" charset="0"/>
              </a:rPr>
              <a:t>Deletion of CXCR4 in Cardiomyocytes Exacerbates Cardiac Dysfunction Following Isoproterenol </a:t>
            </a:r>
            <a:r>
              <a:rPr lang="en-US" altLang="en-US" sz="2400" dirty="0" smtClean="0">
                <a:cs typeface="Arial" panose="020B0604020202020204" pitchFamily="34" charset="0"/>
              </a:rPr>
              <a:t>Administration </a:t>
            </a:r>
            <a:r>
              <a:rPr lang="en-US" altLang="en-US" sz="1700" dirty="0" smtClean="0">
                <a:cs typeface="Arial" panose="020B0604020202020204" pitchFamily="34" charset="0"/>
              </a:rPr>
              <a:t>(</a:t>
            </a:r>
            <a:r>
              <a:rPr lang="en-US" altLang="en-US" sz="17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Gene </a:t>
            </a:r>
            <a:r>
              <a:rPr lang="en-US" altLang="en-US" sz="1700" dirty="0" err="1">
                <a:ea typeface="Arial Unicode MS" panose="020B0604020202020204" pitchFamily="34" charset="-128"/>
                <a:cs typeface="Arial Unicode MS" panose="020B0604020202020204" pitchFamily="34" charset="-128"/>
              </a:rPr>
              <a:t>Ther</a:t>
            </a:r>
            <a:r>
              <a:rPr lang="en-US" altLang="en-US" sz="17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. 2014 May;21(5):496-506)</a:t>
            </a:r>
            <a:endParaRPr lang="en-US" altLang="en-US" sz="17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2400" dirty="0">
              <a:cs typeface="Arial" panose="020B0604020202020204" pitchFamily="34" charset="0"/>
            </a:endParaRPr>
          </a:p>
          <a:p>
            <a:r>
              <a:rPr lang="en-US" altLang="en-US" sz="2400" dirty="0" smtClean="0">
                <a:cs typeface="Arial" panose="020B0604020202020204" pitchFamily="34" charset="0"/>
              </a:rPr>
              <a:t>CXCL12/CXCR4 </a:t>
            </a:r>
            <a:r>
              <a:rPr lang="en-US" altLang="en-US" sz="2400" dirty="0">
                <a:cs typeface="Arial" panose="020B0604020202020204" pitchFamily="34" charset="0"/>
              </a:rPr>
              <a:t>axis prevents β-adrenergic induced cardiac myocyte hypertrophy </a:t>
            </a:r>
            <a:r>
              <a:rPr lang="en-US" altLang="en-US" sz="2400" i="1" dirty="0">
                <a:cs typeface="Arial" panose="020B0604020202020204" pitchFamily="34" charset="0"/>
              </a:rPr>
              <a:t>in vitro and in </a:t>
            </a:r>
            <a:r>
              <a:rPr lang="en-US" altLang="en-US" sz="2400" i="1" dirty="0" smtClean="0">
                <a:cs typeface="Arial" panose="020B0604020202020204" pitchFamily="34" charset="0"/>
              </a:rPr>
              <a:t>vivo </a:t>
            </a:r>
            <a:r>
              <a:rPr lang="en-US" altLang="en-US" sz="1600" dirty="0" smtClean="0">
                <a:cs typeface="Arial" panose="020B0604020202020204" pitchFamily="34" charset="0"/>
              </a:rPr>
              <a:t>(</a:t>
            </a:r>
            <a:r>
              <a:rPr lang="en-US" altLang="en-US" sz="1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J </a:t>
            </a:r>
            <a:r>
              <a:rPr lang="en-US" altLang="en-US" sz="1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Mol</a:t>
            </a:r>
            <a:r>
              <a:rPr lang="en-US" altLang="en-US" sz="1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Cell </a:t>
            </a:r>
            <a:r>
              <a:rPr lang="en-US" altLang="en-US" sz="16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Cardiol</a:t>
            </a:r>
            <a:r>
              <a:rPr lang="en-US" altLang="en-US" sz="16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2012 Aug;53(2):223-32</a:t>
            </a:r>
            <a:r>
              <a:rPr lang="en-US" altLang="en-US" sz="16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 </a:t>
            </a:r>
            <a:r>
              <a:rPr lang="en-US" altLang="en-US" sz="1600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Gene </a:t>
            </a:r>
            <a:r>
              <a:rPr lang="en-US" altLang="en-US" sz="1600" dirty="0" err="1">
                <a:ea typeface="Arial Unicode MS" panose="020B0604020202020204" pitchFamily="34" charset="-128"/>
                <a:cs typeface="Arial Unicode MS" panose="020B0604020202020204" pitchFamily="34" charset="-128"/>
              </a:rPr>
              <a:t>Ther</a:t>
            </a:r>
            <a:r>
              <a:rPr lang="en-US" altLang="en-US" sz="16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. 2014 May;21(5):496-506)</a:t>
            </a:r>
            <a:endParaRPr lang="en-US" altLang="en-US" sz="16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sz="2400" dirty="0" smtClean="0">
              <a:cs typeface="Arial" panose="020B0604020202020204" pitchFamily="34" charset="0"/>
            </a:endParaRPr>
          </a:p>
          <a:p>
            <a:pPr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r>
              <a:rPr lang="en-US" altLang="en-US" sz="2400" dirty="0">
                <a:cs typeface="Arial" panose="020B0604020202020204" pitchFamily="34" charset="0"/>
              </a:rPr>
              <a:t>CXCR4 ablation increased susceptibility to isoproterenol-induced HF, by upregulating apoptotic markers and reducing mitochondrial function; cardiac function decreases whereas fibrosis increases </a:t>
            </a:r>
            <a:r>
              <a:rPr lang="en-US" altLang="en-US" sz="1600" dirty="0" smtClean="0">
                <a:cs typeface="Arial" panose="020B0604020202020204" pitchFamily="34" charset="0"/>
              </a:rPr>
              <a:t>(</a:t>
            </a:r>
            <a:r>
              <a:rPr lang="en-US" altLang="en-US" sz="16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Gene </a:t>
            </a:r>
            <a:r>
              <a:rPr lang="en-US" altLang="en-US" sz="1600" dirty="0" err="1">
                <a:ea typeface="Arial Unicode MS" panose="020B0604020202020204" pitchFamily="34" charset="-128"/>
                <a:cs typeface="Arial Unicode MS" panose="020B0604020202020204" pitchFamily="34" charset="-128"/>
              </a:rPr>
              <a:t>Ther</a:t>
            </a:r>
            <a:r>
              <a:rPr lang="en-US" altLang="en-US" sz="1600" dirty="0">
                <a:ea typeface="Arial Unicode MS" panose="020B0604020202020204" pitchFamily="34" charset="-128"/>
                <a:cs typeface="Arial Unicode MS" panose="020B0604020202020204" pitchFamily="34" charset="-128"/>
              </a:rPr>
              <a:t>. 2014 May;21(5):</a:t>
            </a:r>
            <a:r>
              <a:rPr lang="en-US" altLang="en-US" sz="1600" dirty="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t>496-506)</a:t>
            </a:r>
            <a:endParaRPr lang="en-US" altLang="en-US" sz="1600" dirty="0">
              <a:cs typeface="Arial" panose="020B0604020202020204" pitchFamily="34" charset="0"/>
            </a:endParaRPr>
          </a:p>
          <a:p>
            <a:pPr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endParaRPr lang="en-US" altLang="en-US" sz="2400" dirty="0">
              <a:cs typeface="Arial" panose="020B0604020202020204" pitchFamily="34" charset="0"/>
            </a:endParaRPr>
          </a:p>
          <a:p>
            <a:pPr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</a:pPr>
            <a:endParaRPr lang="en-US" altLang="en-US" sz="2400" dirty="0">
              <a:cs typeface="Arial" panose="020B0604020202020204" pitchFamily="34" charset="0"/>
            </a:endParaRPr>
          </a:p>
          <a:p>
            <a:endParaRPr lang="en-US" altLang="en-US" sz="2400" dirty="0">
              <a:cs typeface="Arial" panose="020B0604020202020204" pitchFamily="34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11916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frontiersin.org/files/Articles/88349/fphys-05-00212-HTML/image_m/fphys-05-00212-g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799"/>
            <a:ext cx="9144000" cy="673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02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763588" y="4685781"/>
            <a:ext cx="81549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endParaRPr lang="en-US" sz="2400">
              <a:latin typeface="Arial" charset="0"/>
              <a:cs typeface="Arial" charset="0"/>
            </a:endParaRPr>
          </a:p>
        </p:txBody>
      </p:sp>
      <p:sp>
        <p:nvSpPr>
          <p:cNvPr id="5" name="TextBox 12"/>
          <p:cNvSpPr txBox="1">
            <a:spLocks noChangeArrowheads="1"/>
          </p:cNvSpPr>
          <p:nvPr/>
        </p:nvSpPr>
        <p:spPr bwMode="auto">
          <a:xfrm>
            <a:off x="461963" y="443168"/>
            <a:ext cx="8237537" cy="1493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3200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/>
              </a:rPr>
              <a:t>Genetic manipulation of </a:t>
            </a:r>
            <a:r>
              <a:rPr lang="en-US" sz="3200" b="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/>
              </a:rPr>
              <a:t>hiPSCs</a:t>
            </a:r>
            <a:endParaRPr lang="en-US" sz="32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/>
            </a:endParaRPr>
          </a:p>
          <a:p>
            <a:pPr algn="ctr">
              <a:lnSpc>
                <a:spcPct val="150000"/>
              </a:lnSpc>
            </a:pPr>
            <a:endParaRPr lang="en-US" sz="32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/>
            </a:endParaRPr>
          </a:p>
        </p:txBody>
      </p:sp>
      <p:pic>
        <p:nvPicPr>
          <p:cNvPr id="6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33" y="1971792"/>
            <a:ext cx="3458092" cy="4741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4146637" y="2073685"/>
            <a:ext cx="4840758" cy="4688571"/>
            <a:chOff x="1423503" y="2059360"/>
            <a:chExt cx="6024687" cy="4688571"/>
          </a:xfrm>
        </p:grpSpPr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1423503" y="2059360"/>
              <a:ext cx="6024687" cy="4609196"/>
              <a:chOff x="5342468" y="2048933"/>
              <a:chExt cx="3801532" cy="4334934"/>
            </a:xfrm>
          </p:grpSpPr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84801" y="2048933"/>
                <a:ext cx="3759199" cy="4318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Rectangle 18"/>
              <p:cNvSpPr>
                <a:spLocks noChangeArrowheads="1"/>
              </p:cNvSpPr>
              <p:nvPr/>
            </p:nvSpPr>
            <p:spPr bwMode="auto">
              <a:xfrm>
                <a:off x="5342468" y="4267199"/>
                <a:ext cx="3801532" cy="2116668"/>
              </a:xfrm>
              <a:prstGeom prst="rect">
                <a:avLst/>
              </a:prstGeom>
              <a:blipFill dpi="0" rotWithShape="1">
                <a:blip r:embed="rId4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/>
                  <a:t> </a:t>
                </a:r>
              </a:p>
            </p:txBody>
          </p:sp>
        </p:grpSp>
        <p:sp>
          <p:nvSpPr>
            <p:cNvPr id="9" name="TextBox 7"/>
            <p:cNvSpPr txBox="1">
              <a:spLocks noChangeArrowheads="1"/>
            </p:cNvSpPr>
            <p:nvPr/>
          </p:nvSpPr>
          <p:spPr bwMode="auto">
            <a:xfrm>
              <a:off x="2236302" y="5406494"/>
              <a:ext cx="291801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9pPr>
            </a:lstStyle>
            <a:p>
              <a:endParaRPr lang="en-US"/>
            </a:p>
          </p:txBody>
        </p:sp>
        <p:pic>
          <p:nvPicPr>
            <p:cNvPr id="10" name="Picture 2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4303" y="4440836"/>
              <a:ext cx="5921550" cy="18022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>
              <a:spLocks noChangeArrowheads="1"/>
            </p:cNvSpPr>
            <p:nvPr/>
          </p:nvSpPr>
          <p:spPr bwMode="auto">
            <a:xfrm>
              <a:off x="1741002" y="6255806"/>
              <a:ext cx="5433537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Tempus Sans ITC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900" dirty="0">
                  <a:latin typeface="Arial" charset="0"/>
                  <a:cs typeface="Arial" charset="0"/>
                </a:rPr>
                <a:t>Cardiac lineage differentiation procedure for human </a:t>
              </a:r>
              <a:r>
                <a:rPr lang="en-US" sz="900" dirty="0" err="1">
                  <a:latin typeface="Arial" charset="0"/>
                  <a:cs typeface="Arial" charset="0"/>
                </a:rPr>
                <a:t>iPSCs</a:t>
              </a:r>
              <a:r>
                <a:rPr lang="en-US" sz="900" dirty="0">
                  <a:latin typeface="Arial" charset="0"/>
                  <a:cs typeface="Arial" charset="0"/>
                </a:rPr>
                <a:t>.</a:t>
              </a:r>
            </a:p>
            <a:p>
              <a:pPr algn="ctr"/>
              <a:endParaRPr lang="en-US" sz="900" dirty="0">
                <a:latin typeface="Arial" charset="0"/>
                <a:cs typeface="Arial" charset="0"/>
              </a:endParaRPr>
            </a:p>
            <a:p>
              <a:pPr algn="ctr"/>
              <a:r>
                <a:rPr lang="en-US" sz="800" dirty="0" err="1"/>
                <a:t>Sci</a:t>
              </a:r>
              <a:r>
                <a:rPr lang="en-US" sz="800" dirty="0"/>
                <a:t> </a:t>
              </a:r>
              <a:r>
                <a:rPr lang="en-US" sz="800" dirty="0" err="1"/>
                <a:t>Transl</a:t>
              </a:r>
              <a:r>
                <a:rPr lang="en-US" sz="800" dirty="0"/>
                <a:t> Med. 2012 Apr 18;4(130):130ra47. </a:t>
              </a:r>
              <a:r>
                <a:rPr lang="en-US" sz="800" dirty="0">
                  <a:latin typeface="Arial" charset="0"/>
                  <a:cs typeface="Arial" charset="0"/>
                </a:rPr>
                <a:t> </a:t>
              </a: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1461602" y="2059360"/>
              <a:ext cx="5936643" cy="4469496"/>
            </a:xfrm>
            <a:prstGeom prst="rect">
              <a:avLst/>
            </a:prstGeom>
            <a:noFill/>
            <a:ln w="1905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Tempus Sans ITC" pitchFamily="82" charset="0"/>
              </a:endParaRPr>
            </a:p>
          </p:txBody>
        </p:sp>
        <p:sp>
          <p:nvSpPr>
            <p:cNvPr id="13" name="Lightning Bolt 12"/>
            <p:cNvSpPr/>
            <p:nvPr/>
          </p:nvSpPr>
          <p:spPr>
            <a:xfrm>
              <a:off x="2316838" y="3378702"/>
              <a:ext cx="1321455" cy="422479"/>
            </a:xfrm>
            <a:prstGeom prst="lightningBol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Sun 13"/>
            <p:cNvSpPr/>
            <p:nvPr/>
          </p:nvSpPr>
          <p:spPr>
            <a:xfrm>
              <a:off x="1982183" y="3028939"/>
              <a:ext cx="334655" cy="154450"/>
            </a:xfrm>
            <a:prstGeom prst="sun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Sun 14"/>
            <p:cNvSpPr/>
            <p:nvPr/>
          </p:nvSpPr>
          <p:spPr>
            <a:xfrm>
              <a:off x="1982183" y="3929900"/>
              <a:ext cx="334655" cy="154450"/>
            </a:xfrm>
            <a:prstGeom prst="sun">
              <a:avLst/>
            </a:prstGeom>
            <a:solidFill>
              <a:srgbClr val="800000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741002" y="2728604"/>
              <a:ext cx="7360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shCXCR4</a:t>
              </a:r>
              <a:endParaRPr lang="en-US" sz="12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764687" y="3584646"/>
              <a:ext cx="7360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shCXCR7</a:t>
              </a:r>
              <a:endParaRPr lang="en-US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00779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Knockdown of CXCR4 and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CXCR7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590799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/>
              <a:t>shRNA</a:t>
            </a:r>
            <a:r>
              <a:rPr lang="en-US" dirty="0" smtClean="0"/>
              <a:t> </a:t>
            </a:r>
            <a:r>
              <a:rPr lang="en-US" dirty="0" err="1" smtClean="0"/>
              <a:t>lentivirus</a:t>
            </a:r>
            <a:r>
              <a:rPr lang="en-US" dirty="0" smtClean="0"/>
              <a:t> (</a:t>
            </a:r>
            <a:r>
              <a:rPr lang="en-US" dirty="0" err="1" smtClean="0"/>
              <a:t>shScramble</a:t>
            </a:r>
            <a:r>
              <a:rPr lang="en-US" dirty="0" smtClean="0"/>
              <a:t>, shCXCR4, shCXCR7) from Santa Cruz:</a:t>
            </a:r>
          </a:p>
          <a:p>
            <a:pPr lvl="1"/>
            <a:r>
              <a:rPr lang="en-US" dirty="0" smtClean="0"/>
              <a:t>Control</a:t>
            </a:r>
          </a:p>
          <a:p>
            <a:pPr lvl="1"/>
            <a:r>
              <a:rPr lang="en-US" dirty="0" err="1" smtClean="0"/>
              <a:t>shScramble</a:t>
            </a:r>
            <a:endParaRPr lang="en-US" dirty="0" smtClean="0"/>
          </a:p>
          <a:p>
            <a:pPr lvl="1"/>
            <a:r>
              <a:rPr lang="en-US" dirty="0" smtClean="0"/>
              <a:t>shCXCR4</a:t>
            </a:r>
          </a:p>
          <a:p>
            <a:pPr lvl="1"/>
            <a:r>
              <a:rPr lang="en-US" dirty="0" smtClean="0"/>
              <a:t>shCXCR7</a:t>
            </a:r>
          </a:p>
          <a:p>
            <a:pPr lvl="1"/>
            <a:r>
              <a:rPr lang="en-US" dirty="0" smtClean="0"/>
              <a:t>shCXCR4 and shCXCR7</a:t>
            </a:r>
          </a:p>
          <a:p>
            <a:pPr lvl="1"/>
            <a:endParaRPr lang="en-US" dirty="0"/>
          </a:p>
        </p:txBody>
      </p:sp>
      <p:sp>
        <p:nvSpPr>
          <p:cNvPr id="6" name="AutoShape 6" descr="data:image/jpeg;base64,/9j/4AAQSkZJRgABAQAAAQABAAD/2wCEAAkGBxQSEhUUExQUFRUXFxwXGBgYFxwYHhwcHBwcHhsdHCAgHCggHB0lHBoYITEhJSkrLi4uHB8zODQtNygtLisBCgoKBQUFDgUFDisZExkrKysrKysrKysrKysrKysrKysrKysrKysrKysrKysrKysrKysrKysrKysrKysrKysrK//AABEIAN8A4gMBIgACEQEDEQH/xAAbAAACAwEBAQAAAAAAAAAAAAADBAABAgUGB//EADkQAAICAQIFAwIEBQIGAwEAAAECAxESACEEEyIxQQVRYTJxI0KBkQYUUrHRofAzQ2JyweGCkvFj/8QAFAEBAAAAAAAAAAAAAAAAAAAAAP/EABQRAQAAAAAAAAAAAAAAAAAAAAD/2gAMAwEAAhEDEQA/AODqalah0FDV6mpoIdXWqGrvQar/ABqeNWNWF/zoK1VaPFEW2GirwxK5UdiQfgqaIOgTI7ftq60xHFlYH66g4Unx/wCtArqwNMnhz+23+dDMZ0AwmqZa0aWTllAY8g4NMCemvfar/XQ+EH4QU3nbn3sXtv8AbQYC/Is7geSB3rWa0QMar27ay2gzq9QaqtBNQDUOob/TQVrVah1PsL/WtBNVqKG/MV+wB/udXoJqah1NBk6mr1NBNTVavQTU1WrGgvWlGrUaIqX4v/dj/XQYC6IE/wBNMRcOTp08ARGXJxK0R/1HtjXtv30C8HDscWQ4vGSw9mBG6nwBt50ADYhmYhnMho0AWO9DXRPEKkYDAb9ybP71oXqXqnNaJaAVExVUXpAvuD5sj30C/DBclRmZVZlykUZFV7Bj+nztpt2UyY5lY88VkBDMB4LAVd99tK8N9DbqGQEEk0DZvb3b+1aXjQosbEWOYLbxZGwLHYe9ewvQdIuRkH5UgyJJVt+4s148Gjp0emJJvEyFfORwKnyDf+dcb+USN2xWWRxK4WQ7qAGIWwD7DexoycK2UrxSvy0xCoKLPvuDkQAF3s/Gg6c3BhIpBI0ZBUhVDqxzI6ao7Ua3+Nef9PlCyANZBVgSN6W6v9DRI01Pwz0KVqFswytWBvcecarv+mhScOimMBbyNBsqxLCxQ8j/ABoNy8It0jo19qO/7d9KPHuR5HfVxqVAbYrhdAHItZDH43GjenyqXK/1AAA7b3sLO16BOtVWnn4Y2/SRi2O47kDfQDD9PywH+hP/AI0C+pWtsv8AetZ0Famr1NBQPnxqas/rqtBNTUI1NBVavU1NBk6h1dd+9j49xe3vqhoNa2i6yBprh4rPb/TQEg4e7I/LuR5APxropw0a1m/fsEBZqP27b++g8TEFx2UY2Wah29vfWBC8jAh1AJ2Knx5Fi6PydA9LOqgqAFPYO12R9uwOl4cTKJHXNFVhVm2odhRyBBII1z5ONDUuTltzTkE+3ehdDwfnW4DyWmAIYL0yAiz4PSa2+40F89tgVstsqXVb9zf5v9K++t8QvL5QMz4gI5V1qyygsg/6Rke331z4mqQgqXSijAnGvej9iPnfTcv4eEapI6xqxAZScbognYeQB8jQAMiyRPGoydpDNSgFsVUryh53PWfgDXS4Thw8Ucagj8WiuzFtgGtb6bJAB70NKxBmeF45VmeizNEuJWKuvmbdNHa/GuhxXDRq4KsJADIxoUqsD0qx7sGsEEEAAaDMPByzTuQyYcRKrRlCAQRdEi8lDgGh5PfTf8ScOvDlmg/FRaSRSm2TZHEjxtevPRyJ3aTAYxlmjVrFkhQQPIYtZG2mpeNbBs8VEYUh7+s2VZTvVggEXv399B2+G9eki4MqsSkcvZQAAUPYXd7E1X768/BKWEhRm6IxJgAGYr3ajdBhdVv21ngHDgcOoNvIpRTWKs5F439Ibp+NtXwSxpFMRzjLni7FlVAMjYYfU19QsbVvtoB8EbxdccBt2OPUPzMN7DH/AE1UaZFROyWrEEgflIIFb9Rvf410eKiCxz8lcYVVCisFtXN5q5B6/NGv7a58HFllWKVlWQP1McSFFbL7YnbcdtA4nGymNQSNjRNd9vN/3G/vpPivVL5JGIokqwUUTRFkHvVnxqQRvkjxRGQxyFqYgAqR2YEg/b40WRCOgKvKINf1KKsZD77WNBh7MqiMExRxVIx6QWYC/eyD2/XSxO+uxwgMnCFR9UDkMPJV91Y+++S38DXJZa20GNXqarQS9StQamgmq1eoBoL1NVq9BW+ouq/QX2vzXevtetDx8n20BYY7rXVgiCjIlgR2x96vfxW2k4VIUsBeO5+3vonFcSXABXcbqb2/X/GgjcSQGa+3n3LD6dxQ21630OaJUMeENtEWytRZuw2J87bgHfuO+3k+DiViVbIR0cuhXojs1WA32B+2l5+ECMuTkxygMkiofpDdIVbJQ2CSNyK0BuMkDTSDF1aNxl0gEpfUwNft3vWuNVFJlhRsnGIHMIzUsSjqaGDYAWtWCNr76JwUIdx+IjRtn/xTRLDIdSDcIGBPYba5sDq0TjLHpvHEYrVsxVr6iaoA9rGgPxqo981JeVLg2QU2rqAGN1TA/Sa8i9dL1YqpeKQPFISkkSiQXiu6A0T0tRJB33O3bXLjmCx8qETKaEhkHQK7nLI4qBddzpp8s8jGiypG34juG6QwbIhmoUloAve7rfQQJkkSnKR6K0rgBFZi2w2+kk2hBJJHjSs8bSFZCQkzGpLFhpFBzURlSI8VHnzrfEwFJObDiqoQyqWuRg25cefdh3oDUnxMsoV2eOS3tX3kYA9GVdJZu5rxoCPKisj450OkI5QGOjjbKLJJy291B2307EOHkDssQhkI5kJV2dSe9FWsWwsBtt/A8il4UFFhSWNSmISNiRS4l1yfy+UjqQCK9hekJSsKhclkkBLSMrZIAapVYHrNnuO1e+gL6fPckAVgzRuSZChUAqSyhtjVEeO1jS3BJTupXdiAypkoBc2Cxy3Cb9xRvTPGcOUVsIpohH0mTmFlmB/MAAKG3m/G+lDxpa16FYR7MKayo6N7rftv2vQMt6fLycy0bNJIxUl92EZKszLQyQE7n3FVW+mh0ATyyilVQViRZutQVLb7YuoB+xvS8sRMKtihW2iCE0pHU7YtYsh238U36aL6erNsucMy9okXJXVV+peoU22Pcg76Bfg3HLd0fmCQ05PcHpFHyDgW3+2lncq4jj5hpaXIUWG9e3se3fReMkkREzxAkUua6SoyrF17KwI/W9McTxhjhjEosIfw5juy3uAGBpkPcA9joMcAzROkgLDIEMHUgEA06n3Fnv4076vwARkI+iQkKbB7EbE+9kDSEvqDDh1p+ciSZ3XlgcwO57Y2O2tHiHdPoJiyyX3XKumvFUDfnQAnixNH7V86DXj/AF0xJxLBiH6zjihYgBSSN2232230GWMrsfHcjez5I+NBnU1barQVq9Ver0EvU1Wr0EGtKdY1pdB1/TwMXyIUYHc+e1j73Wuj/DP8OvxYcFwqJ2bvkb7CvatK+m0Y5b/KmX62P8616D6w3DGlUMtFSS2OKHzXdjvoPTcP/BSMmEk1MFCgKRW5sEja7214/wDibgf5N2UluXicSCLyskEXsaNigNep9J9aVniLBlbHlEEBsmFGkBbbYDYC/wBdec9ami4iWUJK4xesymQjAr5ptst9BzeM4QOTIXG6IoZTQRiCWUk7bHa9920zxqyyQ0sbrgVVxj0bKAWU91XEL8Hme+snis2MUi9DIZAoKcxGIAuQEY0QoJRT7HatZDdLLI8gmUBBympFjC7WTYKWO3x76DHEcXI6uchKJSqCMw41l3U9gRQ+b76PxZhSJgs+caSRqitGpVzgeahYgnbFVsVW3fSpZuIC4kBoVZiE2yKgBXCkmnIG5Hm6AvTMuJj6kmYczmF2UJgMaIcC1UlmHUfBHbQUsMvLeFlEfLLGLmDIqMM6+LVqG90dDliyL8pFxkuSJIwQwsAK1bsPxNgCSSCdV6txxlVVQo6xoUV1FsVfuHJNFgVAv2APnReLVuSzFkjdAkdRrZNIrAF9iC93t5vfbQLxwEJmjCZI3KyEezEhCQRkCxFADftrXEwhHmRUXJZKVmLNEoxBRGuqvq8d60TjaxgTLKilMq4Fau+sUccsQu3i++stxp5xMjcwMwD2MyQfoJvckEL2PY6DUSgTUk6opC5IzF1wYHIRBttjsCSK20Xj5ZJwkSwSIvMxhVVBjUhaGQu6bc97Iv7aFP6nMoEKlWKGSwkaoGptsu9AAEd6Ox8XpeFo2ykQyXMvVGRSk2Lb22AO+gO88aGGGwqlgXCjNUO2VA9jv8fOh8NLE5wklmRow5jl2HVZYF/+kqSLF6qfhCSpYQ4gF3PuD9FNWxNf+NdDiJDxTcwOh5ipSKhsypGbXtZJjUCxtZOg5sMTYtGQhUucmvMlfqXGhuDs2nvThivJwUwmMOBuXlDNZMIIrmKPB7C20D0kRywPC/NgcgSxOqk9CdJsg3QC3t59+xLIDxMspj6VjRijOSgZRu5vvRVaxx3Lb1oAQQxK4ReaEPWqOoD2DbLsaNgdyaI7d9LcMxbJwrnM2AoLKD2Zh5xrxrEHEZLRYE30i/pArZj+36E6PKTE7clsEUlgoOIUUDXTeRonz7aDHCcIJpIgZFSOSUKXJ7C9yfHx+2un6zwTiVslIonuK0v6nwfLmkDKxChQzWMSXVXkNDyGJHbSEfFZqgyZ2N92J2Xsf2/8aCwNr1jR+IlCkisgOx7ePPfzoRUgKTdkXuKu/wDxoK1K1YGqrQUdTV1qaCgNFj76HeixDe6J/wB+NB3/AEyG43I70Fbf8rEDf9aoaQWFnsUcUtVYi8iNt9uwqtvcadduXw2YoKzgWCBYAsn53rXL4hyWEqsOYCjKldLAHsTfc/40AShU1NE7FWEisPzNdgjxe+NfGuj6ZwjuszhkDyGWOfmbKCQMsK3LC1W+13qcPAkvCsuMsTI64+SMSSymzXlN/OI1a8dI4CR9SjrcqAAGsnZe+RJNsTW/ba9AmSOtXMHMUEZEkZiwCqkr1Vts1bAnbV/ycpVgVLDkrji5YqueVkAYkFb6bAF++2swKi8QoMZsCyjilfbElgNhYB+STosU1tJw6QicMpAVmLYGv+XiBsgGym699BXHsSI5FjXaXmo7bDFe9C8iCKBArsffR+PCx/zKQu0qTJHIst4hVW80k89rBWr6VNbGh+n8FHLJDC3EoxjYozmNo3ClaoM3S5IXAEnY1d6HwPFOY54hWAjkYI//APFg6lTdF8SR7G2GgLMryFkCMRMY4bIURxFmC5XQdgdt/e9BThYCkfMDS3IYyMvpC2LoHJmobbbWNXxPCRluSvE0hMcqsQSWZlElbsbAN9v6fjTHLHGTvMqoGBHSlqGyQ0UuirM+/wDp30AJuHKLBP8Ai3y26imBWVSCuQOzLRVlN9mJ1c8nU7lY43fB3LAOFO/NrxkUAr/TWImLurTcRIXZXWMB8lwjWqIG35SNqII31k8C5RpTLFIrOhljYlZFG1C/O1Amu+gLw4IUGEyIWlv8uKo+RCOO9sq2PYAjWomyEASFebFzCAL/ABepkbIAVYBFe4220NlEqUqocrEagAMRSk8xu5ZW3DAdgRpjh5mEbkLGytGiPJGrxYlXUq5J7s7qRW269tBzI5IlQMsYVArMerI2SL2Job3305wOEPHQS2zDmqc7GIUsBZsCtmNe1aFAvKbHEuCzByHCEoSr0R5Ut8bUDo/GhIpH5TB1W8Q/WCvVsOxLAb7gdtBr1DjJOYQzIYkJ3ORYrZUBL7rsKrbv50qMmHLbmAunMjC7xq1HAEf1dt/F6nF8OxVAWyRjdNRVWIyNj8nveitEqheXOtI4MkkZLWuKkKo32BsEfPxoF45lxQSoRN2lJWhv5Pvt+bcd9FHCgMz5xsgaiR02zWBS96NbHtXzqcU5llA6scbLeAoIysdmoH6e+/jQ/S5lXnNGDKrU3SaLCPLpAruM7A+NBqdXziKS8nAllKEMxYsSxseLI3O3jxrfqknMkaXlqGPcqK79yPG9DYf+dL8KtnDclVOI7CqyU77Clux3NfGgmZVV5EcHOVSAb6f+7tYsjbQXIu24q/mx9tSANy9wx3OJNVX67/30SZWBMcn1FhgP718d9tb4yVSQqteChcfIr3H3vQL6mrA1WglamrvU0GRpnhRvpatO8InbLYe57froGfVIcWXEAcxFBHgHfq/351jhuDjLMrteMbyopUMSyA1jvV3Qo7aJxU7SOAtZAARgA9QUb1tue5/XSfG8ZFeXKcMejEN9V1eHfcsbNjzWgf8A5/lTRu7EunUwAIVmkBuwxIIAIGwBO2gzwH8RBG2FKzbYkA0yEf1Aix331OKiIWMSBcAgTmNQZD9IBGV2COxB76y86nhpCeabIVbNF4gSM1HchWvt7nQXMwEahosmfCKN5DviTRLjIdyVW+wF61x7LDJFLKzc9MkkMYKAPhgoOwUBbAJXZgdL8aqxxRsjzPjHUololWamwUVYIs3fuPGrZWfmU7/zICtg5DfhkjsW2Zhsd68DQO8Lx18TlNm0cDcsmW2QllYhlVAKOwrc970uryKzTqsUdEjBUKgJVEoCaZQpvt40Pj+UY2YSgDPKMcyxIpHUXj/5TD27aAyOFQOudI7piC74MpBB6vb/AKbA3+dA/wARxnRHUQ4eWJpbMceZZGo8zYDqyax/3H2rScfBoVERmdWDNjIsdlmXxJ17LRFD3vWmiMEEbRMrl2s8uRi6j8sdYbV5O/etEj4jCpFcskqsJoqK8ly1UKO+112HvoN8OszxTOiJYUuqSBSaOKO0ZFUQrWQfG++g88mxJFErkqWY2zPiNrvqwyUHY1YOhwRxKZu4UjfcgyICrPGLsZYqa23qjXlnjOIwkADpIDHisioWo2TUe5xJ6RRvYsNr0AOA4uMyMbHNdWaNoh2K2VVbHXYpSTQHfwdAeFjEHJDAv0ofqBzuyLFE2wG2uiOLBmknWNN0WP8ADIXZtnKkbRhB3OkuJVBB3sbSbsbrJwpFN2OV2e1baA7h4VcNDZliZFWVaIAes1J7Hpo3uCftrXrfCxKEaLmVyEU5Cusjdry7kmiKFV5vROPhkUo7TcwSUhA7oGCuYwrXZIVrPc5aXWDmIvKjyUHEBpMAoU9yd7Y7D9NAtN0UzhIjLiH+pgwu9wD9RFb6N/KWyiBkAJLsKIBXswa6xIrUOaBq7qxEQZtyxXda8hdzemfUalTh2eorjiDZUuUgGzeF3DWAK9zvoBLOI3ikMwbN2OBVmw7U2K1zLs2QR9OsowlAAbAovSwqNQXO9VuSTjTZbHxo3p8eSyK7CIrZWVbRuuTa6DMd6HsAPnSxbmsW5ecRYo2RrIiuodt7BNf20G/5xoWps+6s2L2Syj6ySCcqvavOs8jh5EfPmCNsmVwLIcXiSNtrsf20HlEq7F1BWsVBJkFH8qnc0Pn30bjYlcVzJFbPLCr6e2WQayQL2AA28nQV6kGOEryvkgBAVFDbbZHqvYVvWjeotkA+OJP1f93k6W4iSMnI5M0aFQAKD5fB7e9H5763w8jkFWVnOwuj2UUN68djoF786hOqP+xqDQTU1L1NBFOm+CwshlDKzlvkAgWAfG9kaU0xwqb1oDcdDymyBp41fB7o0w6T/wDUn50zxAiBxlhJHM6MJcbarEiNvQvuK0Pj5ckSXHp+g3W5Hj9hrnmBUqTIKArUDZAUeAD8V226gPOg60nqCFjKY8mMirF/WhWS2yJJEi5V4F2PtovEepSScTIryKDCjAqMULRUHxQkFQweiNrqxoMcQjeLiJWtVIEdjYpjagLjlG43O42saLPKkcwbkVG7FxigewVBWMbnAqTdkbj76BJZA6YvczNZRm6VLgZqWsi3xLIVG3z7McBxBm5F/iAgBkA62xVmMV1l+UiyTXfQ+BLopeSFJeF5mSgZExMx+mlIYBlBF9v0201zUinEsYHJm4Z1EiIV5RJKV9Vhl2Uud8W8XegQDyOWMCyorOWVwAeprKq3VdEir3+2+mYW50gRcRJJIb4hhhbRWSGey0QQgilUWBvelYOH5cgBYRxjmLRb6ovq2qjmhI6v20WH1Ev+JPGklAKUMRbOFh/xHIohrr8QC7PnQXwvBSB5GgZTJXLkJdTGysSQyEEMTkAdwL8HTXA8PBxDyytYkwFxqAxFAjJlcBaLYGwSRYBHcjkcZxah35TloywWOx1L01RYAMQt4ixvq3aPZt2cWx3otiGJUmvIIv4Gga9K9RmjgkUcuS0VmEkasRRIIQ2OoKdzW22pwrS81A0mBlYCNVKkjl9fcDZsgvtfzocnCkzFYziAWLqaxPhd9+lqHyb1fqPHKroWaUNlI5Zo/wDhrtjHFXejYvtR0GeMgSYNgQzI2OQpqLElshXY+/bY6zxfApIjyLJFNykjsqWDWHxIxC7ICQA52IB076ZCxkUMsUUBYGSRF+slQVvcXkWAIG4yOufEeh2CrFS9eIolw5yjC31IKUgMCO2gLFMA5UjoYksfzZnuWO3YbCuw0OPhOHkQGQzLHzGjUpVrY6S4P5f867EUCyTq8SseGaNmMbuM2Kr1DGyQC1Hx2OuN/KFY+egEXvEZOluwys+CLIF+NAdkkEfN5aTSIf5cujDMb9JP9Ktkov50aV0EEPDvFHPg5IIZhVDcWBuBuPnQeUED7IJcFeRi60SbxVh4I2797Ghywyli3M3VOZ0tVCQ72VHTTbEeL9joDScRFxDJIEbNzTktiEU/SI+nsbsltxj86Fw3Bw8SqHmqoiLmPmB0sg3izrYon89WK1fFwOcgc2bASczHpuweixvW36XrRhz4Zy8saMvUqqjHMm7UMDiCT8edBv1OIpNzEVZgB1suRRWxNVW7D2YgXWlYEtgQyuc8cGU3uaFVsws1X99CgkalYByzo0ZK1dA0FevG23t+um5uGdYkmR2aEowXFgoLBqYFSA5ZWFAUfpu630DPCel8SJ2UJxCPMeyqrqoo/UdwhG3yL8aYPpM0fEFZywDkr2Cg7A/l6eqhZ866P8OcYsEiOKEdUIUIC5MoxN31t33PY67X8Z+uRJw8TyrVyKQGIyA7sKHxY3+NB844haY6zWm/VowHtSChNqw7EHtpTQZvV6vVaCD/ALSfgC9Hh4zlqXMUwIBq16fuW8aANFh4+RW5a7llORJ2UEeR520AoeL6UjIbEMWFdizeSPegNP8AGrJDNjeRS0q8iQ2+xGwG487HbS83p+4EIllQAM9LuPcbd/08anp8yq6SIoZ1a1jZMkJA2Db9BHg1Vj40DPBjK45RihkMhDmjmT5DfYCvYfGq9TlLMrkvcj81CgxUkAAj2CgFTsO3bS3HcbLBTBndi1yNKpJtu6sGFV337HuNO8bOoXhwQrfWcqAUl1IVMQenEKOwHfbtoL4WZTGkyu6RLxDxyRlrYjBSo22PTl32uzoc/E4POEdwuV4lVAdL/KKIJda3PbWmdCnIYchWBkeRwJ8WxcKhAqlofVd0w9tM8fw/JUxTmNy7I5ZbeRWCAiOu8f1Xv3v2GgTPDKS+IZmkPLJK7qWGVqTVhbxHvR9xquGjVi3InIaAWzUcWUbMjHamJAoDY/prtS8fDxHDCGsJldVUXu9HJ8RVZLQG9CzXvrlT7pxCJMCkMlYmLBnsnc1tt5B76AvpwAQSxGIQggcQqh5JMrKqzg7YNtsDQPz2RaGORGkHMDwsHeOySyMQpkzbd1yNEUKB306IzA0UqmJQwjId2WAXVXWRDdWTbdgulfU5CnNDDOJEMZkje+YW3Xsd0sHr3/WtBfFxIXVJqaRo+YEPYLVj7n6jvuaPxoU7K0ZVi4UOhwUZHH298QT76f4wNG6KyxySqmMbti0gAB6WZexXcUwvSXDcKR0c1I1YMWlIZkF9y2O4B+kfJHbQXxcgBHMd8McBKFxIyXpIB3yBUDfYADQWlQvzGV2WWgOkABgVzvyTjbbVudOFMVdcY6zkI6mOJVjywhsqVVQAQaoVoc3HqIGUyG8VMaNEMTIKFq4N2SC1nwaHvoB8TwxDOEfE5V0gEgEUpbe1Y9/93qmk4Yqqw/iYgWaZgT9zte5O2meK4Z4MmkiPDvUcrshEih7P1dW/TR/+VV5Io3DNGWMeGRVRGgRS2xOwIF15Pbt76DRQtGySEso6lAIyV1tVZx3KUpAJJ0RnUzKwDPC8al0W46GAEqk3YBo7diT20A8LxJ/DZl5LysCUK2yjc+cghv8ASzpj1Eq88rMY1VeY6EnpkUPaIcT0gRir7k/fQST0aaJmk4acOgK8ncZOrreIvpDUSKA0rxH45V4V5Sg5ZABaKjqBoDdd+/e9tE/h2SUqMI45OXJmjMCFB/K5PkgHsP11XDcPHw2ZeQzczmgtGCqKVasw+/VZ2UjqG2g3wHGxqAKd0xcmRBy5Ood7K06k79rvzrEZDcGqxq55byogsgNmFJKvtjIMT0+2mJJCqKFkhWpQZXLBg8WI+n3sHcd/G1EaXQPxEDQxKjK3E81UsB02KliDWxX7DtoJxzIygJFKrilYAhk3W2Ha1a96JI70R20CfiwiNRDm+XIGTMKPGBP5gbJI9tdH+ZKHh4AQSpL0hJRyWOaswOMjYgCx46R20j/LycRUMJiUyE0jsBiASzd9iRR6tj320BvUfTuUqUbDqGDJ9Jvf3IJ0iTrf8pJGSElAXyB1KT719Osb+aPyNv3Hj9NBWpqtTQWNay21jV6DcUzIbUkEG9dDiAJ1MidPEIMiR/zFHfbtmBv23rfXM0bhJzG4b+k3oOh/CkTcVIvDN/wMW5jOQG7khlP9QZtgPfTX8V+iw8O/JYvJFiHArqBGxDMCAKBb376x6H6eskMqBBJxBcNEcgoUUd9+433A37a4/OaShPls1MaH0jvd+bobe+g6kno5f8SQwKhGSRxNbYdlXHYYqfBb376VM7RkmZjOy4kLRUyKSBHifJHkX2saw0isCsnOCKwxVLsEV0GuwYnY/B7abUsQ6u1yimqhSfmvLsGFfvoFoJzEgkM5gSWUxpGiGR2xIDOuRIQC+3mq03wkyheJ4cqKKkghTmSdw8h7ZAgEAe5016c8nFRM4dU4lVMhAwJcBirtWwEiV37MDuCd9cIcwtYjlChjmpjAs7d2O4Nbn/TQeh9OMcMUzcK8wk4eEmUMiFDZXE1ID07sNhdqfffmQT5OyErHl14lA9sNgCoHTsQTt2Sq30p6hAokjDkOHcErbHt9SydqA7j3yJ2rVeoTOHWWyVkFAha7HwSL8d/bQFmiWSIMzu/Ed2fItmccn5u1Rgbr87aHw3EcuEoq8uElXZiFkyN9JoeFzBo+QPbWpHuPlGWNpGN5upGJBFIdha7N9V9xdauVi3MDFom+gM4VFNjv0ggJQ7AXuPOgHw6oSFZJZIhEyZLQJb8rkViANr89tCDuEXJOjpsbNuNyCoJANb76cdbflxh2sOqhKVZEAxEj5fRRFljR8d9XPlksWWDBCpBcANYF1VhyDsGv20AngPMaMDiCpcSSDEkopUFSQvZarcigG+NRIajDo3/NRsHAbuWU4+AT09/DbHVelce/DSRyJHIrC9ycbNbKw/ODib7X+mq4rh8+JkahHzyAoJYgBnGbWR2Hf330BUhQvy0aRpbLADEAWpG/bEUB5PbQvTo0zlZTliGVI4wA7FMQwTutglqIuwCdSEKWUvxETRk8tmQGx+bAsfjzes+oGuH3jgLBvwkiBxojZjvd/I0BppIuZTRy4rIXiCth4XNWA6Tiws/Yj41crFHVmD8uYhiFoLbGwxLr0gLRsA9tNT8CxkjeJkC8PFysWICMcfxTExNOockdNnpGua86rwonDK4WQKiiwqsDkzUdyaXz2y0DnqXCxLLNF1hAV5UqCyEAAWidyuV7nv8ArpaGNJHjcqXVwwA5e34exMtVuxB2G/766B4ccTDLIynh4YwJ40d92kLA4i9ytZEIKolf0T9KfnlGTiGimkyIxLXkDWyhcdgDe4N1WgUHBnEEqVjJBDAEebGLH6bCkV301A7tI8kMd8okWwUhTV7ZG22J7+/bWGjKq3S2KkISCQC1bnwFG5ANX30Lj1YsqsCXW1Y2KPbE/etrHetBvim2Te7UMfu2+gXonFBg1MFBAHm/39tDGgo6mtY6rQUNXqamgvUrUrU0BOHlZWBU4n316GSmZOLyIdTj2vFiD1C9rIsg9wRrzda7PpjZxTR+GjLD7oQw/sdAX1uLPmYSm2FyKrHHYL3skXYsizvrlcMr9a8SSmQGPaw6UTl3B2at/fSUJHMDgyCQAoE2p7sVfyT7aYmIjdgFzdSqSMbbFl2aursa71420BfTOFYx5ZRNg5GRX+sfhqdqbcMSO2ws6r1LjmKpzZMXBZRIu+WJ2JHk4FQD8DRV4gmF1bPlMSwAHZtwSgAsnE2b8froHDySSLHEWqNQWLlAxYogGy9wSAqgWOw0GIh+UFgnhn3DZb3Xc7Df7aOjYl0CqAV5kYa8ZHbyCeygV7VpqJY3jkamlCojZEPGCrhgyMpshlG4IPc7jSnFeovNElynpkxAYqaQXQBY2BfT28b6BjjFWULmudy/iMoDOIwEAo9/rLWxvpHjQ+NiCNzbRamwViGH5clYFSd8QBl7nfQ0gCo0iK6S/WOkNGF6hRC3ZYBrvtt99BMaSJJJMGxDLGQq1iGIxahsANtA56jxYD5Jy5FIaKTNj+Ir49J8WCtk+S3xoMcolNJEI3UhVBC0BiTfVsmIGzezDbtrTBEgEDuo5btJzGejTrjjHVEyhdyL8bXquJ41Sj9NSKpXmZFy2YWsT+QhQoAo3kdAOZXC3ipUBGLZm6XaMVXUSSP0vReIlAhfiFLsgaMmwLDEEX5+o1Z29u50vDF+CAH6AxUljlgwI6W8Dvtue50zw9Kgi6LVY3u6IJktW33K2VXz4OgPF6gUgZ+WoDYyYDpIAOJthv2N1XgaXXhgSeh6EbBCuAFH6TJfcAhxtRo99M8Fwf8AMyqjK0UkodiMg2DLuznxy2Hm/IO/bXQ4hH4ORFpncFUVk6qJXEKNiAbYHKjYsaDnescRJE6TyRmUkqxI5ePLUECIAOwj6SRW3e++lp5ixRAFlhyBVQwGRYWubbgY2L7b3o3qXHcxmjVxkYxEUP1mXI5SGqCrdn7aTXinjwZGdoeqLlsFAoHJsaFnLEjJrO58aBqCRpZjKEkDOM1YMrB2jTFAAxoIaHUTvW3jXa/gT1CRpspJBzCKVbULarQWgvTsK/8AevL/AM7EJHYWWktbb8qH8qjsKr/80JQiSIMVz6mBs3Z3sjtZ/wA6D6b6vEkkchmApSdvpLtRIvGgKY0QCdlHnXzmXiLdJZkxIdSQAdgvYjc+K0QxSSrTTsoB3az3Pfyd9WxVMeWfoNAkXY9zfm70AJpQ5LKwazdjWdXIbJsfPjz3r/zrOgmpq7++poNVq8NdGDgSfGmZvTigBcEX2HuPfQcUrrOnpouhnohQa/t/60nIlHQVWur6K+LE+AjknxWJ1ylO+tcNwotrkxUg9gfuL37aAfpkjR/iKFDDGmNbC7c7gi681temeFnDSGRSWjKNWLHuBZVlr6h7nat9JwTY12Px8ae4HhzIrHL+X4dKuS8dtwUQd3Zgar99AP04SHhmZg55b8wIoxZnfbZ/CqtdIHY6sxLkaFARFgGewjHEbEDfv9tt9DPFuzcuMKkZIxVr2VQACx98QO3tpzgOAdRNxUhDRlDCqggAmVaFedu++/SToN+gQZOICVZ3DM3MY4GqYrtudlqhv3+dL8DxCvYMaSAnpijiCutqaeiciu2933G2g8MVbnhQVLfhtmActslq90Ylase+jrI7RoUkkykFh6ZKUOQAK3xAIUkV2OgJwyuWZFjNJQdcsiKJ2IFBH2HRWw386Umme7TMOPqN4Cj2GNm+/wBtTg+ZGjRskT4vzs6JKEAKCKPVewog71rXD8VGYcnFTkMWYjE7kUQe3bbagN9AeTlSuSuaFYowVa2ykA6nZSbxB8Der+2temz8uSjygj4pMkiBiX/NyshkCBvsbutttbkhZY45TEH5eMC8xWkPUSd6kUlu/V+laV4hVKRycrmYWQCStNkLZK2K5Hs3toCrLmrSFEdYZFSMSk00spxVnAADBVVnI27AeNBZ4sDUeaEvFniQ4buGjJPTiSaHsNC/lZRecblSwZnA6U+o7sOkG2++o05d2Y7oFqOrw2AZgVB/NbAsfOw0HYh9USPj3mVFWNyyoxFgKa7gV9Q3v5+NM+seqOEVTylRS0iRgnJkDD/mK1od7B3I7a8/0JJHIJg8UkbFQpooaopINypB7G6Ox20xwsMsjCBXdVvEZBaexaYOR3LUCDoA8XEplc8MsqoAOqVwSWsE0R9Y8e5Ohx8QCVKpslkC9rOxofqdtWzu5MjZHNVV9wMXBJdjQFAGzt5OhwNuWHYnbfwe32O2gN6dwgnZhCAQLaQsaVP+49gSewH7aZ4SNBM3PCvIinBQRTA7ZZDuB7D20LhuJCwtChCkvmyixe2x379zvpaUBqvuOx86AhegR4yJAu9jVf4/TQydR2v99VWgmpqavQStTV6rQesUmOIqWWuZTYrfgbg+wO2k/UeJxi8Ag40SRt7/AG0WLh5EV0Z1BLqbcEAqwov9gQKvSM72wYMyoFAEjqHDFTtYAFlvAHa9AaEgwNkS1qTGNqDbBya7WBY0nxMGysDdKLH/AFef8fvo6wcwMgV0DShoziQGxyMgs7CgQK+dAi4y25YP4bup7fcf6b2PjQc9hqnG2330xx8WDsPY1oGg1AiVk2RJ2VR5Pi/99tb42E8svayFaAXcKgJ3rbteh35/bWHGVJTAMRk1+BvX3OgE01qwodgB2F++/fb30/Lw0rxBqYRRgOtGwJKrM+5xofA++ttxxw5YVRHVY0P3vvfzoS8UwGIP5cR52qv7aARklkKpGFd2K1SdRKm97Pt57a63q3pPHtKsqRjFEWLFXjdcFUbEAnuSSdvOuZ6a5jzK96xv296++pFxTqbV2B+DoKPF4lVNQlwEdihUlfJUE7LsR7/pto/FcVgXZ+UAm0JAMmR7UysuLAj/AH51rjuLMyDmEsV2AJ6SD37nY+dvbQ4eAG20ageGP+NAVeOYQcO3RzZRIRaAkIpUI6/0BlLV3+nbQBGXjblqSkdKzMWUksdxVDvZsmhvq5UdmIH1JQ2OygbCr/LW1aZlWWNbXiElGwZQCtb3vYAYXoEoQ0QMa3yQWcrZ6iT1JXigaBvsNUSQSqtjdjcWDe9X/UO36fGo5Y5gsae8x3G/x27anCQqpGZIjGQIABJ227+LrfvoMcPLJGuKEKyFrDooDbUu4FkVQrfS0n8uWAPQ2Sk4k18muwrxp9YAAVmJofQqEbAdiSNtMp6gApjeOOWMm7dAH+2a0dh8aAMXp+ZM0VZBfxUBFEHtKB27/UPc351JYUUIvYrjnRJDUSWHtR20u/pXVcEmI7gOd1PtYG4+daMrsPxVCyA0SLpvnQa4iTJg57gVt7e2harU0E1eprMModQwv9RWgvV6qtXoKy++prepoPZ+u+ovKnCQnrEsRLHp6q7Ei9qonfyNcJOJImeRiqEuFWTD8ygZEC6XIAi6G+mfU+III4VFWLk1Hl3ORyLWQLxpqobd/fVfykbTS8NMssSnqjwKuVLsNySRYG57X386AU/H0jAVyRLkgs2rkNkWo3RBB70f00hYCA8t1B7N3AAGxY/fe/nWeGkWOo5srSYIuNbvHVlj5Hx2NaJ6r6msk8jtKwDubjx6VBNbd9/kaB3+IIg2Ey/TIoP/AMhsw/8AsD+41xL11vRHzhMDeLZPO4Jv91/trlMtHQVqr1eq0FnUGoRqaC8tz+h/cf8ArWQdXepoIKu/Ybf5++plqarQaD0DQrI22/c+51V/AO9i/cdjqtTQEd8gdgGIIB7b+CdEWDGYymVSmAAQA77VuD873el21NBbt51R1YGqXtoLGozampoKvUA++oTqxoLU1vq2a9ZGoNBNQ6mqOgutTVXq9B/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2072352" y="4343400"/>
            <a:ext cx="4999297" cy="2017931"/>
            <a:chOff x="251469" y="4343400"/>
            <a:chExt cx="4999297" cy="2017931"/>
          </a:xfrm>
        </p:grpSpPr>
        <p:pic>
          <p:nvPicPr>
            <p:cNvPr id="8" name="Picture 8" descr="Picture of Cell culture IMR9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375" y="4343400"/>
              <a:ext cx="1392487" cy="1371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251469" y="5715000"/>
              <a:ext cx="20345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iPS infected with </a:t>
              </a:r>
            </a:p>
            <a:p>
              <a:r>
                <a:rPr lang="en-US" dirty="0" smtClean="0"/>
                <a:t>20ul of 1e</a:t>
              </a:r>
              <a:r>
                <a:rPr lang="en-US" baseline="30000" dirty="0" smtClean="0"/>
                <a:t>6</a:t>
              </a:r>
              <a:r>
                <a:rPr lang="en-US" dirty="0" smtClean="0"/>
                <a:t> at day 0</a:t>
              </a:r>
              <a:endParaRPr lang="en-US" dirty="0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1981200" y="5029200"/>
              <a:ext cx="12192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1981200" y="4712970"/>
              <a:ext cx="123008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Puromycin </a:t>
              </a:r>
            </a:p>
            <a:p>
              <a:pPr algn="ctr"/>
              <a:r>
                <a:rPr lang="en-US" dirty="0" smtClean="0"/>
                <a:t>4 days</a:t>
              </a:r>
              <a:endParaRPr lang="en-US" dirty="0"/>
            </a:p>
          </p:txBody>
        </p:sp>
        <p:pic>
          <p:nvPicPr>
            <p:cNvPr id="12" name="Picture 10" descr="http://i.ytimg.com/vi/Ii6qiSxZqOM/maxresdefault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44" r="12644"/>
            <a:stretch/>
          </p:blipFill>
          <p:spPr bwMode="auto">
            <a:xfrm>
              <a:off x="3429000" y="4350335"/>
              <a:ext cx="1821766" cy="1371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3505200" y="5867400"/>
              <a:ext cx="1678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Cardiomyocytes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15700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056"/>
            <a:ext cx="9144000" cy="6812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4352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0"/>
            <a:ext cx="76949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20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4799"/>
            <a:ext cx="9144000" cy="53279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9126" y="51477"/>
            <a:ext cx="87576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Knockdown of CXCR4 and CXCR7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Delays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C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ardiogenesis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in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hiPSC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-CMs</a:t>
            </a:r>
          </a:p>
          <a:p>
            <a:pPr algn="ctr"/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43490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" y="2145693"/>
            <a:ext cx="8701712" cy="455461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20794" y="610918"/>
            <a:ext cx="74482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Knockdown of CXCR4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Inhibits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pontaneous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B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eating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of 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hiPSC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-CMs </a:t>
            </a:r>
          </a:p>
        </p:txBody>
      </p:sp>
    </p:spTree>
    <p:extLst>
      <p:ext uri="{BB962C8B-B14F-4D97-AF65-F5344CB8AC3E}">
        <p14:creationId xmlns:p14="http://schemas.microsoft.com/office/powerpoint/2010/main" val="40739838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2" y="292100"/>
            <a:ext cx="8805332" cy="62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7353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933" y="287866"/>
            <a:ext cx="8770774" cy="618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2696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76" y="1625601"/>
            <a:ext cx="7148718" cy="4518096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43244" y="305271"/>
            <a:ext cx="78596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SDF-1/CXCR4/CXCR7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Axis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oordinates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hiPSCs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C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ardiac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L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ineage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M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obilization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0762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utoUpdateAnimBg="0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731" y="1811502"/>
            <a:ext cx="7544269" cy="25315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4889" y="4496704"/>
            <a:ext cx="5182852" cy="23612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87086" y="497673"/>
            <a:ext cx="35595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Chemotaxis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 assay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7703" y="3303498"/>
            <a:ext cx="5501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  <a:cs typeface="Arial"/>
              </a:rPr>
              <a:t>SDF-1</a:t>
            </a:r>
            <a:endParaRPr lang="en-US" sz="1200" b="1" dirty="0">
              <a:solidFill>
                <a:schemeClr val="bg1">
                  <a:lumMod val="50000"/>
                </a:scheme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15067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74" y="1338565"/>
            <a:ext cx="7153275" cy="529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52146" y="309202"/>
            <a:ext cx="767988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Essentiality of 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Both 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CXCR4 and CXCR7 for the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T</a:t>
            </a:r>
            <a:r>
              <a:rPr lang="en-US" sz="3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ransendothelial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 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M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igration 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of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hiPSCs</a:t>
            </a:r>
            <a:r>
              <a:rPr lang="en-US" sz="3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 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72269" y="362373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12530" y="350520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046136" y="32004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435598" y="331893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605859" y="314959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1444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/>
              <a:t>Although reduction of CXCR4 and CXCR7 expression resulted in a delayed cardiac phenotype, only knockdown of CXCR4 delayed the spontaneous beating of </a:t>
            </a:r>
            <a:r>
              <a:rPr lang="en-US" sz="2000" dirty="0" err="1"/>
              <a:t>hiPSC</a:t>
            </a:r>
            <a:r>
              <a:rPr lang="en-US" sz="2000" dirty="0"/>
              <a:t>-CMs</a:t>
            </a:r>
            <a:r>
              <a:rPr lang="en-US" sz="2000" dirty="0" smtClean="0"/>
              <a:t>.</a:t>
            </a:r>
          </a:p>
          <a:p>
            <a:endParaRPr lang="en-US" sz="2000" dirty="0" smtClean="0"/>
          </a:p>
          <a:p>
            <a:r>
              <a:rPr lang="en-US" sz="2000" dirty="0"/>
              <a:t>Knockdown of CXCR4 and CXCR7 differentially altered calcium transients and β-adrenergic response in </a:t>
            </a:r>
            <a:r>
              <a:rPr lang="en-US" sz="2000" dirty="0" err="1"/>
              <a:t>hiPSC</a:t>
            </a:r>
            <a:r>
              <a:rPr lang="en-US" sz="2000" dirty="0"/>
              <a:t>-CMs</a:t>
            </a:r>
            <a:r>
              <a:rPr lang="en-US" sz="2000" dirty="0" smtClean="0"/>
              <a:t>.</a:t>
            </a:r>
          </a:p>
          <a:p>
            <a:endParaRPr lang="en-US" sz="2000" dirty="0" smtClean="0"/>
          </a:p>
          <a:p>
            <a:r>
              <a:rPr lang="en-US" sz="2000" dirty="0"/>
              <a:t>In engineered cardiac tissues, depletion of CXCR4 or CXCR7 had opposing effects on developed force and chronotropic response to β-agonists. </a:t>
            </a:r>
            <a:endParaRPr lang="en-US" sz="2000" dirty="0" smtClean="0"/>
          </a:p>
          <a:p>
            <a:r>
              <a:rPr lang="en-US" sz="2000" dirty="0">
                <a:cs typeface="Arial"/>
              </a:rPr>
              <a:t>The </a:t>
            </a:r>
            <a:r>
              <a:rPr lang="en-US" sz="2000" dirty="0" err="1">
                <a:cs typeface="Arial"/>
              </a:rPr>
              <a:t>transendothelial</a:t>
            </a:r>
            <a:r>
              <a:rPr lang="en-US" sz="2000" dirty="0">
                <a:cs typeface="Arial"/>
              </a:rPr>
              <a:t> migration response to SDF-1 was suppressed by knockdown of either CXCR4 or CXCR7 </a:t>
            </a:r>
          </a:p>
          <a:p>
            <a:endParaRPr lang="en-US" sz="2000" dirty="0">
              <a:cs typeface="Arial"/>
            </a:endParaRPr>
          </a:p>
          <a:p>
            <a:r>
              <a:rPr lang="en-US" sz="2000" dirty="0">
                <a:cs typeface="Arial"/>
              </a:rPr>
              <a:t>In contrast, in a trans-well chemotaxis assay, only depletion of CXCR4 reduced </a:t>
            </a:r>
            <a:r>
              <a:rPr lang="en-US" sz="2000" dirty="0" err="1">
                <a:cs typeface="Arial"/>
              </a:rPr>
              <a:t>hiPSC</a:t>
            </a:r>
            <a:r>
              <a:rPr lang="en-US" sz="2000" dirty="0">
                <a:cs typeface="Arial"/>
              </a:rPr>
              <a:t> migration in response to SDF-1 </a:t>
            </a:r>
          </a:p>
          <a:p>
            <a:endParaRPr lang="en-US" sz="2000" dirty="0">
              <a:cs typeface="Arial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372199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989013" y="2185988"/>
            <a:ext cx="4191000" cy="4662487"/>
          </a:xfrm>
          <a:prstGeom prst="rect">
            <a:avLst/>
          </a:prstGeom>
        </p:spPr>
        <p:txBody>
          <a:bodyPr vert="horz" lIns="89546" tIns="44773" rIns="89546" bIns="44773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sz="1400" b="1" dirty="0" smtClean="0">
              <a:latin typeface="Arial"/>
              <a:cs typeface="Arial"/>
            </a:endParaRPr>
          </a:p>
          <a:p>
            <a:pPr>
              <a:lnSpc>
                <a:spcPct val="90000"/>
              </a:lnSpc>
              <a:defRPr/>
            </a:pPr>
            <a:r>
              <a:rPr lang="en-US" sz="1400" b="1" dirty="0" smtClean="0">
                <a:latin typeface="Arial"/>
                <a:cs typeface="Arial"/>
              </a:rPr>
              <a:t>Delaine </a:t>
            </a:r>
            <a:r>
              <a:rPr lang="en-US" sz="1400" b="1" dirty="0" err="1" smtClean="0">
                <a:latin typeface="Arial"/>
                <a:cs typeface="Arial"/>
              </a:rPr>
              <a:t>Ceholski</a:t>
            </a:r>
            <a:endParaRPr lang="en-US" sz="1400" b="1" dirty="0" smtClean="0">
              <a:latin typeface="Arial"/>
              <a:cs typeface="Arial"/>
            </a:endParaRPr>
          </a:p>
          <a:p>
            <a:pPr marL="0" indent="0">
              <a:lnSpc>
                <a:spcPct val="90000"/>
              </a:lnSpc>
              <a:buFont typeface="Wingdings" charset="0"/>
              <a:buNone/>
              <a:defRPr/>
            </a:pPr>
            <a:endParaRPr lang="en-US" sz="1400" b="1" dirty="0" smtClean="0">
              <a:latin typeface="Arial"/>
              <a:cs typeface="Arial"/>
            </a:endParaRPr>
          </a:p>
          <a:p>
            <a:pPr>
              <a:lnSpc>
                <a:spcPct val="90000"/>
              </a:lnSpc>
              <a:defRPr/>
            </a:pPr>
            <a:r>
              <a:rPr lang="en-US" sz="1400" b="1" dirty="0" smtClean="0">
                <a:latin typeface="Arial"/>
                <a:cs typeface="Arial"/>
              </a:rPr>
              <a:t>Edward Wang</a:t>
            </a:r>
          </a:p>
          <a:p>
            <a:pPr>
              <a:lnSpc>
                <a:spcPct val="90000"/>
              </a:lnSpc>
              <a:defRPr/>
            </a:pPr>
            <a:endParaRPr lang="en-US" sz="1400" b="1" dirty="0" smtClean="0">
              <a:latin typeface="Arial"/>
              <a:cs typeface="Arial"/>
            </a:endParaRPr>
          </a:p>
          <a:p>
            <a:pPr>
              <a:lnSpc>
                <a:spcPct val="90000"/>
              </a:lnSpc>
              <a:defRPr/>
            </a:pPr>
            <a:r>
              <a:rPr lang="en-US" sz="1400" b="1" dirty="0" smtClean="0">
                <a:latin typeface="Arial"/>
                <a:cs typeface="Arial"/>
              </a:rPr>
              <a:t>Andrew </a:t>
            </a:r>
            <a:r>
              <a:rPr lang="en-US" sz="1400" b="1" dirty="0" err="1" smtClean="0">
                <a:latin typeface="Arial"/>
                <a:cs typeface="Arial"/>
              </a:rPr>
              <a:t>Jarrah</a:t>
            </a:r>
            <a:endParaRPr lang="en-US" sz="1400" b="1" dirty="0" smtClean="0">
              <a:latin typeface="Arial"/>
              <a:cs typeface="Arial"/>
            </a:endParaRPr>
          </a:p>
          <a:p>
            <a:pPr>
              <a:lnSpc>
                <a:spcPct val="90000"/>
              </a:lnSpc>
              <a:defRPr/>
            </a:pPr>
            <a:endParaRPr lang="en-US" sz="1400" b="1" dirty="0" smtClean="0">
              <a:latin typeface="Arial"/>
              <a:cs typeface="Arial"/>
            </a:endParaRPr>
          </a:p>
          <a:p>
            <a:pPr marL="0" indent="0">
              <a:lnSpc>
                <a:spcPct val="90000"/>
              </a:lnSpc>
              <a:buFont typeface="Wingdings" charset="0"/>
              <a:buNone/>
              <a:defRPr/>
            </a:pPr>
            <a:endParaRPr lang="en-US" sz="1400" b="1" dirty="0" smtClean="0">
              <a:latin typeface="Arial"/>
              <a:cs typeface="Arial"/>
            </a:endParaRPr>
          </a:p>
          <a:p>
            <a:pPr>
              <a:lnSpc>
                <a:spcPct val="90000"/>
              </a:lnSpc>
              <a:defRPr/>
            </a:pPr>
            <a:endParaRPr lang="en-US" sz="1400" b="1" dirty="0" smtClean="0">
              <a:latin typeface="Arial"/>
              <a:cs typeface="Arial"/>
            </a:endParaRPr>
          </a:p>
          <a:p>
            <a:pPr>
              <a:lnSpc>
                <a:spcPct val="90000"/>
              </a:lnSpc>
              <a:defRPr/>
            </a:pPr>
            <a:r>
              <a:rPr lang="en-US" sz="1400" dirty="0" smtClean="0">
                <a:latin typeface="Arial"/>
                <a:cs typeface="Arial"/>
              </a:rPr>
              <a:t>Martina </a:t>
            </a:r>
            <a:r>
              <a:rPr lang="en-US" sz="1400" dirty="0" err="1" smtClean="0">
                <a:latin typeface="Arial"/>
                <a:cs typeface="Arial"/>
              </a:rPr>
              <a:t>Schwartzkopf</a:t>
            </a:r>
            <a:endParaRPr lang="en-US" sz="1400" dirty="0" smtClean="0">
              <a:latin typeface="Arial"/>
              <a:cs typeface="Arial"/>
            </a:endParaRPr>
          </a:p>
          <a:p>
            <a:pPr>
              <a:lnSpc>
                <a:spcPct val="90000"/>
              </a:lnSpc>
              <a:defRPr/>
            </a:pPr>
            <a:endParaRPr lang="en-US" sz="1400" b="1" dirty="0" smtClean="0">
              <a:latin typeface="Arial"/>
              <a:cs typeface="Arial"/>
            </a:endParaRPr>
          </a:p>
          <a:p>
            <a:pPr>
              <a:lnSpc>
                <a:spcPct val="90000"/>
              </a:lnSpc>
              <a:defRPr/>
            </a:pPr>
            <a:endParaRPr lang="en-US" sz="1400" b="1" dirty="0" smtClean="0">
              <a:latin typeface="Arial"/>
              <a:cs typeface="Arial"/>
            </a:endParaRPr>
          </a:p>
          <a:p>
            <a:pPr>
              <a:lnSpc>
                <a:spcPct val="90000"/>
              </a:lnSpc>
              <a:defRPr/>
            </a:pPr>
            <a:endParaRPr lang="en-US" sz="1400" b="1" dirty="0" smtClean="0">
              <a:latin typeface="Arial"/>
              <a:cs typeface="Arial"/>
            </a:endParaRPr>
          </a:p>
          <a:p>
            <a:pPr>
              <a:lnSpc>
                <a:spcPct val="90000"/>
              </a:lnSpc>
              <a:defRPr/>
            </a:pPr>
            <a:endParaRPr lang="en-US" sz="1400" b="1" dirty="0" smtClean="0">
              <a:latin typeface="Arial"/>
              <a:cs typeface="Arial"/>
            </a:endParaRPr>
          </a:p>
          <a:p>
            <a:pPr>
              <a:lnSpc>
                <a:spcPct val="90000"/>
              </a:lnSpc>
              <a:defRPr/>
            </a:pPr>
            <a:endParaRPr lang="en-US" sz="1400" b="1" dirty="0" smtClean="0">
              <a:latin typeface="Arial"/>
              <a:cs typeface="Arial"/>
            </a:endParaRPr>
          </a:p>
          <a:p>
            <a:pPr>
              <a:lnSpc>
                <a:spcPct val="90000"/>
              </a:lnSpc>
              <a:defRPr/>
            </a:pPr>
            <a:endParaRPr lang="en-US" sz="1400" b="1" dirty="0" smtClean="0">
              <a:latin typeface="Arial"/>
              <a:cs typeface="Arial"/>
            </a:endParaRPr>
          </a:p>
          <a:p>
            <a:pPr>
              <a:lnSpc>
                <a:spcPct val="90000"/>
              </a:lnSpc>
              <a:defRPr/>
            </a:pPr>
            <a:endParaRPr lang="en-US" sz="1400" b="1" dirty="0" smtClean="0">
              <a:latin typeface="Arial"/>
              <a:cs typeface="Arial"/>
            </a:endParaRPr>
          </a:p>
          <a:p>
            <a:pPr>
              <a:lnSpc>
                <a:spcPct val="90000"/>
              </a:lnSpc>
              <a:defRPr/>
            </a:pPr>
            <a:endParaRPr lang="en-US" sz="1400" dirty="0" smtClean="0">
              <a:latin typeface="Arial"/>
              <a:cs typeface="Arial"/>
            </a:endParaRPr>
          </a:p>
          <a:p>
            <a:pPr>
              <a:lnSpc>
                <a:spcPct val="90000"/>
              </a:lnSpc>
              <a:defRPr/>
            </a:pPr>
            <a:endParaRPr lang="en-US" sz="1400" b="1" dirty="0" smtClean="0">
              <a:latin typeface="Arial"/>
              <a:cs typeface="Arial"/>
            </a:endParaRPr>
          </a:p>
          <a:p>
            <a:pPr>
              <a:lnSpc>
                <a:spcPct val="90000"/>
              </a:lnSpc>
              <a:defRPr/>
            </a:pPr>
            <a:endParaRPr lang="en-US" sz="1400" dirty="0" smtClean="0">
              <a:latin typeface="Arial"/>
              <a:cs typeface="Arial"/>
            </a:endParaRPr>
          </a:p>
          <a:p>
            <a:pPr>
              <a:lnSpc>
                <a:spcPct val="90000"/>
              </a:lnSpc>
              <a:defRPr/>
            </a:pPr>
            <a:endParaRPr lang="en-US" sz="1400" dirty="0" smtClean="0">
              <a:latin typeface="Arial"/>
              <a:cs typeface="Arial"/>
            </a:endParaRPr>
          </a:p>
          <a:p>
            <a:pPr>
              <a:lnSpc>
                <a:spcPct val="90000"/>
              </a:lnSpc>
              <a:buFont typeface="Wingdings" charset="0"/>
              <a:buNone/>
              <a:defRPr/>
            </a:pPr>
            <a:endParaRPr lang="en-US" sz="1400" dirty="0">
              <a:latin typeface="Arial"/>
              <a:cs typeface="Arial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035293" y="1803401"/>
            <a:ext cx="3921742" cy="3694698"/>
          </a:xfrm>
          <a:prstGeom prst="rect">
            <a:avLst/>
          </a:prstGeom>
          <a:noFill/>
          <a:ln>
            <a:noFill/>
          </a:ln>
          <a:extLst/>
        </p:spPr>
        <p:txBody>
          <a:bodyPr lIns="89546" tIns="44773" rIns="89546" bIns="44773"/>
          <a:lstStyle/>
          <a:p>
            <a:pPr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en-US" sz="1400" b="1" i="1" dirty="0">
                <a:latin typeface="Arial"/>
                <a:cs typeface="Arial"/>
              </a:rPr>
              <a:t>Collaborators </a:t>
            </a:r>
          </a:p>
          <a:p>
            <a:pPr eaLnBrk="1" hangingPunct="1">
              <a:lnSpc>
                <a:spcPct val="90000"/>
              </a:lnSpc>
              <a:buFont typeface="Wingdings" charset="0"/>
              <a:buNone/>
              <a:defRPr/>
            </a:pPr>
            <a:endParaRPr lang="en-US" sz="1400" i="1" dirty="0">
              <a:latin typeface="Arial"/>
              <a:cs typeface="Arial"/>
            </a:endParaRPr>
          </a:p>
          <a:p>
            <a:pPr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en-US" sz="1400" dirty="0" smtClean="0">
                <a:latin typeface="Arial"/>
                <a:cs typeface="Arial"/>
              </a:rPr>
              <a:t>Icahn School of Medicine at Mount Sinai:</a:t>
            </a:r>
            <a:endParaRPr lang="en-US" sz="1400" dirty="0">
              <a:latin typeface="Arial"/>
              <a:cs typeface="Arial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1400" b="0" dirty="0" smtClean="0">
              <a:latin typeface="Arial"/>
              <a:cs typeface="Arial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1400" b="0" dirty="0" smtClean="0">
                <a:latin typeface="Arial"/>
                <a:cs typeface="Arial"/>
              </a:rPr>
              <a:t>Roger </a:t>
            </a:r>
            <a:r>
              <a:rPr lang="en-US" sz="1400" b="0" dirty="0" err="1">
                <a:latin typeface="Arial"/>
                <a:cs typeface="Arial"/>
              </a:rPr>
              <a:t>Hajjar</a:t>
            </a:r>
            <a:r>
              <a:rPr lang="en-US" sz="1400" b="0" dirty="0">
                <a:latin typeface="Arial"/>
                <a:cs typeface="Arial"/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400" b="0" dirty="0" err="1" smtClean="0">
                <a:latin typeface="Arial"/>
                <a:cs typeface="Arial"/>
              </a:rPr>
              <a:t>Lahouaria</a:t>
            </a:r>
            <a:r>
              <a:rPr lang="en-US" sz="1400" b="0" dirty="0" smtClean="0">
                <a:latin typeface="Arial"/>
                <a:cs typeface="Arial"/>
              </a:rPr>
              <a:t> </a:t>
            </a:r>
            <a:r>
              <a:rPr lang="en-US" sz="1400" b="0" dirty="0" err="1" smtClean="0">
                <a:latin typeface="Arial"/>
                <a:cs typeface="Arial"/>
              </a:rPr>
              <a:t>Hadri</a:t>
            </a:r>
            <a:endParaRPr lang="en-US" sz="1400" b="0" dirty="0" smtClean="0">
              <a:latin typeface="Arial"/>
              <a:cs typeface="Arial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1400" dirty="0" smtClean="0">
                <a:latin typeface="Arial"/>
                <a:cs typeface="Arial"/>
              </a:rPr>
              <a:t>Kevin Costa</a:t>
            </a:r>
          </a:p>
          <a:p>
            <a:pPr>
              <a:lnSpc>
                <a:spcPct val="90000"/>
              </a:lnSpc>
              <a:defRPr/>
            </a:pPr>
            <a:r>
              <a:rPr lang="en-US" sz="1400" dirty="0" smtClean="0">
                <a:latin typeface="Arial"/>
                <a:cs typeface="Arial"/>
              </a:rPr>
              <a:t>Lakshmi </a:t>
            </a:r>
            <a:r>
              <a:rPr lang="en-US" sz="1400" dirty="0">
                <a:latin typeface="Arial"/>
                <a:cs typeface="Arial"/>
              </a:rPr>
              <a:t>Devi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600" dirty="0"/>
          </a:p>
          <a:p>
            <a:pPr marL="342900" indent="-342900">
              <a:lnSpc>
                <a:spcPct val="110000"/>
              </a:lnSpc>
              <a:defRPr/>
            </a:pPr>
            <a:r>
              <a:rPr lang="en-US" sz="1400" dirty="0">
                <a:latin typeface="Arial"/>
                <a:cs typeface="Arial"/>
              </a:rPr>
              <a:t>Albert </a:t>
            </a:r>
            <a:r>
              <a:rPr lang="en-US" sz="1400" dirty="0" smtClean="0">
                <a:latin typeface="Arial"/>
                <a:cs typeface="Arial"/>
              </a:rPr>
              <a:t>Einstein College of Medicine</a:t>
            </a:r>
          </a:p>
          <a:p>
            <a:pPr marL="342900" indent="-342900">
              <a:lnSpc>
                <a:spcPct val="110000"/>
              </a:lnSpc>
              <a:defRPr/>
            </a:pPr>
            <a:r>
              <a:rPr lang="en-US" sz="1400" b="0" dirty="0" smtClean="0">
                <a:latin typeface="Arial"/>
                <a:cs typeface="Arial"/>
              </a:rPr>
              <a:t>Joan </a:t>
            </a:r>
            <a:r>
              <a:rPr lang="en-US" sz="1400" b="0" dirty="0">
                <a:latin typeface="Arial"/>
                <a:cs typeface="Arial"/>
              </a:rPr>
              <a:t>Berman 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en-US" sz="1400" b="0" dirty="0" smtClean="0">
                <a:latin typeface="Arial"/>
                <a:cs typeface="Arial"/>
              </a:rPr>
              <a:t>Richard </a:t>
            </a:r>
            <a:r>
              <a:rPr lang="en-US" sz="1400" b="0" dirty="0" err="1">
                <a:latin typeface="Arial"/>
                <a:cs typeface="Arial"/>
              </a:rPr>
              <a:t>Kitsis</a:t>
            </a:r>
            <a:endParaRPr lang="en-US" sz="1400" b="0" dirty="0">
              <a:latin typeface="Arial"/>
              <a:cs typeface="Arial"/>
            </a:endParaRPr>
          </a:p>
          <a:p>
            <a:pPr eaLnBrk="1" hangingPunct="1">
              <a:lnSpc>
                <a:spcPct val="110000"/>
              </a:lnSpc>
              <a:defRPr/>
            </a:pPr>
            <a:endParaRPr lang="en-US" sz="1400" dirty="0">
              <a:latin typeface="Arial"/>
              <a:cs typeface="Arial"/>
            </a:endParaRPr>
          </a:p>
          <a:p>
            <a:pPr eaLnBrk="1" hangingPunct="1">
              <a:lnSpc>
                <a:spcPct val="110000"/>
              </a:lnSpc>
              <a:defRPr/>
            </a:pPr>
            <a:r>
              <a:rPr lang="en-US" sz="1400" dirty="0" smtClean="0">
                <a:latin typeface="Arial"/>
                <a:cs typeface="Arial"/>
              </a:rPr>
              <a:t>Howard University:</a:t>
            </a:r>
          </a:p>
          <a:p>
            <a:pPr eaLnBrk="1" hangingPunct="1">
              <a:lnSpc>
                <a:spcPct val="110000"/>
              </a:lnSpc>
              <a:defRPr/>
            </a:pPr>
            <a:r>
              <a:rPr lang="en-US" sz="1400" b="0" dirty="0" smtClean="0">
                <a:latin typeface="Arial"/>
                <a:cs typeface="Arial"/>
              </a:rPr>
              <a:t>Georges </a:t>
            </a:r>
            <a:r>
              <a:rPr lang="en-US" sz="1400" b="0" dirty="0">
                <a:latin typeface="Arial"/>
                <a:cs typeface="Arial"/>
              </a:rPr>
              <a:t>Haddad</a:t>
            </a:r>
          </a:p>
          <a:p>
            <a:pPr eaLnBrk="1" hangingPunct="1">
              <a:lnSpc>
                <a:spcPct val="110000"/>
              </a:lnSpc>
              <a:defRPr/>
            </a:pPr>
            <a:endParaRPr lang="en-US" sz="1400" b="0" dirty="0">
              <a:latin typeface="Arial"/>
              <a:cs typeface="Arial"/>
            </a:endParaRPr>
          </a:p>
          <a:p>
            <a:pPr eaLnBrk="1" hangingPunct="1">
              <a:lnSpc>
                <a:spcPct val="110000"/>
              </a:lnSpc>
              <a:defRPr/>
            </a:pPr>
            <a:endParaRPr lang="en-US" sz="1400" b="0" dirty="0">
              <a:latin typeface="Arial"/>
              <a:cs typeface="Arial"/>
            </a:endParaRPr>
          </a:p>
          <a:p>
            <a:pPr eaLnBrk="1" hangingPunct="1">
              <a:lnSpc>
                <a:spcPct val="110000"/>
              </a:lnSpc>
              <a:defRPr/>
            </a:pPr>
            <a:endParaRPr lang="en-US" sz="1400" b="0" dirty="0">
              <a:latin typeface="Arial"/>
              <a:cs typeface="Arial"/>
            </a:endParaRPr>
          </a:p>
          <a:p>
            <a:pPr eaLnBrk="1" hangingPunct="1">
              <a:lnSpc>
                <a:spcPct val="110000"/>
              </a:lnSpc>
              <a:defRPr/>
            </a:pPr>
            <a:endParaRPr lang="en-US" sz="1400" b="0" dirty="0">
              <a:latin typeface="Arial"/>
              <a:cs typeface="Arial"/>
            </a:endParaRPr>
          </a:p>
          <a:p>
            <a:pPr eaLnBrk="1" hangingPunct="1">
              <a:lnSpc>
                <a:spcPct val="110000"/>
              </a:lnSpc>
              <a:defRPr/>
            </a:pPr>
            <a:endParaRPr lang="en-US" sz="1400" b="0" dirty="0">
              <a:latin typeface="Arial"/>
              <a:cs typeface="Arial"/>
            </a:endParaRP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charset="0"/>
              <a:buNone/>
              <a:defRPr/>
            </a:pPr>
            <a:endParaRPr lang="en-US" sz="1600" dirty="0"/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charset="0"/>
              <a:buNone/>
              <a:defRPr/>
            </a:pPr>
            <a:endParaRPr lang="en-US" sz="1600" dirty="0"/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5000"/>
              <a:buFont typeface="Wingdings" charset="0"/>
              <a:buNone/>
              <a:defRPr/>
            </a:pPr>
            <a:endParaRPr lang="en-US" sz="1600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00013" y="560388"/>
            <a:ext cx="88233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Acknowledgment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71538" y="2298700"/>
            <a:ext cx="2278062" cy="1503363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1400">
              <a:latin typeface="Arial"/>
              <a:cs typeface="Arial"/>
            </a:endParaRP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889000" y="1828800"/>
            <a:ext cx="16349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empus Sans ITC" charset="0"/>
                <a:ea typeface="ＭＳ Ｐゴシック" charset="0"/>
              </a:defRPr>
            </a:lvl9pPr>
          </a:lstStyle>
          <a:p>
            <a:r>
              <a:rPr lang="en-US" sz="1400" i="1" dirty="0" err="1" smtClean="0">
                <a:latin typeface="Arial" charset="0"/>
                <a:cs typeface="Arial" charset="0"/>
              </a:rPr>
              <a:t>Tarzami’s</a:t>
            </a:r>
            <a:r>
              <a:rPr lang="en-US" sz="1400" i="1" dirty="0" smtClean="0">
                <a:latin typeface="Arial" charset="0"/>
                <a:cs typeface="Arial" charset="0"/>
              </a:rPr>
              <a:t> Group</a:t>
            </a:r>
            <a:endParaRPr lang="en-US" sz="1400" i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17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 advAuto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1749</Words>
  <Application>Microsoft Office PowerPoint</Application>
  <PresentationFormat>On-screen Show (4:3)</PresentationFormat>
  <Paragraphs>1186</Paragraphs>
  <Slides>26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Arial Unicode MS</vt:lpstr>
      <vt:lpstr>ＭＳ Ｐゴシック</vt:lpstr>
      <vt:lpstr>Arial</vt:lpstr>
      <vt:lpstr>Calibri</vt:lpstr>
      <vt:lpstr>Symbol</vt:lpstr>
      <vt:lpstr>Tempus Sans ITC</vt:lpstr>
      <vt:lpstr>Times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CXCR4 negatively modulates contractility in adult cardiac myocytes</vt:lpstr>
      <vt:lpstr>PowerPoint Presentation</vt:lpstr>
      <vt:lpstr>CXCR4 and CXCR7</vt:lpstr>
      <vt:lpstr>PowerPoint Presentation</vt:lpstr>
      <vt:lpstr>A mouse is generated in which the gene of interest “CXCr4” is 'floxed', or flanked by loxP sites. This mouse is then crossed with a cre transgenic mouse, ...</vt:lpstr>
      <vt:lpstr>CXCL12/CXCR4 Axis</vt:lpstr>
      <vt:lpstr>PowerPoint Presentation</vt:lpstr>
      <vt:lpstr>PowerPoint Presentation</vt:lpstr>
      <vt:lpstr>Knockdown of CXCR4 and CXCR7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  <vt:lpstr>PowerPoint Presentation</vt:lpstr>
    </vt:vector>
  </TitlesOfParts>
  <Company>MSSM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Sima Tarzami</dc:creator>
  <cp:lastModifiedBy>Tarzas01</cp:lastModifiedBy>
  <cp:revision>35</cp:revision>
  <dcterms:created xsi:type="dcterms:W3CDTF">2017-04-06T17:00:35Z</dcterms:created>
  <dcterms:modified xsi:type="dcterms:W3CDTF">2018-03-19T14:40:32Z</dcterms:modified>
</cp:coreProperties>
</file>