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328" r:id="rId3"/>
    <p:sldId id="259" r:id="rId4"/>
    <p:sldId id="327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5" r:id="rId20"/>
    <p:sldId id="274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2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6" r:id="rId72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64D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82" d="100"/>
          <a:sy n="82" d="100"/>
        </p:scale>
        <p:origin x="691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microsoft.com/office/2015/10/relationships/revisionInfo" Target="revisionInfo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A3F78-E1DE-4510-96C8-234BD3FC8A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43EAA9-7DB5-4204-BE68-4B7DFF6ADC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1F1920-CB7B-4BB9-9CC9-58D35D28C9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1672D-57D7-4F32-8E90-559FA529630F}" type="datetimeFigureOut">
              <a:rPr lang="en-US" smtClean="0"/>
              <a:t>9/18/2017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C73DE3-4D7A-4109-844F-32B5E71ED9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ADD5B-E817-4D61-B63E-76002E380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9E99D-A1CB-4A87-9E66-5751DE7C25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6765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AB313-468A-4E0B-9497-5300ED8B76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01F092-BC37-4BC4-A3EA-A214B70E52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00B6A7-3FA8-4E64-BBE8-2D1086583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1672D-57D7-4F32-8E90-559FA529630F}" type="datetimeFigureOut">
              <a:rPr lang="en-US" smtClean="0"/>
              <a:t>9/18/2017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3CF96C-56C3-4BF6-9C35-B1CEB94001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556723-D7A0-477B-A478-E5C22A381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9E99D-A1CB-4A87-9E66-5751DE7C25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360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F5C570-44ED-48A0-AE6A-3C0206580B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A2A3DC-71E7-4030-AC7A-1EB276A523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E879AB-8F78-4B8D-B803-F3E66B4E1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1672D-57D7-4F32-8E90-559FA529630F}" type="datetimeFigureOut">
              <a:rPr lang="en-US" smtClean="0"/>
              <a:t>9/18/2017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5D6398-9C9F-4991-A74F-357F35D515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1A2E05-C194-4473-975F-FF3239E7F2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9E99D-A1CB-4A87-9E66-5751DE7C25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7440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271938-D333-4071-A639-B5E1F60B9C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FA5483-4C20-4F42-A0F4-A5422071D2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A8A16D-3751-4A1F-97B1-30A478B0BA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FB1973-BE90-426C-A013-2D431E4DC4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1672D-57D7-4F32-8E90-559FA529630F}" type="datetimeFigureOut">
              <a:rPr lang="en-US" smtClean="0"/>
              <a:t>9/18/2017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E8B652-A052-44D9-9935-5A5ADA0B1C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155201-AA26-4D36-84EB-0A5D124641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9E99D-A1CB-4A87-9E66-5751DE7C25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210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BC95C-BC1A-45B1-B218-FA236D4DB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AB5E6F-1D39-407A-AC98-7EAD8C0F93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12F57E-0E4F-4D06-A8ED-8DFC94D119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EC3C8A8-F248-4359-B2AF-9DE537A8F8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82A6EE2-E0A8-474B-B3A9-1824AEBFCAF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E9EAA32-7249-4978-8944-409FFA529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1672D-57D7-4F32-8E90-559FA529630F}" type="datetimeFigureOut">
              <a:rPr lang="en-US" smtClean="0"/>
              <a:t>9/18/2017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2EDFAE0-E4F9-46CD-BB53-E5C7D60A1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9B1DF2C-BF12-46F6-AE4F-C625D2286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9E99D-A1CB-4A87-9E66-5751DE7C25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785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C866AE-417B-419D-89D0-4AF28B29B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6A6501E-E3A9-4B65-BAAE-DA558CE4B4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1672D-57D7-4F32-8E90-559FA529630F}" type="datetimeFigureOut">
              <a:rPr lang="en-US" smtClean="0"/>
              <a:t>9/18/2017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6C0938F-CA52-4B88-BED1-F766DAF614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804CF9B-2571-4CD2-9E70-87B704C64F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9E99D-A1CB-4A87-9E66-5751DE7C25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070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4DC6866-29CB-4A43-A8C9-24267EC323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1672D-57D7-4F32-8E90-559FA529630F}" type="datetimeFigureOut">
              <a:rPr lang="en-US" smtClean="0"/>
              <a:t>9/18/2017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0D3C7C5-1F4B-4E45-AC7E-8475F56ACB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AD6BDB-FF39-4852-97E7-6C63D5ADA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9E99D-A1CB-4A87-9E66-5751DE7C25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4280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4EBE57-3E0A-4992-9EA0-165C3627AB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3C59E3-FD99-44B0-A0CE-906D5173A0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23D083-1909-496C-B608-D28F0302B5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6DA521-C29E-4F6A-9EB5-78E9A05A8A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1672D-57D7-4F32-8E90-559FA529630F}" type="datetimeFigureOut">
              <a:rPr lang="en-US" smtClean="0"/>
              <a:t>9/18/2017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8D3160-DB01-4189-96D3-3EE34D0D4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7B1E4B-E8AF-4672-B69B-3DB559A9DE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9E99D-A1CB-4A87-9E66-5751DE7C25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121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EE0DD-82E7-406F-8FDE-8FB1518716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5B3FB86-E107-459F-91A3-B1B1235328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02217A-534E-4B66-8022-5D06EA70BB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031FAA-84D4-49AC-92AB-49BD7FDF8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1672D-57D7-4F32-8E90-559FA529630F}" type="datetimeFigureOut">
              <a:rPr lang="en-US" smtClean="0"/>
              <a:t>9/18/2017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94C525-CD25-4AEE-B256-8AA776584B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42F3EE-DFB4-4738-B6A4-8D5785B191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9E99D-A1CB-4A87-9E66-5751DE7C25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7919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87115D-0559-403B-A21A-F19746600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89A7547-AF86-485F-A842-646D90BD1F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CCA7A8-FE5B-46D6-8875-1BB8403ECA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1672D-57D7-4F32-8E90-559FA529630F}" type="datetimeFigureOut">
              <a:rPr lang="en-US" smtClean="0"/>
              <a:t>9/18/2017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450C40-0DA9-4AFB-9AEC-48BE3E66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213142-6BC5-405B-A3E5-9655E21DA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9E99D-A1CB-4A87-9E66-5751DE7C25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556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90F5E8A-B420-48C0-8927-80A0B625BF0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C6278BE-C489-4125-89EA-F266BF0856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C2FE55-0B1A-49F5-9419-719740AC3B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31672D-57D7-4F32-8E90-559FA529630F}" type="datetimeFigureOut">
              <a:rPr lang="en-US" smtClean="0"/>
              <a:t>9/18/2017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FBD2CC-4BD6-451A-BB1B-43037D85B8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4AD37F-B41F-41F2-96E2-E878A235A7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9E99D-A1CB-4A87-9E66-5751DE7C25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648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DB21FB8-6936-47F1-B2EC-4A142967A2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62FBDB-6AD5-41B7-97A4-603B7D1B35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ABADFF-CDC0-4008-A9CC-5362DFA57C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31672D-57D7-4F32-8E90-559FA529630F}" type="datetimeFigureOut">
              <a:rPr lang="en-US" smtClean="0"/>
              <a:t>9/18/2017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B5EF4F-79C5-46F4-9F23-C2846E4ABB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49315A-36B5-4652-A893-76F34056B1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9E99D-A1CB-4A87-9E66-5751DE7C25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65967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4" Type="http://schemas.openxmlformats.org/officeDocument/2006/relationships/image" Target="../media/image53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">
            <a:extLst>
              <a:ext uri="{FF2B5EF4-FFF2-40B4-BE49-F238E27FC236}">
                <a16:creationId xmlns:a16="http://schemas.microsoft.com/office/drawing/2014/main" id="{01979CE9-6D6B-476E-B6C4-E8AF5D196F1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2257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0">
            <a:extLst>
              <a:ext uri="{FF2B5EF4-FFF2-40B4-BE49-F238E27FC236}">
                <a16:creationId xmlns:a16="http://schemas.microsoft.com/office/drawing/2014/main" id="{FDA4A9DF-65C8-4D2E-B7C0-69167F70E85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5935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">
            <a:extLst>
              <a:ext uri="{FF2B5EF4-FFF2-40B4-BE49-F238E27FC236}">
                <a16:creationId xmlns:a16="http://schemas.microsoft.com/office/drawing/2014/main" id="{03350E6E-58B6-4A90-AB0A-AC551977F7B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468BE87-E3E2-465F-A0D5-3C12DB3FD304}"/>
              </a:ext>
            </a:extLst>
          </p:cNvPr>
          <p:cNvSpPr/>
          <p:nvPr/>
        </p:nvSpPr>
        <p:spPr>
          <a:xfrm>
            <a:off x="8789437" y="307910"/>
            <a:ext cx="3237722" cy="2780523"/>
          </a:xfrm>
          <a:prstGeom prst="rect">
            <a:avLst/>
          </a:prstGeom>
          <a:solidFill>
            <a:srgbClr val="864D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7877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">
            <a:extLst>
              <a:ext uri="{FF2B5EF4-FFF2-40B4-BE49-F238E27FC236}">
                <a16:creationId xmlns:a16="http://schemas.microsoft.com/office/drawing/2014/main" id="{03350E6E-58B6-4A90-AB0A-AC551977F7B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5876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">
            <a:extLst>
              <a:ext uri="{FF2B5EF4-FFF2-40B4-BE49-F238E27FC236}">
                <a16:creationId xmlns:a16="http://schemas.microsoft.com/office/drawing/2014/main" id="{2FB12F08-8ADF-4E56-84E3-2C21942EFB7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8858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">
            <a:extLst>
              <a:ext uri="{FF2B5EF4-FFF2-40B4-BE49-F238E27FC236}">
                <a16:creationId xmlns:a16="http://schemas.microsoft.com/office/drawing/2014/main" id="{716BD663-B7A2-499D-B882-52565267C20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4516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">
            <a:extLst>
              <a:ext uri="{FF2B5EF4-FFF2-40B4-BE49-F238E27FC236}">
                <a16:creationId xmlns:a16="http://schemas.microsoft.com/office/drawing/2014/main" id="{91021A64-4D0E-4C6C-9CEF-EF5C3A07EFE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7897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">
            <a:extLst>
              <a:ext uri="{FF2B5EF4-FFF2-40B4-BE49-F238E27FC236}">
                <a16:creationId xmlns:a16="http://schemas.microsoft.com/office/drawing/2014/main" id="{0149EC69-2A93-4959-AFF7-5C8B3B4F2D1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876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">
            <a:extLst>
              <a:ext uri="{FF2B5EF4-FFF2-40B4-BE49-F238E27FC236}">
                <a16:creationId xmlns:a16="http://schemas.microsoft.com/office/drawing/2014/main" id="{61DA7F19-BABA-4E91-A693-936F32B7461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6708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">
            <a:extLst>
              <a:ext uri="{FF2B5EF4-FFF2-40B4-BE49-F238E27FC236}">
                <a16:creationId xmlns:a16="http://schemas.microsoft.com/office/drawing/2014/main" id="{586D062A-963C-4FCF-B165-72CC538B1ED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229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">
            <a:extLst>
              <a:ext uri="{FF2B5EF4-FFF2-40B4-BE49-F238E27FC236}">
                <a16:creationId xmlns:a16="http://schemas.microsoft.com/office/drawing/2014/main" id="{31B4D8EB-2F0E-4F2D-9C1F-DE7A923CB03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4863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">
            <a:extLst>
              <a:ext uri="{FF2B5EF4-FFF2-40B4-BE49-F238E27FC236}">
                <a16:creationId xmlns:a16="http://schemas.microsoft.com/office/drawing/2014/main" id="{D06AEE14-8B3E-4918-ACFA-EE5C935AD62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4133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">
            <a:extLst>
              <a:ext uri="{FF2B5EF4-FFF2-40B4-BE49-F238E27FC236}">
                <a16:creationId xmlns:a16="http://schemas.microsoft.com/office/drawing/2014/main" id="{C4BE8FEB-51E8-4872-A0EE-EDDB9EE2F0B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9880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3">
            <a:extLst>
              <a:ext uri="{FF2B5EF4-FFF2-40B4-BE49-F238E27FC236}">
                <a16:creationId xmlns:a16="http://schemas.microsoft.com/office/drawing/2014/main" id="{94DF8DCA-E580-4E6B-B852-C69560A1203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5695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4">
            <a:extLst>
              <a:ext uri="{FF2B5EF4-FFF2-40B4-BE49-F238E27FC236}">
                <a16:creationId xmlns:a16="http://schemas.microsoft.com/office/drawing/2014/main" id="{28FB2ABB-3145-4B85-BAC2-C2EB4778CFF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9808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5">
            <a:extLst>
              <a:ext uri="{FF2B5EF4-FFF2-40B4-BE49-F238E27FC236}">
                <a16:creationId xmlns:a16="http://schemas.microsoft.com/office/drawing/2014/main" id="{95A6D225-8785-4644-9A93-836CCEA1507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35008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6">
            <a:extLst>
              <a:ext uri="{FF2B5EF4-FFF2-40B4-BE49-F238E27FC236}">
                <a16:creationId xmlns:a16="http://schemas.microsoft.com/office/drawing/2014/main" id="{87678512-1DA8-41A3-8E06-1CADBC2241E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00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7">
            <a:extLst>
              <a:ext uri="{FF2B5EF4-FFF2-40B4-BE49-F238E27FC236}">
                <a16:creationId xmlns:a16="http://schemas.microsoft.com/office/drawing/2014/main" id="{DBA85822-E5DD-46F2-90FE-61221BA6723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3055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9">
            <a:extLst>
              <a:ext uri="{FF2B5EF4-FFF2-40B4-BE49-F238E27FC236}">
                <a16:creationId xmlns:a16="http://schemas.microsoft.com/office/drawing/2014/main" id="{0C8FB083-E692-44F8-B347-68420299D15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9061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8">
            <a:extLst>
              <a:ext uri="{FF2B5EF4-FFF2-40B4-BE49-F238E27FC236}">
                <a16:creationId xmlns:a16="http://schemas.microsoft.com/office/drawing/2014/main" id="{CDD58655-32D2-428F-9638-71C091F6CF5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20381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0">
            <a:extLst>
              <a:ext uri="{FF2B5EF4-FFF2-40B4-BE49-F238E27FC236}">
                <a16:creationId xmlns:a16="http://schemas.microsoft.com/office/drawing/2014/main" id="{AEFC8257-0408-4B3D-B891-FE98FA59EA1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3338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1">
            <a:extLst>
              <a:ext uri="{FF2B5EF4-FFF2-40B4-BE49-F238E27FC236}">
                <a16:creationId xmlns:a16="http://schemas.microsoft.com/office/drawing/2014/main" id="{AD750757-6BB4-4784-BD30-77536DC2A1E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2509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2">
            <a:extLst>
              <a:ext uri="{FF2B5EF4-FFF2-40B4-BE49-F238E27FC236}">
                <a16:creationId xmlns:a16="http://schemas.microsoft.com/office/drawing/2014/main" id="{50CE0506-867C-43F5-BFC5-007BC45AF2B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6572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3">
            <a:extLst>
              <a:ext uri="{FF2B5EF4-FFF2-40B4-BE49-F238E27FC236}">
                <a16:creationId xmlns:a16="http://schemas.microsoft.com/office/drawing/2014/main" id="{F5B051B1-7509-4792-B2E1-776FFF076F4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0766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4">
            <a:extLst>
              <a:ext uri="{FF2B5EF4-FFF2-40B4-BE49-F238E27FC236}">
                <a16:creationId xmlns:a16="http://schemas.microsoft.com/office/drawing/2014/main" id="{8B739331-4D89-4C4A-BF3B-AF6E906B346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2323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5">
            <a:extLst>
              <a:ext uri="{FF2B5EF4-FFF2-40B4-BE49-F238E27FC236}">
                <a16:creationId xmlns:a16="http://schemas.microsoft.com/office/drawing/2014/main" id="{2FCB45A8-F0FA-41E0-8F16-79AC7D5CE66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4561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6">
            <a:extLst>
              <a:ext uri="{FF2B5EF4-FFF2-40B4-BE49-F238E27FC236}">
                <a16:creationId xmlns:a16="http://schemas.microsoft.com/office/drawing/2014/main" id="{917E84A4-F1B9-470F-B1A0-89BAB045185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9045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7">
            <a:extLst>
              <a:ext uri="{FF2B5EF4-FFF2-40B4-BE49-F238E27FC236}">
                <a16:creationId xmlns:a16="http://schemas.microsoft.com/office/drawing/2014/main" id="{E096B906-362A-452C-BE63-D05C1DFF4B2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65590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8">
            <a:extLst>
              <a:ext uri="{FF2B5EF4-FFF2-40B4-BE49-F238E27FC236}">
                <a16:creationId xmlns:a16="http://schemas.microsoft.com/office/drawing/2014/main" id="{D88EAAD2-E73C-4B99-9B8F-2CBDDB442B9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1946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9">
            <a:extLst>
              <a:ext uri="{FF2B5EF4-FFF2-40B4-BE49-F238E27FC236}">
                <a16:creationId xmlns:a16="http://schemas.microsoft.com/office/drawing/2014/main" id="{85F4C07E-B216-4A99-BCDA-3DAE1475D81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0998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0">
            <a:extLst>
              <a:ext uri="{FF2B5EF4-FFF2-40B4-BE49-F238E27FC236}">
                <a16:creationId xmlns:a16="http://schemas.microsoft.com/office/drawing/2014/main" id="{F2B9F4F7-CBBF-4C87-9506-5F67F5603D9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67091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1">
            <a:extLst>
              <a:ext uri="{FF2B5EF4-FFF2-40B4-BE49-F238E27FC236}">
                <a16:creationId xmlns:a16="http://schemas.microsoft.com/office/drawing/2014/main" id="{475F2209-0BC1-496E-BBB8-50A616F862A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61110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2">
            <a:extLst>
              <a:ext uri="{FF2B5EF4-FFF2-40B4-BE49-F238E27FC236}">
                <a16:creationId xmlns:a16="http://schemas.microsoft.com/office/drawing/2014/main" id="{889C4E26-0B59-4C97-8ECC-C14283D167C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02940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3">
            <a:extLst>
              <a:ext uri="{FF2B5EF4-FFF2-40B4-BE49-F238E27FC236}">
                <a16:creationId xmlns:a16="http://schemas.microsoft.com/office/drawing/2014/main" id="{748B6F77-D115-4F04-A5B4-2AE25258F25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63350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4">
            <a:extLst>
              <a:ext uri="{FF2B5EF4-FFF2-40B4-BE49-F238E27FC236}">
                <a16:creationId xmlns:a16="http://schemas.microsoft.com/office/drawing/2014/main" id="{C82D4D3B-F8D6-4552-B0E9-E89577D5393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84235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5">
            <a:extLst>
              <a:ext uri="{FF2B5EF4-FFF2-40B4-BE49-F238E27FC236}">
                <a16:creationId xmlns:a16="http://schemas.microsoft.com/office/drawing/2014/main" id="{790CF7F2-17D1-4D39-B801-74374CC22E8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56825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6">
            <a:extLst>
              <a:ext uri="{FF2B5EF4-FFF2-40B4-BE49-F238E27FC236}">
                <a16:creationId xmlns:a16="http://schemas.microsoft.com/office/drawing/2014/main" id="{9616A10C-ACC6-48DB-BCC1-B00D9B3D691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41021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7">
            <a:extLst>
              <a:ext uri="{FF2B5EF4-FFF2-40B4-BE49-F238E27FC236}">
                <a16:creationId xmlns:a16="http://schemas.microsoft.com/office/drawing/2014/main" id="{812B26F1-124A-4B23-8324-E5ACB860BCF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08088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8">
            <a:extLst>
              <a:ext uri="{FF2B5EF4-FFF2-40B4-BE49-F238E27FC236}">
                <a16:creationId xmlns:a16="http://schemas.microsoft.com/office/drawing/2014/main" id="{6F4CED6C-BB2E-4C1F-B736-B55D610F19B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39432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9">
            <a:extLst>
              <a:ext uri="{FF2B5EF4-FFF2-40B4-BE49-F238E27FC236}">
                <a16:creationId xmlns:a16="http://schemas.microsoft.com/office/drawing/2014/main" id="{00083E17-F30E-4F0D-819E-904AACE20EE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7147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0">
            <a:extLst>
              <a:ext uri="{FF2B5EF4-FFF2-40B4-BE49-F238E27FC236}">
                <a16:creationId xmlns:a16="http://schemas.microsoft.com/office/drawing/2014/main" id="{E9F15504-ED0D-4074-9024-6B508D054FA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22901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1">
            <a:extLst>
              <a:ext uri="{FF2B5EF4-FFF2-40B4-BE49-F238E27FC236}">
                <a16:creationId xmlns:a16="http://schemas.microsoft.com/office/drawing/2014/main" id="{F71715CD-B187-48B9-A4A4-328CB86460B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57484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2">
            <a:extLst>
              <a:ext uri="{FF2B5EF4-FFF2-40B4-BE49-F238E27FC236}">
                <a16:creationId xmlns:a16="http://schemas.microsoft.com/office/drawing/2014/main" id="{B0C9182B-ACCA-49FB-994A-6B6BC699F70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59858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3">
            <a:extLst>
              <a:ext uri="{FF2B5EF4-FFF2-40B4-BE49-F238E27FC236}">
                <a16:creationId xmlns:a16="http://schemas.microsoft.com/office/drawing/2014/main" id="{E077847A-3F42-475D-8A83-E16209371D6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82248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4">
            <a:extLst>
              <a:ext uri="{FF2B5EF4-FFF2-40B4-BE49-F238E27FC236}">
                <a16:creationId xmlns:a16="http://schemas.microsoft.com/office/drawing/2014/main" id="{69CA17D9-8DE6-4970-918C-E15DE1665FE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64531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5">
            <a:extLst>
              <a:ext uri="{FF2B5EF4-FFF2-40B4-BE49-F238E27FC236}">
                <a16:creationId xmlns:a16="http://schemas.microsoft.com/office/drawing/2014/main" id="{6FC28D33-33FF-40CA-8C4C-74CD5FAAA07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17849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6">
            <a:extLst>
              <a:ext uri="{FF2B5EF4-FFF2-40B4-BE49-F238E27FC236}">
                <a16:creationId xmlns:a16="http://schemas.microsoft.com/office/drawing/2014/main" id="{04A52A66-9D14-4D18-B230-D5059B8595E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36962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7">
            <a:extLst>
              <a:ext uri="{FF2B5EF4-FFF2-40B4-BE49-F238E27FC236}">
                <a16:creationId xmlns:a16="http://schemas.microsoft.com/office/drawing/2014/main" id="{B485C04F-3DE1-428F-B4CA-AEF69BAFE36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22304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8">
            <a:extLst>
              <a:ext uri="{FF2B5EF4-FFF2-40B4-BE49-F238E27FC236}">
                <a16:creationId xmlns:a16="http://schemas.microsoft.com/office/drawing/2014/main" id="{28EE9FEB-A558-4243-9BC9-98F5E29A85A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98472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9">
            <a:extLst>
              <a:ext uri="{FF2B5EF4-FFF2-40B4-BE49-F238E27FC236}">
                <a16:creationId xmlns:a16="http://schemas.microsoft.com/office/drawing/2014/main" id="{839A7534-1852-4706-AAA7-7BA3FB485F8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59197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0">
            <a:extLst>
              <a:ext uri="{FF2B5EF4-FFF2-40B4-BE49-F238E27FC236}">
                <a16:creationId xmlns:a16="http://schemas.microsoft.com/office/drawing/2014/main" id="{23624D8D-63CE-46A8-B6D4-11E7F87B133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36731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1">
            <a:extLst>
              <a:ext uri="{FF2B5EF4-FFF2-40B4-BE49-F238E27FC236}">
                <a16:creationId xmlns:a16="http://schemas.microsoft.com/office/drawing/2014/main" id="{C765CB60-CEDE-41B2-975D-9B0F1E30702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63897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2">
            <a:extLst>
              <a:ext uri="{FF2B5EF4-FFF2-40B4-BE49-F238E27FC236}">
                <a16:creationId xmlns:a16="http://schemas.microsoft.com/office/drawing/2014/main" id="{381BA27F-60E4-4D13-9614-51496413C6A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54336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3">
            <a:extLst>
              <a:ext uri="{FF2B5EF4-FFF2-40B4-BE49-F238E27FC236}">
                <a16:creationId xmlns:a16="http://schemas.microsoft.com/office/drawing/2014/main" id="{BDFB89C4-F28A-4FC0-B4DD-DAF3853A588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35353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Dr. Mercola Interviews Dr. Bredesen About ReCODE Protocol-qrQyxWP-S2s_Segment_0_x264">
            <a:hlinkClick r:id="" action="ppaction://media"/>
            <a:extLst>
              <a:ext uri="{FF2B5EF4-FFF2-40B4-BE49-F238E27FC236}">
                <a16:creationId xmlns:a16="http://schemas.microsoft.com/office/drawing/2014/main" id="{D5F95B30-B57B-4624-AF20-D7547E1ADE0A}"/>
              </a:ext>
            </a:extLst>
          </p:cNvPr>
          <p:cNvPicPr>
            <a:picLocks noGrp="1" noChangeAspect="1"/>
          </p:cNvPicPr>
          <p:nvPr>
            <p:ph idx="1"/>
            <a:videoFile r:link="rId1"/>
            <p:extLst>
              <p:ext uri="{DAA4B4D4-6D71-4841-9C94-3DE7FCFB9230}">
                <p14:media xmlns:p14="http://schemas.microsoft.com/office/powerpoint/2010/main" r:embed="rId2">
                  <p14:trim end="573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623527" y="-186612"/>
            <a:ext cx="9014867" cy="6760535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2E2347-1658-4FB6-9C2F-C4503D4FB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AAOSH Salt Lake City, September 15 – 17, 2017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96B5F347-6D7F-4021-95FD-E4ABE1512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97C8B65-429A-4F15-94F5-9694F49EB58F}"/>
              </a:ext>
            </a:extLst>
          </p:cNvPr>
          <p:cNvSpPr/>
          <p:nvPr/>
        </p:nvSpPr>
        <p:spPr>
          <a:xfrm>
            <a:off x="1175658" y="5775417"/>
            <a:ext cx="10105053" cy="963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Dr. Mercola interview of Dr. </a:t>
            </a:r>
            <a:r>
              <a:rPr lang="en-US" sz="3600" dirty="0" err="1"/>
              <a:t>Bredesen</a:t>
            </a:r>
            <a:r>
              <a:rPr lang="en-US" sz="3600" dirty="0"/>
              <a:t> author of</a:t>
            </a:r>
            <a:br>
              <a:rPr lang="en-US" sz="3600" dirty="0"/>
            </a:br>
            <a:r>
              <a:rPr lang="en-US" sz="3600" dirty="0"/>
              <a:t> The End of Alzheimer’s</a:t>
            </a:r>
          </a:p>
        </p:txBody>
      </p:sp>
    </p:spTree>
    <p:extLst>
      <p:ext uri="{BB962C8B-B14F-4D97-AF65-F5344CB8AC3E}">
        <p14:creationId xmlns:p14="http://schemas.microsoft.com/office/powerpoint/2010/main" val="1873311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29268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4">
            <a:extLst>
              <a:ext uri="{FF2B5EF4-FFF2-40B4-BE49-F238E27FC236}">
                <a16:creationId xmlns:a16="http://schemas.microsoft.com/office/drawing/2014/main" id="{EF0075C3-93BE-4D46-958A-C216177B3F7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2614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5">
            <a:extLst>
              <a:ext uri="{FF2B5EF4-FFF2-40B4-BE49-F238E27FC236}">
                <a16:creationId xmlns:a16="http://schemas.microsoft.com/office/drawing/2014/main" id="{22553393-81C6-42AA-9C3B-803DB661E0F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1932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6">
            <a:extLst>
              <a:ext uri="{FF2B5EF4-FFF2-40B4-BE49-F238E27FC236}">
                <a16:creationId xmlns:a16="http://schemas.microsoft.com/office/drawing/2014/main" id="{548F78A1-7FDB-4363-9568-4B3508B7BDD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38348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7">
            <a:extLst>
              <a:ext uri="{FF2B5EF4-FFF2-40B4-BE49-F238E27FC236}">
                <a16:creationId xmlns:a16="http://schemas.microsoft.com/office/drawing/2014/main" id="{2B20F2EF-D3B7-4331-9659-9A43215F77B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13635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8">
            <a:extLst>
              <a:ext uri="{FF2B5EF4-FFF2-40B4-BE49-F238E27FC236}">
                <a16:creationId xmlns:a16="http://schemas.microsoft.com/office/drawing/2014/main" id="{1FA57580-CC6D-41AA-940C-701866D3569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758983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9">
            <a:extLst>
              <a:ext uri="{FF2B5EF4-FFF2-40B4-BE49-F238E27FC236}">
                <a16:creationId xmlns:a16="http://schemas.microsoft.com/office/drawing/2014/main" id="{C0B673DA-B809-442D-9A7E-47AB4A3D0C5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96911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0">
            <a:extLst>
              <a:ext uri="{FF2B5EF4-FFF2-40B4-BE49-F238E27FC236}">
                <a16:creationId xmlns:a16="http://schemas.microsoft.com/office/drawing/2014/main" id="{37AA18A4-8874-4F7D-AA65-AE4B7747E8C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6331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1">
            <a:extLst>
              <a:ext uri="{FF2B5EF4-FFF2-40B4-BE49-F238E27FC236}">
                <a16:creationId xmlns:a16="http://schemas.microsoft.com/office/drawing/2014/main" id="{FA420CA9-1B2B-4645-A023-0223CBDBC11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21205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2">
            <a:extLst>
              <a:ext uri="{FF2B5EF4-FFF2-40B4-BE49-F238E27FC236}">
                <a16:creationId xmlns:a16="http://schemas.microsoft.com/office/drawing/2014/main" id="{7ABB5539-ECF4-4CF2-8D3F-AFCDD3316A0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9577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3">
            <a:extLst>
              <a:ext uri="{FF2B5EF4-FFF2-40B4-BE49-F238E27FC236}">
                <a16:creationId xmlns:a16="http://schemas.microsoft.com/office/drawing/2014/main" id="{CA2EFF59-B6B3-475D-96AC-B7761DBC4FA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35770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4">
            <a:extLst>
              <a:ext uri="{FF2B5EF4-FFF2-40B4-BE49-F238E27FC236}">
                <a16:creationId xmlns:a16="http://schemas.microsoft.com/office/drawing/2014/main" id="{DAE341B7-1665-4F11-8FDB-B43F22A29A8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13863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5">
            <a:extLst>
              <a:ext uri="{FF2B5EF4-FFF2-40B4-BE49-F238E27FC236}">
                <a16:creationId xmlns:a16="http://schemas.microsoft.com/office/drawing/2014/main" id="{7D96981D-AC94-46CF-BEE6-54BBB82A316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22221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6">
            <a:extLst>
              <a:ext uri="{FF2B5EF4-FFF2-40B4-BE49-F238E27FC236}">
                <a16:creationId xmlns:a16="http://schemas.microsoft.com/office/drawing/2014/main" id="{432C1080-4E19-437A-8E23-F21AF34C0C1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15782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7">
            <a:extLst>
              <a:ext uri="{FF2B5EF4-FFF2-40B4-BE49-F238E27FC236}">
                <a16:creationId xmlns:a16="http://schemas.microsoft.com/office/drawing/2014/main" id="{4DCBE6E8-E54B-4204-903E-217841596E4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3768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8">
            <a:extLst>
              <a:ext uri="{FF2B5EF4-FFF2-40B4-BE49-F238E27FC236}">
                <a16:creationId xmlns:a16="http://schemas.microsoft.com/office/drawing/2014/main" id="{141DBA08-5932-4003-A90D-201A2A29E49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04077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0">
            <a:extLst>
              <a:ext uri="{FF2B5EF4-FFF2-40B4-BE49-F238E27FC236}">
                <a16:creationId xmlns:a16="http://schemas.microsoft.com/office/drawing/2014/main" id="{FDA4A9DF-65C8-4D2E-B7C0-69167F70E85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1244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305</TotalTime>
  <Words>21</Words>
  <Application>Microsoft Office PowerPoint</Application>
  <PresentationFormat>Widescreen</PresentationFormat>
  <Paragraphs>2</Paragraphs>
  <Slides>71</Slides>
  <Notes>0</Notes>
  <HiddenSlides>3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71</vt:i4>
      </vt:variant>
    </vt:vector>
  </HeadingPairs>
  <TitlesOfParts>
    <vt:vector size="7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Shirley Gutkowski</dc:creator>
  <cp:lastModifiedBy>Shirley Gutkowski</cp:lastModifiedBy>
  <cp:revision>6</cp:revision>
  <dcterms:created xsi:type="dcterms:W3CDTF">2017-08-20T20:50:38Z</dcterms:created>
  <dcterms:modified xsi:type="dcterms:W3CDTF">2017-09-18T20:50:45Z</dcterms:modified>
</cp:coreProperties>
</file>