
<file path=[Content_Types].xml><?xml version="1.0" encoding="utf-8"?>
<Types xmlns="http://schemas.openxmlformats.org/package/2006/content-types">
  <Override PartName="/ppt/slideLayouts/slideLayout307.xml" ContentType="application/vnd.openxmlformats-officedocument.presentationml.slideLayout+xml"/>
  <Override PartName="/ppt/slideLayouts/slideLayout638.xml" ContentType="application/vnd.openxmlformats-officedocument.presentationml.slideLayout+xml"/>
  <Override PartName="/ppt/slideLayouts/slideLayout93.xml" ContentType="application/vnd.openxmlformats-officedocument.presentationml.slideLayout+xml"/>
  <Override PartName="/ppt/slideLayouts/slideLayout146.xml" ContentType="application/vnd.openxmlformats-officedocument.presentationml.slideLayout+xml"/>
  <Override PartName="/ppt/slideLayouts/slideLayout332.xml" ContentType="application/vnd.openxmlformats-officedocument.presentationml.slideLayout+xml"/>
  <Override PartName="/ppt/slideLayouts/slideLayout477.xml" ContentType="application/vnd.openxmlformats-officedocument.presentationml.slideLayout+xml"/>
  <Override PartName="/ppt/slideLayouts/slideLayout663.xml" ContentType="application/vnd.openxmlformats-officedocument.presentationml.slideLayout+xml"/>
  <Override PartName="/ppt/slideMasters/slideMaster55.xml" ContentType="application/vnd.openxmlformats-officedocument.presentationml.slideMaster+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171.xml" ContentType="application/vnd.openxmlformats-officedocument.presentationml.slideLayout+xml"/>
  <Override PartName="/ppt/slideLayouts/slideLayout408.xml" ContentType="application/vnd.openxmlformats-officedocument.presentationml.slideLayout+xml"/>
  <Override PartName="/ppt/slideLayouts/slideLayout739.xml" ContentType="application/vnd.openxmlformats-officedocument.presentationml.slideLayout+xml"/>
  <Default Extension="xml" ContentType="application/xml"/>
  <Override PartName="/ppt/slideLayouts/slideLayout24.xml" ContentType="application/vnd.openxmlformats-officedocument.presentationml.slideLayout+xml"/>
  <Override PartName="/ppt/slideLayouts/slideLayout247.xml" ContentType="application/vnd.openxmlformats-officedocument.presentationml.slideLayout+xml"/>
  <Override PartName="/ppt/slideLayouts/slideLayout578.xml" ContentType="application/vnd.openxmlformats-officedocument.presentationml.slideLayout+xml"/>
  <Override PartName="/ppt/notesSlides/notesSlide16.xml" ContentType="application/vnd.openxmlformats-officedocument.presentationml.notesSlide+xml"/>
  <Override PartName="/ppt/slideLayouts/slideLayout102.xml" ContentType="application/vnd.openxmlformats-officedocument.presentationml.slideLayout+xml"/>
  <Override PartName="/ppt/slideLayouts/slideLayout433.xml" ContentType="application/vnd.openxmlformats-officedocument.presentationml.slideLayout+xml"/>
  <Override PartName="/ppt/slideLayouts/slideLayout764.xml" ContentType="application/vnd.openxmlformats-officedocument.presentationml.slideLayout+xml"/>
  <Override PartName="/ppt/slideMasters/slideMaster11.xml" ContentType="application/vnd.openxmlformats-officedocument.presentationml.slideMaster+xml"/>
  <Override PartName="/ppt/slideLayouts/slideLayout272.xml" ContentType="application/vnd.openxmlformats-officedocument.presentationml.slideLayout+xml"/>
  <Override PartName="/ppt/slideLayouts/slideLayout509.xml" ContentType="application/vnd.openxmlformats-officedocument.presentationml.slideLayout+xml"/>
  <Override PartName="/ppt/theme/themeOverride17.xml" ContentType="application/vnd.openxmlformats-officedocument.themeOverride+xml"/>
  <Override PartName="/ppt/slideLayouts/slideLayout203.xml" ContentType="application/vnd.openxmlformats-officedocument.presentationml.slideLayout+xml"/>
  <Override PartName="/ppt/slideLayouts/slideLayout348.xml" ContentType="application/vnd.openxmlformats-officedocument.presentationml.slideLayout+xml"/>
  <Override PartName="/ppt/theme/theme32.xml" ContentType="application/vnd.openxmlformats-officedocument.theme+xml"/>
  <Override PartName="/ppt/slideLayouts/slideLayout679.xml" ContentType="application/vnd.openxmlformats-officedocument.presentationml.slideLayout+xml"/>
  <Override PartName="/ppt/notesSlides/notesSlide7.xml" ContentType="application/vnd.openxmlformats-officedocument.presentationml.notesSlide+xml"/>
  <Override PartName="/ppt/slideLayouts/slideLayout187.xml" ContentType="application/vnd.openxmlformats-officedocument.presentationml.slideLayout+xml"/>
  <Override PartName="/ppt/slideLayouts/slideLayout373.xml" ContentType="application/vnd.openxmlformats-officedocument.presentationml.slideLayout+xml"/>
  <Override PartName="/ppt/slideLayouts/slideLayout534.xml" ContentType="application/vnd.openxmlformats-officedocument.presentationml.slideLayout+xml"/>
  <Override PartName="/ppt/slideLayouts/slideLayout720.xml" ContentType="application/vnd.openxmlformats-officedocument.presentationml.slideLayout+xml"/>
  <Override PartName="/ppt/slideLayouts/slideLayout118.xml" ContentType="application/vnd.openxmlformats-officedocument.presentationml.slideLayout+xml"/>
  <Default Extension="png" ContentType="image/png"/>
  <Override PartName="/ppt/slideLayouts/slideLayout65.xml" ContentType="application/vnd.openxmlformats-officedocument.presentationml.slideLayout+xml"/>
  <Override PartName="/ppt/theme/themeOverride6.xml" ContentType="application/vnd.openxmlformats-officedocument.themeOverride+xml"/>
  <Override PartName="/ppt/slideLayouts/slideLayout304.xml" ContentType="application/vnd.openxmlformats-officedocument.presentationml.slideLayout+xml"/>
  <Override PartName="/ppt/slideLayouts/slideLayout449.xml" ContentType="application/vnd.openxmlformats-officedocument.presentationml.slideLayout+xml"/>
  <Override PartName="/ppt/slideLayouts/slideLayout635.xml" ContentType="application/vnd.openxmlformats-officedocument.presentationml.slideLayout+xml"/>
  <Override PartName="/ppt/slideMasters/slideMaster27.xml" ContentType="application/vnd.openxmlformats-officedocument.presentationml.slideMaster+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288.xml" ContentType="application/vnd.openxmlformats-officedocument.presentationml.slideLayout+xml"/>
  <Override PartName="/ppt/slideLayouts/slideLayout474.xml" ContentType="application/vnd.openxmlformats-officedocument.presentationml.slideLayout+xml"/>
  <Override PartName="/ppt/slides/slide22.xml" ContentType="application/vnd.openxmlformats-officedocument.presentationml.slide+xml"/>
  <Override PartName="/ppt/slideLayouts/slideLayout219.xml" ContentType="application/vnd.openxmlformats-officedocument.presentationml.slideLayout+xml"/>
  <Override PartName="/ppt/theme/theme48.xml" ContentType="application/vnd.openxmlformats-officedocument.theme+xml"/>
  <Override PartName="/ppt/slideLayouts/slideLayout660.xml" ContentType="application/vnd.openxmlformats-officedocument.presentationml.slideLayout+xml"/>
  <Override PartName="/ppt/slideMasters/slideMaster52.xml" ContentType="application/vnd.openxmlformats-officedocument.presentationml.slideMaster+xml"/>
  <Override PartName="/ppt/slideLayouts/slideLayout21.xml" ContentType="application/vnd.openxmlformats-officedocument.presentationml.slideLayout+xml"/>
  <Override PartName="/ppt/slideLayouts/slideLayout389.xml" ContentType="application/vnd.openxmlformats-officedocument.presentationml.slideLayout+xml"/>
  <Override PartName="/ppt/slideLayouts/slideLayout405.xml" ContentType="application/vnd.openxmlformats-officedocument.presentationml.slideLayout+xml"/>
  <Override PartName="/ppt/slideLayouts/slideLayout736.xml" ContentType="application/vnd.openxmlformats-officedocument.presentationml.slideLayout+xml"/>
  <Override PartName="/ppt/notesSlides/notesSlide13.xml" ContentType="application/vnd.openxmlformats-officedocument.presentationml.notesSlide+xml"/>
  <Override PartName="/ppt/slideLayouts/slideLayout244.xml" ContentType="application/vnd.openxmlformats-officedocument.presentationml.slideLayout+xml"/>
  <Override PartName="/ppt/slideLayouts/slideLayout430.xml" ContentType="application/vnd.openxmlformats-officedocument.presentationml.slideLayout+xml"/>
  <Override PartName="/ppt/slideLayouts/slideLayout575.xml" ContentType="application/vnd.openxmlformats-officedocument.presentationml.slideLayout+xml"/>
  <Override PartName="/ppt/slideLayouts/slideLayout761.xml" ContentType="application/vnd.openxmlformats-officedocument.presentationml.slideLayout+xml"/>
  <Override PartName="/ppt/slideLayouts/slideLayout506.xml" ContentType="application/vnd.openxmlformats-officedocument.presentationml.slideLayout+xml"/>
  <Override PartName="/ppt/slideLayouts/slideLayout159.xml" ContentType="application/vnd.openxmlformats-officedocument.presentationml.slideLayout+xml"/>
  <Override PartName="/ppt/slideLayouts/slideLayout345.xml" ContentType="application/vnd.openxmlformats-officedocument.presentationml.slideLayout+xml"/>
  <Override PartName="/ppt/theme/themeOverride14.xml" ContentType="application/vnd.openxmlformats-officedocument.themeOverride+xml"/>
  <Override PartName="/ppt/notesSlides/notesSlide4.xml" ContentType="application/vnd.openxmlformats-officedocument.presentationml.notesSlide+xml"/>
  <Override PartName="/ppt/slides/slide38.xml" ContentType="application/vnd.openxmlformats-officedocument.presentationml.slide+xml"/>
  <Override PartName="/ppt/slideLayouts/slideLayout184.xml" ContentType="application/vnd.openxmlformats-officedocument.presentationml.slideLayout+xml"/>
  <Override PartName="/ppt/slideLayouts/slideLayout200.xml" ContentType="application/vnd.openxmlformats-officedocument.presentationml.slideLayout+xml"/>
  <Override PartName="/ppt/slideLayouts/slideLayout531.xml" ContentType="application/vnd.openxmlformats-officedocument.presentationml.slideLayout+xml"/>
  <Override PartName="/ppt/slideLayouts/slideLayout676.xml" ContentType="application/vnd.openxmlformats-officedocument.presentationml.slideLayout+xml"/>
  <Override PartName="/ppt/slideLayouts/slideLayout37.xml" ContentType="application/vnd.openxmlformats-officedocument.presentationml.slideLayout+xml"/>
  <Override PartName="/ppt/slideLayouts/slideLayout370.xml" ContentType="application/vnd.openxmlformats-officedocument.presentationml.slideLayout+xml"/>
  <Override PartName="/ppt/slideLayouts/slideLayout607.xml" ContentType="application/vnd.openxmlformats-officedocument.presentationml.slideLayout+xml"/>
  <Override PartName="/ppt/notesSlides/notesSlide29.xml" ContentType="application/vnd.openxmlformats-officedocument.presentationml.notesSlide+xml"/>
  <Override PartName="/ppt/slideLayouts/slideLayout62.xml" ContentType="application/vnd.openxmlformats-officedocument.presentationml.slideLayout+xml"/>
  <Override PartName="/ppt/theme/themeOverride3.xml" ContentType="application/vnd.openxmlformats-officedocument.themeOverride+xml"/>
  <Override PartName="/ppt/slideLayouts/slideLayout115.xml" ContentType="application/vnd.openxmlformats-officedocument.presentationml.slideLayout+xml"/>
  <Override PartName="/ppt/slideLayouts/slideLayout301.xml" ContentType="application/vnd.openxmlformats-officedocument.presentationml.slideLayout+xml"/>
  <Override PartName="/ppt/slideLayouts/slideLayout446.xml" ContentType="application/vnd.openxmlformats-officedocument.presentationml.slideLayout+xml"/>
  <Override PartName="/ppt/slideLayouts/slideLayout140.xml" ContentType="application/vnd.openxmlformats-officedocument.presentationml.slideLayout+xml"/>
  <Override PartName="/ppt/slideLayouts/slideLayout285.xml" ContentType="application/vnd.openxmlformats-officedocument.presentationml.slideLayout+xml"/>
  <Override PartName="/ppt/slideLayouts/slideLayout632.xml" ContentType="application/vnd.openxmlformats-officedocument.presentationml.slideLayout+xml"/>
  <Override PartName="/ppt/slideMasters/slideMaster24.xml" ContentType="application/vnd.openxmlformats-officedocument.presentationml.slideMaster+xml"/>
  <Override PartName="/ppt/slideLayouts/slideLayout471.xml" ContentType="application/vnd.openxmlformats-officedocument.presentationml.slideLayout+xml"/>
  <Override PartName="/ppt/theme/theme45.xml" ContentType="application/vnd.openxmlformats-officedocument.theme+xml"/>
  <Override PartName="/ppt/slideLayouts/slideLayout708.xml" ContentType="application/vnd.openxmlformats-officedocument.presentationml.slideLayout+xml"/>
  <Override PartName="/ppt/slideLayouts/slideLayout216.xml" ContentType="application/vnd.openxmlformats-officedocument.presentationml.slideLayout+xml"/>
  <Override PartName="/ppt/slideLayouts/slideLayout402.xml" ContentType="application/vnd.openxmlformats-officedocument.presentationml.slideLayout+xml"/>
  <Override PartName="/ppt/slideLayouts/slideLayout547.xml" ContentType="application/vnd.openxmlformats-officedocument.presentationml.slideLayout+xml"/>
  <Override PartName="/ppt/slideLayouts/slideLayout733.xml" ContentType="application/vnd.openxmlformats-officedocument.presentationml.slideLayout+xml"/>
  <Override PartName="/ppt/slideLayouts/slideLayout241.xml" ContentType="application/vnd.openxmlformats-officedocument.presentationml.slideLayout+xml"/>
  <Override PartName="/ppt/slideLayouts/slideLayout386.xml" ContentType="application/vnd.openxmlformats-officedocument.presentationml.slideLayout+xml"/>
  <Override PartName="/ppt/slideLayouts/slideLayout572.xml" ContentType="application/vnd.openxmlformats-officedocument.presentationml.slideLayout+xml"/>
  <Override PartName="/ppt/notesSlides/notesSlide10.xml" ContentType="application/vnd.openxmlformats-officedocument.presentationml.notesSlide+xml"/>
  <Override PartName="/ppt/slideLayouts/slideLayout78.xml" ContentType="application/vnd.openxmlformats-officedocument.presentationml.slideLayout+xml"/>
  <Override PartName="/ppt/slideLayouts/slideLayout317.xml" ContentType="application/vnd.openxmlformats-officedocument.presentationml.slideLayout+xml"/>
  <Override PartName="/ppt/slideLayouts/slideLayout648.xml" ContentType="application/vnd.openxmlformats-officedocument.presentationml.slideLayout+xml"/>
  <Override PartName="/ppt/slideLayouts/slideLayout156.xml" ContentType="application/vnd.openxmlformats-officedocument.presentationml.slideLayout+xml"/>
  <Override PartName="/ppt/slideLayouts/slideLayout487.xml" ContentType="application/vnd.openxmlformats-officedocument.presentationml.slideLayout+xml"/>
  <Override PartName="/ppt/slideLayouts/slideLayout503.xml" ContentType="application/vnd.openxmlformats-officedocument.presentationml.slideLayout+xml"/>
  <Override PartName="/ppt/theme/themeOverride11.xml" ContentType="application/vnd.openxmlformats-officedocument.themeOverride+xml"/>
  <Override PartName="/ppt/notesSlides/notesSlide1.xml" ContentType="application/vnd.openxmlformats-officedocument.presentationml.notesSlide+xml"/>
  <Override PartName="/ppt/slideLayouts/slideLayout342.xml" ContentType="application/vnd.openxmlformats-officedocument.presentationml.slideLayout+xml"/>
  <Override PartName="/ppt/slideLayouts/slideLayout673.xml" ContentType="application/vnd.openxmlformats-officedocument.presentationml.slideLayout+xml"/>
  <Override PartName="/ppt/slides/slide35.xml" ContentType="application/vnd.openxmlformats-officedocument.presentationml.slide+xml"/>
  <Override PartName="/ppt/slideLayouts/slideLayout34.xml" ContentType="application/vnd.openxmlformats-officedocument.presentationml.slideLayout+xml"/>
  <Override PartName="/ppt/slideLayouts/slideLayout181.xml" ContentType="application/vnd.openxmlformats-officedocument.presentationml.slideLayout+xml"/>
  <Override PartName="/ppt/slideLayouts/slideLayout418.xml" ContentType="application/vnd.openxmlformats-officedocument.presentationml.slideLayout+xml"/>
  <Override PartName="/ppt/slideLayouts/slideLayout749.xml" ContentType="application/vnd.openxmlformats-officedocument.presentationml.slideLayout+xml"/>
  <Override PartName="/ppt/slideLayouts/slideLayout112.xml" ContentType="application/vnd.openxmlformats-officedocument.presentationml.slideLayout+xml"/>
  <Override PartName="/ppt/slideLayouts/slideLayout257.xml" ContentType="application/vnd.openxmlformats-officedocument.presentationml.slideLayout+xml"/>
  <Override PartName="/ppt/slideLayouts/slideLayout588.xml" ContentType="application/vnd.openxmlformats-officedocument.presentationml.slideLayout+xml"/>
  <Override PartName="/ppt/slideLayouts/slideLayout604.xml" ContentType="application/vnd.openxmlformats-officedocument.presentationml.slideLayout+xml"/>
  <Override PartName="/ppt/notesSlides/notesSlide26.xml" ContentType="application/vnd.openxmlformats-officedocument.presentationml.notesSlide+xml"/>
  <Override PartName="/ppt/theme/theme17.xml" ContentType="application/vnd.openxmlformats-officedocument.theme+xml"/>
  <Override PartName="/ppt/slideLayouts/slideLayout443.xml" ContentType="application/vnd.openxmlformats-officedocument.presentationml.slideLayout+xml"/>
  <Override PartName="/ppt/slideMasters/slideMaster21.xml" ContentType="application/vnd.openxmlformats-officedocument.presentationml.slideMaster+xml"/>
  <Override PartName="/ppt/slideLayouts/slideLayout282.xml" ContentType="application/vnd.openxmlformats-officedocument.presentationml.slideLayout+xml"/>
  <Override PartName="/ppt/slideLayouts/slideLayout519.xml" ContentType="application/vnd.openxmlformats-officedocument.presentationml.slideLayout+xml"/>
  <Override PartName="/ppt/theme/theme42.xml" ContentType="application/vnd.openxmlformats-officedocument.theme+xml"/>
  <Override PartName="/ppt/slideLayouts/slideLayout705.xml" ContentType="application/vnd.openxmlformats-officedocument.presentationml.slideLayout+xml"/>
  <Override PartName="/ppt/theme/theme9.xml" ContentType="application/vnd.openxmlformats-officedocument.theme+xml"/>
  <Override PartName="/ppt/slideLayouts/slideLayout213.xml" ContentType="application/vnd.openxmlformats-officedocument.presentationml.slideLayout+xml"/>
  <Override PartName="/ppt/slideLayouts/slideLayout358.xml" ContentType="application/vnd.openxmlformats-officedocument.presentationml.slideLayout+xml"/>
  <Override PartName="/ppt/slideLayouts/slideLayout544.xml" ContentType="application/vnd.openxmlformats-officedocument.presentationml.slideLayout+xml"/>
  <Override PartName="/ppt/slideLayouts/slideLayout689.xml" ContentType="application/vnd.openxmlformats-officedocument.presentationml.slideLayout+xml"/>
  <Override PartName="/ppt/slideLayouts/slideLayout197.xml" ContentType="application/vnd.openxmlformats-officedocument.presentationml.slideLayout+xml"/>
  <Override PartName="/ppt/slideLayouts/slideLayout383.xml" ContentType="application/vnd.openxmlformats-officedocument.presentationml.slideLayout+xml"/>
  <Override PartName="/ppt/slideLayouts/slideLayout730.xml" ContentType="application/vnd.openxmlformats-officedocument.presentationml.slideLayout+xml"/>
  <Override PartName="/ppt/slideLayouts/slideLayout128.xml" ContentType="application/vnd.openxmlformats-officedocument.presentationml.slideLayout+xml"/>
  <Override PartName="/ppt/slideLayouts/slideLayout459.xml" ContentType="application/vnd.openxmlformats-officedocument.presentationml.slideLayout+xml"/>
  <Override PartName="/ppt/slideLayouts/slideLayout75.xml" ContentType="application/vnd.openxmlformats-officedocument.presentationml.slideLayout+xml"/>
  <Override PartName="/ppt/slideLayouts/slideLayout298.xml" ContentType="application/vnd.openxmlformats-officedocument.presentationml.slideLayout+xml"/>
  <Override PartName="/ppt/slideLayouts/slideLayout314.xml" ContentType="application/vnd.openxmlformats-officedocument.presentationml.slideLayout+xml"/>
  <Override PartName="/ppt/slideLayouts/slideLayout500.xml" ContentType="application/vnd.openxmlformats-officedocument.presentationml.slideLayout+xml"/>
  <Override PartName="/ppt/slideLayouts/slideLayout645.xml" ContentType="application/vnd.openxmlformats-officedocument.presentationml.slideLayout+xml"/>
  <Override PartName="/ppt/slideMasters/slideMaster37.xml" ContentType="application/vnd.openxmlformats-officedocument.presentationml.slideMaster+xml"/>
  <Override PartName="/ppt/slideLayouts/slideLayout153.xml" ContentType="application/vnd.openxmlformats-officedocument.presentationml.slideLayout+xml"/>
  <Override PartName="/ppt/slideLayouts/slideLayout484.xml" ContentType="application/vnd.openxmlformats-officedocument.presentationml.slideLayout+xml"/>
  <Override PartName="/ppt/slideLayouts/slideLayout670.xml" ContentType="application/vnd.openxmlformats-officedocument.presentationml.slideLayout+xml"/>
  <Override PartName="/ppt/theme/theme58.xml" ContentType="application/vnd.openxmlformats-officedocument.theme+xml"/>
  <Override PartName="/ppt/slides/slide32.xml" ContentType="application/vnd.openxmlformats-officedocument.presentationml.slide+xml"/>
  <Override PartName="/ppt/slideLayouts/slideLayout229.xml" ContentType="application/vnd.openxmlformats-officedocument.presentationml.slideLayout+xml"/>
  <Override PartName="/ppt/slideLayouts/slideLayout415.xml" ContentType="application/vnd.openxmlformats-officedocument.presentationml.slideLayout+xml"/>
  <Override PartName="/ppt/slideLayouts/slideLayout31.xml" ContentType="application/vnd.openxmlformats-officedocument.presentationml.slideLayout+xml"/>
  <Override PartName="/ppt/slideLayouts/slideLayout254.xml" ContentType="application/vnd.openxmlformats-officedocument.presentationml.slideLayout+xml"/>
  <Override PartName="/ppt/slideLayouts/slideLayout399.xml" ContentType="application/vnd.openxmlformats-officedocument.presentationml.slideLayout+xml"/>
  <Override PartName="/ppt/slideLayouts/slideLayout601.xml" ContentType="application/vnd.openxmlformats-officedocument.presentationml.slideLayout+xml"/>
  <Override PartName="/ppt/slideLayouts/slideLayout746.xml" ContentType="application/vnd.openxmlformats-officedocument.presentationml.slideLayout+xml"/>
  <Override PartName="/ppt/notesSlides/notesSlide23.xml" ContentType="application/vnd.openxmlformats-officedocument.presentationml.notesSlide+xml"/>
  <Override PartName="/ppt/theme/theme14.xml" ContentType="application/vnd.openxmlformats-officedocument.theme+xml"/>
  <Override PartName="/ppt/slideLayouts/slideLayout440.xml" ContentType="application/vnd.openxmlformats-officedocument.presentationml.slideLayout+xml"/>
  <Override PartName="/ppt/slideLayouts/slideLayout585.xml" ContentType="application/vnd.openxmlformats-officedocument.presentationml.slideLayout+xml"/>
  <Override PartName="/ppt/slideLayouts/slideLayout232.xml" ContentType="application/vnd.openxmlformats-officedocument.presentationml.slideLayout+xml"/>
  <Override PartName="/ppt/slideLayouts/slideLayout377.xml" ContentType="application/vnd.openxmlformats-officedocument.presentationml.slideLayout+xml"/>
  <Override PartName="/ppt/slideLayouts/slideLayout516.xml" ContentType="application/vnd.openxmlformats-officedocument.presentationml.slideLayout+xml"/>
  <Override PartName="/ppt/slideLayouts/slideLayout563.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slideLayouts/slideLayout308.xml" ContentType="application/vnd.openxmlformats-officedocument.presentationml.slideLayout+xml"/>
  <Override PartName="/ppt/slideLayouts/slideLayout355.xml" ContentType="application/vnd.openxmlformats-officedocument.presentationml.slideLayout+xml"/>
  <Override PartName="/ppt/slideLayouts/slideLayout639.xml" ContentType="application/vnd.openxmlformats-officedocument.presentationml.slideLayout+xml"/>
  <Override PartName="/ppt/slideLayouts/slideLayout686.xml" ContentType="application/vnd.openxmlformats-officedocument.presentationml.slideLayout+xml"/>
  <Override PartName="/ppt/slideLayouts/slideLayout702.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slideLayouts/slideLayout478.xml" ContentType="application/vnd.openxmlformats-officedocument.presentationml.slideLayout+xml"/>
  <Override PartName="/ppt/slideLayouts/slideLayout541.xml" ContentType="application/vnd.openxmlformats-officedocument.presentationml.slideLayout+xml"/>
  <Override PartName="/ppt/slides/slide26.xml" ContentType="application/vnd.openxmlformats-officedocument.presentationml.slide+xml"/>
  <Override PartName="/ppt/slideLayouts/slideLayout47.xml" ContentType="application/vnd.openxmlformats-officedocument.presentationml.slideLayout+xml"/>
  <Override PartName="/ppt/slideLayouts/slideLayout94.xml" ContentType="application/vnd.openxmlformats-officedocument.presentationml.slideLayout+xml"/>
  <Override PartName="/ppt/slideLayouts/slideLayout333.xml" ContentType="application/vnd.openxmlformats-officedocument.presentationml.slideLayout+xml"/>
  <Override PartName="/ppt/slideLayouts/slideLayout380.xml" ContentType="application/vnd.openxmlformats-officedocument.presentationml.slideLayout+xml"/>
  <Override PartName="/ppt/slideLayouts/slideLayout617.xml" ContentType="application/vnd.openxmlformats-officedocument.presentationml.slideLayout+xml"/>
  <Override PartName="/ppt/slideLayouts/slideLayout664.xml" ContentType="application/vnd.openxmlformats-officedocument.presentationml.slideLayout+xml"/>
  <Override PartName="/ppt/slideMasters/slideMaster56.xml" ContentType="application/vnd.openxmlformats-officedocument.presentationml.slideMaster+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25.xml" ContentType="application/vnd.openxmlformats-officedocument.presentationml.slideLayout+xml"/>
  <Override PartName="/ppt/slideLayouts/slideLayout172.xml" ContentType="application/vnd.openxmlformats-officedocument.presentationml.slideLayout+xml"/>
  <Override PartName="/ppt/slideLayouts/slideLayout311.xml" ContentType="application/vnd.openxmlformats-officedocument.presentationml.slideLayout+xml"/>
  <Override PartName="/ppt/slideLayouts/slideLayout409.xml" ContentType="application/vnd.openxmlformats-officedocument.presentationml.slideLayout+xml"/>
  <Override PartName="/ppt/slideLayouts/slideLayout456.xml" ContentType="application/vnd.openxmlformats-officedocument.presentationml.slideLayout+xml"/>
  <Override PartName="/ppt/slideLayouts/slideLayout642.xml" ContentType="application/vnd.openxmlformats-officedocument.presentationml.slideLayout+xml"/>
  <Override PartName="/ppt/notesSlides/notesSlide17.xml" ContentType="application/vnd.openxmlformats-officedocument.presentationml.notesSlide+xml"/>
  <Override PartName="/ppt/slideMasters/slideMaster34.xml" ContentType="application/vnd.openxmlformats-officedocument.presentationml.slideMaster+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slideLayouts/slideLayout248.xml" ContentType="application/vnd.openxmlformats-officedocument.presentationml.slideLayout+xml"/>
  <Override PartName="/ppt/slideLayouts/slideLayout295.xml" ContentType="application/vnd.openxmlformats-officedocument.presentationml.slideLayout+xml"/>
  <Override PartName="/ppt/slideLayouts/slideLayout434.xml" ContentType="application/vnd.openxmlformats-officedocument.presentationml.slideLayout+xml"/>
  <Override PartName="/ppt/slideLayouts/slideLayout481.xml" ContentType="application/vnd.openxmlformats-officedocument.presentationml.slideLayout+xml"/>
  <Override PartName="/ppt/slideLayouts/slideLayout579.xml" ContentType="application/vnd.openxmlformats-officedocument.presentationml.slideLayout+xml"/>
  <Override PartName="/ppt/slideLayouts/slideLayout50.xml" ContentType="application/vnd.openxmlformats-officedocument.presentationml.slideLayout+xml"/>
  <Override PartName="/ppt/slideLayouts/slideLayout226.xml" ContentType="application/vnd.openxmlformats-officedocument.presentationml.slideLayout+xml"/>
  <Override PartName="/ppt/slideLayouts/slideLayout273.xml" ContentType="application/vnd.openxmlformats-officedocument.presentationml.slideLayout+xml"/>
  <Override PartName="/ppt/slideLayouts/slideLayout557.xml" ContentType="application/vnd.openxmlformats-officedocument.presentationml.slideLayout+xml"/>
  <Override PartName="/ppt/slideLayouts/slideLayout620.xml" ContentType="application/vnd.openxmlformats-officedocument.presentationml.slideLayout+xml"/>
  <Override PartName="/ppt/slideLayouts/slideLayout718.xml" ContentType="application/vnd.openxmlformats-officedocument.presentationml.slideLayout+xml"/>
  <Override PartName="/ppt/theme/theme55.xml" ContentType="application/vnd.openxmlformats-officedocument.theme+xml"/>
  <Override PartName="/ppt/slideLayouts/slideLayout765.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349.xml" ContentType="application/vnd.openxmlformats-officedocument.presentationml.slideLayout+xml"/>
  <Override PartName="/ppt/slideLayouts/slideLayout396.xml" ContentType="application/vnd.openxmlformats-officedocument.presentationml.slideLayout+xml"/>
  <Override PartName="/ppt/slideLayouts/slideLayout412.xml" ContentType="application/vnd.openxmlformats-officedocument.presentationml.slideLayout+xml"/>
  <Override PartName="/ppt/theme/theme33.xml" ContentType="application/vnd.openxmlformats-officedocument.theme+xml"/>
  <Override PartName="/ppt/slideLayouts/slideLayout743.xml" ContentType="application/vnd.openxmlformats-officedocument.presentationml.slideLayout+xml"/>
  <Override PartName="/ppt/theme/themeOverride18.xml" ContentType="application/vnd.openxmlformats-officedocument.themeOverr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Layouts/slideLayout188.xml" ContentType="application/vnd.openxmlformats-officedocument.presentationml.slideLayout+xml"/>
  <Override PartName="/ppt/slideLayouts/slideLayout204.xml" ContentType="application/vnd.openxmlformats-officedocument.presentationml.slideLayout+xml"/>
  <Override PartName="/ppt/slideLayouts/slideLayout251.xml" ContentType="application/vnd.openxmlformats-officedocument.presentationml.slideLayout+xml"/>
  <Override PartName="/ppt/slideLayouts/slideLayout535.xml" ContentType="application/vnd.openxmlformats-officedocument.presentationml.slideLayout+xml"/>
  <Override PartName="/ppt/slideLayouts/slideLayout582.xml" ContentType="application/vnd.openxmlformats-officedocument.presentationml.slideLayout+xml"/>
  <Override PartName="/ppt/handoutMasters/handoutMaster1.xml" ContentType="application/vnd.openxmlformats-officedocument.presentationml.handoutMaster+xml"/>
  <Override PartName="/ppt/slideLayouts/slideLayout88.xml" ContentType="application/vnd.openxmlformats-officedocument.presentationml.slideLayout+xml"/>
  <Override PartName="/ppt/theme/theme11.xml" ContentType="application/vnd.openxmlformats-officedocument.theme+xml"/>
  <Override PartName="/ppt/slideLayouts/slideLayout327.xml" ContentType="application/vnd.openxmlformats-officedocument.presentationml.slideLayout+xml"/>
  <Override PartName="/ppt/slideLayouts/slideLayout374.xml" ContentType="application/vnd.openxmlformats-officedocument.presentationml.slideLayout+xml"/>
  <Override PartName="/ppt/slideLayouts/slideLayout658.xml" ContentType="application/vnd.openxmlformats-officedocument.presentationml.slideLayout+xml"/>
  <Override PartName="/ppt/slideLayouts/slideLayout721.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theme/themeOverride7.xml" ContentType="application/vnd.openxmlformats-officedocument.themeOverride+xml"/>
  <Override PartName="/ppt/slideLayouts/slideLayout497.xml" ContentType="application/vnd.openxmlformats-officedocument.presentationml.slideLayout+xml"/>
  <Override PartName="/ppt/slideLayouts/slideLayout513.xml" ContentType="application/vnd.openxmlformats-officedocument.presentationml.slideLayout+xml"/>
  <Override PartName="/ppt/slideLayouts/slideLayout560.xml" ContentType="application/vnd.openxmlformats-officedocument.presentationml.slideLayout+xml"/>
  <Override PartName="/ppt/theme/theme3.xml" ContentType="application/vnd.openxmlformats-officedocument.theme+xml"/>
  <Override PartName="/ppt/slideLayouts/slideLayout289.xml" ContentType="application/vnd.openxmlformats-officedocument.presentationml.slideLayout+xml"/>
  <Override PartName="/ppt/slideLayouts/slideLayout305.xml" ContentType="application/vnd.openxmlformats-officedocument.presentationml.slideLayout+xml"/>
  <Override PartName="/ppt/slideLayouts/slideLayout352.xml" ContentType="application/vnd.openxmlformats-officedocument.presentationml.slideLayout+xml"/>
  <Override PartName="/ppt/slideLayouts/slideLayout636.xml" ContentType="application/vnd.openxmlformats-officedocument.presentationml.slideLayout+xml"/>
  <Override PartName="/ppt/slideLayouts/slideLayout683.xml" ContentType="application/vnd.openxmlformats-officedocument.presentationml.slideLayout+xml"/>
  <Override PartName="/ppt/slideMasters/slideMaster28.xml" ContentType="application/vnd.openxmlformats-officedocument.presentationml.slideMaster+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44.xml" ContentType="application/vnd.openxmlformats-officedocument.presentationml.slideLayout+xml"/>
  <Override PartName="/ppt/slideLayouts/slideLayout191.xml" ContentType="application/vnd.openxmlformats-officedocument.presentationml.slideLayout+xml"/>
  <Override PartName="/ppt/slideLayouts/slideLayout330.xml" ContentType="application/vnd.openxmlformats-officedocument.presentationml.slideLayout+xml"/>
  <Override PartName="/ppt/slideLayouts/slideLayout428.xml" ContentType="application/vnd.openxmlformats-officedocument.presentationml.slideLayout+xml"/>
  <Override PartName="/ppt/slideLayouts/slideLayout475.xml" ContentType="application/vnd.openxmlformats-officedocument.presentationml.slideLayout+xml"/>
  <Override PartName="/ppt/slideLayouts/slideLayout614.xml" ContentType="application/vnd.openxmlformats-officedocument.presentationml.slideLayout+xml"/>
  <Override PartName="/ppt/theme/theme49.xml" ContentType="application/vnd.openxmlformats-officedocument.theme+xml"/>
  <Override PartName="/ppt/slideLayouts/slideLayout661.xml" ContentType="application/vnd.openxmlformats-officedocument.presentationml.slideLayout+xml"/>
  <Override PartName="/ppt/slideLayouts/slideLayout759.xml" ContentType="application/vnd.openxmlformats-officedocument.presentationml.slideLayout+xml"/>
  <Override PartName="/ppt/notesSlides/notesSlide36.xml" ContentType="application/vnd.openxmlformats-officedocument.presentationml.notesSlide+xml"/>
  <Override PartName="/ppt/slideMasters/slideMaster53.xml" ContentType="application/vnd.openxmlformats-officedocument.presentationml.slideMaster+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122.xml" ContentType="application/vnd.openxmlformats-officedocument.presentationml.slideLayout+xml"/>
  <Override PartName="/ppt/slideLayouts/slideLayout267.xml" ContentType="application/vnd.openxmlformats-officedocument.presentationml.slideLayout+xml"/>
  <Override PartName="/ppt/slideLayouts/slideLayout406.xml" ContentType="application/vnd.openxmlformats-officedocument.presentationml.slideLayout+xml"/>
  <Override PartName="/ppt/slideLayouts/slideLayout453.xml" ContentType="application/vnd.openxmlformats-officedocument.presentationml.slideLayout+xml"/>
  <Override PartName="/ppt/slideLayouts/slideLayout598.xml" ContentType="application/vnd.openxmlformats-officedocument.presentationml.slideLayout+xml"/>
  <Override PartName="/ppt/slideLayouts/slideLayout737.xml" ContentType="application/vnd.openxmlformats-officedocument.presentationml.slideLayout+xml"/>
  <Override PartName="/ppt/slideLayouts/slideLayout245.xml" ContentType="application/vnd.openxmlformats-officedocument.presentationml.slideLayout+xml"/>
  <Override PartName="/ppt/slideLayouts/slideLayout292.xml" ContentType="application/vnd.openxmlformats-officedocument.presentationml.slideLayout+xml"/>
  <Override PartName="/ppt/theme/theme27.xml" ContentType="application/vnd.openxmlformats-officedocument.theme+xml"/>
  <Override PartName="/ppt/slideLayouts/slideLayout529.xml" ContentType="application/vnd.openxmlformats-officedocument.presentationml.slideLayout+xml"/>
  <Override PartName="/ppt/slideLayouts/slideLayout576.xml" ContentType="application/vnd.openxmlformats-officedocument.presentationml.slideLayout+xml"/>
  <Override PartName="/ppt/notesSlides/notesSlide14.xml" ContentType="application/vnd.openxmlformats-officedocument.presentationml.notesSlide+xml"/>
  <Override PartName="/ppt/slideMasters/slideMaster31.xml" ContentType="application/vnd.openxmlformats-officedocument.presentationml.slideMaster+xml"/>
  <Override PartName="/ppt/slideLayouts/slideLayout100.xml" ContentType="application/vnd.openxmlformats-officedocument.presentationml.slideLayout+xml"/>
  <Override PartName="/ppt/slideLayouts/slideLayout368.xml" ContentType="application/vnd.openxmlformats-officedocument.presentationml.slideLayout+xml"/>
  <Override PartName="/ppt/slideLayouts/slideLayout431.xml" ContentType="application/vnd.openxmlformats-officedocument.presentationml.slideLayout+xml"/>
  <Override PartName="/ppt/theme/theme52.xml" ContentType="application/vnd.openxmlformats-officedocument.theme+xml"/>
  <Override PartName="/ppt/slideLayouts/slideLayout715.xml" ContentType="application/vnd.openxmlformats-officedocument.presentationml.slideLayout+xml"/>
  <Override PartName="/ppt/slideLayouts/slideLayout762.xml" ContentType="application/vnd.openxmlformats-officedocument.presentationml.slideLayout+xml"/>
  <Override PartName="/ppt/slideMasters/slideMaster6.xml" ContentType="application/vnd.openxmlformats-officedocument.presentationml.slideMaster+xml"/>
  <Override PartName="/ppt/slideLayouts/slideLayout223.xml" ContentType="application/vnd.openxmlformats-officedocument.presentationml.slideLayout+xml"/>
  <Override PartName="/ppt/slideLayouts/slideLayout270.xml" ContentType="application/vnd.openxmlformats-officedocument.presentationml.slideLayout+xml"/>
  <Override PartName="/ppt/slideLayouts/slideLayout507.xml" ContentType="application/vnd.openxmlformats-officedocument.presentationml.slideLayout+xml"/>
  <Override PartName="/ppt/slideLayouts/slideLayout554.xml" ContentType="application/vnd.openxmlformats-officedocument.presentationml.slideLayout+xml"/>
  <Override PartName="/ppt/theme/themeOverride15.xml" ContentType="application/vnd.openxmlformats-officedocument.themeOverride+xml"/>
  <Override PartName="/ppt/slideLayouts/slideLayout699.xml" ContentType="application/vnd.openxmlformats-officedocument.presentationml.slideLayout+xml"/>
  <Override PartName="/ppt/slideLayouts/slideLayout740.xml" ContentType="application/vnd.openxmlformats-officedocument.presentationml.slideLayout+xml"/>
  <Override PartName="/ppt/slideLayouts/slideLayout201.xml" ContentType="application/vnd.openxmlformats-officedocument.presentationml.slideLayout+xml"/>
  <Override PartName="/ppt/slideLayouts/slideLayout346.xml" ContentType="application/vnd.openxmlformats-officedocument.presentationml.slideLayout+xml"/>
  <Override PartName="/ppt/slideLayouts/slideLayout393.xml" ContentType="application/vnd.openxmlformats-officedocument.presentationml.slideLayout+xml"/>
  <Override PartName="/ppt/theme/theme30.xml" ContentType="application/vnd.openxmlformats-officedocument.theme+xml"/>
  <Override PartName="/ppt/slideLayouts/slideLayout532.xml" ContentType="application/vnd.openxmlformats-officedocument.presentationml.slideLayout+xml"/>
  <Override PartName="/ppt/slideLayouts/slideLayout677.xml" ContentType="application/vnd.openxmlformats-officedocument.presentationml.slideLayout+xml"/>
  <Override PartName="/ppt/notesSlides/notesSlide5.xml" ContentType="application/vnd.openxmlformats-officedocument.presentationml.notesSlide+xml"/>
  <Override PartName="/ppt/slideLayouts/slideLayout38.xml" ContentType="application/vnd.openxmlformats-officedocument.presentationml.slideLayout+xml"/>
  <Override PartName="/ppt/slideLayouts/slideLayout85.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Layouts/slideLayout324.xml" ContentType="application/vnd.openxmlformats-officedocument.presentationml.slideLayout+xml"/>
  <Override PartName="/ppt/slideLayouts/slideLayout371.xml" ContentType="application/vnd.openxmlformats-officedocument.presentationml.slideLayout+xml"/>
  <Override PartName="/ppt/slideLayouts/slideLayout469.xml" ContentType="application/vnd.openxmlformats-officedocument.presentationml.slideLayout+xml"/>
  <Override PartName="/ppt/slides/slide17.xml" ContentType="application/vnd.openxmlformats-officedocument.presentationml.slide+xml"/>
  <Override PartName="/ppt/slideLayouts/slideLayout116.xml" ContentType="application/vnd.openxmlformats-officedocument.presentationml.slideLayout+xml"/>
  <Override PartName="/ppt/slideLayouts/slideLayout163.xml" ContentType="application/vnd.openxmlformats-officedocument.presentationml.slideLayout+xml"/>
  <Override PartName="/ppt/slideLayouts/slideLayout510.xml" ContentType="application/vnd.openxmlformats-officedocument.presentationml.slideLayout+xml"/>
  <Override PartName="/ppt/slideLayouts/slideLayout608.xml" ContentType="application/vnd.openxmlformats-officedocument.presentationml.slideLayout+xml"/>
  <Override PartName="/ppt/slideLayouts/slideLayout655.xml" ContentType="application/vnd.openxmlformats-officedocument.presentationml.slideLayout+xml"/>
  <Override PartName="/ppt/slideMasters/slideMaster47.xml" ContentType="application/vnd.openxmlformats-officedocument.presentationml.slideMaster+xml"/>
  <Override PartName="/ppt/slideLayouts/slideLayout16.xml" ContentType="application/vnd.openxmlformats-officedocument.presentationml.slideLayout+xml"/>
  <Override PartName="/ppt/slideLayouts/slideLayout63.xml" ContentType="application/vnd.openxmlformats-officedocument.presentationml.slideLayout+xml"/>
  <Override PartName="/ppt/theme/themeOverride4.xml" ContentType="application/vnd.openxmlformats-officedocument.themeOverride+xml"/>
  <Override PartName="/ppt/slideLayouts/slideLayout302.xml" ContentType="application/vnd.openxmlformats-officedocument.presentationml.slideLayout+xml"/>
  <Override PartName="/ppt/slideLayouts/slideLayout447.xml" ContentType="application/vnd.openxmlformats-officedocument.presentationml.slideLayout+xml"/>
  <Override PartName="/ppt/slideLayouts/slideLayout494.xml" ContentType="application/vnd.openxmlformats-officedocument.presentationml.slideLayout+xml"/>
  <Override PartName="/ppt/slideLayouts/slideLayout633.xml" ContentType="application/vnd.openxmlformats-officedocument.presentationml.slideLayout+xml"/>
  <Override PartName="/ppt/slideLayouts/slideLayout680.xml" ContentType="application/vnd.openxmlformats-officedocument.presentationml.slideLayout+xml"/>
  <Override PartName="/ppt/slideMasters/slideMaster25.xml" ContentType="application/vnd.openxmlformats-officedocument.presentationml.slideMaster+xml"/>
  <Override PartName="/ppt/slideLayouts/slideLayout41.xml" ContentType="application/vnd.openxmlformats-officedocument.presentationml.slideLayout+xml"/>
  <Override PartName="/ppt/slideLayouts/slideLayout141.xml" ContentType="application/vnd.openxmlformats-officedocument.presentationml.slideLayout+xml"/>
  <Override PartName="/ppt/slideLayouts/slideLayout239.xml" ContentType="application/vnd.openxmlformats-officedocument.presentationml.slideLayout+xml"/>
  <Override PartName="/ppt/slideLayouts/slideLayout286.xml" ContentType="application/vnd.openxmlformats-officedocument.presentationml.slideLayout+xml"/>
  <Override PartName="/ppt/slideLayouts/slideLayout425.xml" ContentType="application/vnd.openxmlformats-officedocument.presentationml.slideLayout+xml"/>
  <Override PartName="/ppt/slideLayouts/slideLayout472.xml" ContentType="application/vnd.openxmlformats-officedocument.presentationml.slideLayout+xml"/>
  <Override PartName="/ppt/theme/theme46.xml" ContentType="application/vnd.openxmlformats-officedocument.theme+xml"/>
  <Override PartName="/ppt/slideLayouts/slideLayout709.xml" ContentType="application/vnd.openxmlformats-officedocument.presentationml.slideLayout+xml"/>
  <Override PartName="/ppt/slideLayouts/slideLayout756.xml" ContentType="application/vnd.openxmlformats-officedocument.presentationml.slideLayout+xml"/>
  <Override PartName="/ppt/slides/slide20.xml" ContentType="application/vnd.openxmlformats-officedocument.presentationml.slide+xml"/>
  <Override PartName="/ppt/slideLayouts/slideLayout217.xml" ContentType="application/vnd.openxmlformats-officedocument.presentationml.slideLayout+xml"/>
  <Override PartName="/ppt/slideLayouts/slideLayout264.xml" ContentType="application/vnd.openxmlformats-officedocument.presentationml.slideLayout+xml"/>
  <Override PartName="/ppt/slideLayouts/slideLayout548.xml" ContentType="application/vnd.openxmlformats-officedocument.presentationml.slideLayout+xml"/>
  <Override PartName="/ppt/slideLayouts/slideLayout595.xml" ContentType="application/vnd.openxmlformats-officedocument.presentationml.slideLayout+xml"/>
  <Override PartName="/ppt/slideLayouts/slideLayout611.xml" ContentType="application/vnd.openxmlformats-officedocument.presentationml.slideLayout+xml"/>
  <Override PartName="/ppt/notesSlides/notesSlide33.xml" ContentType="application/vnd.openxmlformats-officedocument.presentationml.notesSlide+xml"/>
  <Override PartName="/ppt/slideMasters/slideMaster50.xml" ContentType="application/vnd.openxmlformats-officedocument.presentationml.slideMaster+xml"/>
  <Override PartName="/ppt/theme/theme24.xml" ContentType="application/vnd.openxmlformats-officedocument.theme+xml"/>
  <Override PartName="/ppt/slideLayouts/slideLayout387.xml" ContentType="application/vnd.openxmlformats-officedocument.presentationml.slideLayout+xml"/>
  <Override PartName="/ppt/slideLayouts/slideLayout403.xml" ContentType="application/vnd.openxmlformats-officedocument.presentationml.slideLayout+xml"/>
  <Override PartName="/ppt/slideLayouts/slideLayout450.xml" ContentType="application/vnd.openxmlformats-officedocument.presentationml.slideLayout+xml"/>
  <Override PartName="/ppt/slideLayouts/slideLayout734.xml" ContentType="application/vnd.openxmlformats-officedocument.presentationml.slideLayout+xml"/>
  <Override PartName="/ppt/notesSlides/notesSlide11.xml" ContentType="application/vnd.openxmlformats-officedocument.presentationml.notesSlide+xml"/>
  <Override PartName="/ppt/slideLayouts/slideLayout179.xml" ContentType="application/vnd.openxmlformats-officedocument.presentationml.slideLayout+xml"/>
  <Override PartName="/ppt/slideLayouts/slideLayout242.xml" ContentType="application/vnd.openxmlformats-officedocument.presentationml.slideLayout+xml"/>
  <Override PartName="/ppt/slideLayouts/slideLayout526.xml" ContentType="application/vnd.openxmlformats-officedocument.presentationml.slideLayout+xml"/>
  <Override PartName="/ppt/slideLayouts/slideLayout573.xml" ContentType="application/vnd.openxmlformats-officedocument.presentationml.slideLayout+xml"/>
  <Override PartName="/ppt/slideLayouts/slideLayout712.xml" ContentType="application/vnd.openxmlformats-officedocument.presentationml.slideLayout+xml"/>
  <Override PartName="/ppt/slides/slide8.xml" ContentType="application/vnd.openxmlformats-officedocument.presentationml.slide+xml"/>
  <Override PartName="/ppt/slideLayouts/slideLayout79.xml" ContentType="application/vnd.openxmlformats-officedocument.presentationml.slideLayout+xml"/>
  <Override PartName="/ppt/slideLayouts/slideLayout220.xml" ContentType="application/vnd.openxmlformats-officedocument.presentationml.slideLayout+xml"/>
  <Override PartName="/ppt/slideLayouts/slideLayout318.xml" ContentType="application/vnd.openxmlformats-officedocument.presentationml.slideLayout+xml"/>
  <Override PartName="/ppt/slideLayouts/slideLayout365.xml" ContentType="application/vnd.openxmlformats-officedocument.presentationml.slideLayout+xml"/>
  <Override PartName="/ppt/slideLayouts/slideLayout504.xml" ContentType="application/vnd.openxmlformats-officedocument.presentationml.slideLayout+xml"/>
  <Override PartName="/ppt/slideLayouts/slideLayout551.xml" ContentType="application/vnd.openxmlformats-officedocument.presentationml.slideLayout+xml"/>
  <Override PartName="/ppt/slideLayouts/slideLayout649.xml" ContentType="application/vnd.openxmlformats-officedocument.presentationml.slideLayout+xml"/>
  <Override PartName="/ppt/slideLayouts/slideLayout696.xml" ContentType="application/vnd.openxmlformats-officedocument.presentationml.slideLayout+xml"/>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slideLayouts/slideLayout343.xml" ContentType="application/vnd.openxmlformats-officedocument.presentationml.slideLayout+xml"/>
  <Override PartName="/ppt/slideLayouts/slideLayout390.xml" ContentType="application/vnd.openxmlformats-officedocument.presentationml.slideLayout+xml"/>
  <Override PartName="/ppt/slideLayouts/slideLayout488.xml" ContentType="application/vnd.openxmlformats-officedocument.presentationml.slideLayout+xml"/>
  <Override PartName="/ppt/theme/themeOverride12.xml" ContentType="application/vnd.openxmlformats-officedocument.themeOverrid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135.xml" ContentType="application/vnd.openxmlformats-officedocument.presentationml.slideLayout+xml"/>
  <Override PartName="/ppt/slideLayouts/slideLayout182.xml" ContentType="application/vnd.openxmlformats-officedocument.presentationml.slideLayout+xml"/>
  <Override PartName="/ppt/slideLayouts/slideLayout627.xml" ContentType="application/vnd.openxmlformats-officedocument.presentationml.slideLayout+xml"/>
  <Override PartName="/ppt/slideLayouts/slideLayout674.xml" ContentType="application/vnd.openxmlformats-officedocument.presentationml.slideLayout+xml"/>
  <Override PartName="/ppt/slideMasters/slideMaster19.xml" ContentType="application/vnd.openxmlformats-officedocument.presentationml.slideMaster+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258.xml" ContentType="application/vnd.openxmlformats-officedocument.presentationml.slideLayout+xml"/>
  <Override PartName="/ppt/slideLayouts/slideLayout321.xml" ContentType="application/vnd.openxmlformats-officedocument.presentationml.slideLayout+xml"/>
  <Override PartName="/ppt/slideLayouts/slideLayout419.xml" ContentType="application/vnd.openxmlformats-officedocument.presentationml.slideLayout+xml"/>
  <Override PartName="/ppt/slideLayouts/slideLayout466.xml" ContentType="application/vnd.openxmlformats-officedocument.presentationml.slideLayout+xml"/>
  <Override PartName="/ppt/slideLayouts/slideLayout605.xml" ContentType="application/vnd.openxmlformats-officedocument.presentationml.slideLayout+xml"/>
  <Override PartName="/ppt/slideLayouts/slideLayout652.xml" ContentType="application/vnd.openxmlformats-officedocument.presentationml.slideLayout+xml"/>
  <Override PartName="/ppt/notesSlides/notesSlide27.xml" ContentType="application/vnd.openxmlformats-officedocument.presentationml.notesSlide+xml"/>
  <Override PartName="/ppt/slideMasters/slideMaster44.xml" ContentType="application/vnd.openxmlformats-officedocument.presentationml.slideMaster+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60.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slideLayouts/slideLayout444.xml" ContentType="application/vnd.openxmlformats-officedocument.presentationml.slideLayout+xml"/>
  <Override PartName="/ppt/slideLayouts/slideLayout491.xml" ContentType="application/vnd.openxmlformats-officedocument.presentationml.slideLayout+xml"/>
  <Override PartName="/ppt/slideLayouts/slideLayout589.xml" ContentType="application/vnd.openxmlformats-officedocument.presentationml.slideLayout+xml"/>
  <Override PartName="/ppt/slideLayouts/slideLayout728.xml" ContentType="application/vnd.openxmlformats-officedocument.presentationml.slideLayout+xml"/>
  <Override PartName="/ppt/tableStyles.xml" ContentType="application/vnd.openxmlformats-officedocument.presentationml.tableStyles+xml"/>
  <Override PartName="/ppt/slideLayouts/slideLayout236.xml" ContentType="application/vnd.openxmlformats-officedocument.presentationml.slideLayout+xml"/>
  <Override PartName="/ppt/slideLayouts/slideLayout283.xml" ContentType="application/vnd.openxmlformats-officedocument.presentationml.slideLayout+xml"/>
  <Override PartName="/ppt/slideLayouts/slideLayout567.xml" ContentType="application/vnd.openxmlformats-officedocument.presentationml.slideLayout+xml"/>
  <Override PartName="/ppt/slideLayouts/slideLayout630.xml" ContentType="application/vnd.openxmlformats-officedocument.presentationml.slideLayout+xml"/>
  <Override PartName="/ppt/slideMasters/slideMaster22.xml" ContentType="application/vnd.openxmlformats-officedocument.presentationml.slideMaster+xml"/>
  <Override PartName="/ppt/slideLayouts/slideLayout359.xml" ContentType="application/vnd.openxmlformats-officedocument.presentationml.slideLayout+xml"/>
  <Override PartName="/ppt/slideLayouts/slideLayout422.xml" ContentType="application/vnd.openxmlformats-officedocument.presentationml.slideLayout+xml"/>
  <Override PartName="/ppt/theme/theme43.xml" ContentType="application/vnd.openxmlformats-officedocument.theme+xml"/>
  <Override PartName="/ppt/slideLayouts/slideLayout706.xml" ContentType="application/vnd.openxmlformats-officedocument.presentationml.slideLayout+xml"/>
  <Override PartName="/ppt/slideLayouts/slideLayout753.xml" ContentType="application/vnd.openxmlformats-officedocument.presentationml.slideLayout+xml"/>
  <Override PartName="/ppt/notesSlides/notesSlide30.xml" ContentType="application/vnd.openxmlformats-officedocument.presentationml.notesSlide+xml"/>
  <Override PartName="/ppt/slideLayouts/slideLayout198.xml" ContentType="application/vnd.openxmlformats-officedocument.presentationml.slideLayout+xml"/>
  <Override PartName="/ppt/slideLayouts/slideLayout214.xml" ContentType="application/vnd.openxmlformats-officedocument.presentationml.slideLayout+xml"/>
  <Override PartName="/ppt/slideLayouts/slideLayout261.xml" ContentType="application/vnd.openxmlformats-officedocument.presentationml.slideLayout+xml"/>
  <Override PartName="/ppt/theme/theme21.xml" ContentType="application/vnd.openxmlformats-officedocument.theme+xml"/>
  <Override PartName="/ppt/slideLayouts/slideLayout400.xml" ContentType="application/vnd.openxmlformats-officedocument.presentationml.slideLayout+xml"/>
  <Override PartName="/ppt/slideLayouts/slideLayout545.xml" ContentType="application/vnd.openxmlformats-officedocument.presentationml.slideLayout+xml"/>
  <Override PartName="/ppt/slideLayouts/slideLayout592.xml" ContentType="application/vnd.openxmlformats-officedocument.presentationml.slideLayout+xml"/>
  <Override PartName="/ppt/slideLayouts/slideLayout731.xml" ContentType="application/vnd.openxmlformats-officedocument.presentationml.slideLayout+xml"/>
  <Override PartName="/ppt/slideLayouts/slideLayout98.xml" ContentType="application/vnd.openxmlformats-officedocument.presentationml.slideLayout+xml"/>
  <Override PartName="/ppt/slideLayouts/slideLayout337.xml" ContentType="application/vnd.openxmlformats-officedocument.presentationml.slideLayout+xml"/>
  <Override PartName="/ppt/slideLayouts/slideLayout384.xml" ContentType="application/vnd.openxmlformats-officedocument.presentationml.slideLayout+xml"/>
  <Override PartName="/ppt/slideLayouts/slideLayout523.xml" ContentType="application/vnd.openxmlformats-officedocument.presentationml.slideLayout+xml"/>
  <Override PartName="/ppt/slideLayouts/slideLayout570.xml" ContentType="application/vnd.openxmlformats-officedocument.presentationml.slideLayout+xml"/>
  <Override PartName="/ppt/slideLayouts/slideLayout668.xml" ContentType="application/vnd.openxmlformats-officedocument.presentationml.slideLayout+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29.xml" ContentType="application/vnd.openxmlformats-officedocument.presentationml.slideLayout+xml"/>
  <Override PartName="/ppt/slideLayouts/slideLayout176.xml" ContentType="application/vnd.openxmlformats-officedocument.presentationml.slideLayout+xml"/>
  <Override PartName="/ppt/slideLayouts/slideLayout315.xml" ContentType="application/vnd.openxmlformats-officedocument.presentationml.slideLayout+xml"/>
  <Override PartName="/ppt/slideLayouts/slideLayout362.xml" ContentType="application/vnd.openxmlformats-officedocument.presentationml.slideLayout+xml"/>
  <Override PartName="/ppt/slideLayouts/slideLayout646.xml" ContentType="application/vnd.openxmlformats-officedocument.presentationml.slideLayout+xml"/>
  <Override PartName="/ppt/slideLayouts/slideLayout693.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Layouts/slideLayout299.xml" ContentType="application/vnd.openxmlformats-officedocument.presentationml.slideLayout+xml"/>
  <Override PartName="/ppt/slideLayouts/slideLayout438.xml" ContentType="application/vnd.openxmlformats-officedocument.presentationml.slideLayout+xml"/>
  <Override PartName="/ppt/slideLayouts/slideLayout485.xml" ContentType="application/vnd.openxmlformats-officedocument.presentationml.slideLayout+xml"/>
  <Override PartName="/ppt/slideLayouts/slideLayout501.xml" ContentType="application/vnd.openxmlformats-officedocument.presentationml.slideLayout+xml"/>
  <Override PartName="/ppt/slideMasters/slideMaster38.xml" ContentType="application/vnd.openxmlformats-officedocument.presentationml.slideMaster+xml"/>
  <Override PartName="/ppt/slides/slide33.xml" ContentType="application/vnd.openxmlformats-officedocument.presentationml.slide+xml"/>
  <Override PartName="/ppt/slideLayouts/slideLayout54.xml" ContentType="application/vnd.openxmlformats-officedocument.presentationml.slideLayout+xml"/>
  <Override PartName="/ppt/slideLayouts/slideLayout277.xml" ContentType="application/vnd.openxmlformats-officedocument.presentationml.slideLayout+xml"/>
  <Override PartName="/ppt/slideLayouts/slideLayout340.xml" ContentType="application/vnd.openxmlformats-officedocument.presentationml.slideLayout+xml"/>
  <Override PartName="/ppt/slideLayouts/slideLayout624.xml" ContentType="application/vnd.openxmlformats-officedocument.presentationml.slideLayout+xml"/>
  <Override PartName="/ppt/slideLayouts/slideLayout671.xml" ContentType="application/vnd.openxmlformats-officedocument.presentationml.slideLayout+xml"/>
  <Override PartName="/ppt/slideLayouts/slideLayout769.xml" ContentType="application/vnd.openxmlformats-officedocument.presentationml.slideLayout+xml"/>
  <Override PartName="/ppt/theme/theme59.xml" ContentType="application/vnd.openxmlformats-officedocument.theme+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slideLayouts/slideLayout416.xml" ContentType="application/vnd.openxmlformats-officedocument.presentationml.slideLayout+xml"/>
  <Override PartName="/ppt/slideLayouts/slideLayout463.xml" ContentType="application/vnd.openxmlformats-officedocument.presentationml.slideLayout+xml"/>
  <Override PartName="/ppt/theme/theme37.xml" ContentType="application/vnd.openxmlformats-officedocument.theme+xml"/>
  <Override PartName="/ppt/slideLayouts/slideLayout602.xml" ContentType="application/vnd.openxmlformats-officedocument.presentationml.slideLayout+xml"/>
  <Override PartName="/ppt/slideLayouts/slideLayout747.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10.xml" ContentType="application/vnd.openxmlformats-officedocument.presentationml.slideLayout+xml"/>
  <Override PartName="/ppt/slideLayouts/slideLayout208.xml" ContentType="application/vnd.openxmlformats-officedocument.presentationml.slideLayout+xml"/>
  <Override PartName="/ppt/slideLayouts/slideLayout255.xml" ContentType="application/vnd.openxmlformats-officedocument.presentationml.slideLayout+xml"/>
  <Override PartName="/ppt/slideLayouts/slideLayout441.xml" ContentType="application/vnd.openxmlformats-officedocument.presentationml.slideLayout+xml"/>
  <Override PartName="/ppt/slideLayouts/slideLayout539.xml" ContentType="application/vnd.openxmlformats-officedocument.presentationml.slideLayout+xml"/>
  <Override PartName="/ppt/slideLayouts/slideLayout586.xml" ContentType="application/vnd.openxmlformats-officedocument.presentationml.slideLayout+xml"/>
  <Override PartName="/ppt/slideMasters/slideMaster41.xml" ContentType="application/vnd.openxmlformats-officedocument.presentationml.slideMaster+xml"/>
  <Override PartName="/ppt/slideLayouts/slideLayout10.xml" ContentType="application/vnd.openxmlformats-officedocument.presentationml.slideLayout+xml"/>
  <Override PartName="/ppt/theme/theme15.xml" ContentType="application/vnd.openxmlformats-officedocument.theme+xml"/>
  <Override PartName="/ppt/slideLayouts/slideLayout233.xml" ContentType="application/vnd.openxmlformats-officedocument.presentationml.slideLayout+xml"/>
  <Override PartName="/ppt/slideLayouts/slideLayout280.xml" ContentType="application/vnd.openxmlformats-officedocument.presentationml.slideLayout+xml"/>
  <Override PartName="/ppt/slideLayouts/slideLayout378.xml" ContentType="application/vnd.openxmlformats-officedocument.presentationml.slideLayout+xml"/>
  <Override PartName="/ppt/slideLayouts/slideLayout725.xml" ContentType="application/vnd.openxmlformats-officedocument.presentationml.slideLayout+xml"/>
  <Override PartName="/ppt/slideLayouts/slideLayout517.xml" ContentType="application/vnd.openxmlformats-officedocument.presentationml.slideLayout+xml"/>
  <Override PartName="/ppt/theme/theme40.xml" ContentType="application/vnd.openxmlformats-officedocument.theme+xml"/>
  <Override PartName="/ppt/slideLayouts/slideLayout564.xml" ContentType="application/vnd.openxmlformats-officedocument.presentationml.slideLayout+xml"/>
  <Override PartName="/ppt/slideLayouts/slideLayout703.xml" ContentType="application/vnd.openxmlformats-officedocument.presentationml.slideLayout+xml"/>
  <Override PartName="/ppt/slideLayouts/slideLayout750.xml" ContentType="application/vnd.openxmlformats-officedocument.presentationml.slideLayout+xml"/>
  <Override PartName="/ppt/theme/theme7.xml" ContentType="application/vnd.openxmlformats-officedocument.theme+xml"/>
  <Override PartName="/ppt/slideLayouts/slideLayout211.xml" ContentType="application/vnd.openxmlformats-officedocument.presentationml.slideLayout+xml"/>
  <Override PartName="/ppt/slideLayouts/slideLayout309.xml" ContentType="application/vnd.openxmlformats-officedocument.presentationml.slideLayout+xml"/>
  <Override PartName="/ppt/slideLayouts/slideLayout356.xml" ContentType="application/vnd.openxmlformats-officedocument.presentationml.slideLayout+xml"/>
  <Override PartName="/ppt/slideLayouts/slideLayout542.xml" ContentType="application/vnd.openxmlformats-officedocument.presentationml.slideLayout+xml"/>
  <Override PartName="/ppt/slideLayouts/slideLayout687.xml" ContentType="application/vnd.openxmlformats-officedocument.presentationml.slideLayout+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48.xml" ContentType="application/vnd.openxmlformats-officedocument.presentationml.slideLayout+xml"/>
  <Override PartName="/ppt/slideLayouts/slideLayout195.xml" ContentType="application/vnd.openxmlformats-officedocument.presentationml.slideLayout+xml"/>
  <Override PartName="/ppt/slideLayouts/slideLayout334.xml" ContentType="application/vnd.openxmlformats-officedocument.presentationml.slideLayout+xml"/>
  <Override PartName="/ppt/slideLayouts/slideLayout381.xml" ContentType="application/vnd.openxmlformats-officedocument.presentationml.slideLayout+xml"/>
  <Override PartName="/ppt/slideLayouts/slideLayout479.xml" ContentType="application/vnd.openxmlformats-officedocument.presentationml.slideLayout+xml"/>
  <Override PartName="/ppt/slideLayouts/slideLayout618.xml" ContentType="application/vnd.openxmlformats-officedocument.presentationml.slideLayout+xml"/>
  <Override PartName="/ppt/slideLayouts/slideLayout665.xml" ContentType="application/vnd.openxmlformats-officedocument.presentationml.slideLayout+xml"/>
  <Override PartName="/ppt/slideMasters/slideMaster57.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Layouts/slideLayout457.xml" ContentType="application/vnd.openxmlformats-officedocument.presentationml.slideLayout+xml"/>
  <Override PartName="/ppt/slideLayouts/slideLayout520.xml" ContentType="application/vnd.openxmlformats-officedocument.presentationml.slideLayout+xml"/>
  <Override PartName="/ppt/slides/slide2.xml" ContentType="application/vnd.openxmlformats-officedocument.presentationml.slide+xml"/>
  <Override PartName="/ppt/slideLayouts/slideLayout26.xml" ContentType="application/vnd.openxmlformats-officedocument.presentationml.slideLayout+xml"/>
  <Override PartName="/ppt/slideLayouts/slideLayout73.xml" ContentType="application/vnd.openxmlformats-officedocument.presentationml.slideLayout+xml"/>
  <Override PartName="/ppt/slideLayouts/slideLayout249.xml" ContentType="application/vnd.openxmlformats-officedocument.presentationml.slideLayout+xml"/>
  <Override PartName="/ppt/slideLayouts/slideLayout296.xml" ContentType="application/vnd.openxmlformats-officedocument.presentationml.slideLayout+xml"/>
  <Override PartName="/ppt/slideLayouts/slideLayout312.xml" ContentType="application/vnd.openxmlformats-officedocument.presentationml.slideLayout+xml"/>
  <Override PartName="/ppt/slideLayouts/slideLayout643.xml" ContentType="application/vnd.openxmlformats-officedocument.presentationml.slideLayout+xml"/>
  <Override PartName="/ppt/slideLayouts/slideLayout690.xml" ContentType="application/vnd.openxmlformats-officedocument.presentationml.slideLayout+xml"/>
  <Override PartName="/ppt/notesSlides/notesSlide18.xml" ContentType="application/vnd.openxmlformats-officedocument.presentationml.notesSlide+xml"/>
  <Override PartName="/ppt/slideMasters/slideMaster35.xml" ContentType="application/vnd.openxmlformats-officedocument.presentationml.slideMaster+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51.xml" ContentType="application/vnd.openxmlformats-officedocument.presentationml.slideLayout+xml"/>
  <Override PartName="/ppt/slideLayouts/slideLayout435.xml" ContentType="application/vnd.openxmlformats-officedocument.presentationml.slideLayout+xml"/>
  <Override PartName="/ppt/slideLayouts/slideLayout482.xml" ContentType="application/vnd.openxmlformats-officedocument.presentationml.slideLayout+xml"/>
  <Override PartName="/ppt/slideLayouts/slideLayout621.xml" ContentType="application/vnd.openxmlformats-officedocument.presentationml.slideLayout+xml"/>
  <Override PartName="/ppt/slideLayouts/slideLayout719.xml" ContentType="application/vnd.openxmlformats-officedocument.presentationml.slideLayout+xml"/>
  <Override PartName="/ppt/theme/theme56.xml" ContentType="application/vnd.openxmlformats-officedocument.theme+xml"/>
  <Override PartName="/ppt/slideLayouts/slideLayout766.xml" ContentType="application/vnd.openxmlformats-officedocument.presentationml.slideLayout+xml"/>
  <Override PartName="/ppt/slides/slide30.xml" ContentType="application/vnd.openxmlformats-officedocument.presentationml.slide+xml"/>
  <Override PartName="/ppt/slideLayouts/slideLayout227.xml" ContentType="application/vnd.openxmlformats-officedocument.presentationml.slideLayout+xml"/>
  <Override PartName="/ppt/slideLayouts/slideLayout274.xml" ContentType="application/vnd.openxmlformats-officedocument.presentationml.slideLayout+xml"/>
  <Override PartName="/ppt/slideLayouts/slideLayout413.xml" ContentType="application/vnd.openxmlformats-officedocument.presentationml.slideLayout+xml"/>
  <Override PartName="/ppt/slideLayouts/slideLayout460.xml" ContentType="application/vnd.openxmlformats-officedocument.presentationml.slideLayout+xml"/>
  <Override PartName="/ppt/slideLayouts/slideLayout558.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Layouts/slideLayout252.xml" ContentType="application/vnd.openxmlformats-officedocument.presentationml.slideLayout+xml"/>
  <Override PartName="/ppt/slideLayouts/slideLayout397.xml" ContentType="application/vnd.openxmlformats-officedocument.presentationml.slideLayout+xml"/>
  <Override PartName="/ppt/theme/theme34.xml" ContentType="application/vnd.openxmlformats-officedocument.theme+xml"/>
  <Override PartName="/ppt/slideLayouts/slideLayout744.xml" ContentType="application/vnd.openxmlformats-officedocument.presentationml.slide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Layouts/slideLayout536.xml" ContentType="application/vnd.openxmlformats-officedocument.presentationml.slideLayout+xml"/>
  <Override PartName="/ppt/slideLayouts/slideLayout583.xml" ContentType="application/vnd.openxmlformats-officedocument.presentationml.slideLayout+xml"/>
  <Override PartName="/ppt/slideLayouts/slideLayout722.xml" ContentType="application/vnd.openxmlformats-officedocument.presentationml.slideLayout+xml"/>
  <Override PartName="/ppt/slideLayouts/slideLayout230.xml" ContentType="application/vnd.openxmlformats-officedocument.presentationml.slideLayout+xml"/>
  <Override PartName="/ppt/slideLayouts/slideLayout328.xml" ContentType="application/vnd.openxmlformats-officedocument.presentationml.slideLayout+xml"/>
  <Override PartName="/ppt/slideLayouts/slideLayout375.xml" ContentType="application/vnd.openxmlformats-officedocument.presentationml.slideLayout+xml"/>
  <Override PartName="/ppt/slideLayouts/slideLayout514.xml" ContentType="application/vnd.openxmlformats-officedocument.presentationml.slideLayout+xml"/>
  <Override PartName="/ppt/slideLayouts/slideLayout561.xml" ContentType="application/vnd.openxmlformats-officedocument.presentationml.slideLayout+xml"/>
  <Override PartName="/ppt/slideLayouts/slideLayout65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167.xml" ContentType="application/vnd.openxmlformats-officedocument.presentationml.slideLayout+xml"/>
  <Override PartName="/ppt/slideLayouts/slideLayout306.xml" ContentType="application/vnd.openxmlformats-officedocument.presentationml.slideLayout+xml"/>
  <Override PartName="/ppt/slideLayouts/slideLayout353.xml" ContentType="application/vnd.openxmlformats-officedocument.presentationml.slideLayout+xml"/>
  <Override PartName="/ppt/theme/themeOverride8.xml" ContentType="application/vnd.openxmlformats-officedocument.themeOverride+xml"/>
  <Override PartName="/ppt/slideLayouts/slideLayout498.xml" ContentType="application/vnd.openxmlformats-officedocument.presentationml.slideLayout+xml"/>
  <Override PartName="/ppt/slideLayouts/slideLayout637.xml" ContentType="application/vnd.openxmlformats-officedocument.presentationml.slideLayout+xml"/>
  <Override PartName="/ppt/slideLayouts/slideLayout684.xml" ContentType="application/vnd.openxmlformats-officedocument.presentationml.slideLayout+xml"/>
  <Override PartName="/ppt/slideLayouts/slideLayout700.xml" ContentType="application/vnd.openxmlformats-officedocument.presentationml.slideLayout+xml"/>
  <Override PartName="/ppt/slideMasters/slideMaster29.xml" ContentType="application/vnd.openxmlformats-officedocument.presentationml.slideMaster+xml"/>
  <Override PartName="/ppt/slideLayouts/slideLayout45.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Layouts/slideLayout429.xml" ContentType="application/vnd.openxmlformats-officedocument.presentationml.slideLayout+xml"/>
  <Override PartName="/ppt/slideLayouts/slideLayout476.xml" ContentType="application/vnd.openxmlformats-officedocument.presentationml.slideLayout+xml"/>
  <Override PartName="/ppt/slides/slide24.xml" ContentType="application/vnd.openxmlformats-officedocument.presentationml.slide+xml"/>
  <Override PartName="/ppt/slideLayouts/slideLayout92.xml" ContentType="application/vnd.openxmlformats-officedocument.presentationml.slideLayout+xml"/>
  <Override PartName="/ppt/slideLayouts/slideLayout268.xml" ContentType="application/vnd.openxmlformats-officedocument.presentationml.slideLayout+xml"/>
  <Override PartName="/ppt/slideLayouts/slideLayout331.xml" ContentType="application/vnd.openxmlformats-officedocument.presentationml.slideLayout+xml"/>
  <Override PartName="/ppt/slideLayouts/slideLayout599.xml" ContentType="application/vnd.openxmlformats-officedocument.presentationml.slideLayout+xml"/>
  <Override PartName="/ppt/slideLayouts/slideLayout615.xml" ContentType="application/vnd.openxmlformats-officedocument.presentationml.slideLayout+xml"/>
  <Override PartName="/ppt/slideLayouts/slideLayout662.xml" ContentType="application/vnd.openxmlformats-officedocument.presentationml.slideLayout+xml"/>
  <Override PartName="/ppt/slideMasters/slideMaster54.xml" ContentType="application/vnd.openxmlformats-officedocument.presentationml.slideMaster+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slideLayouts/slideLayout123.xml" ContentType="application/vnd.openxmlformats-officedocument.presentationml.slideLayout+xml"/>
  <Override PartName="/ppt/slideLayouts/slideLayout170.xml" ContentType="application/vnd.openxmlformats-officedocument.presentationml.slideLayout+xml"/>
  <Override PartName="/ppt/theme/theme28.xml" ContentType="application/vnd.openxmlformats-officedocument.theme+xml"/>
  <Override PartName="/ppt/slideLayouts/slideLayout407.xml" ContentType="application/vnd.openxmlformats-officedocument.presentationml.slideLayout+xml"/>
  <Override PartName="/ppt/slideLayouts/slideLayout454.xml" ContentType="application/vnd.openxmlformats-officedocument.presentationml.slideLayout+xml"/>
  <Override PartName="/ppt/slideLayouts/slideLayout640.xml" ContentType="application/vnd.openxmlformats-officedocument.presentationml.slideLayout+xml"/>
  <Override PartName="/ppt/slideLayouts/slideLayout738.xml" ContentType="application/vnd.openxmlformats-officedocument.presentationml.slideLayout+xml"/>
  <Override PartName="/ppt/notesSlides/notesSlide15.xml" ContentType="application/vnd.openxmlformats-officedocument.presentationml.notesSlide+xml"/>
  <Override PartName="/ppt/slideMasters/slideMaster32.xml" ContentType="application/vnd.openxmlformats-officedocument.presentationml.slideMaster+xml"/>
  <Override PartName="/ppt/slideLayouts/slideLayout101.xml" ContentType="application/vnd.openxmlformats-officedocument.presentationml.slideLayout+xml"/>
  <Override PartName="/ppt/slideLayouts/slideLayout246.xml" ContentType="application/vnd.openxmlformats-officedocument.presentationml.slideLayout+xml"/>
  <Override PartName="/ppt/slideLayouts/slideLayout293.xml" ContentType="application/vnd.openxmlformats-officedocument.presentationml.slideLayout+xml"/>
  <Override PartName="/ppt/slideLayouts/slideLayout432.xml" ContentType="application/vnd.openxmlformats-officedocument.presentationml.slideLayout+xml"/>
  <Override PartName="/ppt/slideLayouts/slideLayout577.xml" ContentType="application/vnd.openxmlformats-officedocument.presentationml.slideLayout+xml"/>
  <Override PartName="/ppt/slideLayouts/slideLayout716.xml" ContentType="application/vnd.openxmlformats-officedocument.presentationml.slideLayout+xml"/>
  <Override PartName="/ppt/slideLayouts/slideLayout763.xml" ContentType="application/vnd.openxmlformats-officedocument.presentationml.slideLayout+xml"/>
  <Override PartName="/ppt/slideLayouts/slideLayout224.xml" ContentType="application/vnd.openxmlformats-officedocument.presentationml.slideLayout+xml"/>
  <Override PartName="/ppt/slideLayouts/slideLayout271.xml" ContentType="application/vnd.openxmlformats-officedocument.presentationml.slideLayout+xml"/>
  <Override PartName="/ppt/slideLayouts/slideLayout369.xml" ContentType="application/vnd.openxmlformats-officedocument.presentationml.slideLayout+xml"/>
  <Override PartName="/ppt/slideLayouts/slideLayout508.xml" ContentType="application/vnd.openxmlformats-officedocument.presentationml.slideLayout+xml"/>
  <Override PartName="/ppt/slideLayouts/slideLayout555.xml" ContentType="application/vnd.openxmlformats-officedocument.presentationml.slideLayout+xml"/>
  <Override PartName="/ppt/theme/theme53.xml" ContentType="application/vnd.openxmlformats-officedocument.them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slideLayouts/slideLayout347.xml" ContentType="application/vnd.openxmlformats-officedocument.presentationml.slideLayout+xml"/>
  <Override PartName="/ppt/slideLayouts/slideLayout394.xml" ContentType="application/vnd.openxmlformats-officedocument.presentationml.slideLayout+xml"/>
  <Override PartName="/ppt/slideLayouts/slideLayout410.xml" ContentType="application/vnd.openxmlformats-officedocument.presentationml.slideLayout+xml"/>
  <Override PartName="/ppt/theme/theme31.xml" ContentType="application/vnd.openxmlformats-officedocument.theme+xml"/>
  <Override PartName="/ppt/theme/themeOverride16.xml" ContentType="application/vnd.openxmlformats-officedocument.themeOverride+xml"/>
  <Override PartName="/ppt/slideLayouts/slideLayout741.xml" ContentType="application/vnd.openxmlformats-officedocument.presentationml.slideLayout+xml"/>
  <Override PartName="/ppt/notesSlides/notesSlide6.xml" ContentType="application/vnd.openxmlformats-officedocument.presentationml.notesSlide+xml"/>
  <Override PartName="/ppt/slideLayouts/slideLayout139.xml" ContentType="application/vnd.openxmlformats-officedocument.presentationml.slideLayout+xml"/>
  <Override PartName="/ppt/slideLayouts/slideLayout186.xml" ContentType="application/vnd.openxmlformats-officedocument.presentationml.slideLayout+xml"/>
  <Override PartName="/ppt/slideLayouts/slideLayout202.xml" ContentType="application/vnd.openxmlformats-officedocument.presentationml.slideLayout+xml"/>
  <Override PartName="/ppt/slideLayouts/slideLayout533.xml" ContentType="application/vnd.openxmlformats-officedocument.presentationml.slideLayout+xml"/>
  <Override PartName="/ppt/slideLayouts/slideLayout580.xml" ContentType="application/vnd.openxmlformats-officedocument.presentationml.slideLayout+xml"/>
  <Override PartName="/ppt/slideLayouts/slideLayout678.xml" ContentType="application/vnd.openxmlformats-officedocument.presentationml.slideLayout+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325.xml" ContentType="application/vnd.openxmlformats-officedocument.presentationml.slideLayout+xml"/>
  <Override PartName="/ppt/slideLayouts/slideLayout372.xml" ContentType="application/vnd.openxmlformats-officedocument.presentationml.slideLayout+xml"/>
  <Override PartName="/ppt/slideLayouts/slideLayout609.xml" ContentType="application/vnd.openxmlformats-officedocument.presentationml.slideLayout+xml"/>
  <Override PartName="/ppt/slideLayouts/slideLayout656.xml" ContentType="application/vnd.openxmlformats-officedocument.presentationml.slideLayout+xml"/>
  <Override PartName="/ppt/slideMasters/slideMaster48.xml" ContentType="application/vnd.openxmlformats-officedocument.presentationml.slideMaster+xml"/>
  <Override PartName="/ppt/slides/slide18.xml" ContentType="application/vnd.openxmlformats-officedocument.presentationml.slide+xml"/>
  <Override PartName="/ppt/slideLayouts/slideLayout17.xml" ContentType="application/vnd.openxmlformats-officedocument.presentationml.slideLayout+xml"/>
  <Override PartName="/ppt/slideLayouts/slideLayout64.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theme/themeOverride5.xml" ContentType="application/vnd.openxmlformats-officedocument.themeOverride+xml"/>
  <Override PartName="/ppt/slideLayouts/slideLayout303.xml" ContentType="application/vnd.openxmlformats-officedocument.presentationml.slideLayout+xml"/>
  <Override PartName="/ppt/slideLayouts/slideLayout350.xml" ContentType="application/vnd.openxmlformats-officedocument.presentationml.slideLayout+xml"/>
  <Override PartName="/ppt/slideLayouts/slideLayout448.xml" ContentType="application/vnd.openxmlformats-officedocument.presentationml.slideLayout+xml"/>
  <Override PartName="/ppt/slideLayouts/slideLayout495.xml" ContentType="application/vnd.openxmlformats-officedocument.presentationml.slideLayout+xml"/>
  <Override PartName="/ppt/slideLayouts/slideLayout511.xml" ContentType="application/vnd.openxmlformats-officedocument.presentationml.slideLayout+xml"/>
  <Override PartName="/ppt/theme/theme1.xml" ContentType="application/vnd.openxmlformats-officedocument.theme+xml"/>
  <Override PartName="/ppt/slideLayouts/slideLayout142.xml" ContentType="application/vnd.openxmlformats-officedocument.presentationml.slideLayout+xml"/>
  <Override PartName="/ppt/slideLayouts/slideLayout287.xml" ContentType="application/vnd.openxmlformats-officedocument.presentationml.slideLayout+xml"/>
  <Override PartName="/ppt/slideLayouts/slideLayout634.xml" ContentType="application/vnd.openxmlformats-officedocument.presentationml.slideLayout+xml"/>
  <Override PartName="/ppt/slideLayouts/slideLayout681.xml" ContentType="application/vnd.openxmlformats-officedocument.presentationml.slideLayout+xml"/>
  <Override PartName="/ppt/slideMasters/slideMaster26.xml" ContentType="application/vnd.openxmlformats-officedocument.presentationml.slideMaster+xml"/>
  <Override PartName="/ppt/slideLayouts/slideLayout42.xml" ContentType="application/vnd.openxmlformats-officedocument.presentationml.slideLayout+xml"/>
  <Override PartName="/ppt/slideLayouts/slideLayout426.xml" ContentType="application/vnd.openxmlformats-officedocument.presentationml.slideLayout+xml"/>
  <Override PartName="/ppt/slideLayouts/slideLayout473.xml" ContentType="application/vnd.openxmlformats-officedocument.presentationml.slideLayout+xml"/>
  <Override PartName="/ppt/slideLayouts/slideLayout612.xml" ContentType="application/vnd.openxmlformats-officedocument.presentationml.slideLayout+xml"/>
  <Override PartName="/ppt/theme/theme47.xml" ContentType="application/vnd.openxmlformats-officedocument.theme+xml"/>
  <Override PartName="/ppt/slideLayouts/slideLayout757.xml" ContentType="application/vnd.openxmlformats-officedocument.presentationml.slideLayout+xml"/>
  <Override PartName="/ppt/notesSlides/notesSlide34.xml" ContentType="application/vnd.openxmlformats-officedocument.presentationml.notesSlide+xml"/>
  <Override PartName="/ppt/slideMasters/slideMaster51.xml" ContentType="application/vnd.openxmlformats-officedocument.presentationml.slideMaster+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120.xml" ContentType="application/vnd.openxmlformats-officedocument.presentationml.slideLayout+xml"/>
  <Override PartName="/ppt/slideLayouts/slideLayout218.xml" ContentType="application/vnd.openxmlformats-officedocument.presentationml.slideLayout+xml"/>
  <Override PartName="/ppt/slideLayouts/slideLayout265.xml" ContentType="application/vnd.openxmlformats-officedocument.presentationml.slideLayout+xml"/>
  <Override PartName="/ppt/slideLayouts/slideLayout404.xml" ContentType="application/vnd.openxmlformats-officedocument.presentationml.slideLayout+xml"/>
  <Override PartName="/ppt/slideLayouts/slideLayout451.xml" ContentType="application/vnd.openxmlformats-officedocument.presentationml.slideLayout+xml"/>
  <Override PartName="/ppt/slideLayouts/slideLayout549.xml" ContentType="application/vnd.openxmlformats-officedocument.presentationml.slideLayout+xml"/>
  <Override PartName="/ppt/slideLayouts/slideLayout596.xml" ContentType="application/vnd.openxmlformats-officedocument.presentationml.slideLayout+xml"/>
  <Override PartName="/ppt/slideLayouts/slideLayout735.xml" ContentType="application/vnd.openxmlformats-officedocument.presentationml.slideLayout+xml"/>
  <Override PartName="/ppt/slideLayouts/slideLayout243.xml" ContentType="application/vnd.openxmlformats-officedocument.presentationml.slideLayout+xml"/>
  <Override PartName="/ppt/slideLayouts/slideLayout290.xml" ContentType="application/vnd.openxmlformats-officedocument.presentationml.slideLayout+xml"/>
  <Override PartName="/ppt/theme/theme25.xml" ContentType="application/vnd.openxmlformats-officedocument.theme+xml"/>
  <Override PartName="/ppt/slideLayouts/slideLayout388.xml" ContentType="application/vnd.openxmlformats-officedocument.presentationml.slideLayout+xml"/>
  <Override PartName="/ppt/slideLayouts/slideLayout527.xml" ContentType="application/vnd.openxmlformats-officedocument.presentationml.slideLayout+xml"/>
  <Override PartName="/ppt/slideLayouts/slideLayout574.xml" ContentType="application/vnd.openxmlformats-officedocument.presentationml.slideLayout+xml"/>
  <Override PartName="/ppt/notesSlides/notesSlide12.xml" ContentType="application/vnd.openxmlformats-officedocument.presentationml.notesSlide+xml"/>
  <Override PartName="/ppt/slideLayouts/slideLayout319.xml" ContentType="application/vnd.openxmlformats-officedocument.presentationml.slideLayout+xml"/>
  <Override PartName="/ppt/slideLayouts/slideLayout366.xml" ContentType="application/vnd.openxmlformats-officedocument.presentationml.slideLayout+xml"/>
  <Override PartName="/ppt/theme/theme50.xml" ContentType="application/vnd.openxmlformats-officedocument.theme+xml"/>
  <Override PartName="/ppt/slideLayouts/slideLayout713.xml" ContentType="application/vnd.openxmlformats-officedocument.presentationml.slideLayout+xml"/>
  <Override PartName="/ppt/slideLayouts/slideLayout760.xml" ContentType="application/vnd.openxmlformats-officedocument.presentationml.slideLayou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158.xml" ContentType="application/vnd.openxmlformats-officedocument.presentationml.slideLayout+xml"/>
  <Override PartName="/ppt/slideLayouts/slideLayout221.xml" ContentType="application/vnd.openxmlformats-officedocument.presentationml.slideLayout+xml"/>
  <Override PartName="/ppt/slideLayouts/slideLayout505.xml" ContentType="application/vnd.openxmlformats-officedocument.presentationml.slideLayout+xml"/>
  <Override PartName="/ppt/slideLayouts/slideLayout552.xml" ContentType="application/vnd.openxmlformats-officedocument.presentationml.slideLayout+xml"/>
  <Override PartName="/ppt/theme/themeOverride13.xml" ContentType="application/vnd.openxmlformats-officedocument.themeOverride+xml"/>
  <Override PartName="/ppt/slideLayouts/slideLayout697.xml" ContentType="application/vnd.openxmlformats-officedocument.presentationml.slideLayout+xml"/>
  <Override PartName="/ppt/slideLayouts/slideLayout58.xml" ContentType="application/vnd.openxmlformats-officedocument.presentationml.slideLayout+xml"/>
  <Override PartName="/ppt/slideLayouts/slideLayout344.xml" ContentType="application/vnd.openxmlformats-officedocument.presentationml.slideLayout+xml"/>
  <Override PartName="/ppt/slideLayouts/slideLayout391.xml" ContentType="application/vnd.openxmlformats-officedocument.presentationml.slideLayout+xml"/>
  <Override PartName="/ppt/slideLayouts/slideLayout489.xml" ContentType="application/vnd.openxmlformats-officedocument.presentationml.slideLayout+xml"/>
  <Override PartName="/ppt/slideLayouts/slideLayout530.xml" ContentType="application/vnd.openxmlformats-officedocument.presentationml.slideLayout+xml"/>
  <Override PartName="/ppt/slideLayouts/slideLayout628.xml" ContentType="application/vnd.openxmlformats-officedocument.presentationml.slideLayout+xml"/>
  <Override PartName="/ppt/slideLayouts/slideLayout675.xml" ContentType="application/vnd.openxmlformats-officedocument.presentationml.slideLayout+xml"/>
  <Override PartName="/ppt/notesSlides/notesSlide3.xml" ContentType="application/vnd.openxmlformats-officedocument.presentationml.notes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83.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Layouts/slideLayout322.xml" ContentType="application/vnd.openxmlformats-officedocument.presentationml.slideLayout+xml"/>
  <Override PartName="/ppt/slideLayouts/slideLayout467.xml" ContentType="application/vnd.openxmlformats-officedocument.presentationml.slideLayout+xml"/>
  <Override PartName="/ppt/slides/slide15.xml" ContentType="application/vnd.openxmlformats-officedocument.presentationml.slide+xml"/>
  <Override PartName="/ppt/slideLayouts/slideLayout114.xml" ContentType="application/vnd.openxmlformats-officedocument.presentationml.slideLayout+xml"/>
  <Override PartName="/ppt/slideLayouts/slideLayout161.xml" ContentType="application/vnd.openxmlformats-officedocument.presentationml.slideLayout+xml"/>
  <Override PartName="/ppt/slideLayouts/slideLayout259.xml" ContentType="application/vnd.openxmlformats-officedocument.presentationml.slideLayout+xml"/>
  <Override PartName="/ppt/slideLayouts/slideLayout606.xml" ContentType="application/vnd.openxmlformats-officedocument.presentationml.slideLayout+xml"/>
  <Override PartName="/ppt/slideLayouts/slideLayout653.xml" ContentType="application/vnd.openxmlformats-officedocument.presentationml.slideLayout+xml"/>
  <Override PartName="/ppt/notesSlides/notesSlide28.xml" ContentType="application/vnd.openxmlformats-officedocument.presentationml.notesSlide+xml"/>
  <Override PartName="/ppt/slideMasters/slideMaster45.xml" ContentType="application/vnd.openxmlformats-officedocument.presentationml.slideMaster+xml"/>
  <Override PartName="/ppt/slideLayouts/slideLayout14.xml" ContentType="application/vnd.openxmlformats-officedocument.presentationml.slideLayout+xml"/>
  <Override PartName="/ppt/theme/themeOverride2.xml" ContentType="application/vnd.openxmlformats-officedocument.themeOverride+xml"/>
  <Override PartName="/ppt/slideLayouts/slideLayout61.xml" ContentType="application/vnd.openxmlformats-officedocument.presentationml.slideLayout+xml"/>
  <Override PartName="/ppt/theme/theme19.xml" ContentType="application/vnd.openxmlformats-officedocument.theme+xml"/>
  <Override PartName="/ppt/slideLayouts/slideLayout300.xml" ContentType="application/vnd.openxmlformats-officedocument.presentationml.slideLayout+xml"/>
  <Override PartName="/ppt/slideLayouts/slideLayout445.xml" ContentType="application/vnd.openxmlformats-officedocument.presentationml.slideLayout+xml"/>
  <Override PartName="/ppt/slideLayouts/slideLayout492.xml" ContentType="application/vnd.openxmlformats-officedocument.presentationml.slideLayout+xml"/>
  <Override PartName="/ppt/slideLayouts/slideLayout631.xml" ContentType="application/vnd.openxmlformats-officedocument.presentationml.slideLayout+xml"/>
  <Override PartName="/ppt/slideLayouts/slideLayout729.xml" ContentType="application/vnd.openxmlformats-officedocument.presentationml.slideLayout+xml"/>
  <Override PartName="/ppt/slideMasters/slideMaster23.xml" ContentType="application/vnd.openxmlformats-officedocument.presentationml.slideMaster+xml"/>
  <Override PartName="/ppt/slideLayouts/slideLayout237.xml" ContentType="application/vnd.openxmlformats-officedocument.presentationml.slideLayout+xml"/>
  <Override PartName="/ppt/slideLayouts/slideLayout284.xml" ContentType="application/vnd.openxmlformats-officedocument.presentationml.slideLayout+xml"/>
  <Override PartName="/ppt/slideLayouts/slideLayout423.xml" ContentType="application/vnd.openxmlformats-officedocument.presentationml.slideLayout+xml"/>
  <Override PartName="/ppt/slideLayouts/slideLayout470.xml" ContentType="application/vnd.openxmlformats-officedocument.presentationml.slideLayout+xml"/>
  <Override PartName="/ppt/slideLayouts/slideLayout568.xml" ContentType="application/vnd.openxmlformats-officedocument.presentationml.slideLayout+xml"/>
  <Override PartName="/ppt/theme/theme44.xml" ContentType="application/vnd.openxmlformats-officedocument.theme+xml"/>
  <Override PartName="/ppt/slideLayouts/slideLayout707.xml" ContentType="application/vnd.openxmlformats-officedocument.presentationml.slideLayout+xml"/>
  <Override PartName="/ppt/slideLayouts/slideLayout754.xml" ContentType="application/vnd.openxmlformats-officedocument.presentationml.slideLayout+xml"/>
  <Override PartName="/ppt/slideLayouts/slideLayout215.xml" ContentType="application/vnd.openxmlformats-officedocument.presentationml.slideLayout+xml"/>
  <Override PartName="/ppt/slideLayouts/slideLayout262.xml" ContentType="application/vnd.openxmlformats-officedocument.presentationml.slideLayout+xml"/>
  <Override PartName="/ppt/slideLayouts/slideLayout546.xml" ContentType="application/vnd.openxmlformats-officedocument.presentationml.slideLayout+xml"/>
  <Override PartName="/ppt/slideLayouts/slideLayout593.xml" ContentType="application/vnd.openxmlformats-officedocument.presentationml.slideLayout+xml"/>
  <Override PartName="/ppt/notesSlides/notesSlide31.xml" ContentType="application/vnd.openxmlformats-officedocument.presentationml.notesSlide+xml"/>
  <Override PartName="/ppt/slideLayouts/slideLayout99.xml" ContentType="application/vnd.openxmlformats-officedocument.presentationml.slideLayout+xml"/>
  <Override PartName="/ppt/slideLayouts/slideLayout199.xml" ContentType="application/vnd.openxmlformats-officedocument.presentationml.slideLayout+xml"/>
  <Override PartName="/ppt/theme/theme22.xml" ContentType="application/vnd.openxmlformats-officedocument.theme+xml"/>
  <Override PartName="/ppt/slideLayouts/slideLayout338.xml" ContentType="application/vnd.openxmlformats-officedocument.presentationml.slideLayout+xml"/>
  <Override PartName="/ppt/slideLayouts/slideLayout385.xml" ContentType="application/vnd.openxmlformats-officedocument.presentationml.slideLayout+xml"/>
  <Override PartName="/ppt/slideLayouts/slideLayout401.xml" ContentType="application/vnd.openxmlformats-officedocument.presentationml.slideLayout+xml"/>
  <Override PartName="/ppt/slideLayouts/slideLayout669.xml" ContentType="application/vnd.openxmlformats-officedocument.presentationml.slideLayout+xml"/>
  <Override PartName="/ppt/slideLayouts/slideLayout732.xml" ContentType="application/vnd.openxmlformats-officedocument.presentationml.slideLayout+xml"/>
  <Override PartName="/ppt/slideLayouts/slideLayout177.xml" ContentType="application/vnd.openxmlformats-officedocument.presentationml.slideLayout+xml"/>
  <Override PartName="/ppt/slideLayouts/slideLayout240.xml" ContentType="application/vnd.openxmlformats-officedocument.presentationml.slideLayout+xml"/>
  <Override PartName="/ppt/slideLayouts/slideLayout524.xml" ContentType="application/vnd.openxmlformats-officedocument.presentationml.slideLayout+xml"/>
  <Override PartName="/ppt/slideLayouts/slideLayout571.xml" ContentType="application/vnd.openxmlformats-officedocument.presentationml.slideLayout+xml"/>
  <Override PartName="/ppt/slideLayouts/slideLayout710.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77.xml" ContentType="application/vnd.openxmlformats-officedocument.presentationml.slideLayout+xml"/>
  <Override PartName="/ppt/slideLayouts/slideLayout316.xml" ContentType="application/vnd.openxmlformats-officedocument.presentationml.slideLayout+xml"/>
  <Override PartName="/ppt/slideLayouts/slideLayout363.xml" ContentType="application/vnd.openxmlformats-officedocument.presentationml.slideLayout+xml"/>
  <Override PartName="/ppt/slideLayouts/slideLayout502.xml" ContentType="application/vnd.openxmlformats-officedocument.presentationml.slideLayout+xml"/>
  <Override PartName="/ppt/slideLayouts/slideLayout647.xml" ContentType="application/vnd.openxmlformats-officedocument.presentationml.slideLayout+xml"/>
  <Override PartName="/ppt/slideLayouts/slideLayout694.xml" ContentType="application/vnd.openxmlformats-officedocument.presentationml.slideLayout+xml"/>
  <Override PartName="/ppt/slideMasters/slideMaster1.xml" ContentType="application/vnd.openxmlformats-officedocument.presentationml.slideMaster+xml"/>
  <Override PartName="/ppt/slideMasters/slideMaster39.xml" ContentType="application/vnd.openxmlformats-officedocument.presentationml.slideMaster+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Layouts/slideLayout341.xml" ContentType="application/vnd.openxmlformats-officedocument.presentationml.slideLayout+xml"/>
  <Override PartName="/ppt/slideLayouts/slideLayout439.xml" ContentType="application/vnd.openxmlformats-officedocument.presentationml.slideLayout+xml"/>
  <Override PartName="/ppt/slideLayouts/slideLayout486.xml" ContentType="application/vnd.openxmlformats-officedocument.presentationml.slideLayout+xml"/>
  <Override PartName="/ppt/theme/themeOverride10.xml" ContentType="application/vnd.openxmlformats-officedocument.themeOverride+xml"/>
  <Override PartName="/ppt/slideLayouts/slideLayout625.xml" ContentType="application/vnd.openxmlformats-officedocument.presentationml.slideLayout+xml"/>
  <Override PartName="/ppt/slideLayouts/slideLayout672.xml" ContentType="application/vnd.openxmlformats-officedocument.presentationml.slideLayout+xml"/>
  <Override PartName="/ppt/slides/slide34.xml" ContentType="application/vnd.openxmlformats-officedocument.presentationml.slide+xml"/>
  <Override PartName="/ppt/slideLayouts/slideLayout133.xml" ContentType="application/vnd.openxmlformats-officedocument.presentationml.slideLayout+xml"/>
  <Override PartName="/ppt/slideLayouts/slideLayout180.xml" ContentType="application/vnd.openxmlformats-officedocument.presentationml.slideLayout+xml"/>
  <Override PartName="/ppt/slideLayouts/slideLayout278.xml" ContentType="application/vnd.openxmlformats-officedocument.presentationml.slideLayout+xml"/>
  <Override PartName="/ppt/slideLayouts/slideLayout417.xml" ContentType="application/vnd.openxmlformats-officedocument.presentationml.slideLayout+xml"/>
  <Override PartName="/ppt/slideLayouts/slideLayout464.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209.xml" ContentType="application/vnd.openxmlformats-officedocument.presentationml.slideLayout+xml"/>
  <Override PartName="/ppt/slideLayouts/slideLayout256.xml" ContentType="application/vnd.openxmlformats-officedocument.presentationml.slideLayout+xml"/>
  <Override PartName="/ppt/theme/theme38.xml" ContentType="application/vnd.openxmlformats-officedocument.theme+xml"/>
  <Override PartName="/ppt/slideLayouts/slideLayout603.xml" ContentType="application/vnd.openxmlformats-officedocument.presentationml.slideLayout+xml"/>
  <Override PartName="/ppt/slideLayouts/slideLayout650.xml" ContentType="application/vnd.openxmlformats-officedocument.presentationml.slideLayout+xml"/>
  <Override PartName="/ppt/slideLayouts/slideLayout748.xml" ContentType="application/vnd.openxmlformats-officedocument.presentationml.slideLayout+xml"/>
  <Override PartName="/ppt/notesSlides/notesSlide25.xml" ContentType="application/vnd.openxmlformats-officedocument.presentationml.notesSlide+xml"/>
  <Override PartName="/ppt/slideMasters/slideMaster42.xml" ContentType="application/vnd.openxmlformats-officedocument.presentationml.slideMaster+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Layouts/slideLayout442.xml" ContentType="application/vnd.openxmlformats-officedocument.presentationml.slideLayout+xml"/>
  <Override PartName="/ppt/slideLayouts/slideLayout587.xml" ContentType="application/vnd.openxmlformats-officedocument.presentationml.slideLayout+xml"/>
  <Override PartName="/ppt/slideLayouts/slideLayout726.xml" ContentType="application/vnd.openxmlformats-officedocument.presentationml.slideLayout+xml"/>
  <Override PartName="/ppt/slideLayouts/slideLayout234.xml" ContentType="application/vnd.openxmlformats-officedocument.presentationml.slideLayout+xml"/>
  <Override PartName="/ppt/slideLayouts/slideLayout281.xml" ContentType="application/vnd.openxmlformats-officedocument.presentationml.slideLayout+xml"/>
  <Override PartName="/ppt/slideLayouts/slideLayout379.xml" ContentType="application/vnd.openxmlformats-officedocument.presentationml.slideLayout+xml"/>
  <Override PartName="/ppt/slideLayouts/slideLayout518.xml" ContentType="application/vnd.openxmlformats-officedocument.presentationml.slideLayout+xml"/>
  <Override PartName="/ppt/slideLayouts/slideLayout565.xml" ContentType="application/vnd.openxmlformats-officedocument.presentationml.slideLayout+xml"/>
  <Override PartName="/ppt/slideMasters/slideMaster20.xml" ContentType="application/vnd.openxmlformats-officedocument.presentationml.slideMaster+xml"/>
  <Override PartName="/ppt/theme/theme8.xml" ContentType="application/vnd.openxmlformats-officedocument.theme+xml"/>
  <Override PartName="/ppt/slideLayouts/slideLayout357.xml" ContentType="application/vnd.openxmlformats-officedocument.presentationml.slideLayout+xml"/>
  <Override PartName="/ppt/slideLayouts/slideLayout420.xml" ContentType="application/vnd.openxmlformats-officedocument.presentationml.slideLayout+xml"/>
  <Override PartName="/ppt/theme/theme41.xml" ContentType="application/vnd.openxmlformats-officedocument.theme+xml"/>
  <Override PartName="/ppt/slideLayouts/slideLayout688.xml" ContentType="application/vnd.openxmlformats-officedocument.presentationml.slideLayout+xml"/>
  <Override PartName="/ppt/slideLayouts/slideLayout704.xml" ContentType="application/vnd.openxmlformats-officedocument.presentationml.slideLayout+xml"/>
  <Override PartName="/ppt/slideLayouts/slideLayout751.xml" ContentType="application/vnd.openxmlformats-officedocument.presentationml.slideLayout+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12.xml" ContentType="application/vnd.openxmlformats-officedocument.presentationml.slideLayout+xml"/>
  <Override PartName="/ppt/slideLayouts/slideLayout543.xml" ContentType="application/vnd.openxmlformats-officedocument.presentationml.slideLayout+xml"/>
  <Override PartName="/ppt/slideLayouts/slideLayout590.xml" ContentType="application/vnd.openxmlformats-officedocument.presentationml.slideLayout+xml"/>
  <Override PartName="/ppt/slides/slide28.xml" ContentType="application/vnd.openxmlformats-officedocument.presentationml.slide+xml"/>
  <Override PartName="/ppt/slideLayouts/slideLayout49.xml" ContentType="application/vnd.openxmlformats-officedocument.presentationml.slideLayout+xml"/>
  <Override PartName="/ppt/slideLayouts/slideLayout96.xml" ContentType="application/vnd.openxmlformats-officedocument.presentationml.slideLayout+xml"/>
  <Override PartName="/ppt/slideLayouts/slideLayout335.xml" ContentType="application/vnd.openxmlformats-officedocument.presentationml.slideLayout+xml"/>
  <Override PartName="/ppt/slideLayouts/slideLayout382.xml" ContentType="application/vnd.openxmlformats-officedocument.presentationml.slideLayout+xml"/>
  <Override PartName="/ppt/slideLayouts/slideLayout521.xml" ContentType="application/vnd.openxmlformats-officedocument.presentationml.slideLayout+xml"/>
  <Override PartName="/ppt/slideLayouts/slideLayout619.xml" ContentType="application/vnd.openxmlformats-officedocument.presentationml.slideLayout+xml"/>
  <Override PartName="/ppt/slideLayouts/slideLayout666.xml" ContentType="application/vnd.openxmlformats-officedocument.presentationml.slideLayout+xml"/>
  <Override PartName="/ppt/slideMasters/slideMaster58.xml" ContentType="application/vnd.openxmlformats-officedocument.presentationml.slideMaster+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27.xml" ContentType="application/vnd.openxmlformats-officedocument.presentationml.slideLayout+xml"/>
  <Override PartName="/ppt/slideLayouts/slideLayout174.xml" ContentType="application/vnd.openxmlformats-officedocument.presentationml.slideLayout+xml"/>
  <Override PartName="/ppt/slideLayouts/slideLayout313.xml" ContentType="application/vnd.openxmlformats-officedocument.presentationml.slideLayout+xml"/>
  <Override PartName="/ppt/slideLayouts/slideLayout360.xml" ContentType="application/vnd.openxmlformats-officedocument.presentationml.slideLayout+xml"/>
  <Override PartName="/ppt/slideLayouts/slideLayout458.xml" ContentType="application/vnd.openxmlformats-officedocument.presentationml.slideLayout+xml"/>
  <Override PartName="/ppt/slideLayouts/slideLayout644.xml" ContentType="application/vnd.openxmlformats-officedocument.presentationml.slideLayout+xml"/>
  <Override PartName="/ppt/slideLayouts/slideLayout691.xml" ContentType="application/vnd.openxmlformats-officedocument.presentationml.slideLayout+xml"/>
  <Override PartName="/ppt/notesSlides/notesSlide19.xml" ContentType="application/vnd.openxmlformats-officedocument.presentationml.notesSlide+xml"/>
  <Override PartName="/ppt/slideLayouts/slideLayout105.xml" ContentType="application/vnd.openxmlformats-officedocument.presentationml.slideLayout+xml"/>
  <Override PartName="/ppt/slideLayouts/slideLayout152.xml" ContentType="application/vnd.openxmlformats-officedocument.presentationml.slideLayout+xml"/>
  <Override PartName="/ppt/slideLayouts/slideLayout297.xml" ContentType="application/vnd.openxmlformats-officedocument.presentationml.slideLayout+xml"/>
  <Override PartName="/ppt/slideLayouts/slideLayout436.xml" ContentType="application/vnd.openxmlformats-officedocument.presentationml.slideLayout+xml"/>
  <Override PartName="/ppt/slideLayouts/slideLayout483.xml" ContentType="application/vnd.openxmlformats-officedocument.presentationml.slideLayout+xml"/>
  <Default Extension="jpeg" ContentType="image/jpeg"/>
  <Override PartName="/ppt/slideMasters/slideMaster36.xml" ContentType="application/vnd.openxmlformats-officedocument.presentationml.slideMaster+xml"/>
  <Override PartName="/ppt/slides/slide31.xml" ContentType="application/vnd.openxmlformats-officedocument.presentationml.slide+xml"/>
  <Override PartName="/ppt/slideLayouts/slideLayout52.xml" ContentType="application/vnd.openxmlformats-officedocument.presentationml.slideLayout+xml"/>
  <Override PartName="/ppt/slideLayouts/slideLayout228.xml" ContentType="application/vnd.openxmlformats-officedocument.presentationml.slideLayout+xml"/>
  <Override PartName="/ppt/slideLayouts/slideLayout275.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767.xml" ContentType="application/vnd.openxmlformats-officedocument.presentationml.slideLayout+xml"/>
  <Override PartName="/ppt/slideMasters/slideMaster14.xml" ContentType="application/vnd.openxmlformats-officedocument.presentationml.slideMaster+xml"/>
  <Override PartName="/ppt/slideLayouts/slideLayout30.xml" ContentType="application/vnd.openxmlformats-officedocument.presentationml.slideLayout+xml"/>
  <Override PartName="/ppt/slideLayouts/slideLayout130.xml" ContentType="application/vnd.openxmlformats-officedocument.presentationml.slideLayout+xml"/>
  <Override PartName="/ppt/slideLayouts/slideLayout414.xml" ContentType="application/vnd.openxmlformats-officedocument.presentationml.slideLayout+xml"/>
  <Override PartName="/ppt/slideLayouts/slideLayout461.xml" ContentType="application/vnd.openxmlformats-officedocument.presentationml.slideLayout+xml"/>
  <Override PartName="/ppt/theme/theme35.xml" ContentType="application/vnd.openxmlformats-officedocument.theme+xml"/>
  <Override PartName="/ppt/slideLayouts/slideLayout559.xml" ContentType="application/vnd.openxmlformats-officedocument.presentationml.slideLayout+xml"/>
  <Override PartName="/ppt/slideLayouts/slideLayout600.xml" ContentType="application/vnd.openxmlformats-officedocument.presentationml.slideLayout+xml"/>
  <Override PartName="/ppt/slideLayouts/slideLayout745.xml" ContentType="application/vnd.openxmlformats-officedocument.presentationml.slideLayout+xml"/>
  <Override PartName="/ppt/notesSlides/notesSlide22.xml" ContentType="application/vnd.openxmlformats-officedocument.presentationml.notesSlide+xml"/>
  <Override PartName="/ppt/slideLayouts/slideLayout206.xml" ContentType="application/vnd.openxmlformats-officedocument.presentationml.slideLayout+xml"/>
  <Override PartName="/ppt/slideLayouts/slideLayout253.xml" ContentType="application/vnd.openxmlformats-officedocument.presentationml.slideLayout+xml"/>
  <Override PartName="/ppt/slideLayouts/slideLayout398.xml" ContentType="application/vnd.openxmlformats-officedocument.presentationml.slideLayout+xml"/>
  <Override PartName="/ppt/slideLayouts/slideLayout537.xml" ContentType="application/vnd.openxmlformats-officedocument.presentationml.slideLayout+xml"/>
  <Override PartName="/ppt/slideLayouts/slideLayout584.xml" ContentType="application/vnd.openxmlformats-officedocument.presentationml.slideLayout+xml"/>
  <Override PartName="/ppt/theme/theme13.xml" ContentType="application/vnd.openxmlformats-officedocument.theme+xml"/>
  <Override PartName="/ppt/slideLayouts/slideLayout231.xml" ContentType="application/vnd.openxmlformats-officedocument.presentationml.slideLayout+xml"/>
  <Override PartName="/ppt/slideLayouts/slideLayout329.xml" ContentType="application/vnd.openxmlformats-officedocument.presentationml.slideLayout+xml"/>
  <Override PartName="/ppt/slideLayouts/slideLayout376.xml" ContentType="application/vnd.openxmlformats-officedocument.presentationml.slideLayout+xml"/>
  <Override PartName="/ppt/slideLayouts/slideLayout723.xml" ContentType="application/vnd.openxmlformats-officedocument.presentationml.slideLayout+xml"/>
  <Override PartName="/ppt/slideLayouts/slideLayout770.xml" ContentType="application/vnd.openxmlformats-officedocument.presentationml.slideLayout+xml"/>
  <Override PartName="/ppt/theme/theme60.xml" ContentType="application/vnd.openxmlformats-officedocument.theme+xml"/>
  <Override PartName="/ppt/slideLayouts/slideLayout68.xml" ContentType="application/vnd.openxmlformats-officedocument.presentationml.slideLayout+xml"/>
  <Override PartName="/ppt/slideLayouts/slideLayout168.xml" ContentType="application/vnd.openxmlformats-officedocument.presentationml.slideLayout+xml"/>
  <Override PartName="/ppt/theme/themeOverride9.xml" ContentType="application/vnd.openxmlformats-officedocument.themeOverride+xml"/>
  <Override PartName="/ppt/slideLayouts/slideLayout499.xml" ContentType="application/vnd.openxmlformats-officedocument.presentationml.slideLayout+xml"/>
  <Override PartName="/ppt/slideLayouts/slideLayout515.xml" ContentType="application/vnd.openxmlformats-officedocument.presentationml.slideLayout+xml"/>
  <Override PartName="/ppt/slideLayouts/slideLayout562.xml" ContentType="application/vnd.openxmlformats-officedocument.presentationml.slideLayout+xml"/>
  <Override PartName="/ppt/slideLayouts/slideLayout701.xml" ContentType="application/vnd.openxmlformats-officedocument.presentationml.slideLayout+xml"/>
  <Override PartName="/ppt/theme/theme5.xml" ContentType="application/vnd.openxmlformats-officedocument.theme+xml"/>
  <Override PartName="/ppt/slideLayouts/slideLayout354.xml" ContentType="application/vnd.openxmlformats-officedocument.presentationml.slideLayout+xml"/>
  <Override PartName="/ppt/slideLayouts/slideLayout540.xml" ContentType="application/vnd.openxmlformats-officedocument.presentationml.slideLayout+xml"/>
  <Override PartName="/ppt/slideLayouts/slideLayout685.xml" ContentType="application/vnd.openxmlformats-officedocument.presentationml.slideLayout+xml"/>
  <Override PartName="/ppt/slideLayouts/slideLayout46.xml" ContentType="application/vnd.openxmlformats-officedocument.presentationml.slideLayout+xml"/>
  <Override PartName="/ppt/slideLayouts/slideLayout193.xml" ContentType="application/vnd.openxmlformats-officedocument.presentationml.slideLayout+xml"/>
  <Override PartName="/ppt/slideLayouts/slideLayout616.xml" ContentType="application/vnd.openxmlformats-officedocument.presentationml.slideLayout+xml"/>
  <Override PartName="/ppt/slideLayouts/slideLayout124.xml" ContentType="application/vnd.openxmlformats-officedocument.presentationml.slideLayout+xml"/>
  <Override PartName="/ppt/slideLayouts/slideLayout269.xml" ContentType="application/vnd.openxmlformats-officedocument.presentationml.slideLayout+xml"/>
  <Override PartName="/ppt/slideLayouts/slideLayout455.xml" ContentType="application/vnd.openxmlformats-officedocument.presentationml.slideLayout+xml"/>
  <Override PartName="/ppt/slideLayouts/slideLayout71.xml" ContentType="application/vnd.openxmlformats-officedocument.presentationml.slideLayout+xml"/>
  <Override PartName="/ppt/slideLayouts/slideLayout294.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641.xml" ContentType="application/vnd.openxmlformats-officedocument.presentationml.slideLayout+xml"/>
  <Override PartName="/ppt/slideMasters/slideMaster33.xml" ContentType="application/vnd.openxmlformats-officedocument.presentationml.slideMaster+xml"/>
  <Override PartName="/ppt/slideLayouts/slideLayout480.xml" ContentType="application/vnd.openxmlformats-officedocument.presentationml.slideLayout+xml"/>
  <Override PartName="/ppt/theme/theme54.xml" ContentType="application/vnd.openxmlformats-officedocument.theme+xml"/>
  <Override PartName="/ppt/slideLayouts/slideLayout717.xml" ContentType="application/vnd.openxmlformats-officedocument.presentationml.slideLayout+xml"/>
  <Override PartName="/ppt/slideMasters/slideMaster8.xml" ContentType="application/vnd.openxmlformats-officedocument.presentationml.slideMaster+xml"/>
  <Override PartName="/ppt/slideLayouts/slideLayout225.xml" ContentType="application/vnd.openxmlformats-officedocument.presentationml.slideLayout+xml"/>
  <Override PartName="/ppt/slideLayouts/slideLayout411.xml" ContentType="application/vnd.openxmlformats-officedocument.presentationml.slideLayout+xml"/>
  <Override PartName="/ppt/slideLayouts/slideLayout556.xml" ContentType="application/vnd.openxmlformats-officedocument.presentationml.slideLayout+xml"/>
  <Override PartName="/ppt/slideLayouts/slideLayout250.xml" ContentType="application/vnd.openxmlformats-officedocument.presentationml.slideLayout+xml"/>
  <Override PartName="/ppt/slideLayouts/slideLayout395.xml" ContentType="application/vnd.openxmlformats-officedocument.presentationml.slideLayout+xml"/>
  <Override PartName="/ppt/slideLayouts/slideLayout742.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326.xml" ContentType="application/vnd.openxmlformats-officedocument.presentationml.slideLayout+xml"/>
  <Override PartName="/ppt/slideLayouts/slideLayout581.xml" ContentType="application/vnd.openxmlformats-officedocument.presentationml.slideLayout+xml"/>
  <Override PartName="/ppt/slides/slide19.xml" ContentType="application/vnd.openxmlformats-officedocument.presentationml.slide+xml"/>
  <Override PartName="/ppt/slideLayouts/slideLayout165.xml" ContentType="application/vnd.openxmlformats-officedocument.presentationml.slideLayout+xml"/>
  <Override PartName="/ppt/slideLayouts/slideLayout512.xml" ContentType="application/vnd.openxmlformats-officedocument.presentationml.slideLayout+xml"/>
  <Override PartName="/ppt/slideLayouts/slideLayout657.xml" ContentType="application/vnd.openxmlformats-officedocument.presentationml.slideLayout+xml"/>
  <Override PartName="/ppt/slideMasters/slideMaster49.xml" ContentType="application/vnd.openxmlformats-officedocument.presentationml.slideMaster+xml"/>
  <Override PartName="/ppt/slideLayouts/slideLayout18.xml" ContentType="application/vnd.openxmlformats-officedocument.presentationml.slideLayout+xml"/>
  <Override PartName="/ppt/theme/theme2.xml" ContentType="application/vnd.openxmlformats-officedocument.theme+xml"/>
  <Override PartName="/ppt/slideLayouts/slideLayout351.xml" ContentType="application/vnd.openxmlformats-officedocument.presentationml.slideLayout+xml"/>
  <Override PartName="/ppt/slideLayouts/slideLayout496.xml" ContentType="application/vnd.openxmlformats-officedocument.presentationml.slideLayout+xml"/>
  <Override PartName="/ppt/slideLayouts/slideLayout682.xml" ContentType="application/vnd.openxmlformats-officedocument.presentationml.slideLayout+xml"/>
  <Override PartName="/ppt/slideLayouts/slideLayout43.xml" ContentType="application/vnd.openxmlformats-officedocument.presentationml.slideLayout+xml"/>
  <Override PartName="/ppt/slideLayouts/slideLayout190.xml" ContentType="application/vnd.openxmlformats-officedocument.presentationml.slideLayout+xml"/>
  <Override PartName="/ppt/slideLayouts/slideLayout427.xml" ContentType="application/vnd.openxmlformats-officedocument.presentationml.slideLayout+xml"/>
  <Override PartName="/ppt/slideLayouts/slideLayout758.xml" ContentType="application/vnd.openxmlformats-officedocument.presentationml.slideLayout+xml"/>
  <Default Extension="emf" ContentType="image/x-emf"/>
  <Override PartName="/ppt/slideLayouts/slideLayout266.xml" ContentType="application/vnd.openxmlformats-officedocument.presentationml.slideLayout+xml"/>
  <Override PartName="/ppt/slideLayouts/slideLayout597.xml" ContentType="application/vnd.openxmlformats-officedocument.presentationml.slideLayout+xml"/>
  <Override PartName="/ppt/slideLayouts/slideLayout613.xml" ContentType="application/vnd.openxmlformats-officedocument.presentationml.slideLayout+xml"/>
  <Override PartName="/ppt/notesSlides/notesSlide35.xml" ContentType="application/vnd.openxmlformats-officedocument.presentationml.notesSlide+xml"/>
  <Override PartName="/ppt/slideLayouts/slideLayout121.xml" ContentType="application/vnd.openxmlformats-officedocument.presentationml.slideLayout+xml"/>
  <Override PartName="/ppt/theme/theme26.xml" ContentType="application/vnd.openxmlformats-officedocument.theme+xml"/>
  <Override PartName="/ppt/slideLayouts/slideLayout452.xml" ContentType="application/vnd.openxmlformats-officedocument.presentationml.slideLayout+xml"/>
  <Override PartName="/ppt/slideMasters/slideMaster30.xml" ContentType="application/vnd.openxmlformats-officedocument.presentationml.slideMaster+xml"/>
  <Override PartName="/ppt/slideLayouts/slideLayout291.xml" ContentType="application/vnd.openxmlformats-officedocument.presentationml.slideLayout+xml"/>
  <Override PartName="/ppt/slideLayouts/slideLayout528.xml" ContentType="application/vnd.openxmlformats-officedocument.presentationml.slideLayout+xml"/>
  <Override PartName="/ppt/slideLayouts/slideLayout714.xml" ContentType="application/vnd.openxmlformats-officedocument.presentationml.slideLayout+xml"/>
  <Override PartName="/ppt/slideLayouts/slideLayout222.xml" ContentType="application/vnd.openxmlformats-officedocument.presentationml.slideLayout+xml"/>
  <Override PartName="/ppt/slideLayouts/slideLayout367.xml" ContentType="application/vnd.openxmlformats-officedocument.presentationml.slideLayout+xml"/>
  <Override PartName="/ppt/slideLayouts/slideLayout553.xml" ContentType="application/vnd.openxmlformats-officedocument.presentationml.slideLayout+xml"/>
  <Override PartName="/ppt/theme/theme51.xml" ContentType="application/vnd.openxmlformats-officedocument.theme+xml"/>
  <Override PartName="/ppt/slideLayouts/slideLayout698.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slideLayouts/slideLayout392.xml" ContentType="application/vnd.openxmlformats-officedocument.presentationml.slideLayout+xml"/>
  <Override PartName="/ppt/slideLayouts/slideLayout137.xml" ContentType="application/vnd.openxmlformats-officedocument.presentationml.slideLayout+xml"/>
  <Override PartName="/ppt/slideLayouts/slideLayout629.xml" ContentType="application/vnd.openxmlformats-officedocument.presentationml.slideLayout+xml"/>
  <Override PartName="/ppt/slideLayouts/slideLayout84.xml" ContentType="application/vnd.openxmlformats-officedocument.presentationml.slideLayout+xml"/>
  <Override PartName="/ppt/slideLayouts/slideLayout323.xml" ContentType="application/vnd.openxmlformats-officedocument.presentationml.slideLayout+xml"/>
  <Override PartName="/ppt/slideLayouts/slideLayout468.xml" ContentType="application/vnd.openxmlformats-officedocument.presentationml.slideLayout+xml"/>
  <Override PartName="/ppt/slideLayouts/slideLayout654.xml" ContentType="application/vnd.openxmlformats-officedocument.presentationml.slideLayout+xml"/>
  <Override PartName="/ppt/slideMasters/slideMaster46.xml" ContentType="application/vnd.openxmlformats-officedocument.presentationml.slideMaster+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162.xml" ContentType="application/vnd.openxmlformats-officedocument.presentationml.slideLayout+xml"/>
  <Override PartName="/ppt/slideLayouts/slideLayout493.xml" ContentType="application/vnd.openxmlformats-officedocument.presentationml.slideLayout+xml"/>
  <Override PartName="/ppt/slideLayouts/slideLayout238.xml" ContentType="application/vnd.openxmlformats-officedocument.presentationml.slideLayout+xml"/>
  <Override PartName="/ppt/slideLayouts/slideLayout569.xml" ContentType="application/vnd.openxmlformats-officedocument.presentationml.slideLayout+xml"/>
  <Override PartName="/ppt/slideLayouts/slideLayout40.xml" ContentType="application/vnd.openxmlformats-officedocument.presentationml.slideLayout+xml"/>
  <Override PartName="/ppt/slideLayouts/slideLayout424.xml" ContentType="application/vnd.openxmlformats-officedocument.presentationml.slideLayout+xml"/>
  <Override PartName="/ppt/slideLayouts/slideLayout610.xml" ContentType="application/vnd.openxmlformats-officedocument.presentationml.slideLayout+xml"/>
  <Override PartName="/ppt/slideLayouts/slideLayout755.xml" ContentType="application/vnd.openxmlformats-officedocument.presentationml.slideLayout+xml"/>
  <Override PartName="/ppt/notesSlides/notesSlide32.xml" ContentType="application/vnd.openxmlformats-officedocument.presentationml.notesSlide+xml"/>
  <Override PartName="/ppt/slideLayouts/slideLayout263.xml" ContentType="application/vnd.openxmlformats-officedocument.presentationml.slideLayout+xml"/>
  <Override PartName="/ppt/theme/theme23.xml" ContentType="application/vnd.openxmlformats-officedocument.theme+xml"/>
  <Override PartName="/ppt/slideLayouts/slideLayout594.xml" ContentType="application/vnd.openxmlformats-officedocument.presentationml.slideLayout+xml"/>
  <Override PartName="/ppt/slideLayouts/slideLayout339.xml" ContentType="application/vnd.openxmlformats-officedocument.presentationml.slideLayout+xml"/>
  <Override PartName="/ppt/slideLayouts/slideLayout525.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178.xml" ContentType="application/vnd.openxmlformats-officedocument.presentationml.slideLayout+xml"/>
  <Override PartName="/ppt/slideLayouts/slideLayout364.xml" ContentType="application/vnd.openxmlformats-officedocument.presentationml.slideLayout+xml"/>
  <Override PartName="/ppt/slideLayouts/slideLayout695.xml" ContentType="application/vnd.openxmlformats-officedocument.presentationml.slideLayout+xml"/>
  <Override PartName="/ppt/slideLayouts/slideLayout711.xml" ContentType="application/vnd.openxmlformats-officedocument.presentationml.slideLayout+xml"/>
  <Override PartName="/ppt/slideMasters/slideMaster2.xml" ContentType="application/vnd.openxmlformats-officedocument.presentationml.slideMaster+xml"/>
  <Override PartName="/ppt/slideLayouts/slideLayout109.xml" ContentType="application/vnd.openxmlformats-officedocument.presentationml.slideLayout+xml"/>
  <Override PartName="/ppt/slideLayouts/slideLayout550.xml" ContentType="application/vnd.openxmlformats-officedocument.presentationml.slideLayout+xml"/>
  <Override PartName="/ppt/slideLayouts/slideLayout56.xml" ContentType="application/vnd.openxmlformats-officedocument.presentationml.slideLayout+xml"/>
  <Override PartName="/ppt/slideLayouts/slideLayout279.xml" ContentType="application/vnd.openxmlformats-officedocument.presentationml.slideLayout+xml"/>
  <Override PartName="/ppt/slideLayouts/slideLayout626.xml" ContentType="application/vnd.openxmlformats-officedocument.presentationml.slideLayout+xml"/>
  <Override PartName="/ppt/slideMasters/slideMaster18.xml" ContentType="application/vnd.openxmlformats-officedocument.presentationml.slideMaster+xml"/>
  <Override PartName="/ppt/slideLayouts/slideLayout81.xml" ContentType="application/vnd.openxmlformats-officedocument.presentationml.slideLayout+xml"/>
  <Override PartName="/ppt/slideLayouts/slideLayout134.xml" ContentType="application/vnd.openxmlformats-officedocument.presentationml.slideLayout+xml"/>
  <Override PartName="/ppt/slideLayouts/slideLayout320.xml" ContentType="application/vnd.openxmlformats-officedocument.presentationml.slideLayout+xml"/>
  <Override PartName="/ppt/slideLayouts/slideLayout465.xml" ContentType="application/vnd.openxmlformats-officedocument.presentationml.slideLayout+xml"/>
  <Override PartName="/ppt/theme/theme39.xml" ContentType="application/vnd.openxmlformats-officedocument.theme+xml"/>
  <Override PartName="/ppt/slides/slide13.xml" ContentType="application/vnd.openxmlformats-officedocument.presentationml.slide+xml"/>
  <Override PartName="/ppt/slideLayouts/slideLayout651.xml" ContentType="application/vnd.openxmlformats-officedocument.presentationml.slideLayout+xml"/>
  <Override PartName="/ppt/slideMasters/slideMaster43.xml" ContentType="application/vnd.openxmlformats-officedocument.presentationml.slideMaster+xml"/>
  <Override PartName="/ppt/slideLayouts/slideLayout12.xml" ContentType="application/vnd.openxmlformats-officedocument.presentationml.slideLayout+xml"/>
  <Override PartName="/ppt/slideLayouts/slideLayout235.xml" ContentType="application/vnd.openxmlformats-officedocument.presentationml.slideLayout+xml"/>
  <Override PartName="/ppt/slideLayouts/slideLayout490.xml" ContentType="application/vnd.openxmlformats-officedocument.presentationml.slideLayout+xml"/>
  <Override PartName="/ppt/slideLayouts/slideLayout727.xml" ContentType="application/vnd.openxmlformats-officedocument.presentationml.slideLayout+xml"/>
  <Override PartName="/ppt/slideLayouts/slideLayout421.xml" ContentType="application/vnd.openxmlformats-officedocument.presentationml.slideLayout+xml"/>
  <Override PartName="/ppt/slideLayouts/slideLayout566.xml" ContentType="application/vnd.openxmlformats-officedocument.presentationml.slideLayout+xml"/>
  <Override PartName="/ppt/slideLayouts/slideLayout752.xml" ContentType="application/vnd.openxmlformats-officedocument.presentationml.slideLayout+xml"/>
  <Override PartName="/ppt/slideLayouts/slideLayout260.xml" ContentType="application/vnd.openxmlformats-officedocument.presentationml.slideLayout+xml"/>
  <Override PartName="/ppt/slideLayouts/slideLayout591.xml" ContentType="application/vnd.openxmlformats-officedocument.presentationml.slideLayout+xml"/>
  <Override PartName="/ppt/slideLayouts/slideLayout97.xml" ContentType="application/vnd.openxmlformats-officedocument.presentationml.slideLayout+xml"/>
  <Override PartName="/ppt/theme/theme20.xml" ContentType="application/vnd.openxmlformats-officedocument.theme+xml"/>
  <Override PartName="/ppt/slideLayouts/slideLayout336.xml" ContentType="application/vnd.openxmlformats-officedocument.presentationml.slideLayout+xml"/>
  <Override PartName="/ppt/slideLayouts/slideLayout667.xml" ContentType="application/vnd.openxmlformats-officedocument.presentationml.slideLayout+xml"/>
  <Override PartName="/ppt/slides/slide29.xml" ContentType="application/vnd.openxmlformats-officedocument.presentationml.slide+xml"/>
  <Override PartName="/ppt/slideLayouts/slideLayout175.xml" ContentType="application/vnd.openxmlformats-officedocument.presentationml.slideLayout+xml"/>
  <Override PartName="/ppt/slideLayouts/slideLayout522.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28.xml" ContentType="application/vnd.openxmlformats-officedocument.presentationml.slideLayout+xml"/>
  <Override PartName="/ppt/slideLayouts/slideLayout361.xml" ContentType="application/vnd.openxmlformats-officedocument.presentationml.slideLayout+xml"/>
  <Override PartName="/ppt/slideLayouts/slideLayout692.xml" ContentType="application/vnd.openxmlformats-officedocument.presentationml.slideLayout+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437.xml" ContentType="application/vnd.openxmlformats-officedocument.presentationml.slideLayout+xml"/>
  <Override PartName="/ppt/slideLayouts/slideLayout623.xml" ContentType="application/vnd.openxmlformats-officedocument.presentationml.slideLayout+xml"/>
  <Override PartName="/ppt/slideLayouts/slideLayout768.xml" ContentType="application/vnd.openxmlformats-officedocument.presentationml.slideLayout+xml"/>
  <Override PartName="/ppt/slideLayouts/slideLayout131.xml" ContentType="application/vnd.openxmlformats-officedocument.presentationml.slideLayout+xml"/>
  <Override PartName="/ppt/slideLayouts/slideLayout276.xml" ContentType="application/vnd.openxmlformats-officedocument.presentationml.slideLayout+xml"/>
  <Override PartName="/ppt/slideLayouts/slideLayout462.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Layouts/slideLayout207.xml" ContentType="application/vnd.openxmlformats-officedocument.presentationml.slideLayout+xml"/>
  <Override PartName="/ppt/theme/theme36.xml" ContentType="application/vnd.openxmlformats-officedocument.theme+xml"/>
  <Override PartName="/ppt/slideMasters/slideMaster40.xml" ContentType="application/vnd.openxmlformats-officedocument.presentationml.slideMaster+xml"/>
  <Override PartName="/ppt/slideLayouts/slideLayout538.xml" ContentType="application/vnd.openxmlformats-officedocument.presentationml.slideLayout+xml"/>
  <Override PartName="/ppt/slideLayouts/slideLayout72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8" r:id="rId3"/>
    <p:sldMasterId id="2147483702" r:id="rId4"/>
    <p:sldMasterId id="2147483715" r:id="rId5"/>
    <p:sldMasterId id="2147483730" r:id="rId6"/>
    <p:sldMasterId id="2147483744" r:id="rId7"/>
    <p:sldMasterId id="2147483757" r:id="rId8"/>
    <p:sldMasterId id="2147483772" r:id="rId9"/>
    <p:sldMasterId id="2147483786" r:id="rId10"/>
    <p:sldMasterId id="2147483799" r:id="rId11"/>
    <p:sldMasterId id="2147483814" r:id="rId12"/>
    <p:sldMasterId id="2147483828" r:id="rId13"/>
    <p:sldMasterId id="2147483843" r:id="rId14"/>
    <p:sldMasterId id="2147483857" r:id="rId15"/>
    <p:sldMasterId id="2147483872" r:id="rId16"/>
    <p:sldMasterId id="2147483886" r:id="rId17"/>
    <p:sldMasterId id="2147483901" r:id="rId18"/>
    <p:sldMasterId id="2147484051" r:id="rId19"/>
    <p:sldMasterId id="2147484140" r:id="rId20"/>
    <p:sldMasterId id="2147484187" r:id="rId21"/>
    <p:sldMasterId id="2147484218" r:id="rId22"/>
    <p:sldMasterId id="2147484232" r:id="rId23"/>
    <p:sldMasterId id="2147484248" r:id="rId24"/>
    <p:sldMasterId id="2147484278" r:id="rId25"/>
    <p:sldMasterId id="2147484308" r:id="rId26"/>
    <p:sldMasterId id="2147484323" r:id="rId27"/>
    <p:sldMasterId id="2147484336" r:id="rId28"/>
    <p:sldMasterId id="2147484351" r:id="rId29"/>
    <p:sldMasterId id="2147484366" r:id="rId30"/>
    <p:sldMasterId id="2147484391" r:id="rId31"/>
    <p:sldMasterId id="2147484404" r:id="rId32"/>
    <p:sldMasterId id="2147484432" r:id="rId33"/>
    <p:sldMasterId id="2147484471" r:id="rId34"/>
    <p:sldMasterId id="2147484483" r:id="rId35"/>
    <p:sldMasterId id="2147484499" r:id="rId36"/>
    <p:sldMasterId id="2147484514" r:id="rId37"/>
    <p:sldMasterId id="2147484574" r:id="rId38"/>
    <p:sldMasterId id="2147484665" r:id="rId39"/>
    <p:sldMasterId id="2147484681" r:id="rId40"/>
    <p:sldMasterId id="2147484713" r:id="rId41"/>
    <p:sldMasterId id="2147484797" r:id="rId42"/>
    <p:sldMasterId id="2147484828" r:id="rId43"/>
    <p:sldMasterId id="2147484870" r:id="rId44"/>
    <p:sldMasterId id="2147484911" r:id="rId45"/>
    <p:sldMasterId id="2147485150" r:id="rId46"/>
    <p:sldMasterId id="2147485191" r:id="rId47"/>
    <p:sldMasterId id="2147485217" r:id="rId48"/>
    <p:sldMasterId id="2147485280" r:id="rId49"/>
    <p:sldMasterId id="2147485347" r:id="rId50"/>
    <p:sldMasterId id="2147485449" r:id="rId51"/>
    <p:sldMasterId id="2147485515" r:id="rId52"/>
    <p:sldMasterId id="2147485543" r:id="rId53"/>
    <p:sldMasterId id="2147485572" r:id="rId54"/>
    <p:sldMasterId id="2147485624" r:id="rId55"/>
    <p:sldMasterId id="2147485683" r:id="rId56"/>
    <p:sldMasterId id="2147485726" r:id="rId57"/>
    <p:sldMasterId id="2147485740" r:id="rId58"/>
  </p:sldMasterIdLst>
  <p:notesMasterIdLst>
    <p:notesMasterId r:id="rId97"/>
  </p:notesMasterIdLst>
  <p:handoutMasterIdLst>
    <p:handoutMasterId r:id="rId98"/>
  </p:handoutMasterIdLst>
  <p:sldIdLst>
    <p:sldId id="424" r:id="rId59"/>
    <p:sldId id="711" r:id="rId60"/>
    <p:sldId id="651" r:id="rId61"/>
    <p:sldId id="656" r:id="rId62"/>
    <p:sldId id="663" r:id="rId63"/>
    <p:sldId id="700" r:id="rId64"/>
    <p:sldId id="694" r:id="rId65"/>
    <p:sldId id="701" r:id="rId66"/>
    <p:sldId id="666" r:id="rId67"/>
    <p:sldId id="679" r:id="rId68"/>
    <p:sldId id="665" r:id="rId69"/>
    <p:sldId id="671" r:id="rId70"/>
    <p:sldId id="668" r:id="rId71"/>
    <p:sldId id="685" r:id="rId72"/>
    <p:sldId id="697" r:id="rId73"/>
    <p:sldId id="672" r:id="rId74"/>
    <p:sldId id="680" r:id="rId75"/>
    <p:sldId id="683" r:id="rId76"/>
    <p:sldId id="661" r:id="rId77"/>
    <p:sldId id="673" r:id="rId78"/>
    <p:sldId id="702" r:id="rId79"/>
    <p:sldId id="681" r:id="rId80"/>
    <p:sldId id="675" r:id="rId81"/>
    <p:sldId id="684" r:id="rId82"/>
    <p:sldId id="692" r:id="rId83"/>
    <p:sldId id="662" r:id="rId84"/>
    <p:sldId id="705" r:id="rId85"/>
    <p:sldId id="690" r:id="rId86"/>
    <p:sldId id="689" r:id="rId87"/>
    <p:sldId id="698" r:id="rId88"/>
    <p:sldId id="693" r:id="rId89"/>
    <p:sldId id="655" r:id="rId90"/>
    <p:sldId id="652" r:id="rId91"/>
    <p:sldId id="713" r:id="rId92"/>
    <p:sldId id="669" r:id="rId93"/>
    <p:sldId id="714" r:id="rId94"/>
    <p:sldId id="712" r:id="rId95"/>
    <p:sldId id="708" r:id="rId96"/>
  </p:sldIdLst>
  <p:sldSz cx="9144000" cy="6858000" type="screen4x3"/>
  <p:notesSz cx="7077075" cy="9363075"/>
  <p:defaultText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C0000"/>
    <a:srgbClr val="00FF00"/>
    <a:srgbClr val="FFFFFF"/>
    <a:srgbClr val="001726"/>
    <a:srgbClr val="CC0099"/>
    <a:srgbClr val="FFCC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autoAdjust="0"/>
    <p:restoredTop sz="81935" autoAdjust="0"/>
  </p:normalViewPr>
  <p:slideViewPr>
    <p:cSldViewPr>
      <p:cViewPr varScale="1">
        <p:scale>
          <a:sx n="64" d="100"/>
          <a:sy n="64" d="100"/>
        </p:scale>
        <p:origin x="-135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12" d="100"/>
          <a:sy n="112" d="100"/>
        </p:scale>
        <p:origin x="-2484" y="-30"/>
      </p:cViewPr>
      <p:guideLst>
        <p:guide orient="horz" pos="2949"/>
        <p:guide pos="2229"/>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63" Type="http://schemas.openxmlformats.org/officeDocument/2006/relationships/slide" Target="slides/slide5.xml"/><Relationship Id="rId68" Type="http://schemas.openxmlformats.org/officeDocument/2006/relationships/slide" Target="slides/slide10.xml"/><Relationship Id="rId76" Type="http://schemas.openxmlformats.org/officeDocument/2006/relationships/slide" Target="slides/slide18.xml"/><Relationship Id="rId84" Type="http://schemas.openxmlformats.org/officeDocument/2006/relationships/slide" Target="slides/slide26.xml"/><Relationship Id="rId89" Type="http://schemas.openxmlformats.org/officeDocument/2006/relationships/slide" Target="slides/slide31.xml"/><Relationship Id="rId9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13.xml"/><Relationship Id="rId92"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66" Type="http://schemas.openxmlformats.org/officeDocument/2006/relationships/slide" Target="slides/slide8.xml"/><Relationship Id="rId74" Type="http://schemas.openxmlformats.org/officeDocument/2006/relationships/slide" Target="slides/slide16.xml"/><Relationship Id="rId79" Type="http://schemas.openxmlformats.org/officeDocument/2006/relationships/slide" Target="slides/slide21.xml"/><Relationship Id="rId87" Type="http://schemas.openxmlformats.org/officeDocument/2006/relationships/slide" Target="slides/slide29.xml"/><Relationship Id="rId102"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3.xml"/><Relationship Id="rId82" Type="http://schemas.openxmlformats.org/officeDocument/2006/relationships/slide" Target="slides/slide24.xml"/><Relationship Id="rId90" Type="http://schemas.openxmlformats.org/officeDocument/2006/relationships/slide" Target="slides/slide32.xml"/><Relationship Id="rId95" Type="http://schemas.openxmlformats.org/officeDocument/2006/relationships/slide" Target="slides/slide37.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56" Type="http://schemas.openxmlformats.org/officeDocument/2006/relationships/slideMaster" Target="slideMasters/slideMaster56.xml"/><Relationship Id="rId64" Type="http://schemas.openxmlformats.org/officeDocument/2006/relationships/slide" Target="slides/slide6.xml"/><Relationship Id="rId69" Type="http://schemas.openxmlformats.org/officeDocument/2006/relationships/slide" Target="slides/slide11.xml"/><Relationship Id="rId77" Type="http://schemas.openxmlformats.org/officeDocument/2006/relationships/slide" Target="slides/slide19.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4.xml"/><Relationship Id="rId80" Type="http://schemas.openxmlformats.org/officeDocument/2006/relationships/slide" Target="slides/slide22.xml"/><Relationship Id="rId85" Type="http://schemas.openxmlformats.org/officeDocument/2006/relationships/slide" Target="slides/slide27.xml"/><Relationship Id="rId93" Type="http://schemas.openxmlformats.org/officeDocument/2006/relationships/slide" Target="slides/slide35.xml"/><Relationship Id="rId98"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 Target="slides/slide1.xml"/><Relationship Id="rId67" Type="http://schemas.openxmlformats.org/officeDocument/2006/relationships/slide" Target="slides/slide9.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Master" Target="slideMasters/slideMaster54.xml"/><Relationship Id="rId62" Type="http://schemas.openxmlformats.org/officeDocument/2006/relationships/slide" Target="slides/slide4.xml"/><Relationship Id="rId70" Type="http://schemas.openxmlformats.org/officeDocument/2006/relationships/slide" Target="slides/slide12.xml"/><Relationship Id="rId75" Type="http://schemas.openxmlformats.org/officeDocument/2006/relationships/slide" Target="slides/slide17.xml"/><Relationship Id="rId83" Type="http://schemas.openxmlformats.org/officeDocument/2006/relationships/slide" Target="slides/slide25.xml"/><Relationship Id="rId88" Type="http://schemas.openxmlformats.org/officeDocument/2006/relationships/slide" Target="slides/slide30.xml"/><Relationship Id="rId91" Type="http://schemas.openxmlformats.org/officeDocument/2006/relationships/slide" Target="slides/slide33.xml"/><Relationship Id="rId96"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Master" Target="slideMasters/slideMaster5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 Target="slides/slide2.xml"/><Relationship Id="rId65" Type="http://schemas.openxmlformats.org/officeDocument/2006/relationships/slide" Target="slides/slide7.xml"/><Relationship Id="rId73" Type="http://schemas.openxmlformats.org/officeDocument/2006/relationships/slide" Target="slides/slide15.xml"/><Relationship Id="rId78" Type="http://schemas.openxmlformats.org/officeDocument/2006/relationships/slide" Target="slides/slide20.xml"/><Relationship Id="rId81" Type="http://schemas.openxmlformats.org/officeDocument/2006/relationships/slide" Target="slides/slide23.xml"/><Relationship Id="rId86" Type="http://schemas.openxmlformats.org/officeDocument/2006/relationships/slide" Target="slides/slide28.xml"/><Relationship Id="rId94" Type="http://schemas.openxmlformats.org/officeDocument/2006/relationships/slide" Target="slides/slide36.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3"/>
          </a:xfrm>
          <a:prstGeom prst="rect">
            <a:avLst/>
          </a:prstGeom>
        </p:spPr>
        <p:txBody>
          <a:bodyPr vert="horz" lIns="93940" tIns="46971" rIns="93940" bIns="46971" rtlCol="0"/>
          <a:lstStyle>
            <a:lvl1pPr algn="l">
              <a:defRPr sz="1200"/>
            </a:lvl1pPr>
          </a:lstStyle>
          <a:p>
            <a:endParaRPr lang="en-US" dirty="0"/>
          </a:p>
        </p:txBody>
      </p:sp>
      <p:sp>
        <p:nvSpPr>
          <p:cNvPr id="3" name="Date Placeholder 2"/>
          <p:cNvSpPr>
            <a:spLocks noGrp="1"/>
          </p:cNvSpPr>
          <p:nvPr>
            <p:ph type="dt" sz="quarter" idx="1"/>
          </p:nvPr>
        </p:nvSpPr>
        <p:spPr>
          <a:xfrm>
            <a:off x="4008705" y="0"/>
            <a:ext cx="3066733" cy="468153"/>
          </a:xfrm>
          <a:prstGeom prst="rect">
            <a:avLst/>
          </a:prstGeom>
        </p:spPr>
        <p:txBody>
          <a:bodyPr vert="horz" lIns="93940" tIns="46971" rIns="93940" bIns="46971" rtlCol="0"/>
          <a:lstStyle>
            <a:lvl1pPr algn="r">
              <a:defRPr sz="1200"/>
            </a:lvl1pPr>
          </a:lstStyle>
          <a:p>
            <a:fld id="{31EBDAE2-BB3D-4FAE-B785-F7C0C22F4D7F}" type="datetimeFigureOut">
              <a:rPr lang="en-US" smtClean="0"/>
              <a:pPr/>
              <a:t>8/10/2015</a:t>
            </a:fld>
            <a:endParaRPr lang="en-US" dirty="0"/>
          </a:p>
        </p:txBody>
      </p:sp>
      <p:sp>
        <p:nvSpPr>
          <p:cNvPr id="4" name="Footer Placeholder 3"/>
          <p:cNvSpPr>
            <a:spLocks noGrp="1"/>
          </p:cNvSpPr>
          <p:nvPr>
            <p:ph type="ftr" sz="quarter" idx="2"/>
          </p:nvPr>
        </p:nvSpPr>
        <p:spPr>
          <a:xfrm>
            <a:off x="0" y="8893297"/>
            <a:ext cx="3066733" cy="468153"/>
          </a:xfrm>
          <a:prstGeom prst="rect">
            <a:avLst/>
          </a:prstGeom>
        </p:spPr>
        <p:txBody>
          <a:bodyPr vert="horz" lIns="93940" tIns="46971" rIns="93940" bIns="46971"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705" y="8893297"/>
            <a:ext cx="3066733" cy="468153"/>
          </a:xfrm>
          <a:prstGeom prst="rect">
            <a:avLst/>
          </a:prstGeom>
        </p:spPr>
        <p:txBody>
          <a:bodyPr vert="horz" lIns="93940" tIns="46971" rIns="93940" bIns="46971" rtlCol="0" anchor="b"/>
          <a:lstStyle>
            <a:lvl1pPr algn="r">
              <a:defRPr sz="1200"/>
            </a:lvl1pPr>
          </a:lstStyle>
          <a:p>
            <a:fld id="{0E64251E-F80C-4A67-A5D3-7CA767693BC4}" type="slidenum">
              <a:rPr lang="en-US" smtClean="0"/>
              <a:pPr/>
              <a:t>‹#›</a:t>
            </a:fld>
            <a:endParaRPr lang="en-US" dirty="0"/>
          </a:p>
        </p:txBody>
      </p:sp>
    </p:spTree>
    <p:extLst>
      <p:ext uri="{BB962C8B-B14F-4D97-AF65-F5344CB8AC3E}">
        <p14:creationId xmlns="" xmlns:p14="http://schemas.microsoft.com/office/powerpoint/2010/main" val="416141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3"/>
          </a:xfrm>
          <a:prstGeom prst="rect">
            <a:avLst/>
          </a:prstGeom>
        </p:spPr>
        <p:txBody>
          <a:bodyPr vert="horz" lIns="93940" tIns="46971" rIns="93940" bIns="46971" rtlCol="0"/>
          <a:lstStyle>
            <a:lvl1pPr algn="l">
              <a:defRPr sz="1200"/>
            </a:lvl1pPr>
          </a:lstStyle>
          <a:p>
            <a:endParaRPr lang="en-US" dirty="0"/>
          </a:p>
        </p:txBody>
      </p:sp>
      <p:sp>
        <p:nvSpPr>
          <p:cNvPr id="3" name="Date Placeholder 2"/>
          <p:cNvSpPr>
            <a:spLocks noGrp="1"/>
          </p:cNvSpPr>
          <p:nvPr>
            <p:ph type="dt" idx="1"/>
          </p:nvPr>
        </p:nvSpPr>
        <p:spPr>
          <a:xfrm>
            <a:off x="4008705" y="0"/>
            <a:ext cx="3066733" cy="468153"/>
          </a:xfrm>
          <a:prstGeom prst="rect">
            <a:avLst/>
          </a:prstGeom>
        </p:spPr>
        <p:txBody>
          <a:bodyPr vert="horz" lIns="93940" tIns="46971" rIns="93940" bIns="46971" rtlCol="0"/>
          <a:lstStyle>
            <a:lvl1pPr algn="r">
              <a:defRPr sz="1200"/>
            </a:lvl1pPr>
          </a:lstStyle>
          <a:p>
            <a:fld id="{34B04747-AA68-4A9F-ABB3-D69ED8A861E8}" type="datetimeFigureOut">
              <a:rPr lang="en-US" smtClean="0"/>
              <a:pPr/>
              <a:t>8/10/2015</a:t>
            </a:fld>
            <a:endParaRPr lang="en-US" dirty="0"/>
          </a:p>
        </p:txBody>
      </p:sp>
      <p:sp>
        <p:nvSpPr>
          <p:cNvPr id="4" name="Slide Image Placeholder 3"/>
          <p:cNvSpPr>
            <a:spLocks noGrp="1" noRot="1" noChangeAspect="1"/>
          </p:cNvSpPr>
          <p:nvPr>
            <p:ph type="sldImg" idx="2"/>
          </p:nvPr>
        </p:nvSpPr>
        <p:spPr>
          <a:xfrm>
            <a:off x="1198563" y="703263"/>
            <a:ext cx="4679950" cy="3509962"/>
          </a:xfrm>
          <a:prstGeom prst="rect">
            <a:avLst/>
          </a:prstGeom>
          <a:noFill/>
          <a:ln w="12700">
            <a:solidFill>
              <a:prstClr val="black"/>
            </a:solidFill>
          </a:ln>
        </p:spPr>
        <p:txBody>
          <a:bodyPr vert="horz" lIns="93940" tIns="46971" rIns="93940" bIns="46971" rtlCol="0" anchor="ctr"/>
          <a:lstStyle/>
          <a:p>
            <a:endParaRPr lang="en-US" dirty="0"/>
          </a:p>
        </p:txBody>
      </p:sp>
      <p:sp>
        <p:nvSpPr>
          <p:cNvPr id="5" name="Notes Placeholder 4"/>
          <p:cNvSpPr>
            <a:spLocks noGrp="1"/>
          </p:cNvSpPr>
          <p:nvPr>
            <p:ph type="body" sz="quarter" idx="3"/>
          </p:nvPr>
        </p:nvSpPr>
        <p:spPr>
          <a:xfrm>
            <a:off x="707708" y="4447462"/>
            <a:ext cx="5661660" cy="4213383"/>
          </a:xfrm>
          <a:prstGeom prst="rect">
            <a:avLst/>
          </a:prstGeom>
        </p:spPr>
        <p:txBody>
          <a:bodyPr vert="horz" lIns="93940" tIns="46971" rIns="93940" bIns="4697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7"/>
            <a:ext cx="3066733" cy="468153"/>
          </a:xfrm>
          <a:prstGeom prst="rect">
            <a:avLst/>
          </a:prstGeom>
        </p:spPr>
        <p:txBody>
          <a:bodyPr vert="horz" lIns="93940" tIns="46971" rIns="93940" bIns="46971"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8153"/>
          </a:xfrm>
          <a:prstGeom prst="rect">
            <a:avLst/>
          </a:prstGeom>
        </p:spPr>
        <p:txBody>
          <a:bodyPr vert="horz" lIns="93940" tIns="46971" rIns="93940" bIns="46971" rtlCol="0" anchor="b"/>
          <a:lstStyle>
            <a:lvl1pPr algn="r">
              <a:defRPr sz="1200"/>
            </a:lvl1pPr>
          </a:lstStyle>
          <a:p>
            <a:fld id="{BF33BE2F-716E-4310-B15D-A1F2E6A10411}" type="slidenum">
              <a:rPr lang="en-US" smtClean="0"/>
              <a:pPr/>
              <a:t>‹#›</a:t>
            </a:fld>
            <a:endParaRPr lang="en-US" dirty="0"/>
          </a:p>
        </p:txBody>
      </p:sp>
    </p:spTree>
    <p:extLst>
      <p:ext uri="{BB962C8B-B14F-4D97-AF65-F5344CB8AC3E}">
        <p14:creationId xmlns="" xmlns:p14="http://schemas.microsoft.com/office/powerpoint/2010/main" val="1955750367"/>
      </p:ext>
    </p:extLst>
  </p:cSld>
  <p:clrMap bg1="lt1" tx1="dk1" bg2="lt2" tx2="dk2" accent1="accent1" accent2="accent2" accent3="accent3" accent4="accent4" accent5="accent5" accent6="accent6" hlink="hlink" folHlink="folHlink"/>
  <p:notesStyle>
    <a:lvl1pPr marL="0" algn="l" defTabSz="913548" rtl="0" eaLnBrk="1" latinLnBrk="0" hangingPunct="1">
      <a:defRPr sz="1200" kern="1200">
        <a:solidFill>
          <a:schemeClr val="tx1"/>
        </a:solidFill>
        <a:latin typeface="+mn-lt"/>
        <a:ea typeface="+mn-ea"/>
        <a:cs typeface="+mn-cs"/>
      </a:defRPr>
    </a:lvl1pPr>
    <a:lvl2pPr marL="456772" algn="l" defTabSz="913548" rtl="0" eaLnBrk="1" latinLnBrk="0" hangingPunct="1">
      <a:defRPr sz="1200" kern="1200">
        <a:solidFill>
          <a:schemeClr val="tx1"/>
        </a:solidFill>
        <a:latin typeface="+mn-lt"/>
        <a:ea typeface="+mn-ea"/>
        <a:cs typeface="+mn-cs"/>
      </a:defRPr>
    </a:lvl2pPr>
    <a:lvl3pPr marL="913548" algn="l" defTabSz="913548" rtl="0" eaLnBrk="1" latinLnBrk="0" hangingPunct="1">
      <a:defRPr sz="1200" kern="1200">
        <a:solidFill>
          <a:schemeClr val="tx1"/>
        </a:solidFill>
        <a:latin typeface="+mn-lt"/>
        <a:ea typeface="+mn-ea"/>
        <a:cs typeface="+mn-cs"/>
      </a:defRPr>
    </a:lvl3pPr>
    <a:lvl4pPr marL="1370322" algn="l" defTabSz="913548" rtl="0" eaLnBrk="1" latinLnBrk="0" hangingPunct="1">
      <a:defRPr sz="1200" kern="1200">
        <a:solidFill>
          <a:schemeClr val="tx1"/>
        </a:solidFill>
        <a:latin typeface="+mn-lt"/>
        <a:ea typeface="+mn-ea"/>
        <a:cs typeface="+mn-cs"/>
      </a:defRPr>
    </a:lvl4pPr>
    <a:lvl5pPr marL="1827094" algn="l" defTabSz="913548" rtl="0" eaLnBrk="1" latinLnBrk="0" hangingPunct="1">
      <a:defRPr sz="1200" kern="1200">
        <a:solidFill>
          <a:schemeClr val="tx1"/>
        </a:solidFill>
        <a:latin typeface="+mn-lt"/>
        <a:ea typeface="+mn-ea"/>
        <a:cs typeface="+mn-cs"/>
      </a:defRPr>
    </a:lvl5pPr>
    <a:lvl6pPr marL="2283868" algn="l" defTabSz="913548" rtl="0" eaLnBrk="1" latinLnBrk="0" hangingPunct="1">
      <a:defRPr sz="1200" kern="1200">
        <a:solidFill>
          <a:schemeClr val="tx1"/>
        </a:solidFill>
        <a:latin typeface="+mn-lt"/>
        <a:ea typeface="+mn-ea"/>
        <a:cs typeface="+mn-cs"/>
      </a:defRPr>
    </a:lvl6pPr>
    <a:lvl7pPr marL="2740642" algn="l" defTabSz="913548" rtl="0" eaLnBrk="1" latinLnBrk="0" hangingPunct="1">
      <a:defRPr sz="1200" kern="1200">
        <a:solidFill>
          <a:schemeClr val="tx1"/>
        </a:solidFill>
        <a:latin typeface="+mn-lt"/>
        <a:ea typeface="+mn-ea"/>
        <a:cs typeface="+mn-cs"/>
      </a:defRPr>
    </a:lvl7pPr>
    <a:lvl8pPr marL="3197412" algn="l" defTabSz="913548" rtl="0" eaLnBrk="1" latinLnBrk="0" hangingPunct="1">
      <a:defRPr sz="1200" kern="1200">
        <a:solidFill>
          <a:schemeClr val="tx1"/>
        </a:solidFill>
        <a:latin typeface="+mn-lt"/>
        <a:ea typeface="+mn-ea"/>
        <a:cs typeface="+mn-cs"/>
      </a:defRPr>
    </a:lvl8pPr>
    <a:lvl9pPr marL="3654188" algn="l" defTabSz="91354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7"/>
          <p:cNvSpPr>
            <a:spLocks noGrp="1" noChangeArrowheads="1"/>
          </p:cNvSpPr>
          <p:nvPr>
            <p:ph type="sldNum" sz="quarter" idx="5"/>
          </p:nvPr>
        </p:nvSpPr>
        <p:spPr>
          <a:noFill/>
        </p:spPr>
        <p:txBody>
          <a:bodyPr/>
          <a:lstStyle/>
          <a:p>
            <a:fld id="{F3AE29DE-ED0E-42A4-893F-C89835D141E1}" type="slidenum">
              <a:rPr lang="en-US">
                <a:solidFill>
                  <a:prstClr val="black"/>
                </a:solidFill>
              </a:rPr>
              <a:pPr/>
              <a:t>1</a:t>
            </a:fld>
            <a:endParaRPr lang="en-US" dirty="0">
              <a:solidFill>
                <a:prstClr val="black"/>
              </a:solidFill>
            </a:endParaRPr>
          </a:p>
        </p:txBody>
      </p:sp>
      <p:sp>
        <p:nvSpPr>
          <p:cNvPr id="449539" name="Rectangle 2"/>
          <p:cNvSpPr>
            <a:spLocks noGrp="1" noRot="1" noChangeAspect="1" noChangeArrowheads="1" noTextEdit="1"/>
          </p:cNvSpPr>
          <p:nvPr>
            <p:ph type="sldImg"/>
          </p:nvPr>
        </p:nvSpPr>
        <p:spPr>
          <a:ln/>
        </p:spPr>
      </p:sp>
      <p:sp>
        <p:nvSpPr>
          <p:cNvPr id="449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3BE2F-716E-4310-B15D-A1F2E6A10411}" type="slidenum">
              <a:rPr lang="en-US" smtClean="0"/>
              <a:pPr/>
              <a:t>2</a:t>
            </a:fld>
            <a:endParaRPr lang="en-US" dirty="0"/>
          </a:p>
        </p:txBody>
      </p:sp>
    </p:spTree>
    <p:extLst>
      <p:ext uri="{BB962C8B-B14F-4D97-AF65-F5344CB8AC3E}">
        <p14:creationId xmlns="" xmlns:p14="http://schemas.microsoft.com/office/powerpoint/2010/main" val="1699735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3</a:t>
            </a:fld>
            <a:endParaRPr lang="en-US" dirty="0"/>
          </a:p>
        </p:txBody>
      </p:sp>
    </p:spTree>
    <p:extLst>
      <p:ext uri="{BB962C8B-B14F-4D97-AF65-F5344CB8AC3E}">
        <p14:creationId xmlns="" xmlns:p14="http://schemas.microsoft.com/office/powerpoint/2010/main" val="2848662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4</a:t>
            </a:fld>
            <a:endParaRPr lang="en-US" dirty="0"/>
          </a:p>
        </p:txBody>
      </p:sp>
    </p:spTree>
    <p:extLst>
      <p:ext uri="{BB962C8B-B14F-4D97-AF65-F5344CB8AC3E}">
        <p14:creationId xmlns="" xmlns:p14="http://schemas.microsoft.com/office/powerpoint/2010/main" val="17097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5</a:t>
            </a:fld>
            <a:endParaRPr lang="en-US" dirty="0"/>
          </a:p>
        </p:txBody>
      </p:sp>
    </p:spTree>
    <p:extLst>
      <p:ext uri="{BB962C8B-B14F-4D97-AF65-F5344CB8AC3E}">
        <p14:creationId xmlns="" xmlns:p14="http://schemas.microsoft.com/office/powerpoint/2010/main" val="2937679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6</a:t>
            </a:fld>
            <a:endParaRPr lang="en-US" dirty="0"/>
          </a:p>
        </p:txBody>
      </p:sp>
    </p:spTree>
    <p:extLst>
      <p:ext uri="{BB962C8B-B14F-4D97-AF65-F5344CB8AC3E}">
        <p14:creationId xmlns="" xmlns:p14="http://schemas.microsoft.com/office/powerpoint/2010/main" val="2673591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7</a:t>
            </a:fld>
            <a:endParaRPr lang="en-US" dirty="0"/>
          </a:p>
        </p:txBody>
      </p:sp>
    </p:spTree>
    <p:extLst>
      <p:ext uri="{BB962C8B-B14F-4D97-AF65-F5344CB8AC3E}">
        <p14:creationId xmlns="" xmlns:p14="http://schemas.microsoft.com/office/powerpoint/2010/main" val="1665962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8</a:t>
            </a:fld>
            <a:endParaRPr lang="en-US" dirty="0"/>
          </a:p>
        </p:txBody>
      </p:sp>
    </p:spTree>
    <p:extLst>
      <p:ext uri="{BB962C8B-B14F-4D97-AF65-F5344CB8AC3E}">
        <p14:creationId xmlns="" xmlns:p14="http://schemas.microsoft.com/office/powerpoint/2010/main" val="2282085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9</a:t>
            </a:fld>
            <a:endParaRPr lang="en-US" dirty="0"/>
          </a:p>
        </p:txBody>
      </p:sp>
    </p:spTree>
    <p:extLst>
      <p:ext uri="{BB962C8B-B14F-4D97-AF65-F5344CB8AC3E}">
        <p14:creationId xmlns="" xmlns:p14="http://schemas.microsoft.com/office/powerpoint/2010/main" val="3382667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10</a:t>
            </a:fld>
            <a:endParaRPr lang="en-US" dirty="0"/>
          </a:p>
        </p:txBody>
      </p:sp>
    </p:spTree>
    <p:extLst>
      <p:ext uri="{BB962C8B-B14F-4D97-AF65-F5344CB8AC3E}">
        <p14:creationId xmlns="" xmlns:p14="http://schemas.microsoft.com/office/powerpoint/2010/main" val="2935937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11</a:t>
            </a:fld>
            <a:endParaRPr lang="en-US" dirty="0"/>
          </a:p>
        </p:txBody>
      </p:sp>
    </p:spTree>
    <p:extLst>
      <p:ext uri="{BB962C8B-B14F-4D97-AF65-F5344CB8AC3E}">
        <p14:creationId xmlns="" xmlns:p14="http://schemas.microsoft.com/office/powerpoint/2010/main" val="819820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12</a:t>
            </a:fld>
            <a:endParaRPr lang="en-US" dirty="0"/>
          </a:p>
        </p:txBody>
      </p:sp>
    </p:spTree>
    <p:extLst>
      <p:ext uri="{BB962C8B-B14F-4D97-AF65-F5344CB8AC3E}">
        <p14:creationId xmlns="" xmlns:p14="http://schemas.microsoft.com/office/powerpoint/2010/main" val="3086195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13</a:t>
            </a:fld>
            <a:endParaRPr lang="en-US" dirty="0"/>
          </a:p>
        </p:txBody>
      </p:sp>
    </p:spTree>
    <p:extLst>
      <p:ext uri="{BB962C8B-B14F-4D97-AF65-F5344CB8AC3E}">
        <p14:creationId xmlns="" xmlns:p14="http://schemas.microsoft.com/office/powerpoint/2010/main" val="2379727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14</a:t>
            </a:fld>
            <a:endParaRPr lang="en-US" dirty="0"/>
          </a:p>
        </p:txBody>
      </p:sp>
    </p:spTree>
    <p:extLst>
      <p:ext uri="{BB962C8B-B14F-4D97-AF65-F5344CB8AC3E}">
        <p14:creationId xmlns="" xmlns:p14="http://schemas.microsoft.com/office/powerpoint/2010/main" val="2911970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15</a:t>
            </a:fld>
            <a:endParaRPr lang="en-US" dirty="0"/>
          </a:p>
        </p:txBody>
      </p:sp>
    </p:spTree>
    <p:extLst>
      <p:ext uri="{BB962C8B-B14F-4D97-AF65-F5344CB8AC3E}">
        <p14:creationId xmlns="" xmlns:p14="http://schemas.microsoft.com/office/powerpoint/2010/main" val="2148760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16</a:t>
            </a:fld>
            <a:endParaRPr lang="en-US" dirty="0"/>
          </a:p>
        </p:txBody>
      </p:sp>
    </p:spTree>
    <p:extLst>
      <p:ext uri="{BB962C8B-B14F-4D97-AF65-F5344CB8AC3E}">
        <p14:creationId xmlns="" xmlns:p14="http://schemas.microsoft.com/office/powerpoint/2010/main" val="2447176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pPr/>
              <a:t>17</a:t>
            </a:fld>
            <a:endParaRPr lang="en-GB" dirty="0"/>
          </a:p>
        </p:txBody>
      </p:sp>
      <p:sp>
        <p:nvSpPr>
          <p:cNvPr id="4099" name="Rectangle 1"/>
          <p:cNvSpPr txBox="1">
            <a:spLocks noGrp="1" noRot="1" noChangeAspect="1" noChangeArrowheads="1" noTextEdit="1"/>
          </p:cNvSpPr>
          <p:nvPr>
            <p:ph type="sldImg"/>
          </p:nvPr>
        </p:nvSpPr>
        <p:spPr>
          <a:xfrm>
            <a:off x="1196975" y="711200"/>
            <a:ext cx="4683125" cy="3511550"/>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707411" y="4447287"/>
            <a:ext cx="5662254" cy="4213731"/>
          </a:xfrm>
          <a:noFill/>
          <a:ln/>
        </p:spPr>
        <p:txBody>
          <a:bodyPr tIns="9533"/>
          <a:lstStyle/>
          <a:p>
            <a:pPr algn="just">
              <a:lnSpc>
                <a:spcPct val="93000"/>
              </a:lnSpc>
              <a:spcBef>
                <a:spcPct val="0"/>
              </a:spcBef>
              <a:tabLst>
                <a:tab pos="652017" algn="l"/>
                <a:tab pos="1304033" algn="l"/>
                <a:tab pos="1956050" algn="l"/>
                <a:tab pos="2608067" algn="l"/>
                <a:tab pos="3260084" algn="l"/>
                <a:tab pos="3912100" algn="l"/>
                <a:tab pos="4564117" algn="l"/>
                <a:tab pos="5216134" algn="l"/>
              </a:tabLst>
            </a:pPr>
            <a:r>
              <a:rPr dirty="0"/>
              <a:t>HPLC analyses of resveratrol produced by engineered </a:t>
            </a:r>
            <a:r>
              <a:rPr i="1" dirty="0"/>
              <a:t>S. cerevisiae</a:t>
            </a:r>
            <a:r>
              <a:rPr dirty="0"/>
              <a:t> EC1118.</a:t>
            </a:r>
          </a:p>
          <a:p>
            <a:endParaRPr dirty="0"/>
          </a:p>
          <a:p>
            <a:r>
              <a:rPr lang="en-GB" dirty="0"/>
              <a:t>© 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 LINK ACCOMPANYING THIS ARTICLE. WILEY OR AUTHOR OWNED IMAGES MAY BE USED FOR NON-COMMERCIAL PURPOSES, SUBJECT TO PROPER CITATION OF THE ARTICLE, AUTHOR, AND PUBLISHER.</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45481" y="936899"/>
            <a:ext cx="4184668" cy="3209690"/>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4308" tIns="42154" rIns="84308" bIns="42154" anchor="ctr"/>
          <a:lstStyle/>
          <a:p>
            <a:endParaRPr lang="en-US" dirty="0"/>
          </a:p>
        </p:txBody>
      </p:sp>
      <p:sp>
        <p:nvSpPr>
          <p:cNvPr id="4098" name="Text Box 2"/>
          <p:cNvSpPr txBox="1">
            <a:spLocks noGrp="1" noChangeArrowheads="1"/>
          </p:cNvSpPr>
          <p:nvPr>
            <p:ph type="body"/>
          </p:nvPr>
        </p:nvSpPr>
        <p:spPr bwMode="auto">
          <a:xfrm>
            <a:off x="1079775" y="4456919"/>
            <a:ext cx="4923308" cy="356139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p>
            <a:pPr marL="79038" indent="-79038">
              <a:lnSpc>
                <a:spcPct val="93000"/>
              </a:lnSpc>
              <a:spcBef>
                <a:spcPct val="0"/>
              </a:spcBef>
              <a:buSzPct val="45000"/>
              <a:tabLst>
                <a:tab pos="667436" algn="l"/>
                <a:tab pos="1334872" algn="l"/>
                <a:tab pos="2002307" algn="l"/>
                <a:tab pos="2669743" algn="l"/>
                <a:tab pos="3337179" algn="l"/>
                <a:tab pos="4004615" algn="l"/>
                <a:tab pos="4672051" algn="l"/>
              </a:tabLst>
            </a:pPr>
            <a:endParaRPr lang="en-GB" altLang="en-US" dirty="0">
              <a:latin typeface="Arial" pitchFamily="34" charset="0"/>
              <a:ea typeface="msgothic" charset="0"/>
              <a:cs typeface="msgothic"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19</a:t>
            </a:fld>
            <a:endParaRPr lang="en-US" dirty="0"/>
          </a:p>
        </p:txBody>
      </p:sp>
    </p:spTree>
    <p:extLst>
      <p:ext uri="{BB962C8B-B14F-4D97-AF65-F5344CB8AC3E}">
        <p14:creationId xmlns="" xmlns:p14="http://schemas.microsoft.com/office/powerpoint/2010/main" val="4128798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20</a:t>
            </a:fld>
            <a:endParaRPr lang="en-US" dirty="0"/>
          </a:p>
        </p:txBody>
      </p:sp>
    </p:spTree>
    <p:extLst>
      <p:ext uri="{BB962C8B-B14F-4D97-AF65-F5344CB8AC3E}">
        <p14:creationId xmlns="" xmlns:p14="http://schemas.microsoft.com/office/powerpoint/2010/main" val="367813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21</a:t>
            </a:fld>
            <a:endParaRPr lang="en-US" dirty="0"/>
          </a:p>
        </p:txBody>
      </p:sp>
    </p:spTree>
    <p:extLst>
      <p:ext uri="{BB962C8B-B14F-4D97-AF65-F5344CB8AC3E}">
        <p14:creationId xmlns="" xmlns:p14="http://schemas.microsoft.com/office/powerpoint/2010/main" val="4088744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ヒラギノ角ゴ Pro W3" pitchFamily="125" charset="-128"/>
            </a:endParaRPr>
          </a:p>
        </p:txBody>
      </p:sp>
      <p:sp>
        <p:nvSpPr>
          <p:cNvPr id="410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63233" indent="-293551" eaLnBrk="0" hangingPunct="0">
              <a:defRPr>
                <a:solidFill>
                  <a:schemeClr val="tx1"/>
                </a:solidFill>
                <a:latin typeface="Calibri" pitchFamily="34" charset="0"/>
                <a:ea typeface="MS PGothic" pitchFamily="34" charset="-128"/>
              </a:defRPr>
            </a:lvl2pPr>
            <a:lvl3pPr marL="1174204" indent="-234841" eaLnBrk="0" hangingPunct="0">
              <a:defRPr>
                <a:solidFill>
                  <a:schemeClr val="tx1"/>
                </a:solidFill>
                <a:latin typeface="Calibri" pitchFamily="34" charset="0"/>
                <a:ea typeface="MS PGothic" pitchFamily="34" charset="-128"/>
              </a:defRPr>
            </a:lvl3pPr>
            <a:lvl4pPr marL="1643885" indent="-234841" eaLnBrk="0" hangingPunct="0">
              <a:defRPr>
                <a:solidFill>
                  <a:schemeClr val="tx1"/>
                </a:solidFill>
                <a:latin typeface="Calibri" pitchFamily="34" charset="0"/>
                <a:ea typeface="MS PGothic" pitchFamily="34" charset="-128"/>
              </a:defRPr>
            </a:lvl4pPr>
            <a:lvl5pPr marL="2113567" indent="-234841" eaLnBrk="0" hangingPunct="0">
              <a:defRPr>
                <a:solidFill>
                  <a:schemeClr val="tx1"/>
                </a:solidFill>
                <a:latin typeface="Calibri" pitchFamily="34" charset="0"/>
                <a:ea typeface="MS PGothic" pitchFamily="34" charset="-128"/>
              </a:defRPr>
            </a:lvl5pPr>
            <a:lvl6pPr marL="2583249" indent="-234841" defTabSz="469682" eaLnBrk="0" fontAlgn="base" hangingPunct="0">
              <a:spcBef>
                <a:spcPct val="0"/>
              </a:spcBef>
              <a:spcAft>
                <a:spcPct val="0"/>
              </a:spcAft>
              <a:defRPr>
                <a:solidFill>
                  <a:schemeClr val="tx1"/>
                </a:solidFill>
                <a:latin typeface="Calibri" pitchFamily="34" charset="0"/>
                <a:ea typeface="MS PGothic" pitchFamily="34" charset="-128"/>
              </a:defRPr>
            </a:lvl6pPr>
            <a:lvl7pPr marL="3052930" indent="-234841" defTabSz="469682" eaLnBrk="0" fontAlgn="base" hangingPunct="0">
              <a:spcBef>
                <a:spcPct val="0"/>
              </a:spcBef>
              <a:spcAft>
                <a:spcPct val="0"/>
              </a:spcAft>
              <a:defRPr>
                <a:solidFill>
                  <a:schemeClr val="tx1"/>
                </a:solidFill>
                <a:latin typeface="Calibri" pitchFamily="34" charset="0"/>
                <a:ea typeface="MS PGothic" pitchFamily="34" charset="-128"/>
              </a:defRPr>
            </a:lvl7pPr>
            <a:lvl8pPr marL="3522612" indent="-234841" defTabSz="469682" eaLnBrk="0" fontAlgn="base" hangingPunct="0">
              <a:spcBef>
                <a:spcPct val="0"/>
              </a:spcBef>
              <a:spcAft>
                <a:spcPct val="0"/>
              </a:spcAft>
              <a:defRPr>
                <a:solidFill>
                  <a:schemeClr val="tx1"/>
                </a:solidFill>
                <a:latin typeface="Calibri" pitchFamily="34" charset="0"/>
                <a:ea typeface="MS PGothic" pitchFamily="34" charset="-128"/>
              </a:defRPr>
            </a:lvl8pPr>
            <a:lvl9pPr marL="3992293" indent="-234841" defTabSz="469682"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E94299E3-FC7C-4640-9A90-0829110EBA85}" type="slidenum">
              <a:rPr lang="en-US" altLang="en-US" smtClean="0"/>
              <a:pPr eaLnBrk="1" hangingPunct="1"/>
              <a:t>22</a:t>
            </a:fld>
            <a:endParaRPr lang="en-US" alt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23</a:t>
            </a:fld>
            <a:endParaRPr lang="en-US" dirty="0"/>
          </a:p>
        </p:txBody>
      </p:sp>
    </p:spTree>
    <p:extLst>
      <p:ext uri="{BB962C8B-B14F-4D97-AF65-F5344CB8AC3E}">
        <p14:creationId xmlns="" xmlns:p14="http://schemas.microsoft.com/office/powerpoint/2010/main" val="2864568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24</a:t>
            </a:fld>
            <a:endParaRPr lang="en-US" dirty="0"/>
          </a:p>
        </p:txBody>
      </p:sp>
    </p:spTree>
    <p:extLst>
      <p:ext uri="{BB962C8B-B14F-4D97-AF65-F5344CB8AC3E}">
        <p14:creationId xmlns="" xmlns:p14="http://schemas.microsoft.com/office/powerpoint/2010/main" val="1384391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25</a:t>
            </a:fld>
            <a:endParaRPr lang="en-US" dirty="0"/>
          </a:p>
        </p:txBody>
      </p:sp>
    </p:spTree>
    <p:extLst>
      <p:ext uri="{BB962C8B-B14F-4D97-AF65-F5344CB8AC3E}">
        <p14:creationId xmlns="" xmlns:p14="http://schemas.microsoft.com/office/powerpoint/2010/main" val="2186527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26</a:t>
            </a:fld>
            <a:endParaRPr lang="en-US" dirty="0"/>
          </a:p>
        </p:txBody>
      </p:sp>
    </p:spTree>
    <p:extLst>
      <p:ext uri="{BB962C8B-B14F-4D97-AF65-F5344CB8AC3E}">
        <p14:creationId xmlns="" xmlns:p14="http://schemas.microsoft.com/office/powerpoint/2010/main" val="1692811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F33BE2F-716E-4310-B15D-A1F2E6A10411}" type="slidenum">
              <a:rPr lang="en-US" smtClean="0"/>
              <a:pPr/>
              <a:t>27</a:t>
            </a:fld>
            <a:endParaRPr lang="en-US" dirty="0"/>
          </a:p>
        </p:txBody>
      </p:sp>
    </p:spTree>
    <p:extLst>
      <p:ext uri="{BB962C8B-B14F-4D97-AF65-F5344CB8AC3E}">
        <p14:creationId xmlns="" xmlns:p14="http://schemas.microsoft.com/office/powerpoint/2010/main" val="4467764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28</a:t>
            </a:fld>
            <a:endParaRPr lang="en-US" dirty="0"/>
          </a:p>
        </p:txBody>
      </p:sp>
    </p:spTree>
    <p:extLst>
      <p:ext uri="{BB962C8B-B14F-4D97-AF65-F5344CB8AC3E}">
        <p14:creationId xmlns="" xmlns:p14="http://schemas.microsoft.com/office/powerpoint/2010/main" val="11340291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29</a:t>
            </a:fld>
            <a:endParaRPr lang="en-US" dirty="0"/>
          </a:p>
        </p:txBody>
      </p:sp>
    </p:spTree>
    <p:extLst>
      <p:ext uri="{BB962C8B-B14F-4D97-AF65-F5344CB8AC3E}">
        <p14:creationId xmlns="" xmlns:p14="http://schemas.microsoft.com/office/powerpoint/2010/main" val="2374128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30</a:t>
            </a:fld>
            <a:endParaRPr lang="en-US" dirty="0"/>
          </a:p>
        </p:txBody>
      </p:sp>
    </p:spTree>
    <p:extLst>
      <p:ext uri="{BB962C8B-B14F-4D97-AF65-F5344CB8AC3E}">
        <p14:creationId xmlns="" xmlns:p14="http://schemas.microsoft.com/office/powerpoint/2010/main" val="2063047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31</a:t>
            </a:fld>
            <a:endParaRPr lang="en-US" dirty="0"/>
          </a:p>
        </p:txBody>
      </p:sp>
    </p:spTree>
    <p:extLst>
      <p:ext uri="{BB962C8B-B14F-4D97-AF65-F5344CB8AC3E}">
        <p14:creationId xmlns="" xmlns:p14="http://schemas.microsoft.com/office/powerpoint/2010/main" val="41229118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32</a:t>
            </a:fld>
            <a:endParaRPr lang="en-US" dirty="0"/>
          </a:p>
        </p:txBody>
      </p:sp>
    </p:spTree>
    <p:extLst>
      <p:ext uri="{BB962C8B-B14F-4D97-AF65-F5344CB8AC3E}">
        <p14:creationId xmlns="" xmlns:p14="http://schemas.microsoft.com/office/powerpoint/2010/main" val="34426857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33</a:t>
            </a:fld>
            <a:endParaRPr lang="en-US" dirty="0"/>
          </a:p>
        </p:txBody>
      </p:sp>
    </p:spTree>
    <p:extLst>
      <p:ext uri="{BB962C8B-B14F-4D97-AF65-F5344CB8AC3E}">
        <p14:creationId xmlns="" xmlns:p14="http://schemas.microsoft.com/office/powerpoint/2010/main" val="37716496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45481" y="936899"/>
            <a:ext cx="4184668" cy="3209690"/>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4308" tIns="42154" rIns="84308" bIns="42154" anchor="ctr"/>
          <a:lstStyle/>
          <a:p>
            <a:endParaRPr lang="en-US" dirty="0"/>
          </a:p>
        </p:txBody>
      </p:sp>
      <p:sp>
        <p:nvSpPr>
          <p:cNvPr id="4098" name="Text Box 2"/>
          <p:cNvSpPr txBox="1">
            <a:spLocks noGrp="1" noChangeArrowheads="1"/>
          </p:cNvSpPr>
          <p:nvPr>
            <p:ph type="body"/>
          </p:nvPr>
        </p:nvSpPr>
        <p:spPr bwMode="auto">
          <a:xfrm>
            <a:off x="1079775" y="4456919"/>
            <a:ext cx="4923308" cy="356139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p>
            <a:pPr marL="79038" marR="0" indent="-79038" algn="l" defTabSz="913548" rtl="0" eaLnBrk="1" fontAlgn="auto" latinLnBrk="0" hangingPunct="1">
              <a:lnSpc>
                <a:spcPct val="93000"/>
              </a:lnSpc>
              <a:spcBef>
                <a:spcPct val="0"/>
              </a:spcBef>
              <a:spcAft>
                <a:spcPts val="0"/>
              </a:spcAft>
              <a:buClrTx/>
              <a:buSzPct val="45000"/>
              <a:buFontTx/>
              <a:buNone/>
              <a:tabLst>
                <a:tab pos="667436" algn="l"/>
                <a:tab pos="1334872" algn="l"/>
                <a:tab pos="2002307" algn="l"/>
                <a:tab pos="2669743" algn="l"/>
                <a:tab pos="3337179" algn="l"/>
                <a:tab pos="4004615" algn="l"/>
                <a:tab pos="4672051" algn="l"/>
              </a:tabLst>
              <a:defRPr/>
            </a:pPr>
            <a:r>
              <a:rPr lang="en-GB" altLang="en-US" dirty="0" smtClean="0">
                <a:latin typeface="Arial" charset="0"/>
                <a:ea typeface="msgothic" charset="0"/>
                <a:cs typeface="msgothic" charset="0"/>
              </a:rPr>
              <a:t>A monk cellarer keeping track of the progress of his sacramental wine (probably white) in the Middle Ages (late 13th century, France). Source: From </a:t>
            </a:r>
            <a:r>
              <a:rPr lang="en-GB" altLang="en-US" i="1" dirty="0" smtClean="0">
                <a:latin typeface="Arial" charset="0"/>
                <a:ea typeface="msgothic" charset="0"/>
                <a:cs typeface="msgothic" charset="0"/>
              </a:rPr>
              <a:t>Li Livres dou Santé</a:t>
            </a:r>
            <a:r>
              <a:rPr lang="en-GB" altLang="en-US" dirty="0" smtClean="0">
                <a:latin typeface="Arial" charset="0"/>
                <a:ea typeface="msgothic" charset="0"/>
                <a:cs typeface="msgothic" charset="0"/>
              </a:rPr>
              <a:t> by Aldobrandino of Siena.</a:t>
            </a:r>
          </a:p>
          <a:p>
            <a:pPr marL="79038" indent="-79038">
              <a:lnSpc>
                <a:spcPct val="93000"/>
              </a:lnSpc>
              <a:spcBef>
                <a:spcPct val="0"/>
              </a:spcBef>
              <a:buSzPct val="45000"/>
              <a:tabLst>
                <a:tab pos="667436" algn="l"/>
                <a:tab pos="1334872" algn="l"/>
                <a:tab pos="2002307" algn="l"/>
                <a:tab pos="2669743" algn="l"/>
                <a:tab pos="3337179" algn="l"/>
                <a:tab pos="4004615" algn="l"/>
                <a:tab pos="4672051" algn="l"/>
              </a:tabLst>
            </a:pPr>
            <a:endParaRPr lang="en-GB" altLang="en-US" dirty="0" smtClean="0">
              <a:latin typeface="Arial" charset="0"/>
              <a:ea typeface="msgothic" charset="0"/>
              <a:cs typeface="msgothic" charset="0"/>
            </a:endParaRPr>
          </a:p>
          <a:p>
            <a:pPr marL="79038" indent="-79038">
              <a:lnSpc>
                <a:spcPct val="93000"/>
              </a:lnSpc>
              <a:spcBef>
                <a:spcPct val="0"/>
              </a:spcBef>
              <a:buSzPct val="45000"/>
              <a:tabLst>
                <a:tab pos="667436" algn="l"/>
                <a:tab pos="1334872" algn="l"/>
                <a:tab pos="2002307" algn="l"/>
                <a:tab pos="2669743" algn="l"/>
                <a:tab pos="3337179" algn="l"/>
                <a:tab pos="4004615" algn="l"/>
                <a:tab pos="4672051" algn="l"/>
              </a:tabLst>
            </a:pPr>
            <a:r>
              <a:rPr lang="en-GB" altLang="en-US" dirty="0" smtClean="0">
                <a:latin typeface="Arial" charset="0"/>
                <a:ea typeface="msgothic" charset="0"/>
                <a:cs typeface="msgothic" charset="0"/>
              </a:rPr>
              <a:t>A </a:t>
            </a:r>
            <a:r>
              <a:rPr lang="en-GB" altLang="en-US" dirty="0">
                <a:latin typeface="Arial" charset="0"/>
                <a:ea typeface="msgothic" charset="0"/>
                <a:cs typeface="msgothic" charset="0"/>
              </a:rPr>
              <a:t>Persian woman pouring a Persian red wine (</a:t>
            </a:r>
            <a:r>
              <a:rPr lang="en-GB" altLang="en-US" i="1" dirty="0">
                <a:latin typeface="Arial" charset="0"/>
                <a:ea typeface="msgothic" charset="0"/>
                <a:cs typeface="msgothic" charset="0"/>
              </a:rPr>
              <a:t>mey</a:t>
            </a:r>
            <a:r>
              <a:rPr lang="en-GB" altLang="en-US" dirty="0">
                <a:latin typeface="Arial" charset="0"/>
                <a:ea typeface="msgothic" charset="0"/>
                <a:cs typeface="msgothic" charset="0"/>
              </a:rPr>
              <a:t>) in the ancient world (17th century, Persia). From a wall painting inside the Chehel Sotoun palace, Isfahan, Iran. Photo by Zereshk</a:t>
            </a:r>
            <a:r>
              <a:rPr lang="en-GB" altLang="en-US" dirty="0" smtClean="0">
                <a:latin typeface="Arial" charset="0"/>
                <a:ea typeface="msgothic" charset="0"/>
                <a:cs typeface="msgothic" charset="0"/>
              </a:rPr>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mtClean="0"/>
              <a:t>In Germany some 85% of cabbage crop processed into sauerkraut, where as only 20% of US cabbage goes to kraut</a:t>
            </a:r>
          </a:p>
          <a:p>
            <a:r>
              <a:rPr lang="en-US" altLang="en-US" smtClean="0"/>
              <a:t>gruels of maize, millet and sorghum</a:t>
            </a:r>
          </a:p>
          <a:p>
            <a:r>
              <a:rPr lang="en-US" altLang="en-US" smtClean="0"/>
              <a:t>Not to mention tea, coffee, honey (mead)</a:t>
            </a:r>
          </a:p>
          <a:p>
            <a:endParaRPr lang="en-US" altLang="en-US" smtClean="0"/>
          </a:p>
        </p:txBody>
      </p:sp>
      <p:sp>
        <p:nvSpPr>
          <p:cNvPr id="3174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4911" indent="-290351" eaLnBrk="0" hangingPunct="0">
              <a:spcBef>
                <a:spcPct val="30000"/>
              </a:spcBef>
              <a:defRPr sz="1200">
                <a:solidFill>
                  <a:schemeClr val="tx1"/>
                </a:solidFill>
                <a:latin typeface="Calibri" pitchFamily="34" charset="0"/>
                <a:ea typeface="MS PGothic" pitchFamily="34" charset="-128"/>
              </a:defRPr>
            </a:lvl2pPr>
            <a:lvl3pPr marL="1161402" indent="-232280" eaLnBrk="0" hangingPunct="0">
              <a:spcBef>
                <a:spcPct val="30000"/>
              </a:spcBef>
              <a:defRPr sz="1200">
                <a:solidFill>
                  <a:schemeClr val="tx1"/>
                </a:solidFill>
                <a:latin typeface="Calibri" pitchFamily="34" charset="0"/>
                <a:ea typeface="MS PGothic" pitchFamily="34" charset="-128"/>
              </a:defRPr>
            </a:lvl3pPr>
            <a:lvl4pPr marL="1625963" indent="-232280" eaLnBrk="0" hangingPunct="0">
              <a:spcBef>
                <a:spcPct val="30000"/>
              </a:spcBef>
              <a:defRPr sz="1200">
                <a:solidFill>
                  <a:schemeClr val="tx1"/>
                </a:solidFill>
                <a:latin typeface="Calibri" pitchFamily="34" charset="0"/>
                <a:ea typeface="MS PGothic" pitchFamily="34" charset="-128"/>
              </a:defRPr>
            </a:lvl4pPr>
            <a:lvl5pPr marL="2090524" indent="-232280" eaLnBrk="0" hangingPunct="0">
              <a:spcBef>
                <a:spcPct val="30000"/>
              </a:spcBef>
              <a:defRPr sz="1200">
                <a:solidFill>
                  <a:schemeClr val="tx1"/>
                </a:solidFill>
                <a:latin typeface="Calibri" pitchFamily="34" charset="0"/>
                <a:ea typeface="MS PGothic" pitchFamily="34" charset="-128"/>
              </a:defRPr>
            </a:lvl5pPr>
            <a:lvl6pPr marL="2555085" indent="-232280" defTabSz="464561"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19646" indent="-232280" defTabSz="464561"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84207" indent="-232280" defTabSz="464561"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48768" indent="-232280" defTabSz="464561"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4C15BEA8-6240-4679-BF2D-8991AD5CF3A2}" type="slidenum">
              <a:rPr lang="en-US" altLang="en-US" smtClean="0"/>
              <a:pPr eaLnBrk="1" hangingPunct="1">
                <a:spcBef>
                  <a:spcPct val="0"/>
                </a:spcBef>
              </a:pPr>
              <a:t>37</a:t>
            </a:fld>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Probiotic, a word derived from Latin, means 'for life'. A long time before the awareness of probiotic microorganisms, fermented products, such as beer, bread, wine, kefir, kumis and cheese had been very frequently used for nutritional and therapeutic purposes. It is widely believed that fermented products were probably found, or better to say, discovered spontaneously. The legend tells that yoghurt is most likely resulted from a fermentation process within the animal skin bags used for transportation of water and milk in regions with low humidity and high temperatures (Middle Asia and Middle East). The history of probiotics goes </a:t>
            </a:r>
            <a:r>
              <a:rPr lang="en-US" dirty="0" err="1" smtClean="0"/>
              <a:t>paralel</a:t>
            </a:r>
            <a:r>
              <a:rPr lang="en-US" dirty="0" smtClean="0"/>
              <a:t> with the evolution of human race and, thanks to the sophisticated techniques at the moment, can be traced back to the ancient times, nearly 10,000 years ago. The aims of this review are to highlight the important events for probiotic history, to correct the widely available anonymous misinformation in the literature and to remind to the readers important characters in its history. </a:t>
            </a:r>
            <a:endParaRPr lang="en-US" dirty="0"/>
          </a:p>
        </p:txBody>
      </p:sp>
      <p:sp>
        <p:nvSpPr>
          <p:cNvPr id="4" name="Slide Number Placeholder 3"/>
          <p:cNvSpPr>
            <a:spLocks noGrp="1"/>
          </p:cNvSpPr>
          <p:nvPr>
            <p:ph type="sldNum" sz="quarter" idx="10"/>
          </p:nvPr>
        </p:nvSpPr>
        <p:spPr/>
        <p:txBody>
          <a:bodyPr/>
          <a:lstStyle/>
          <a:p>
            <a:fld id="{BF33BE2F-716E-4310-B15D-A1F2E6A10411}" type="slidenum">
              <a:rPr lang="en-US" smtClean="0"/>
              <a:pPr/>
              <a:t>38</a:t>
            </a:fld>
            <a:endParaRPr lang="en-US" dirty="0"/>
          </a:p>
        </p:txBody>
      </p:sp>
    </p:spTree>
    <p:extLst>
      <p:ext uri="{BB962C8B-B14F-4D97-AF65-F5344CB8AC3E}">
        <p14:creationId xmlns="" xmlns:p14="http://schemas.microsoft.com/office/powerpoint/2010/main" val="4132620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hemeOverride" Target="../theme/themeOverride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hemeOverride" Target="../theme/themeOverride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2" Type="http://schemas.openxmlformats.org/officeDocument/2006/relationships/slideMaster" Target="../slideMasters/slideMaster19.xml"/><Relationship Id="rId1" Type="http://schemas.openxmlformats.org/officeDocument/2006/relationships/themeOverride" Target="../theme/themeOverride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2" Type="http://schemas.openxmlformats.org/officeDocument/2006/relationships/slideMaster" Target="../slideMasters/slideMaster20.xml"/><Relationship Id="rId1" Type="http://schemas.openxmlformats.org/officeDocument/2006/relationships/themeOverride" Target="../theme/themeOverride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9.xml.rels><?xml version="1.0" encoding="UTF-8" standalone="yes"?>
<Relationships xmlns="http://schemas.openxmlformats.org/package/2006/relationships"><Relationship Id="rId2" Type="http://schemas.openxmlformats.org/officeDocument/2006/relationships/slideMaster" Target="../slideMasters/slideMaster22.xml"/><Relationship Id="rId1" Type="http://schemas.openxmlformats.org/officeDocument/2006/relationships/themeOverride" Target="../theme/themeOverride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90.xml.rels><?xml version="1.0" encoding="UTF-8" standalone="yes"?>
<Relationships xmlns="http://schemas.openxmlformats.org/package/2006/relationships"><Relationship Id="rId2" Type="http://schemas.openxmlformats.org/officeDocument/2006/relationships/slideMaster" Target="../slideMasters/slideMaster30.xml"/><Relationship Id="rId1" Type="http://schemas.openxmlformats.org/officeDocument/2006/relationships/themeOverride" Target="../theme/themeOverride8.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02.xml.rels><?xml version="1.0" encoding="UTF-8" standalone="yes"?>
<Relationships xmlns="http://schemas.openxmlformats.org/package/2006/relationships"><Relationship Id="rId2" Type="http://schemas.openxmlformats.org/officeDocument/2006/relationships/slideMaster" Target="../slideMasters/slideMaster31.xml"/><Relationship Id="rId1" Type="http://schemas.openxmlformats.org/officeDocument/2006/relationships/themeOverride" Target="../theme/themeOverride9.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5.xml.rels><?xml version="1.0" encoding="UTF-8" standalone="yes"?>
<Relationships xmlns="http://schemas.openxmlformats.org/package/2006/relationships"><Relationship Id="rId2" Type="http://schemas.openxmlformats.org/officeDocument/2006/relationships/slideMaster" Target="../slideMasters/slideMaster38.xml"/><Relationship Id="rId1" Type="http://schemas.openxmlformats.org/officeDocument/2006/relationships/themeOverride" Target="../theme/themeOverride10.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62.xml.rels><?xml version="1.0" encoding="UTF-8" standalone="yes"?>
<Relationships xmlns="http://schemas.openxmlformats.org/package/2006/relationships"><Relationship Id="rId2" Type="http://schemas.openxmlformats.org/officeDocument/2006/relationships/slideMaster" Target="../slideMasters/slideMaster43.xml"/><Relationship Id="rId1" Type="http://schemas.openxmlformats.org/officeDocument/2006/relationships/themeOverride" Target="../theme/themeOverride11.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73.xml.rels><?xml version="1.0" encoding="UTF-8" standalone="yes"?>
<Relationships xmlns="http://schemas.openxmlformats.org/package/2006/relationships"><Relationship Id="rId2" Type="http://schemas.openxmlformats.org/officeDocument/2006/relationships/slideMaster" Target="../slideMasters/slideMaster44.xml"/><Relationship Id="rId1" Type="http://schemas.openxmlformats.org/officeDocument/2006/relationships/themeOverride" Target="../theme/themeOverride12.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97.xml.rels><?xml version="1.0" encoding="UTF-8" standalone="yes"?>
<Relationships xmlns="http://schemas.openxmlformats.org/package/2006/relationships"><Relationship Id="rId2" Type="http://schemas.openxmlformats.org/officeDocument/2006/relationships/slideMaster" Target="../slideMasters/slideMaster46.xml"/><Relationship Id="rId1" Type="http://schemas.openxmlformats.org/officeDocument/2006/relationships/themeOverride" Target="../theme/themeOverride13.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609.xml.rels><?xml version="1.0" encoding="UTF-8" standalone="yes"?>
<Relationships xmlns="http://schemas.openxmlformats.org/package/2006/relationships"><Relationship Id="rId2" Type="http://schemas.openxmlformats.org/officeDocument/2006/relationships/slideMaster" Target="../slideMasters/slideMaster47.xml"/><Relationship Id="rId1" Type="http://schemas.openxmlformats.org/officeDocument/2006/relationships/themeOverride" Target="../theme/themeOverride14.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621.xml.rels><?xml version="1.0" encoding="UTF-8" standalone="yes"?>
<Relationships xmlns="http://schemas.openxmlformats.org/package/2006/relationships"><Relationship Id="rId2" Type="http://schemas.openxmlformats.org/officeDocument/2006/relationships/slideMaster" Target="../slideMasters/slideMaster48.xml"/><Relationship Id="rId1" Type="http://schemas.openxmlformats.org/officeDocument/2006/relationships/themeOverride" Target="../theme/themeOverride15.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33.xml.rels><?xml version="1.0" encoding="UTF-8" standalone="yes"?>
<Relationships xmlns="http://schemas.openxmlformats.org/package/2006/relationships"><Relationship Id="rId2" Type="http://schemas.openxmlformats.org/officeDocument/2006/relationships/slideMaster" Target="../slideMasters/slideMaster49.xml"/><Relationship Id="rId1" Type="http://schemas.openxmlformats.org/officeDocument/2006/relationships/themeOverride" Target="../theme/themeOverride16.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6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0.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0.xml"/></Relationships>
</file>

<file path=ppt/slideLayouts/_rels/slideLayout6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705.xml.rels><?xml version="1.0" encoding="UTF-8" standalone="yes"?>
<Relationships xmlns="http://schemas.openxmlformats.org/package/2006/relationships"><Relationship Id="rId2" Type="http://schemas.openxmlformats.org/officeDocument/2006/relationships/slideMaster" Target="../slideMasters/slideMaster54.xml"/><Relationship Id="rId1" Type="http://schemas.openxmlformats.org/officeDocument/2006/relationships/themeOverride" Target="../theme/themeOverride17.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46.xml.rels><?xml version="1.0" encoding="UTF-8" standalone="yes"?>
<Relationships xmlns="http://schemas.openxmlformats.org/package/2006/relationships"><Relationship Id="rId2" Type="http://schemas.openxmlformats.org/officeDocument/2006/relationships/slideMaster" Target="../slideMasters/slideMaster57.xml"/><Relationship Id="rId1" Type="http://schemas.openxmlformats.org/officeDocument/2006/relationships/themeOverride" Target="../theme/themeOverride1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5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8.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6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8.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lvl1pPr>
          </a:lstStyle>
          <a:p>
            <a:fld id="{603C0CE2-72F5-49E7-AC72-A74662E9EF96}" type="datetimeFigureOut">
              <a:rPr lang="en-US" smtClean="0"/>
              <a:pPr/>
              <a:t>8/10/2015</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03C0CE2-72F5-49E7-AC72-A74662E9EF96}"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0D6577C-1F60-475F-BDC8-0085C7160E8F}"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457200"/>
            <a:ext cx="7772400" cy="1470025"/>
          </a:xfrm>
        </p:spPr>
        <p:txBody>
          <a:bodyPr>
            <a:normAutofit/>
          </a:bodyPr>
          <a:lstStyle>
            <a:lvl1pPr>
              <a:defRPr sz="3600">
                <a:solidFill>
                  <a:schemeClr val="bg1"/>
                </a:solidFill>
                <a:latin typeface="Times New Roman" pitchFamily="18" charset="0"/>
                <a:cs typeface="Times New Roman" pitchFamily="18" charset="0"/>
              </a:defRPr>
            </a:lvl1pPr>
          </a:lstStyle>
          <a:p>
            <a:r>
              <a:rPr lang="en-US" dirty="0" smtClean="0"/>
              <a:t>to edit Master title style</a:t>
            </a:r>
            <a:endParaRPr lang="en-US" dirty="0"/>
          </a:p>
        </p:txBody>
      </p:sp>
      <p:sp>
        <p:nvSpPr>
          <p:cNvPr id="3" name="Subtitle 2"/>
          <p:cNvSpPr>
            <a:spLocks noGrp="1"/>
          </p:cNvSpPr>
          <p:nvPr>
            <p:ph type="subTitle" idx="1"/>
          </p:nvPr>
        </p:nvSpPr>
        <p:spPr>
          <a:xfrm>
            <a:off x="1371600" y="3886202"/>
            <a:ext cx="6400800" cy="1752600"/>
          </a:xfrm>
        </p:spPr>
        <p:txBody>
          <a:bodyPr>
            <a:normAutofit/>
          </a:bodyPr>
          <a:lstStyle>
            <a:lvl1pPr marL="0" indent="0" algn="ctr">
              <a:buNone/>
              <a:defRPr sz="2800">
                <a:solidFill>
                  <a:srgbClr val="FFFF00"/>
                </a:solidFill>
                <a:latin typeface="Times New Roman" pitchFamily="18" charset="0"/>
                <a:cs typeface="Times New Roman" pitchFamily="18" charset="0"/>
              </a:defRPr>
            </a:lvl1pPr>
            <a:lvl2pPr marL="456772" indent="0" algn="ctr">
              <a:buNone/>
              <a:defRPr>
                <a:solidFill>
                  <a:schemeClr val="tx1">
                    <a:tint val="75000"/>
                  </a:schemeClr>
                </a:solidFill>
              </a:defRPr>
            </a:lvl2pPr>
            <a:lvl3pPr marL="913548" indent="0" algn="ctr">
              <a:buNone/>
              <a:defRPr>
                <a:solidFill>
                  <a:schemeClr val="tx1">
                    <a:tint val="75000"/>
                  </a:schemeClr>
                </a:solidFill>
              </a:defRPr>
            </a:lvl3pPr>
            <a:lvl4pPr marL="1370322" indent="0" algn="ctr">
              <a:buNone/>
              <a:defRPr>
                <a:solidFill>
                  <a:schemeClr val="tx1">
                    <a:tint val="75000"/>
                  </a:schemeClr>
                </a:solidFill>
              </a:defRPr>
            </a:lvl4pPr>
            <a:lvl5pPr marL="1827094" indent="0" algn="ctr">
              <a:buNone/>
              <a:defRPr>
                <a:solidFill>
                  <a:schemeClr val="tx1">
                    <a:tint val="75000"/>
                  </a:schemeClr>
                </a:solidFill>
              </a:defRPr>
            </a:lvl5pPr>
            <a:lvl6pPr marL="2283868" indent="0" algn="ctr">
              <a:buNone/>
              <a:defRPr>
                <a:solidFill>
                  <a:schemeClr val="tx1">
                    <a:tint val="75000"/>
                  </a:schemeClr>
                </a:solidFill>
              </a:defRPr>
            </a:lvl6pPr>
            <a:lvl7pPr marL="2740642" indent="0" algn="ctr">
              <a:buNone/>
              <a:defRPr>
                <a:solidFill>
                  <a:schemeClr val="tx1">
                    <a:tint val="75000"/>
                  </a:schemeClr>
                </a:solidFill>
              </a:defRPr>
            </a:lvl7pPr>
            <a:lvl8pPr marL="3197412" indent="0" algn="ctr">
              <a:buNone/>
              <a:defRPr>
                <a:solidFill>
                  <a:schemeClr val="tx1">
                    <a:tint val="75000"/>
                  </a:schemeClr>
                </a:solidFill>
              </a:defRPr>
            </a:lvl8pPr>
            <a:lvl9pPr marL="3654188"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pPr>
                <a:defRPr/>
              </a:pPr>
              <a:t>‹#›</a:t>
            </a:fld>
            <a:endParaRPr lang="en-US"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pPr>
                <a:defRPr/>
              </a:pPr>
              <a:t>‹#›</a:t>
            </a:fld>
            <a:endParaRPr lang="en-US"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pPr>
                <a:defRPr/>
              </a:pPr>
              <a:t>‹#›</a:t>
            </a:fld>
            <a:endParaRPr lang="en-US"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pPr>
                <a:defRPr/>
              </a:pPr>
              <a:t>‹#›</a:t>
            </a:fld>
            <a:endParaRPr lang="en-US"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pPr>
                <a:defRPr/>
              </a:pPr>
              <a:t>‹#›</a:t>
            </a:fld>
            <a:endParaRPr lang="en-US"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pPr>
                <a:defRPr/>
              </a:pPr>
              <a:t>‹#›</a:t>
            </a:fld>
            <a:endParaRPr lang="en-US"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pPr>
                <a:defRPr/>
              </a:pPr>
              <a:t>‹#›</a:t>
            </a:fld>
            <a:endParaRPr lang="en-US"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pPr>
                <a:defRPr/>
              </a:pPr>
              <a:t>‹#›</a:t>
            </a:fld>
            <a:endParaRPr lang="en-US"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pPr>
                <a:defRPr/>
              </a:pPr>
              <a:t>‹#›</a:t>
            </a:fld>
            <a:endParaRPr lang="en-US"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pPr>
                <a:defRPr/>
              </a:pPr>
              <a:t>‹#›</a:t>
            </a:fld>
            <a:endParaRPr lang="en-US"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pPr>
                <a:defRPr/>
              </a:pPr>
              <a:t>‹#›</a:t>
            </a:fld>
            <a:endParaRPr lang="en-US"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pPr>
                <a:defRPr/>
              </a:pPr>
              <a:t>‹#›</a:t>
            </a:fld>
            <a:endParaRPr lang="en-US"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pPr>
                <a:defRPr/>
              </a:pPr>
              <a:t>‹#›</a:t>
            </a:fld>
            <a:endParaRPr lang="en-US"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pPr>
                <a:defRPr/>
              </a:pPr>
              <a:t>‹#›</a:t>
            </a:fld>
            <a:endParaRPr lang="en-US"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3B268C9-9593-40BB-B21C-161F13142116}" type="slidenum">
              <a:rPr lang="en-US" altLang="en-US"/>
              <a:pPr>
                <a:defRPr/>
              </a:pPr>
              <a:t>‹#›</a:t>
            </a:fld>
            <a:endParaRPr lang="en-US"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84F91F1-1997-427B-9928-1273EC973748}" type="slidenum">
              <a:rPr lang="en-US" altLang="en-US"/>
              <a:pPr>
                <a:defRPr/>
              </a:pPr>
              <a:t>‹#›</a:t>
            </a:fld>
            <a:endParaRPr lang="en-US"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8ECBE8-0AD0-4E7A-A158-667D0434C9D4}" type="slidenum">
              <a:rPr lang="en-US" altLang="en-US"/>
              <a:pPr>
                <a:defRPr/>
              </a:pPr>
              <a:t>‹#›</a:t>
            </a:fld>
            <a:endParaRPr lang="en-US"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AB39706-6587-42C4-BC89-94E6F8D030E4}" type="slidenum">
              <a:rPr lang="en-US" altLang="en-US"/>
              <a:pPr>
                <a:defRPr/>
              </a:pPr>
              <a:t>‹#›</a:t>
            </a:fld>
            <a:endParaRPr lang="en-US"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8E58130-16ED-474D-BEA3-9F0571D6436E}" type="slidenum">
              <a:rPr lang="en-US" altLang="en-US"/>
              <a:pPr>
                <a:defRPr/>
              </a:pPr>
              <a:t>‹#›</a:t>
            </a:fld>
            <a:endParaRPr lang="en-US"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CEC7346-8B6F-4E76-9239-9E9EB50B9D36}" type="slidenum">
              <a:rPr lang="en-US" altLang="en-US"/>
              <a:pPr>
                <a:defRPr/>
              </a:pPr>
              <a:t>‹#›</a:t>
            </a:fld>
            <a:endParaRPr lang="en-US"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FFECA39F-A734-472B-82F9-E5AA1266A251}" type="slidenum">
              <a:rPr lang="en-US" altLang="en-US"/>
              <a:pPr>
                <a:defRPr/>
              </a:pPr>
              <a:t>‹#›</a:t>
            </a:fld>
            <a:endParaRPr lang="en-US"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9F949F7-FB0B-475B-A646-910BD950F22F}" type="slidenum">
              <a:rPr lang="en-US" altLang="en-US"/>
              <a:pPr>
                <a:defRPr/>
              </a:pPr>
              <a:t>‹#›</a:t>
            </a:fld>
            <a:endParaRPr lang="en-US"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B875831-301D-4463-8757-FD87E13BD0AC}" type="slidenum">
              <a:rPr lang="en-US" altLang="en-US"/>
              <a:pPr>
                <a:defRPr/>
              </a:pPr>
              <a:t>‹#›</a:t>
            </a:fld>
            <a:endParaRPr lang="en-US"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4700959-7882-4E71-8613-88B116A6FE61}" type="slidenum">
              <a:rPr lang="en-US" altLang="en-US"/>
              <a:pPr>
                <a:defRPr/>
              </a:pPr>
              <a:t>‹#›</a:t>
            </a:fld>
            <a:endParaRPr lang="en-US"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7F268A5-B1E7-41A7-960B-CC0877DA918E}" type="slidenum">
              <a:rPr lang="en-US" altLang="en-US"/>
              <a:pPr>
                <a:defRPr/>
              </a:pPr>
              <a:t>‹#›</a:t>
            </a:fld>
            <a:endParaRPr lang="en-US" alt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5AAE53BA-747F-4EC9-9172-2883EAD33B1B}" type="slidenum">
              <a:rPr lang="en-US" altLang="en-US"/>
              <a:pPr>
                <a:defRPr/>
              </a:pPr>
              <a:t>‹#›</a:t>
            </a:fld>
            <a:endParaRPr lang="en-US" alt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035A27-0AF6-4C6D-9221-8246B7A07379}" type="slidenum">
              <a:rPr lang="en-US" altLang="en-US"/>
              <a:pPr>
                <a:defRPr/>
              </a:pPr>
              <a:t>‹#›</a:t>
            </a:fld>
            <a:endParaRPr lang="en-US" alt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lvl1pPr>
          </a:lstStyle>
          <a:p>
            <a:fld id="{D42AD92B-851F-4A8B-ADA0-661CE2252CC6}" type="datetimeFigureOut">
              <a:rPr lang="en-US" smtClean="0"/>
              <a:pPr/>
              <a:t>8/10/2015</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42AD92B-851F-4A8B-ADA0-661CE2252CC6}"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98131AFC-93C7-4619-8BA9-99103B74B03F}" type="slidenum">
              <a:rPr lang="en-US" smtClean="0"/>
              <a:pPr/>
              <a:t>‹#›</a:t>
            </a:fld>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772" indent="0" algn="ctr">
              <a:buNone/>
              <a:defRPr>
                <a:solidFill>
                  <a:schemeClr val="tx1">
                    <a:tint val="75000"/>
                  </a:schemeClr>
                </a:solidFill>
              </a:defRPr>
            </a:lvl2pPr>
            <a:lvl3pPr marL="913548" indent="0" algn="ctr">
              <a:buNone/>
              <a:defRPr>
                <a:solidFill>
                  <a:schemeClr val="tx1">
                    <a:tint val="75000"/>
                  </a:schemeClr>
                </a:solidFill>
              </a:defRPr>
            </a:lvl3pPr>
            <a:lvl4pPr marL="1370322" indent="0" algn="ctr">
              <a:buNone/>
              <a:defRPr>
                <a:solidFill>
                  <a:schemeClr val="tx1">
                    <a:tint val="75000"/>
                  </a:schemeClr>
                </a:solidFill>
              </a:defRPr>
            </a:lvl4pPr>
            <a:lvl5pPr marL="1827094" indent="0" algn="ctr">
              <a:buNone/>
              <a:defRPr>
                <a:solidFill>
                  <a:schemeClr val="tx1">
                    <a:tint val="75000"/>
                  </a:schemeClr>
                </a:solidFill>
              </a:defRPr>
            </a:lvl5pPr>
            <a:lvl6pPr marL="2283868" indent="0" algn="ctr">
              <a:buNone/>
              <a:defRPr>
                <a:solidFill>
                  <a:schemeClr val="tx1">
                    <a:tint val="75000"/>
                  </a:schemeClr>
                </a:solidFill>
              </a:defRPr>
            </a:lvl6pPr>
            <a:lvl7pPr marL="2740642" indent="0" algn="ctr">
              <a:buNone/>
              <a:defRPr>
                <a:solidFill>
                  <a:schemeClr val="tx1">
                    <a:tint val="75000"/>
                  </a:schemeClr>
                </a:solidFill>
              </a:defRPr>
            </a:lvl7pPr>
            <a:lvl8pPr marL="3197412" indent="0" algn="ctr">
              <a:buNone/>
              <a:defRPr>
                <a:solidFill>
                  <a:schemeClr val="tx1">
                    <a:tint val="75000"/>
                  </a:schemeClr>
                </a:solidFill>
              </a:defRPr>
            </a:lvl8pPr>
            <a:lvl9pPr marL="365418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2AD92B-851F-4A8B-ADA0-661CE2252CC6}" type="datetimeFigureOut">
              <a:rPr lang="en-US" smtClean="0"/>
              <a:pPr/>
              <a:t>8/10/2015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131AFC-93C7-4619-8BA9-99103B74B03F}" type="slidenum">
              <a:rPr lang="en-US" smtClean="0"/>
              <a:pPr/>
              <a:t>‹#›</a:t>
            </a:fld>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pPr>
                <a:defRPr/>
              </a:pPr>
              <a:t>‹#›</a:t>
            </a:fld>
            <a:endParaRPr lang="en-US" alt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pPr>
                <a:defRPr/>
              </a:pPr>
              <a:t>‹#›</a:t>
            </a:fld>
            <a:endParaRPr lang="en-US" alt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pPr>
                <a:defRPr/>
              </a:pPr>
              <a:t>‹#›</a:t>
            </a:fld>
            <a:endParaRPr lang="en-US" alt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pPr>
                <a:defRPr/>
              </a:pPr>
              <a:t>‹#›</a:t>
            </a:fld>
            <a:endParaRPr lang="en-US" altLang="en-US"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pPr>
                <a:defRPr/>
              </a:pPr>
              <a:t>‹#›</a:t>
            </a:fld>
            <a:endParaRPr lang="en-US" alt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pPr>
                <a:defRPr/>
              </a:pPr>
              <a:t>‹#›</a:t>
            </a:fld>
            <a:endParaRPr lang="en-US" alt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pPr>
                <a:defRPr/>
              </a:pPr>
              <a:t>‹#›</a:t>
            </a:fld>
            <a:endParaRPr lang="en-US" altLang="en-US"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pPr>
                <a:defRPr/>
              </a:pPr>
              <a:t>‹#›</a:t>
            </a:fld>
            <a:endParaRPr lang="en-US" altLang="en-US"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pPr>
                <a:defRPr/>
              </a:pPr>
              <a:t>‹#›</a:t>
            </a:fld>
            <a:endParaRPr lang="en-US" altLang="en-US"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pPr>
                <a:defRPr/>
              </a:pPr>
              <a:t>‹#›</a:t>
            </a:fld>
            <a:endParaRPr lang="en-US" altLang="en-US"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pPr>
                <a:defRPr/>
              </a:pPr>
              <a:t>‹#›</a:t>
            </a:fld>
            <a:endParaRPr lang="en-US" altLang="en-US"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pPr>
                <a:defRPr/>
              </a:pPr>
              <a:t>‹#›</a:t>
            </a:fld>
            <a:endParaRPr lang="en-US" altLang="en-US"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pPr>
                <a:defRPr/>
              </a:pPr>
              <a:t>‹#›</a:t>
            </a:fld>
            <a:endParaRPr lang="en-US" altLang="en-US"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pPr>
                <a:defRPr/>
              </a:pPr>
              <a:t>‹#›</a:t>
            </a:fld>
            <a:endParaRPr lang="en-US" alt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3B268C9-9593-40BB-B21C-161F13142116}" type="slidenum">
              <a:rPr lang="en-US" altLang="en-US"/>
              <a:pPr>
                <a:defRPr/>
              </a:pPr>
              <a:t>‹#›</a:t>
            </a:fld>
            <a:endParaRPr lang="en-US" altLang="en-US"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84F91F1-1997-427B-9928-1273EC973748}" type="slidenum">
              <a:rPr lang="en-US" altLang="en-US"/>
              <a:pPr>
                <a:defRPr/>
              </a:pPr>
              <a:t>‹#›</a:t>
            </a:fld>
            <a:endParaRPr lang="en-US" alt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8ECBE8-0AD0-4E7A-A158-667D0434C9D4}" type="slidenum">
              <a:rPr lang="en-US" altLang="en-US"/>
              <a:pPr>
                <a:defRPr/>
              </a:pPr>
              <a:t>‹#›</a:t>
            </a:fld>
            <a:endParaRPr lang="en-US" altLang="en-US"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AB39706-6587-42C4-BC89-94E6F8D030E4}" type="slidenum">
              <a:rPr lang="en-US" altLang="en-US"/>
              <a:pPr>
                <a:defRPr/>
              </a:pPr>
              <a:t>‹#›</a:t>
            </a:fld>
            <a:endParaRPr lang="en-US" altLang="en-US"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8E58130-16ED-474D-BEA3-9F0571D6436E}" type="slidenum">
              <a:rPr lang="en-US" altLang="en-US"/>
              <a:pPr>
                <a:defRPr/>
              </a:pPr>
              <a:t>‹#›</a:t>
            </a:fld>
            <a:endParaRPr lang="en-US" altLang="en-US"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CEC7346-8B6F-4E76-9239-9E9EB50B9D36}" type="slidenum">
              <a:rPr lang="en-US" altLang="en-US"/>
              <a:pPr>
                <a:defRPr/>
              </a:pPr>
              <a:t>‹#›</a:t>
            </a:fld>
            <a:endParaRPr lang="en-US" altLang="en-US"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FFECA39F-A734-472B-82F9-E5AA1266A251}" type="slidenum">
              <a:rPr lang="en-US" altLang="en-US"/>
              <a:pPr>
                <a:defRPr/>
              </a:pPr>
              <a:t>‹#›</a:t>
            </a:fld>
            <a:endParaRPr lang="en-US" altLang="en-US"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9F949F7-FB0B-475B-A646-910BD950F22F}" type="slidenum">
              <a:rPr lang="en-US" altLang="en-US"/>
              <a:pPr>
                <a:defRPr/>
              </a:pPr>
              <a:t>‹#›</a:t>
            </a:fld>
            <a:endParaRPr lang="en-US" alt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B875831-301D-4463-8757-FD87E13BD0AC}" type="slidenum">
              <a:rPr lang="en-US" altLang="en-US"/>
              <a:pPr>
                <a:defRPr/>
              </a:pPr>
              <a:t>‹#›</a:t>
            </a:fld>
            <a:endParaRPr lang="en-US" altLang="en-US"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4700959-7882-4E71-8613-88B116A6FE61}" type="slidenum">
              <a:rPr lang="en-US" altLang="en-US"/>
              <a:pPr>
                <a:defRPr/>
              </a:pPr>
              <a:t>‹#›</a:t>
            </a:fld>
            <a:endParaRPr lang="en-US" altLang="en-US"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7F268A5-B1E7-41A7-960B-CC0877DA918E}" type="slidenum">
              <a:rPr lang="en-US" altLang="en-US"/>
              <a:pPr>
                <a:defRPr/>
              </a:pPr>
              <a:t>‹#›</a:t>
            </a:fld>
            <a:endParaRPr lang="en-US" altLang="en-US"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5AAE53BA-747F-4EC9-9172-2883EAD33B1B}" type="slidenum">
              <a:rPr lang="en-US" altLang="en-US"/>
              <a:pPr>
                <a:defRPr/>
              </a:pPr>
              <a:t>‹#›</a:t>
            </a:fld>
            <a:endParaRPr lang="en-US" altLang="en-US"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035A27-0AF6-4C6D-9221-8246B7A07379}" type="slidenum">
              <a:rPr lang="en-US" altLang="en-US"/>
              <a:pPr>
                <a:defRPr/>
              </a:pPr>
              <a:t>‹#›</a:t>
            </a:fld>
            <a:endParaRPr lang="en-US" altLang="en-US"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lvl1pPr>
          </a:lstStyle>
          <a:p>
            <a:fld id="{4B1D9EC8-B059-4E18-AEA7-01CD6DA79D20}" type="datetimeFigureOut">
              <a:rPr lang="en-US" smtClean="0"/>
              <a:pPr/>
              <a:t>8/10/2015</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772" indent="0" algn="ctr">
              <a:buNone/>
              <a:defRPr>
                <a:solidFill>
                  <a:schemeClr val="tx1">
                    <a:tint val="75000"/>
                  </a:schemeClr>
                </a:solidFill>
              </a:defRPr>
            </a:lvl2pPr>
            <a:lvl3pPr marL="913548" indent="0" algn="ctr">
              <a:buNone/>
              <a:defRPr>
                <a:solidFill>
                  <a:schemeClr val="tx1">
                    <a:tint val="75000"/>
                  </a:schemeClr>
                </a:solidFill>
              </a:defRPr>
            </a:lvl3pPr>
            <a:lvl4pPr marL="1370322" indent="0" algn="ctr">
              <a:buNone/>
              <a:defRPr>
                <a:solidFill>
                  <a:schemeClr val="tx1">
                    <a:tint val="75000"/>
                  </a:schemeClr>
                </a:solidFill>
              </a:defRPr>
            </a:lvl4pPr>
            <a:lvl5pPr marL="1827094" indent="0" algn="ctr">
              <a:buNone/>
              <a:defRPr>
                <a:solidFill>
                  <a:schemeClr val="tx1">
                    <a:tint val="75000"/>
                  </a:schemeClr>
                </a:solidFill>
              </a:defRPr>
            </a:lvl5pPr>
            <a:lvl6pPr marL="2283868" indent="0" algn="ctr">
              <a:buNone/>
              <a:defRPr>
                <a:solidFill>
                  <a:schemeClr val="tx1">
                    <a:tint val="75000"/>
                  </a:schemeClr>
                </a:solidFill>
              </a:defRPr>
            </a:lvl6pPr>
            <a:lvl7pPr marL="2740642" indent="0" algn="ctr">
              <a:buNone/>
              <a:defRPr>
                <a:solidFill>
                  <a:schemeClr val="tx1">
                    <a:tint val="75000"/>
                  </a:schemeClr>
                </a:solidFill>
              </a:defRPr>
            </a:lvl7pPr>
            <a:lvl8pPr marL="3197412" indent="0" algn="ctr">
              <a:buNone/>
              <a:defRPr>
                <a:solidFill>
                  <a:schemeClr val="tx1">
                    <a:tint val="75000"/>
                  </a:schemeClr>
                </a:solidFill>
              </a:defRPr>
            </a:lvl8pPr>
            <a:lvl9pPr marL="365418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BD38FA-9EE0-427D-A55D-241568E21728}" type="slidenum">
              <a:rPr lang="en-US" smtClean="0"/>
              <a:pPr/>
              <a:t>‹#›</a:t>
            </a:fld>
            <a:endParaRPr 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pPr>
                <a:defRPr/>
              </a:pPr>
              <a:t>‹#›</a:t>
            </a:fld>
            <a:endParaRPr lang="en-US" altLang="en-US"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pPr>
                <a:defRPr/>
              </a:pPr>
              <a:t>‹#›</a:t>
            </a:fld>
            <a:endParaRPr lang="en-US" altLang="en-US"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pPr>
                <a:defRPr/>
              </a:pPr>
              <a:t>‹#›</a:t>
            </a:fld>
            <a:endParaRPr lang="en-US" altLang="en-US"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pPr>
                <a:defRPr/>
              </a:pPr>
              <a:t>‹#›</a:t>
            </a:fld>
            <a:endParaRPr lang="en-US" altLang="en-US"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pPr>
                <a:defRPr/>
              </a:pPr>
              <a:t>‹#›</a:t>
            </a:fld>
            <a:endParaRPr lang="en-US" altLang="en-US" dirty="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pPr>
                <a:defRPr/>
              </a:pPr>
              <a:t>‹#›</a:t>
            </a:fld>
            <a:endParaRPr lang="en-US" altLang="en-US" dirty="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pPr>
                <a:defRPr/>
              </a:pPr>
              <a:t>‹#›</a:t>
            </a:fld>
            <a:endParaRPr lang="en-US" altLang="en-US" dirty="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pPr>
                <a:defRPr/>
              </a:pPr>
              <a:t>‹#›</a:t>
            </a:fld>
            <a:endParaRPr lang="en-US" altLang="en-US"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pPr>
                <a:defRPr/>
              </a:pPr>
              <a:t>‹#›</a:t>
            </a:fld>
            <a:endParaRPr lang="en-US" altLang="en-US" dirty="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pPr>
                <a:defRPr/>
              </a:pPr>
              <a:t>‹#›</a:t>
            </a:fld>
            <a:endParaRPr lang="en-US" altLang="en-US" dirty="0"/>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pPr>
                <a:defRPr/>
              </a:pPr>
              <a:t>‹#›</a:t>
            </a:fld>
            <a:endParaRPr lang="en-US" altLang="en-US" dirty="0"/>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pPr>
                <a:defRPr/>
              </a:pPr>
              <a:t>‹#›</a:t>
            </a:fld>
            <a:endParaRPr lang="en-US" altLang="en-US" dirty="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pPr>
                <a:defRPr/>
              </a:pPr>
              <a:t>‹#›</a:t>
            </a:fld>
            <a:endParaRPr lang="en-US" altLang="en-US" dirty="0"/>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pPr>
                <a:defRPr/>
              </a:pPr>
              <a:t>‹#›</a:t>
            </a:fld>
            <a:endParaRPr lang="en-US" altLang="en-US" dirty="0"/>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3B268C9-9593-40BB-B21C-161F13142116}" type="slidenum">
              <a:rPr lang="en-US" altLang="en-US"/>
              <a:pPr>
                <a:defRPr/>
              </a:pPr>
              <a:t>‹#›</a:t>
            </a:fld>
            <a:endParaRPr lang="en-US" altLang="en-US" dirty="0"/>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84F91F1-1997-427B-9928-1273EC973748}" type="slidenum">
              <a:rPr lang="en-US" altLang="en-US"/>
              <a:pPr>
                <a:defRPr/>
              </a:pPr>
              <a:t>‹#›</a:t>
            </a:fld>
            <a:endParaRPr lang="en-US" altLang="en-US" dirty="0"/>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8ECBE8-0AD0-4E7A-A158-667D0434C9D4}" type="slidenum">
              <a:rPr lang="en-US" altLang="en-US"/>
              <a:pPr>
                <a:defRPr/>
              </a:pPr>
              <a:t>‹#›</a:t>
            </a:fld>
            <a:endParaRPr lang="en-US" altLang="en-US" dirty="0"/>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AB39706-6587-42C4-BC89-94E6F8D030E4}" type="slidenum">
              <a:rPr lang="en-US" altLang="en-US"/>
              <a:pPr>
                <a:defRPr/>
              </a:pPr>
              <a:t>‹#›</a:t>
            </a:fld>
            <a:endParaRPr lang="en-US" altLang="en-US" dirty="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8E58130-16ED-474D-BEA3-9F0571D6436E}" type="slidenum">
              <a:rPr lang="en-US" altLang="en-US"/>
              <a:pPr>
                <a:defRPr/>
              </a:pPr>
              <a:t>‹#›</a:t>
            </a:fld>
            <a:endParaRPr lang="en-US" altLang="en-US" dirty="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CEC7346-8B6F-4E76-9239-9E9EB50B9D36}" type="slidenum">
              <a:rPr lang="en-US" altLang="en-US"/>
              <a:pPr>
                <a:defRPr/>
              </a:pPr>
              <a:t>‹#›</a:t>
            </a:fld>
            <a:endParaRPr lang="en-US" altLang="en-US" dirty="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FFECA39F-A734-472B-82F9-E5AA1266A251}" type="slidenum">
              <a:rPr lang="en-US" altLang="en-US"/>
              <a:pPr>
                <a:defRPr/>
              </a:pPr>
              <a:t>‹#›</a:t>
            </a:fld>
            <a:endParaRPr lang="en-US" altLang="en-US" dirty="0"/>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9F949F7-FB0B-475B-A646-910BD950F22F}" type="slidenum">
              <a:rPr lang="en-US" altLang="en-US"/>
              <a:pPr>
                <a:defRPr/>
              </a:pPr>
              <a:t>‹#›</a:t>
            </a:fld>
            <a:endParaRPr lang="en-US" altLang="en-US" dirty="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B875831-301D-4463-8757-FD87E13BD0AC}" type="slidenum">
              <a:rPr lang="en-US" altLang="en-US"/>
              <a:pPr>
                <a:defRPr/>
              </a:pPr>
              <a:t>‹#›</a:t>
            </a:fld>
            <a:endParaRPr lang="en-US" altLang="en-US" dirty="0"/>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4700959-7882-4E71-8613-88B116A6FE61}" type="slidenum">
              <a:rPr lang="en-US" altLang="en-US"/>
              <a:pPr>
                <a:defRPr/>
              </a:pPr>
              <a:t>‹#›</a:t>
            </a:fld>
            <a:endParaRPr lang="en-US" altLang="en-US" dirty="0"/>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7F268A5-B1E7-41A7-960B-CC0877DA918E}" type="slidenum">
              <a:rPr lang="en-US" altLang="en-US"/>
              <a:pPr>
                <a:defRPr/>
              </a:pPr>
              <a:t>‹#›</a:t>
            </a:fld>
            <a:endParaRPr lang="en-US" altLang="en-US" dirty="0"/>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5AAE53BA-747F-4EC9-9172-2883EAD33B1B}" type="slidenum">
              <a:rPr lang="en-US" altLang="en-US"/>
              <a:pPr>
                <a:defRPr/>
              </a:pPr>
              <a:t>‹#›</a:t>
            </a:fld>
            <a:endParaRPr lang="en-US" altLang="en-US" dirty="0"/>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035A27-0AF6-4C6D-9221-8246B7A07379}" type="slidenum">
              <a:rPr lang="en-US" altLang="en-US"/>
              <a:pPr>
                <a:defRPr/>
              </a:pPr>
              <a:t>‹#›</a:t>
            </a:fld>
            <a:endParaRPr lang="en-US" altLang="en-US" dirty="0"/>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lvl1pPr>
          </a:lstStyle>
          <a:p>
            <a:fld id="{4B1D9EC8-B059-4E18-AEA7-01CD6DA79D20}" type="datetimeFigureOut">
              <a:rPr lang="en-US" smtClean="0"/>
              <a:pPr/>
              <a:t>8/10/2015</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ABD38FA-9EE0-427D-A55D-241568E21728}" type="slidenum">
              <a:rPr lang="en-US" smtClean="0"/>
              <a:pPr/>
              <a:t>‹#›</a:t>
            </a:fld>
            <a:endParaRPr lang="en-US" dirty="0"/>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772" indent="0" algn="ctr">
              <a:buNone/>
              <a:defRPr>
                <a:solidFill>
                  <a:schemeClr val="tx1">
                    <a:tint val="75000"/>
                  </a:schemeClr>
                </a:solidFill>
              </a:defRPr>
            </a:lvl2pPr>
            <a:lvl3pPr marL="913548" indent="0" algn="ctr">
              <a:buNone/>
              <a:defRPr>
                <a:solidFill>
                  <a:schemeClr val="tx1">
                    <a:tint val="75000"/>
                  </a:schemeClr>
                </a:solidFill>
              </a:defRPr>
            </a:lvl3pPr>
            <a:lvl4pPr marL="1370322" indent="0" algn="ctr">
              <a:buNone/>
              <a:defRPr>
                <a:solidFill>
                  <a:schemeClr val="tx1">
                    <a:tint val="75000"/>
                  </a:schemeClr>
                </a:solidFill>
              </a:defRPr>
            </a:lvl4pPr>
            <a:lvl5pPr marL="1827094" indent="0" algn="ctr">
              <a:buNone/>
              <a:defRPr>
                <a:solidFill>
                  <a:schemeClr val="tx1">
                    <a:tint val="75000"/>
                  </a:schemeClr>
                </a:solidFill>
              </a:defRPr>
            </a:lvl5pPr>
            <a:lvl6pPr marL="2283868" indent="0" algn="ctr">
              <a:buNone/>
              <a:defRPr>
                <a:solidFill>
                  <a:schemeClr val="tx1">
                    <a:tint val="75000"/>
                  </a:schemeClr>
                </a:solidFill>
              </a:defRPr>
            </a:lvl6pPr>
            <a:lvl7pPr marL="2740642" indent="0" algn="ctr">
              <a:buNone/>
              <a:defRPr>
                <a:solidFill>
                  <a:schemeClr val="tx1">
                    <a:tint val="75000"/>
                  </a:schemeClr>
                </a:solidFill>
              </a:defRPr>
            </a:lvl7pPr>
            <a:lvl8pPr marL="3197412" indent="0" algn="ctr">
              <a:buNone/>
              <a:defRPr>
                <a:solidFill>
                  <a:schemeClr val="tx1">
                    <a:tint val="75000"/>
                  </a:schemeClr>
                </a:solidFill>
              </a:defRPr>
            </a:lvl8pPr>
            <a:lvl9pPr marL="365418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BD38FA-9EE0-427D-A55D-241568E21728}" type="slidenum">
              <a:rPr lang="en-US" smtClean="0"/>
              <a:pPr/>
              <a:t>‹#›</a:t>
            </a:fld>
            <a:endParaRPr lang="en-US" dirty="0"/>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pPr>
                <a:defRPr/>
              </a:pPr>
              <a:t>‹#›</a:t>
            </a:fld>
            <a:endParaRPr lang="en-US" altLang="en-US" dirty="0"/>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pPr>
                <a:defRPr/>
              </a:pPr>
              <a:t>‹#›</a:t>
            </a:fld>
            <a:endParaRPr lang="en-US" altLang="en-US" dirty="0"/>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pPr>
                <a:defRPr/>
              </a:pPr>
              <a:t>‹#›</a:t>
            </a:fld>
            <a:endParaRPr lang="en-US" altLang="en-US" dirty="0"/>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pPr>
                <a:defRPr/>
              </a:pPr>
              <a:t>‹#›</a:t>
            </a:fld>
            <a:endParaRPr lang="en-US" altLang="en-US" dirty="0"/>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pPr>
                <a:defRPr/>
              </a:pPr>
              <a:t>‹#›</a:t>
            </a:fld>
            <a:endParaRPr lang="en-US" altLang="en-US" dirty="0"/>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pPr>
                <a:defRPr/>
              </a:pPr>
              <a:t>‹#›</a:t>
            </a:fld>
            <a:endParaRPr lang="en-US" altLang="en-US" dirty="0"/>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pPr>
                <a:defRPr/>
              </a:pPr>
              <a:t>‹#›</a:t>
            </a:fld>
            <a:endParaRPr lang="en-US" altLang="en-US" dirty="0"/>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pPr>
                <a:defRPr/>
              </a:pPr>
              <a:t>‹#›</a:t>
            </a:fld>
            <a:endParaRPr lang="en-US" altLang="en-US" dirty="0"/>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pPr>
                <a:defRPr/>
              </a:pPr>
              <a:t>‹#›</a:t>
            </a:fld>
            <a:endParaRPr lang="en-US" altLang="en-US" dirty="0"/>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pPr>
                <a:defRPr/>
              </a:pPr>
              <a:t>‹#›</a:t>
            </a:fld>
            <a:endParaRPr lang="en-US" altLang="en-US" dirty="0"/>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pPr>
                <a:defRPr/>
              </a:pPr>
              <a:t>‹#›</a:t>
            </a:fld>
            <a:endParaRPr lang="en-US" altLang="en-US" dirty="0"/>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pPr>
                <a:defRPr/>
              </a:pPr>
              <a:t>‹#›</a:t>
            </a:fld>
            <a:endParaRPr lang="en-US" altLang="en-US" dirty="0"/>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pPr>
                <a:defRPr/>
              </a:pPr>
              <a:t>‹#›</a:t>
            </a:fld>
            <a:endParaRPr lang="en-US" altLang="en-US" dirty="0"/>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pPr>
                <a:defRPr/>
              </a:pPr>
              <a:t>‹#›</a:t>
            </a:fld>
            <a:endParaRPr lang="en-US" altLang="en-US" dirty="0"/>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3B268C9-9593-40BB-B21C-161F13142116}" type="slidenum">
              <a:rPr lang="en-US" altLang="en-US"/>
              <a:pPr>
                <a:defRPr/>
              </a:pPr>
              <a:t>‹#›</a:t>
            </a:fld>
            <a:endParaRPr lang="en-US" altLang="en-US" dirty="0"/>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84F91F1-1997-427B-9928-1273EC973748}" type="slidenum">
              <a:rPr lang="en-US" altLang="en-US"/>
              <a:pPr>
                <a:defRPr/>
              </a:pPr>
              <a:t>‹#›</a:t>
            </a:fld>
            <a:endParaRPr lang="en-US" altLang="en-US" dirty="0"/>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8ECBE8-0AD0-4E7A-A158-667D0434C9D4}" type="slidenum">
              <a:rPr lang="en-US" altLang="en-US"/>
              <a:pPr>
                <a:defRPr/>
              </a:pPr>
              <a:t>‹#›</a:t>
            </a:fld>
            <a:endParaRPr lang="en-US" altLang="en-US" dirty="0"/>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AB39706-6587-42C4-BC89-94E6F8D030E4}" type="slidenum">
              <a:rPr lang="en-US" altLang="en-US"/>
              <a:pPr>
                <a:defRPr/>
              </a:pPr>
              <a:t>‹#›</a:t>
            </a:fld>
            <a:endParaRPr lang="en-US" altLang="en-US" dirty="0"/>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8E58130-16ED-474D-BEA3-9F0571D6436E}" type="slidenum">
              <a:rPr lang="en-US" altLang="en-US"/>
              <a:pPr>
                <a:defRPr/>
              </a:pPr>
              <a:t>‹#›</a:t>
            </a:fld>
            <a:endParaRPr lang="en-US" altLang="en-US" dirty="0"/>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CEC7346-8B6F-4E76-9239-9E9EB50B9D36}" type="slidenum">
              <a:rPr lang="en-US" altLang="en-US"/>
              <a:pPr>
                <a:defRPr/>
              </a:pPr>
              <a:t>‹#›</a:t>
            </a:fld>
            <a:endParaRPr lang="en-US" altLang="en-US" dirty="0"/>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FFECA39F-A734-472B-82F9-E5AA1266A251}" type="slidenum">
              <a:rPr lang="en-US" altLang="en-US"/>
              <a:pPr>
                <a:defRPr/>
              </a:pPr>
              <a:t>‹#›</a:t>
            </a:fld>
            <a:endParaRPr lang="en-US" altLang="en-US" dirty="0"/>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9F949F7-FB0B-475B-A646-910BD950F22F}" type="slidenum">
              <a:rPr lang="en-US" altLang="en-US"/>
              <a:pPr>
                <a:defRPr/>
              </a:pPr>
              <a:t>‹#›</a:t>
            </a:fld>
            <a:endParaRPr lang="en-US" altLang="en-US" dirty="0"/>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B875831-301D-4463-8757-FD87E13BD0AC}" type="slidenum">
              <a:rPr lang="en-US" altLang="en-US"/>
              <a:pPr>
                <a:defRPr/>
              </a:pPr>
              <a:t>‹#›</a:t>
            </a:fld>
            <a:endParaRPr lang="en-US" altLang="en-US" dirty="0"/>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4700959-7882-4E71-8613-88B116A6FE61}" type="slidenum">
              <a:rPr lang="en-US" altLang="en-US"/>
              <a:pPr>
                <a:defRPr/>
              </a:pPr>
              <a:t>‹#›</a:t>
            </a:fld>
            <a:endParaRPr lang="en-US" altLang="en-US" dirty="0"/>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7F268A5-B1E7-41A7-960B-CC0877DA918E}" type="slidenum">
              <a:rPr lang="en-US" altLang="en-US"/>
              <a:pPr>
                <a:defRPr/>
              </a:pPr>
              <a:t>‹#›</a:t>
            </a:fld>
            <a:endParaRPr lang="en-US" altLang="en-US" dirty="0"/>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5AAE53BA-747F-4EC9-9172-2883EAD33B1B}" type="slidenum">
              <a:rPr lang="en-US" altLang="en-US"/>
              <a:pPr>
                <a:defRPr/>
              </a:pPr>
              <a:t>‹#›</a:t>
            </a:fld>
            <a:endParaRPr lang="en-US" altLang="en-US" dirty="0"/>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035A27-0AF6-4C6D-9221-8246B7A07379}" type="slidenum">
              <a:rPr lang="en-US" altLang="en-US"/>
              <a:pPr>
                <a:defRPr/>
              </a:pPr>
              <a:t>‹#›</a:t>
            </a:fld>
            <a:endParaRPr lang="en-US" altLang="en-US" dirty="0"/>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pPr>
                <a:defRPr/>
              </a:pPr>
              <a:t>‹#›</a:t>
            </a:fld>
            <a:endParaRPr lang="en-US" altLang="en-US" dirty="0"/>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pPr>
                <a:defRPr/>
              </a:pPr>
              <a:t>‹#›</a:t>
            </a:fld>
            <a:endParaRPr lang="en-US" altLang="en-US" dirty="0"/>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pPr>
                <a:defRPr/>
              </a:pPr>
              <a:t>‹#›</a:t>
            </a:fld>
            <a:endParaRPr lang="en-US" altLang="en-US" dirty="0"/>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pPr>
                <a:defRPr/>
              </a:pPr>
              <a:t>‹#›</a:t>
            </a:fld>
            <a:endParaRPr lang="en-US" altLang="en-US" dirty="0"/>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pPr>
                <a:defRPr/>
              </a:pPr>
              <a:t>‹#›</a:t>
            </a:fld>
            <a:endParaRPr lang="en-US" altLang="en-US" dirty="0"/>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pPr>
                <a:defRPr/>
              </a:pPr>
              <a:t>‹#›</a:t>
            </a:fld>
            <a:endParaRPr lang="en-US" altLang="en-US" dirty="0"/>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pPr>
                <a:defRPr/>
              </a:pPr>
              <a:t>‹#›</a:t>
            </a:fld>
            <a:endParaRPr lang="en-US" altLang="en-US" dirty="0"/>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pPr>
                <a:defRPr/>
              </a:pPr>
              <a:t>‹#›</a:t>
            </a:fld>
            <a:endParaRPr lang="en-US" altLang="en-US" dirty="0"/>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pPr>
                <a:defRPr/>
              </a:pPr>
              <a:t>‹#›</a:t>
            </a:fld>
            <a:endParaRPr lang="en-US" altLang="en-US" dirty="0"/>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pPr>
                <a:defRPr/>
              </a:pPr>
              <a:t>‹#›</a:t>
            </a:fld>
            <a:endParaRPr lang="en-US" altLang="en-US" dirty="0"/>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pPr>
                <a:defRPr/>
              </a:pPr>
              <a:t>‹#›</a:t>
            </a:fld>
            <a:endParaRPr lang="en-US" altLang="en-US" dirty="0"/>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pPr>
                <a:defRPr/>
              </a:pPr>
              <a:t>‹#›</a:t>
            </a:fld>
            <a:endParaRPr lang="en-US" altLang="en-US" dirty="0"/>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pPr>
                <a:defRPr/>
              </a:pPr>
              <a:t>‹#›</a:t>
            </a:fld>
            <a:endParaRPr lang="en-US" altLang="en-US" dirty="0"/>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pPr>
                <a:defRPr/>
              </a:pPr>
              <a:t>‹#›</a:t>
            </a:fld>
            <a:endParaRPr lang="en-US" altLang="en-US" dirty="0"/>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3B268C9-9593-40BB-B21C-161F13142116}" type="slidenum">
              <a:rPr lang="en-US" altLang="en-US"/>
              <a:pPr>
                <a:defRPr/>
              </a:pPr>
              <a:t>‹#›</a:t>
            </a:fld>
            <a:endParaRPr lang="en-US" altLang="en-US" dirty="0"/>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84F91F1-1997-427B-9928-1273EC973748}" type="slidenum">
              <a:rPr lang="en-US" altLang="en-US"/>
              <a:pPr>
                <a:defRPr/>
              </a:pPr>
              <a:t>‹#›</a:t>
            </a:fld>
            <a:endParaRPr lang="en-US" altLang="en-US" dirty="0"/>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8ECBE8-0AD0-4E7A-A158-667D0434C9D4}" type="slidenum">
              <a:rPr lang="en-US" altLang="en-US"/>
              <a:pPr>
                <a:defRPr/>
              </a:pPr>
              <a:t>‹#›</a:t>
            </a:fld>
            <a:endParaRPr lang="en-US" altLang="en-US" dirty="0"/>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AB39706-6587-42C4-BC89-94E6F8D030E4}" type="slidenum">
              <a:rPr lang="en-US" altLang="en-US"/>
              <a:pPr>
                <a:defRPr/>
              </a:pPr>
              <a:t>‹#›</a:t>
            </a:fld>
            <a:endParaRPr lang="en-US" altLang="en-US" dirty="0"/>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8E58130-16ED-474D-BEA3-9F0571D6436E}" type="slidenum">
              <a:rPr lang="en-US" altLang="en-US"/>
              <a:pPr>
                <a:defRPr/>
              </a:pPr>
              <a:t>‹#›</a:t>
            </a:fld>
            <a:endParaRPr lang="en-US" altLang="en-US" dirty="0"/>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CEC7346-8B6F-4E76-9239-9E9EB50B9D36}" type="slidenum">
              <a:rPr lang="en-US" altLang="en-US"/>
              <a:pPr>
                <a:defRPr/>
              </a:pPr>
              <a:t>‹#›</a:t>
            </a:fld>
            <a:endParaRPr lang="en-US" altLang="en-US" dirty="0"/>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FFECA39F-A734-472B-82F9-E5AA1266A251}" type="slidenum">
              <a:rPr lang="en-US" altLang="en-US"/>
              <a:pPr>
                <a:defRPr/>
              </a:pPr>
              <a:t>‹#›</a:t>
            </a:fld>
            <a:endParaRPr lang="en-US" altLang="en-US" dirty="0"/>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9F949F7-FB0B-475B-A646-910BD950F22F}" type="slidenum">
              <a:rPr lang="en-US" altLang="en-US"/>
              <a:pPr>
                <a:defRPr/>
              </a:pPr>
              <a:t>‹#›</a:t>
            </a:fld>
            <a:endParaRPr lang="en-US" altLang="en-US" dirty="0"/>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B875831-301D-4463-8757-FD87E13BD0AC}" type="slidenum">
              <a:rPr lang="en-US" altLang="en-US"/>
              <a:pPr>
                <a:defRPr/>
              </a:pPr>
              <a:t>‹#›</a:t>
            </a:fld>
            <a:endParaRPr lang="en-US" altLang="en-US" dirty="0"/>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4700959-7882-4E71-8613-88B116A6FE61}" type="slidenum">
              <a:rPr lang="en-US" altLang="en-US"/>
              <a:pPr>
                <a:defRPr/>
              </a:pPr>
              <a:t>‹#›</a:t>
            </a:fld>
            <a:endParaRPr lang="en-US" altLang="en-US" dirty="0"/>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7F268A5-B1E7-41A7-960B-CC0877DA918E}" type="slidenum">
              <a:rPr lang="en-US" altLang="en-US"/>
              <a:pPr>
                <a:defRPr/>
              </a:pPr>
              <a:t>‹#›</a:t>
            </a:fld>
            <a:endParaRPr lang="en-US" altLang="en-US" dirty="0"/>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5AAE53BA-747F-4EC9-9172-2883EAD33B1B}" type="slidenum">
              <a:rPr lang="en-US" altLang="en-US"/>
              <a:pPr>
                <a:defRPr/>
              </a:pPr>
              <a:t>‹#›</a:t>
            </a:fld>
            <a:endParaRPr lang="en-US" altLang="en-US" dirty="0"/>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035A27-0AF6-4C6D-9221-8246B7A07379}" type="slidenum">
              <a:rPr lang="en-US" altLang="en-US"/>
              <a:pPr>
                <a:defRPr/>
              </a:pPr>
              <a:t>‹#›</a:t>
            </a:fld>
            <a:endParaRPr lang="en-US" altLang="en-US" dirty="0"/>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pPr>
                <a:defRPr/>
              </a:pPr>
              <a:t>‹#›</a:t>
            </a:fld>
            <a:endParaRPr lang="en-US" altLang="en-US" dirty="0"/>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pPr>
                <a:defRPr/>
              </a:pPr>
              <a:t>‹#›</a:t>
            </a:fld>
            <a:endParaRPr lang="en-US" altLang="en-US" dirty="0"/>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pPr>
                <a:defRPr/>
              </a:pPr>
              <a:t>‹#›</a:t>
            </a:fld>
            <a:endParaRPr lang="en-US" altLang="en-US" dirty="0"/>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pPr>
                <a:defRPr/>
              </a:pPr>
              <a:t>‹#›</a:t>
            </a:fld>
            <a:endParaRPr lang="en-US" altLang="en-US" dirty="0"/>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pPr>
                <a:defRPr/>
              </a:pPr>
              <a:t>‹#›</a:t>
            </a:fld>
            <a:endParaRPr lang="en-US" altLang="en-US" dirty="0"/>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pPr>
                <a:defRPr/>
              </a:pPr>
              <a:t>‹#›</a:t>
            </a:fld>
            <a:endParaRPr lang="en-US" altLang="en-US" dirty="0"/>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pPr>
                <a:defRPr/>
              </a:pPr>
              <a:t>‹#›</a:t>
            </a:fld>
            <a:endParaRPr lang="en-US" altLang="en-US" dirty="0"/>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pPr>
                <a:defRPr/>
              </a:pPr>
              <a:t>‹#›</a:t>
            </a:fld>
            <a:endParaRPr lang="en-US" altLang="en-US" dirty="0"/>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pPr>
                <a:defRPr/>
              </a:pPr>
              <a:t>‹#›</a:t>
            </a:fld>
            <a:endParaRPr lang="en-US" altLang="en-US" dirty="0"/>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pPr>
                <a:defRPr/>
              </a:pPr>
              <a:t>‹#›</a:t>
            </a:fld>
            <a:endParaRPr lang="en-US" altLang="en-US" dirty="0"/>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pPr>
                <a:defRPr/>
              </a:pPr>
              <a:t>‹#›</a:t>
            </a:fld>
            <a:endParaRPr lang="en-US" altLang="en-US" dirty="0"/>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pPr>
                <a:defRPr/>
              </a:pPr>
              <a:t>‹#›</a:t>
            </a:fld>
            <a:endParaRPr lang="en-US" altLang="en-US" dirty="0"/>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pPr>
                <a:defRPr/>
              </a:pPr>
              <a:t>‹#›</a:t>
            </a:fld>
            <a:endParaRPr lang="en-US" altLang="en-US" dirty="0"/>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pPr>
                <a:defRPr/>
              </a:pPr>
              <a:t>‹#›</a:t>
            </a:fld>
            <a:endParaRPr lang="en-US" altLang="en-US" dirty="0"/>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pPr>
                <a:defRPr/>
              </a:pPr>
              <a:t>‹#›</a:t>
            </a:fld>
            <a:endParaRPr lang="en-US" altLang="en-US" dirty="0"/>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3B268C9-9593-40BB-B21C-161F13142116}" type="slidenum">
              <a:rPr lang="en-US" altLang="en-US"/>
              <a:pPr>
                <a:defRPr/>
              </a:pPr>
              <a:t>‹#›</a:t>
            </a:fld>
            <a:endParaRPr lang="en-US" altLang="en-US" dirty="0"/>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84F91F1-1997-427B-9928-1273EC973748}" type="slidenum">
              <a:rPr lang="en-US" altLang="en-US"/>
              <a:pPr>
                <a:defRPr/>
              </a:pPr>
              <a:t>‹#›</a:t>
            </a:fld>
            <a:endParaRPr lang="en-US" altLang="en-US" dirty="0"/>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8ECBE8-0AD0-4E7A-A158-667D0434C9D4}" type="slidenum">
              <a:rPr lang="en-US" altLang="en-US"/>
              <a:pPr>
                <a:defRPr/>
              </a:pPr>
              <a:t>‹#›</a:t>
            </a:fld>
            <a:endParaRPr lang="en-US" altLang="en-US" dirty="0"/>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AB39706-6587-42C4-BC89-94E6F8D030E4}" type="slidenum">
              <a:rPr lang="en-US" altLang="en-US"/>
              <a:pPr>
                <a:defRPr/>
              </a:pPr>
              <a:t>‹#›</a:t>
            </a:fld>
            <a:endParaRPr lang="en-US" altLang="en-US" dirty="0"/>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8E58130-16ED-474D-BEA3-9F0571D6436E}" type="slidenum">
              <a:rPr lang="en-US" altLang="en-US"/>
              <a:pPr>
                <a:defRPr/>
              </a:pPr>
              <a:t>‹#›</a:t>
            </a:fld>
            <a:endParaRPr lang="en-US" altLang="en-US" dirty="0"/>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CEC7346-8B6F-4E76-9239-9E9EB50B9D36}" type="slidenum">
              <a:rPr lang="en-US" altLang="en-US"/>
              <a:pPr>
                <a:defRPr/>
              </a:pPr>
              <a:t>‹#›</a:t>
            </a:fld>
            <a:endParaRPr lang="en-US" altLang="en-US" dirty="0"/>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FFECA39F-A734-472B-82F9-E5AA1266A251}" type="slidenum">
              <a:rPr lang="en-US" altLang="en-US"/>
              <a:pPr>
                <a:defRPr/>
              </a:pPr>
              <a:t>‹#›</a:t>
            </a:fld>
            <a:endParaRPr lang="en-US" altLang="en-US" dirty="0"/>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9F949F7-FB0B-475B-A646-910BD950F22F}" type="slidenum">
              <a:rPr lang="en-US" altLang="en-US"/>
              <a:pPr>
                <a:defRPr/>
              </a:pPr>
              <a:t>‹#›</a:t>
            </a:fld>
            <a:endParaRPr lang="en-US" altLang="en-US" dirty="0"/>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B875831-301D-4463-8757-FD87E13BD0AC}" type="slidenum">
              <a:rPr lang="en-US" altLang="en-US"/>
              <a:pPr>
                <a:defRPr/>
              </a:pPr>
              <a:t>‹#›</a:t>
            </a:fld>
            <a:endParaRPr lang="en-US" altLang="en-US" dirty="0"/>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4700959-7882-4E71-8613-88B116A6FE61}" type="slidenum">
              <a:rPr lang="en-US" altLang="en-US"/>
              <a:pPr>
                <a:defRPr/>
              </a:pPr>
              <a:t>‹#›</a:t>
            </a:fld>
            <a:endParaRPr lang="en-US" altLang="en-US" dirty="0"/>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7F268A5-B1E7-41A7-960B-CC0877DA918E}" type="slidenum">
              <a:rPr lang="en-US" altLang="en-US"/>
              <a:pPr>
                <a:defRPr/>
              </a:pPr>
              <a:t>‹#›</a:t>
            </a:fld>
            <a:endParaRPr lang="en-US" altLang="en-US" dirty="0"/>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5AAE53BA-747F-4EC9-9172-2883EAD33B1B}" type="slidenum">
              <a:rPr lang="en-US" altLang="en-US"/>
              <a:pPr>
                <a:defRPr/>
              </a:pPr>
              <a:t>‹#›</a:t>
            </a:fld>
            <a:endParaRPr lang="en-US" altLang="en-US" dirty="0"/>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035A27-0AF6-4C6D-9221-8246B7A07379}" type="slidenum">
              <a:rPr lang="en-US" altLang="en-US"/>
              <a:pPr>
                <a:defRPr/>
              </a:pPr>
              <a:t>‹#›</a:t>
            </a:fld>
            <a:endParaRPr lang="en-US" altLang="en-US" dirty="0"/>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pPr>
                <a:defRPr/>
              </a:pPr>
              <a:t>‹#›</a:t>
            </a:fld>
            <a:endParaRPr lang="en-US" altLang="en-US" dirty="0"/>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pPr>
                <a:defRPr/>
              </a:pPr>
              <a:t>‹#›</a:t>
            </a:fld>
            <a:endParaRPr lang="en-US" altLang="en-US" dirty="0"/>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pPr>
                <a:defRPr/>
              </a:pPr>
              <a:t>‹#›</a:t>
            </a:fld>
            <a:endParaRPr lang="en-US" altLang="en-US" dirty="0"/>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pPr>
                <a:defRPr/>
              </a:pPr>
              <a:t>‹#›</a:t>
            </a:fld>
            <a:endParaRPr lang="en-US" altLang="en-US" dirty="0"/>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pPr>
                <a:defRPr/>
              </a:pPr>
              <a:t>‹#›</a:t>
            </a:fld>
            <a:endParaRPr lang="en-US" altLang="en-US" dirty="0"/>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pPr>
                <a:defRPr/>
              </a:pPr>
              <a:t>‹#›</a:t>
            </a:fld>
            <a:endParaRPr lang="en-US" altLang="en-US" dirty="0"/>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pPr>
                <a:defRPr/>
              </a:pPr>
              <a:t>‹#›</a:t>
            </a:fld>
            <a:endParaRPr lang="en-US" altLang="en-US" dirty="0"/>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pPr>
                <a:defRPr/>
              </a:pPr>
              <a:t>‹#›</a:t>
            </a:fld>
            <a:endParaRPr lang="en-US" altLang="en-US" dirty="0"/>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pPr>
                <a:defRPr/>
              </a:pPr>
              <a:t>‹#›</a:t>
            </a:fld>
            <a:endParaRPr lang="en-US" altLang="en-US" dirty="0"/>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pPr>
                <a:defRPr/>
              </a:pPr>
              <a:t>‹#›</a:t>
            </a:fld>
            <a:endParaRPr lang="en-US" altLang="en-US" dirty="0"/>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pPr>
                <a:defRPr/>
              </a:pPr>
              <a:t>‹#›</a:t>
            </a:fld>
            <a:endParaRPr lang="en-US" altLang="en-US" dirty="0"/>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pPr>
                <a:defRPr/>
              </a:pPr>
              <a:t>‹#›</a:t>
            </a:fld>
            <a:endParaRPr lang="en-US" altLang="en-US" dirty="0"/>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pPr>
                <a:defRPr/>
              </a:pPr>
              <a:t>‹#›</a:t>
            </a:fld>
            <a:endParaRPr lang="en-US" altLang="en-US" dirty="0"/>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pPr>
                <a:defRPr/>
              </a:pPr>
              <a:t>‹#›</a:t>
            </a:fld>
            <a:endParaRPr lang="en-US" altLang="en-US" dirty="0"/>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3B268C9-9593-40BB-B21C-161F13142116}" type="slidenum">
              <a:rPr lang="en-US" altLang="en-US"/>
              <a:pPr>
                <a:defRPr/>
              </a:pPr>
              <a:t>‹#›</a:t>
            </a:fld>
            <a:endParaRPr lang="en-US" altLang="en-US" dirty="0"/>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84F91F1-1997-427B-9928-1273EC973748}" type="slidenum">
              <a:rPr lang="en-US" altLang="en-US"/>
              <a:pPr>
                <a:defRPr/>
              </a:pPr>
              <a:t>‹#›</a:t>
            </a:fld>
            <a:endParaRPr lang="en-US" altLang="en-US" dirty="0"/>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8ECBE8-0AD0-4E7A-A158-667D0434C9D4}" type="slidenum">
              <a:rPr lang="en-US" altLang="en-US"/>
              <a:pPr>
                <a:defRPr/>
              </a:pPr>
              <a:t>‹#›</a:t>
            </a:fld>
            <a:endParaRPr lang="en-US" altLang="en-US" dirty="0"/>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AB39706-6587-42C4-BC89-94E6F8D030E4}" type="slidenum">
              <a:rPr lang="en-US" altLang="en-US"/>
              <a:pPr>
                <a:defRPr/>
              </a:pPr>
              <a:t>‹#›</a:t>
            </a:fld>
            <a:endParaRPr lang="en-US" altLang="en-US" dirty="0"/>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88E58130-16ED-474D-BEA3-9F0571D6436E}" type="slidenum">
              <a:rPr lang="en-US" altLang="en-US"/>
              <a:pPr>
                <a:defRPr/>
              </a:pPr>
              <a:t>‹#›</a:t>
            </a:fld>
            <a:endParaRPr lang="en-US" altLang="en-US" dirty="0"/>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CEC7346-8B6F-4E76-9239-9E9EB50B9D36}" type="slidenum">
              <a:rPr lang="en-US" altLang="en-US"/>
              <a:pPr>
                <a:defRPr/>
              </a:pPr>
              <a:t>‹#›</a:t>
            </a:fld>
            <a:endParaRPr lang="en-US" altLang="en-US" dirty="0"/>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FFECA39F-A734-472B-82F9-E5AA1266A251}" type="slidenum">
              <a:rPr lang="en-US" altLang="en-US"/>
              <a:pPr>
                <a:defRPr/>
              </a:pPr>
              <a:t>‹#›</a:t>
            </a:fld>
            <a:endParaRPr lang="en-US" altLang="en-US" dirty="0"/>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9F949F7-FB0B-475B-A646-910BD950F22F}" type="slidenum">
              <a:rPr lang="en-US" altLang="en-US"/>
              <a:pPr>
                <a:defRPr/>
              </a:pPr>
              <a:t>‹#›</a:t>
            </a:fld>
            <a:endParaRPr lang="en-US" altLang="en-US" dirty="0"/>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B875831-301D-4463-8757-FD87E13BD0AC}" type="slidenum">
              <a:rPr lang="en-US" altLang="en-US"/>
              <a:pPr>
                <a:defRPr/>
              </a:pPr>
              <a:t>‹#›</a:t>
            </a:fld>
            <a:endParaRPr lang="en-US" altLang="en-US" dirty="0"/>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4700959-7882-4E71-8613-88B116A6FE61}" type="slidenum">
              <a:rPr lang="en-US" altLang="en-US"/>
              <a:pPr>
                <a:defRPr/>
              </a:pPr>
              <a:t>‹#›</a:t>
            </a:fld>
            <a:endParaRPr lang="en-US" altLang="en-US" dirty="0"/>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7F268A5-B1E7-41A7-960B-CC0877DA918E}" type="slidenum">
              <a:rPr lang="en-US" altLang="en-US"/>
              <a:pPr>
                <a:defRPr/>
              </a:pPr>
              <a:t>‹#›</a:t>
            </a:fld>
            <a:endParaRPr lang="en-US" altLang="en-US" dirty="0"/>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5AAE53BA-747F-4EC9-9172-2883EAD33B1B}" type="slidenum">
              <a:rPr lang="en-US" altLang="en-US"/>
              <a:pPr>
                <a:defRPr/>
              </a:pPr>
              <a:t>‹#›</a:t>
            </a:fld>
            <a:endParaRPr lang="en-US" altLang="en-US" dirty="0"/>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035A27-0AF6-4C6D-9221-8246B7A07379}" type="slidenum">
              <a:rPr lang="en-US" altLang="en-US"/>
              <a:pPr>
                <a:defRPr/>
              </a:pPr>
              <a:t>‹#›</a:t>
            </a:fld>
            <a:endParaRPr lang="en-US" altLang="en-US" dirty="0"/>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solidFill>
                  <a:prstClr val="white">
                    <a:tint val="75000"/>
                  </a:prstClr>
                </a:solidFill>
              </a:defRPr>
            </a:lvl1pPr>
          </a:lstStyle>
          <a:p>
            <a:pPr algn="l" rtl="0">
              <a:defRPr/>
            </a:pPr>
            <a:fld id="{10DBC164-ED85-4159-BFF1-8152F02DE076}" type="datetimeFigureOut">
              <a:rPr lang="en-US" sz="1200" kern="1200">
                <a:latin typeface="Times New Roman"/>
                <a:ea typeface="+mn-ea"/>
                <a:cs typeface="+mn-cs"/>
              </a:rPr>
              <a:pPr algn="l" rtl="0">
                <a:defRPr/>
              </a:pPr>
              <a:t>8/10/2015</a:t>
            </a:fld>
            <a:endParaRPr lang="en-US" sz="1200" kern="1200" dirty="0">
              <a:latin typeface="Times New Roman"/>
              <a:ea typeface="+mn-ea"/>
              <a:cs typeface="+mn-cs"/>
            </a:endParaRPr>
          </a:p>
        </p:txBody>
      </p:sp>
      <p:sp>
        <p:nvSpPr>
          <p:cNvPr id="4" name="Footer Placeholder 4"/>
          <p:cNvSpPr>
            <a:spLocks noGrp="1"/>
          </p:cNvSpPr>
          <p:nvPr>
            <p:ph type="ftr" sz="quarter" idx="11"/>
          </p:nvPr>
        </p:nvSpPr>
        <p:spPr/>
        <p:txBody>
          <a:bodyPr/>
          <a:lstStyle>
            <a:lvl1pPr>
              <a:defRPr>
                <a:solidFill>
                  <a:prstClr val="white">
                    <a:tint val="75000"/>
                  </a:prstClr>
                </a:solidFill>
              </a:defRPr>
            </a:lvl1pPr>
          </a:lstStyle>
          <a:p>
            <a:pPr algn="ctr" rtl="0">
              <a:defRPr/>
            </a:pPr>
            <a:endParaRPr lang="en-US" sz="1200" kern="1200" dirty="0">
              <a:latin typeface="Times New Roman"/>
              <a:ea typeface="+mn-ea"/>
              <a:cs typeface="+mn-cs"/>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defRPr/>
            </a:pPr>
            <a:fld id="{3E57F399-F996-4825-9314-3DEEB034896A}"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A4B584A2-229D-4A6A-97D8-CC02A62433F3}"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lgn="l" rtl="0">
              <a:defRPr/>
            </a:pPr>
            <a:fld id="{2DEC39D8-AE6E-4466-89C3-5B69DA2EA312}"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8832E920-51FE-499D-9495-6C0C71FD7757}"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lgn="l" rtl="0">
              <a:defRPr/>
            </a:pPr>
            <a:fld id="{ADE6A3EA-EE24-411D-B121-79214E4D870E}"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defRPr/>
            </a:pPr>
            <a:fld id="{D4CEB51B-9409-4C80-8FC5-60D65EB99927}"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lgn="l" rtl="0">
              <a:defRPr/>
            </a:pPr>
            <a:fld id="{1E1E8DB3-CF60-4D61-9DA6-8502AD005B05}"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8"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9" name="Slide Number Placeholder 5"/>
          <p:cNvSpPr>
            <a:spLocks noGrp="1"/>
          </p:cNvSpPr>
          <p:nvPr>
            <p:ph type="sldNum" sz="quarter" idx="12"/>
          </p:nvPr>
        </p:nvSpPr>
        <p:spPr/>
        <p:txBody>
          <a:bodyPr/>
          <a:lstStyle>
            <a:lvl1pPr>
              <a:defRPr/>
            </a:lvl1pPr>
          </a:lstStyle>
          <a:p>
            <a:pPr algn="r" rtl="0">
              <a:defRPr/>
            </a:pPr>
            <a:fld id="{E4D09149-8C0C-4E6A-A0D2-B9EBAAADC581}"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lgn="l" rtl="0">
              <a:defRPr/>
            </a:pPr>
            <a:fld id="{350611B0-5833-4A27-8F55-05CE8692A9E8}"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4"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5" name="Slide Number Placeholder 5"/>
          <p:cNvSpPr>
            <a:spLocks noGrp="1"/>
          </p:cNvSpPr>
          <p:nvPr>
            <p:ph type="sldNum" sz="quarter" idx="12"/>
          </p:nvPr>
        </p:nvSpPr>
        <p:spPr/>
        <p:txBody>
          <a:bodyPr/>
          <a:lstStyle>
            <a:lvl1pPr>
              <a:defRPr/>
            </a:lvl1pPr>
          </a:lstStyle>
          <a:p>
            <a:pPr algn="r" rtl="0">
              <a:defRPr/>
            </a:pPr>
            <a:fld id="{DDD552A3-C310-4357-A4F4-B4C00D565A82}"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lgn="l" rtl="0">
              <a:defRPr/>
            </a:pPr>
            <a:fld id="{E8C5185E-6F54-4BC1-A767-658528AF08A7}"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3"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4" name="Slide Number Placeholder 5"/>
          <p:cNvSpPr>
            <a:spLocks noGrp="1"/>
          </p:cNvSpPr>
          <p:nvPr>
            <p:ph type="sldNum" sz="quarter" idx="12"/>
          </p:nvPr>
        </p:nvSpPr>
        <p:spPr/>
        <p:txBody>
          <a:bodyPr/>
          <a:lstStyle>
            <a:lvl1pPr>
              <a:defRPr/>
            </a:lvl1pPr>
          </a:lstStyle>
          <a:p>
            <a:pPr algn="r" rtl="0">
              <a:defRPr/>
            </a:pPr>
            <a:fld id="{EB01AAB6-77C0-484D-BCBA-4F0168A1361B}"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a:defRPr/>
            </a:pPr>
            <a:fld id="{AF6211BC-053E-4518-AD6D-8EDD23C5914E}"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defRPr/>
            </a:pPr>
            <a:fld id="{818044D6-FF21-403B-B881-1FC3688404FD}"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a:defRPr/>
            </a:pPr>
            <a:fld id="{6A2FB8E0-B546-4B9C-B2B0-826872437466}"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defRPr/>
            </a:pPr>
            <a:fld id="{77DF3B7D-01C8-4E56-9AE2-CC33BD36DA88}"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defRPr/>
            </a:pPr>
            <a:fld id="{0AD28E35-D825-47BB-9218-BF4896A8892D}"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5EF23B56-C9DB-4B28-810D-A50EAD6B2503}"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defRPr/>
            </a:pPr>
            <a:fld id="{BC9DB543-BC78-4475-9252-71684EBD76DC}"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6798FB8C-D446-45BF-B800-6A7D218B8FFA}"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4" y="228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lgn="l" rtl="0">
              <a:defRPr/>
            </a:pPr>
            <a:endParaRPr lang="en-US" altLang="en-US" sz="1200" kern="1200" dirty="0">
              <a:solidFill>
                <a:prstClr val="black">
                  <a:tint val="75000"/>
                </a:prstClr>
              </a:solidFill>
              <a:latin typeface="Times New Roman"/>
              <a:ea typeface="+mn-ea"/>
              <a:cs typeface="+mn-cs"/>
            </a:endParaRPr>
          </a:p>
        </p:txBody>
      </p:sp>
      <p:sp>
        <p:nvSpPr>
          <p:cNvPr id="6" name="Rectangle 5"/>
          <p:cNvSpPr>
            <a:spLocks noGrp="1" noChangeArrowheads="1"/>
          </p:cNvSpPr>
          <p:nvPr>
            <p:ph type="ftr" sz="quarter" idx="11"/>
          </p:nvPr>
        </p:nvSpPr>
        <p:spPr/>
        <p:txBody>
          <a:bodyPr/>
          <a:lstStyle>
            <a:lvl1pPr>
              <a:defRPr/>
            </a:lvl1pPr>
          </a:lstStyle>
          <a:p>
            <a:pPr algn="ctr" rtl="0">
              <a:defRPr/>
            </a:pPr>
            <a:endParaRPr lang="en-US" altLang="en-US" sz="1200" kern="1200" dirty="0">
              <a:solidFill>
                <a:prstClr val="black">
                  <a:tint val="75000"/>
                </a:prstClr>
              </a:solidFill>
              <a:latin typeface="Times New Roman"/>
              <a:ea typeface="+mn-ea"/>
              <a:cs typeface="+mn-cs"/>
            </a:endParaRPr>
          </a:p>
        </p:txBody>
      </p:sp>
      <p:sp>
        <p:nvSpPr>
          <p:cNvPr id="7" name="Rectangle 6"/>
          <p:cNvSpPr>
            <a:spLocks noGrp="1" noChangeArrowheads="1"/>
          </p:cNvSpPr>
          <p:nvPr>
            <p:ph type="sldNum" sz="quarter" idx="12"/>
          </p:nvPr>
        </p:nvSpPr>
        <p:spPr/>
        <p:txBody>
          <a:bodyPr/>
          <a:lstStyle>
            <a:lvl1pPr>
              <a:defRPr/>
            </a:lvl1pPr>
          </a:lstStyle>
          <a:p>
            <a:pPr algn="r" rtl="0">
              <a:defRPr/>
            </a:pPr>
            <a:fld id="{F6A69D0B-BC23-4110-9F08-1FEA073A5729}" type="slidenum">
              <a:rPr lang="en-US" altLang="en-US" sz="1200" kern="1200">
                <a:solidFill>
                  <a:prstClr val="black">
                    <a:tint val="75000"/>
                  </a:prstClr>
                </a:solidFill>
                <a:latin typeface="Times New Roman"/>
                <a:ea typeface="+mn-ea"/>
                <a:cs typeface="+mn-cs"/>
              </a:rPr>
              <a:pPr algn="r" rtl="0">
                <a:defRPr/>
              </a:pPr>
              <a:t>‹#›</a:t>
            </a:fld>
            <a:endParaRPr lang="en-US" alt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smtClean="0"/>
            </a:lvl1pPr>
          </a:lstStyle>
          <a:p>
            <a:pPr algn="l" rtl="0">
              <a:defRPr/>
            </a:pPr>
            <a:fld id="{A5C60DAC-B6DB-41D0-8A79-85FB3EE7AB12}" type="datetimeFigureOut">
              <a:rPr lang="en-US" sz="1200" kern="1200">
                <a:solidFill>
                  <a:prstClr val="white">
                    <a:tint val="75000"/>
                  </a:prstClr>
                </a:solidFill>
                <a:latin typeface="Times New Roman"/>
                <a:ea typeface="+mn-ea"/>
                <a:cs typeface="+mn-cs"/>
              </a:rPr>
              <a:pPr algn="l" rtl="0">
                <a:defRPr/>
              </a:pPr>
              <a:t>8/10/2015</a:t>
            </a:fld>
            <a:endParaRPr lang="en-US" sz="1200" kern="1200" dirty="0">
              <a:solidFill>
                <a:prstClr val="white">
                  <a:tint val="75000"/>
                </a:prstClr>
              </a:solidFill>
              <a:latin typeface="Times New Roman"/>
              <a:ea typeface="+mn-ea"/>
              <a:cs typeface="+mn-cs"/>
            </a:endParaRPr>
          </a:p>
        </p:txBody>
      </p:sp>
      <p:sp>
        <p:nvSpPr>
          <p:cNvPr id="4" name="Footer Placeholder 4"/>
          <p:cNvSpPr>
            <a:spLocks noGrp="1"/>
          </p:cNvSpPr>
          <p:nvPr>
            <p:ph type="ftr" sz="quarter" idx="11"/>
          </p:nvPr>
        </p:nvSpPr>
        <p:spPr/>
        <p:txBody>
          <a:bodyPr/>
          <a:lstStyle>
            <a:lvl1pPr>
              <a:defRPr/>
            </a:lvl1pPr>
          </a:lstStyle>
          <a:p>
            <a:pPr algn="ctr" rtl="0">
              <a:defRPr/>
            </a:pPr>
            <a:endParaRPr lang="en-US" sz="1200" kern="1200" dirty="0">
              <a:solidFill>
                <a:prstClr val="white">
                  <a:tint val="75000"/>
                </a:prstClr>
              </a:solidFill>
              <a:latin typeface="Times New Roman"/>
              <a:ea typeface="+mn-ea"/>
              <a:cs typeface="+mn-cs"/>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defRPr/>
            </a:pPr>
            <a:fld id="{89DB5744-C6E6-4F8D-8A95-9D3DF424AA82}"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3CC0EB39-68E6-496D-938C-F4884E9B2193}"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lgn="l" rtl="0">
              <a:defRPr/>
            </a:pPr>
            <a:fld id="{06173F98-3E06-4D3D-83ED-573F0E6CBC2F}"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F85AF2AD-ADD3-4B48-A87A-87D013592D55}"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lgn="l" rtl="0">
              <a:defRPr/>
            </a:pPr>
            <a:fld id="{9ABCC776-3A95-4A85-BE51-7F5F470EEBF0}"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defRPr/>
            </a:pPr>
            <a:fld id="{1897FA31-7F8D-4333-91DA-F8B7B2B61E03}"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lgn="l" rtl="0">
              <a:defRPr/>
            </a:pPr>
            <a:fld id="{96A91E66-BAC2-4E5A-B67E-43B44DCE99F0}"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8"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9" name="Slide Number Placeholder 5"/>
          <p:cNvSpPr>
            <a:spLocks noGrp="1"/>
          </p:cNvSpPr>
          <p:nvPr>
            <p:ph type="sldNum" sz="quarter" idx="12"/>
          </p:nvPr>
        </p:nvSpPr>
        <p:spPr/>
        <p:txBody>
          <a:bodyPr/>
          <a:lstStyle>
            <a:lvl1pPr>
              <a:defRPr/>
            </a:lvl1pPr>
          </a:lstStyle>
          <a:p>
            <a:pPr algn="r" rtl="0">
              <a:defRPr/>
            </a:pPr>
            <a:fld id="{3ADF7EE4-00E1-48D7-B913-222BAA7F43EA}"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lgn="l" rtl="0">
              <a:defRPr/>
            </a:pPr>
            <a:fld id="{57377C9C-5836-4CEC-852A-FE34157B94A1}"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4"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5" name="Slide Number Placeholder 5"/>
          <p:cNvSpPr>
            <a:spLocks noGrp="1"/>
          </p:cNvSpPr>
          <p:nvPr>
            <p:ph type="sldNum" sz="quarter" idx="12"/>
          </p:nvPr>
        </p:nvSpPr>
        <p:spPr/>
        <p:txBody>
          <a:bodyPr/>
          <a:lstStyle>
            <a:lvl1pPr>
              <a:defRPr/>
            </a:lvl1pPr>
          </a:lstStyle>
          <a:p>
            <a:pPr algn="r" rtl="0">
              <a:defRPr/>
            </a:pPr>
            <a:fld id="{88AD5084-126F-4269-9598-60FF6141B000}"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lgn="l" rtl="0">
              <a:defRPr/>
            </a:pPr>
            <a:fld id="{EF99A3CB-E125-402F-91AE-E6E0C092CBCE}"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3"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4" name="Slide Number Placeholder 5"/>
          <p:cNvSpPr>
            <a:spLocks noGrp="1"/>
          </p:cNvSpPr>
          <p:nvPr>
            <p:ph type="sldNum" sz="quarter" idx="12"/>
          </p:nvPr>
        </p:nvSpPr>
        <p:spPr/>
        <p:txBody>
          <a:bodyPr/>
          <a:lstStyle>
            <a:lvl1pPr>
              <a:defRPr/>
            </a:lvl1pPr>
          </a:lstStyle>
          <a:p>
            <a:pPr algn="r" rtl="0">
              <a:defRPr/>
            </a:pPr>
            <a:fld id="{F32120B1-91D7-4485-877A-7CA48B0DBA63}"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a:defRPr/>
            </a:pPr>
            <a:fld id="{4483BC9F-0212-4607-9882-6E395B0A4D7F}"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defRPr/>
            </a:pPr>
            <a:fld id="{B92D5131-7FB2-49DF-B374-92012271693B}"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a:defRPr/>
            </a:pPr>
            <a:fld id="{30354DFD-AD61-47A8-BCA4-6150347F5573}"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defRPr/>
            </a:pPr>
            <a:fld id="{5661D7BD-E5CA-4356-AE5C-0F177172CF2E}"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defRPr/>
            </a:pPr>
            <a:fld id="{489AEFB9-318E-48FA-BCD6-0FB8E32AF52D}"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814E5C07-916F-43A0-91FE-A224A206B36A}"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defRPr/>
            </a:pPr>
            <a:fld id="{4706CA24-17C1-4B1E-BA72-928C593B7AEA}"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6B7AF39A-ABBA-4536-A264-36466D4F402D}"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normAutofit/>
          </a:bodyPr>
          <a:lstStyle>
            <a:lvl1pPr>
              <a:defRPr sz="3600">
                <a:solidFill>
                  <a:schemeClr val="bg1"/>
                </a:solidFill>
                <a:latin typeface="Times New Roman" pitchFamily="18" charset="0"/>
                <a:cs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normAutofit/>
          </a:bodyPr>
          <a:lstStyle>
            <a:lvl1pPr marL="0" indent="0" algn="ctr">
              <a:buNone/>
              <a:defRPr sz="2800">
                <a:solidFill>
                  <a:srgbClr val="FFFF00"/>
                </a:solidFill>
                <a:latin typeface="Times New Roman" pitchFamily="18" charset="0"/>
                <a:cs typeface="Times New Roman" pitchFamily="18" charset="0"/>
              </a:defRPr>
            </a:lvl1pPr>
            <a:lvl2pPr marL="456772" indent="0" algn="ctr">
              <a:buNone/>
              <a:defRPr>
                <a:solidFill>
                  <a:schemeClr val="tx1">
                    <a:tint val="75000"/>
                  </a:schemeClr>
                </a:solidFill>
              </a:defRPr>
            </a:lvl2pPr>
            <a:lvl3pPr marL="913548" indent="0" algn="ctr">
              <a:buNone/>
              <a:defRPr>
                <a:solidFill>
                  <a:schemeClr val="tx1">
                    <a:tint val="75000"/>
                  </a:schemeClr>
                </a:solidFill>
              </a:defRPr>
            </a:lvl3pPr>
            <a:lvl4pPr marL="1370322" indent="0" algn="ctr">
              <a:buNone/>
              <a:defRPr>
                <a:solidFill>
                  <a:schemeClr val="tx1">
                    <a:tint val="75000"/>
                  </a:schemeClr>
                </a:solidFill>
              </a:defRPr>
            </a:lvl4pPr>
            <a:lvl5pPr marL="1827094" indent="0" algn="ctr">
              <a:buNone/>
              <a:defRPr>
                <a:solidFill>
                  <a:schemeClr val="tx1">
                    <a:tint val="75000"/>
                  </a:schemeClr>
                </a:solidFill>
              </a:defRPr>
            </a:lvl5pPr>
            <a:lvl6pPr marL="2283868" indent="0" algn="ctr">
              <a:buNone/>
              <a:defRPr>
                <a:solidFill>
                  <a:schemeClr val="tx1">
                    <a:tint val="75000"/>
                  </a:schemeClr>
                </a:solidFill>
              </a:defRPr>
            </a:lvl6pPr>
            <a:lvl7pPr marL="2740642" indent="0" algn="ctr">
              <a:buNone/>
              <a:defRPr>
                <a:solidFill>
                  <a:schemeClr val="tx1">
                    <a:tint val="75000"/>
                  </a:schemeClr>
                </a:solidFill>
              </a:defRPr>
            </a:lvl7pPr>
            <a:lvl8pPr marL="3197412" indent="0" algn="ctr">
              <a:buNone/>
              <a:defRPr>
                <a:solidFill>
                  <a:schemeClr val="tx1">
                    <a:tint val="75000"/>
                  </a:schemeClr>
                </a:solidFill>
              </a:defRPr>
            </a:lvl8pPr>
            <a:lvl9pPr marL="3654188"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4" y="228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dirty="0"/>
            </a:lvl1pPr>
          </a:lstStyle>
          <a:p>
            <a:pPr algn="l" rtl="0">
              <a:defRPr/>
            </a:pPr>
            <a:endParaRPr lang="en-US" altLang="en-US" sz="1200" kern="1200" dirty="0">
              <a:solidFill>
                <a:prstClr val="black">
                  <a:tint val="75000"/>
                </a:prstClr>
              </a:solidFill>
              <a:latin typeface="Times New Roman"/>
              <a:ea typeface="+mn-ea"/>
              <a:cs typeface="+mn-cs"/>
            </a:endParaRPr>
          </a:p>
        </p:txBody>
      </p:sp>
      <p:sp>
        <p:nvSpPr>
          <p:cNvPr id="6" name="Rectangle 5"/>
          <p:cNvSpPr>
            <a:spLocks noGrp="1" noChangeArrowheads="1"/>
          </p:cNvSpPr>
          <p:nvPr>
            <p:ph type="ftr" sz="quarter" idx="11"/>
          </p:nvPr>
        </p:nvSpPr>
        <p:spPr/>
        <p:txBody>
          <a:bodyPr/>
          <a:lstStyle>
            <a:lvl1pPr>
              <a:defRPr dirty="0"/>
            </a:lvl1pPr>
          </a:lstStyle>
          <a:p>
            <a:pPr algn="ctr" rtl="0">
              <a:defRPr/>
            </a:pPr>
            <a:endParaRPr lang="en-US" altLang="en-US" sz="1200" kern="1200" dirty="0">
              <a:solidFill>
                <a:prstClr val="black">
                  <a:tint val="75000"/>
                </a:prstClr>
              </a:solidFill>
              <a:latin typeface="Times New Roman"/>
              <a:ea typeface="+mn-ea"/>
              <a:cs typeface="+mn-cs"/>
            </a:endParaRPr>
          </a:p>
        </p:txBody>
      </p:sp>
      <p:sp>
        <p:nvSpPr>
          <p:cNvPr id="7" name="Rectangle 6"/>
          <p:cNvSpPr>
            <a:spLocks noGrp="1" noChangeArrowheads="1"/>
          </p:cNvSpPr>
          <p:nvPr>
            <p:ph type="sldNum" sz="quarter" idx="12"/>
          </p:nvPr>
        </p:nvSpPr>
        <p:spPr/>
        <p:txBody>
          <a:bodyPr/>
          <a:lstStyle>
            <a:lvl1pPr>
              <a:defRPr/>
            </a:lvl1pPr>
          </a:lstStyle>
          <a:p>
            <a:pPr algn="r" rtl="0">
              <a:defRPr/>
            </a:pPr>
            <a:fld id="{ED7EF15C-D2D9-40F4-90B5-0FFD9126A9CC}" type="slidenum">
              <a:rPr lang="en-US" altLang="en-US" sz="1200" kern="1200">
                <a:solidFill>
                  <a:prstClr val="black">
                    <a:tint val="75000"/>
                  </a:prstClr>
                </a:solidFill>
                <a:latin typeface="Times New Roman"/>
                <a:ea typeface="+mn-ea"/>
                <a:cs typeface="+mn-cs"/>
              </a:rPr>
              <a:pPr algn="r" rtl="0">
                <a:defRPr/>
              </a:pPr>
              <a:t>‹#›</a:t>
            </a:fld>
            <a:endParaRPr lang="en-US" alt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2BFCF75-7157-47F2-867A-DDBED24549C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B7F9C59C-B43C-4E3A-95FA-021B11A79FB2}"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B25517A1-EA40-4283-81F9-764805483CFD}"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0EC091B6-E1B0-4039-97EE-1B10BDF39945}"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algn="r" rtl="0" eaLnBrk="0" hangingPunct="0">
              <a:defRPr/>
            </a:pPr>
            <a:fld id="{6570A1D8-4094-4713-916C-F04CF8A03A0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17235988-9B1A-46C2-A22D-FF52FA84F64F}"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algn="r" rtl="0" eaLnBrk="0" hangingPunct="0">
              <a:defRPr/>
            </a:pPr>
            <a:fld id="{42BA51A3-1B06-4D83-87E6-CF50607AF2D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A3A9A6D2-73FE-47F1-AC82-5F97B22C4FB5}"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798B1E4F-2A50-4479-9D4C-EAF57543A25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AF7BA55D-0108-46C1-91AD-F9A4409214B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ECD4916-1241-4D07-A8F4-E3D9511C5B47}"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68E7FEB7-A958-40D6-A12A-993619F24AF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4EECA5E-0421-4C26-AF46-E97E9F98B3F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6"/>
          <p:cNvSpPr>
            <a:spLocks noGrp="1" noChangeArrowheads="1"/>
          </p:cNvSpPr>
          <p:nvPr>
            <p:ph type="sldNum" sz="quarter" idx="12"/>
          </p:nvPr>
        </p:nvSpPr>
        <p:spPr>
          <a:ln/>
        </p:spPr>
        <p:txBody>
          <a:bodyPr/>
          <a:lstStyle>
            <a:lvl1pPr>
              <a:defRPr/>
            </a:lvl1pPr>
          </a:lstStyle>
          <a:p>
            <a:pPr algn="r" rtl="0" eaLnBrk="0" hangingPunct="0">
              <a:defRPr/>
            </a:pPr>
            <a:fld id="{1305E7E0-6184-46C2-BE7D-BD707398304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9"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42"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lvl1pPr>
          </a:lstStyle>
          <a:p>
            <a:pPr algn="l" rtl="0"/>
            <a:fld id="{AA051632-5526-4816-ADF6-4DF6391D0DD7}" type="datetimeFigureOut">
              <a:rPr lang="en-US" sz="1200" kern="1200" smtClean="0">
                <a:solidFill>
                  <a:prstClr val="white">
                    <a:tint val="75000"/>
                  </a:prstClr>
                </a:solidFill>
                <a:latin typeface="Times New Roman"/>
                <a:ea typeface="+mn-ea"/>
                <a:cs typeface="+mn-cs"/>
              </a:rPr>
              <a:pPr algn="l" rtl="0"/>
              <a:t>8/10/2015</a:t>
            </a:fld>
            <a:endParaRPr lang="en-US" sz="1200" kern="1200" dirty="0">
              <a:solidFill>
                <a:prstClr val="white">
                  <a:tint val="75000"/>
                </a:prstClr>
              </a:solidFill>
              <a:latin typeface="Times New Roman"/>
              <a:ea typeface="+mn-ea"/>
              <a:cs typeface="+mn-cs"/>
            </a:endParaRPr>
          </a:p>
        </p:txBody>
      </p:sp>
      <p:sp>
        <p:nvSpPr>
          <p:cNvPr id="4" name="Footer Placeholder 4"/>
          <p:cNvSpPr>
            <a:spLocks noGrp="1"/>
          </p:cNvSpPr>
          <p:nvPr>
            <p:ph type="ftr" sz="quarter" idx="11"/>
          </p:nvPr>
        </p:nvSpPr>
        <p:spPr/>
        <p:txBody>
          <a:bodyPr/>
          <a:lstStyle>
            <a:lvl1pPr>
              <a:defRPr/>
            </a:lvl1pPr>
          </a:lstStyle>
          <a:p>
            <a:pPr algn="ctr" rtl="0"/>
            <a:endParaRPr lang="en-US" sz="1200" kern="1200" dirty="0">
              <a:solidFill>
                <a:prstClr val="white">
                  <a:tint val="75000"/>
                </a:prstClr>
              </a:solidFill>
              <a:latin typeface="Times New Roman"/>
              <a:ea typeface="+mn-ea"/>
              <a:cs typeface="+mn-cs"/>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8"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9"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4"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5"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3"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4"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fld id="{AA051632-5526-4816-ADF6-4DF6391D0DD7}" type="datetimeFigureOut">
              <a:rPr lang="en-US" sz="1200" kern="1200" smtClean="0">
                <a:solidFill>
                  <a:prstClr val="black">
                    <a:tint val="75000"/>
                  </a:prstClr>
                </a:solidFill>
                <a:latin typeface="Times New Roman"/>
                <a:ea typeface="+mn-ea"/>
                <a:cs typeface="+mn-cs"/>
              </a:rPr>
              <a:pPr algn="l" rtl="0"/>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fld id="{1D6017EF-CEA5-49AB-851B-5C5A39E24AEE}" type="slidenum">
              <a:rPr lang="en-US" sz="1200" kern="1200" smtClean="0">
                <a:solidFill>
                  <a:prstClr val="black">
                    <a:tint val="75000"/>
                  </a:prstClr>
                </a:solidFill>
                <a:latin typeface="Times New Roman"/>
                <a:ea typeface="+mn-ea"/>
                <a:cs typeface="+mn-cs"/>
              </a:rPr>
              <a:pPr algn="r" rtl="0"/>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457200"/>
            <a:ext cx="7772400" cy="1470025"/>
          </a:xfrm>
        </p:spPr>
        <p:txBody>
          <a:bodyPr>
            <a:normAutofit/>
          </a:bodyPr>
          <a:lstStyle>
            <a:lvl1pPr>
              <a:defRPr sz="3600">
                <a:solidFill>
                  <a:schemeClr val="bg1"/>
                </a:solidFill>
                <a:latin typeface="Times New Roman" pitchFamily="18" charset="0"/>
                <a:cs typeface="Times New Roman" pitchFamily="18" charset="0"/>
              </a:defRPr>
            </a:lvl1pPr>
          </a:lstStyle>
          <a:p>
            <a:r>
              <a:rPr lang="en-US" dirty="0" smtClean="0"/>
              <a:t>to edit Master title style</a:t>
            </a:r>
            <a:endParaRPr lang="en-US" dirty="0"/>
          </a:p>
        </p:txBody>
      </p:sp>
      <p:sp>
        <p:nvSpPr>
          <p:cNvPr id="3" name="Subtitle 2"/>
          <p:cNvSpPr>
            <a:spLocks noGrp="1"/>
          </p:cNvSpPr>
          <p:nvPr>
            <p:ph type="subTitle" idx="1"/>
          </p:nvPr>
        </p:nvSpPr>
        <p:spPr>
          <a:xfrm>
            <a:off x="1371600" y="3886202"/>
            <a:ext cx="6400800" cy="1752600"/>
          </a:xfrm>
        </p:spPr>
        <p:txBody>
          <a:bodyPr>
            <a:normAutofit/>
          </a:bodyPr>
          <a:lstStyle>
            <a:lvl1pPr marL="0" indent="0" algn="ctr">
              <a:buNone/>
              <a:defRPr sz="2800">
                <a:solidFill>
                  <a:srgbClr val="FFFF00"/>
                </a:solidFill>
                <a:latin typeface="Times New Roman" pitchFamily="18" charset="0"/>
                <a:cs typeface="Times New Roman" pitchFamily="18" charset="0"/>
              </a:defRPr>
            </a:lvl1pPr>
            <a:lvl2pPr marL="456772" indent="0" algn="ctr">
              <a:buNone/>
              <a:defRPr>
                <a:solidFill>
                  <a:schemeClr val="tx1">
                    <a:tint val="75000"/>
                  </a:schemeClr>
                </a:solidFill>
              </a:defRPr>
            </a:lvl2pPr>
            <a:lvl3pPr marL="913548" indent="0" algn="ctr">
              <a:buNone/>
              <a:defRPr>
                <a:solidFill>
                  <a:schemeClr val="tx1">
                    <a:tint val="75000"/>
                  </a:schemeClr>
                </a:solidFill>
              </a:defRPr>
            </a:lvl3pPr>
            <a:lvl4pPr marL="1370322" indent="0" algn="ctr">
              <a:buNone/>
              <a:defRPr>
                <a:solidFill>
                  <a:schemeClr val="tx1">
                    <a:tint val="75000"/>
                  </a:schemeClr>
                </a:solidFill>
              </a:defRPr>
            </a:lvl4pPr>
            <a:lvl5pPr marL="1827094" indent="0" algn="ctr">
              <a:buNone/>
              <a:defRPr>
                <a:solidFill>
                  <a:schemeClr val="tx1">
                    <a:tint val="75000"/>
                  </a:schemeClr>
                </a:solidFill>
              </a:defRPr>
            </a:lvl5pPr>
            <a:lvl6pPr marL="2283868" indent="0" algn="ctr">
              <a:buNone/>
              <a:defRPr>
                <a:solidFill>
                  <a:schemeClr val="tx1">
                    <a:tint val="75000"/>
                  </a:schemeClr>
                </a:solidFill>
              </a:defRPr>
            </a:lvl6pPr>
            <a:lvl7pPr marL="2740642" indent="0" algn="ctr">
              <a:buNone/>
              <a:defRPr>
                <a:solidFill>
                  <a:schemeClr val="tx1">
                    <a:tint val="75000"/>
                  </a:schemeClr>
                </a:solidFill>
              </a:defRPr>
            </a:lvl7pPr>
            <a:lvl8pPr marL="3197412" indent="0" algn="ctr">
              <a:buNone/>
              <a:defRPr>
                <a:solidFill>
                  <a:schemeClr val="tx1">
                    <a:tint val="75000"/>
                  </a:schemeClr>
                </a:solidFill>
              </a:defRPr>
            </a:lvl8pPr>
            <a:lvl9pPr marL="3654188"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4" y="228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lgn="l" rtl="0">
              <a:defRPr/>
            </a:pPr>
            <a:endParaRPr lang="en-US" altLang="en-US" sz="1200" kern="1200" dirty="0">
              <a:solidFill>
                <a:prstClr val="black">
                  <a:tint val="75000"/>
                </a:prstClr>
              </a:solidFill>
              <a:latin typeface="Times New Roman"/>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ctr" rtl="0">
              <a:defRPr/>
            </a:pPr>
            <a:endParaRPr lang="en-US" altLang="en-US" sz="1200" kern="1200" dirty="0">
              <a:solidFill>
                <a:prstClr val="black">
                  <a:tint val="75000"/>
                </a:prstClr>
              </a:solidFill>
              <a:latin typeface="Times New Roman"/>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a:defRPr/>
            </a:pPr>
            <a:fld id="{5D3BE9B0-DB7F-47EE-B7AA-430E13D638F7}" type="slidenum">
              <a:rPr lang="en-US" altLang="en-US" sz="1200" kern="1200">
                <a:solidFill>
                  <a:prstClr val="black">
                    <a:tint val="75000"/>
                  </a:prstClr>
                </a:solidFill>
                <a:latin typeface="Times New Roman"/>
                <a:ea typeface="+mn-ea"/>
                <a:cs typeface="+mn-cs"/>
              </a:rPr>
              <a:pPr algn="r" rtl="0">
                <a:defRPr/>
              </a:pPr>
              <a:t>‹#›</a:t>
            </a:fld>
            <a:endParaRPr lang="en-US" alt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2BFCF75-7157-47F2-867A-DDBED24549C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B7F9C59C-B43C-4E3A-95FA-021B11A79FB2}"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B25517A1-EA40-4283-81F9-764805483CFD}"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0EC091B6-E1B0-4039-97EE-1B10BDF39945}"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algn="r" rtl="0" eaLnBrk="0" hangingPunct="0">
              <a:defRPr/>
            </a:pPr>
            <a:fld id="{6570A1D8-4094-4713-916C-F04CF8A03A0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17235988-9B1A-46C2-A22D-FF52FA84F64F}"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algn="r" rtl="0" eaLnBrk="0" hangingPunct="0">
              <a:defRPr/>
            </a:pPr>
            <a:fld id="{42BA51A3-1B06-4D83-87E6-CF50607AF2D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A3A9A6D2-73FE-47F1-AC82-5F97B22C4FB5}"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798B1E4F-2A50-4479-9D4C-EAF57543A25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AF7BA55D-0108-46C1-91AD-F9A4409214B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ECD4916-1241-4D07-A8F4-E3D9511C5B47}"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68E7FEB7-A958-40D6-A12A-993619F24AF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4EECA5E-0421-4C26-AF46-E97E9F98B3F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6"/>
          <p:cNvSpPr>
            <a:spLocks noGrp="1" noChangeArrowheads="1"/>
          </p:cNvSpPr>
          <p:nvPr>
            <p:ph type="sldNum" sz="quarter" idx="12"/>
          </p:nvPr>
        </p:nvSpPr>
        <p:spPr>
          <a:ln/>
        </p:spPr>
        <p:txBody>
          <a:bodyPr/>
          <a:lstStyle>
            <a:lvl1pPr>
              <a:defRPr/>
            </a:lvl1pPr>
          </a:lstStyle>
          <a:p>
            <a:pPr algn="r" rtl="0" eaLnBrk="0" hangingPunct="0">
              <a:defRPr/>
            </a:pPr>
            <a:fld id="{1305E7E0-6184-46C2-BE7D-BD707398304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9"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42"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2BFCF75-7157-47F2-867A-DDBED24549C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B7F9C59C-B43C-4E3A-95FA-021B11A79FB2}"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B25517A1-EA40-4283-81F9-764805483CFD}"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0EC091B6-E1B0-4039-97EE-1B10BDF39945}"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algn="r" rtl="0" eaLnBrk="0" hangingPunct="0">
              <a:defRPr/>
            </a:pPr>
            <a:fld id="{6570A1D8-4094-4713-916C-F04CF8A03A0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17235988-9B1A-46C2-A22D-FF52FA84F64F}"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algn="r" rtl="0" eaLnBrk="0" hangingPunct="0">
              <a:defRPr/>
            </a:pPr>
            <a:fld id="{42BA51A3-1B06-4D83-87E6-CF50607AF2D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A3A9A6D2-73FE-47F1-AC82-5F97B22C4FB5}"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798B1E4F-2A50-4479-9D4C-EAF57543A25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AF7BA55D-0108-46C1-91AD-F9A4409214B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ECD4916-1241-4D07-A8F4-E3D9511C5B47}"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68E7FEB7-A958-40D6-A12A-993619F24AF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4EECA5E-0421-4C26-AF46-E97E9F98B3F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6"/>
          <p:cNvSpPr>
            <a:spLocks noGrp="1" noChangeArrowheads="1"/>
          </p:cNvSpPr>
          <p:nvPr>
            <p:ph type="sldNum" sz="quarter" idx="12"/>
          </p:nvPr>
        </p:nvSpPr>
        <p:spPr>
          <a:ln/>
        </p:spPr>
        <p:txBody>
          <a:bodyPr/>
          <a:lstStyle>
            <a:lvl1pPr>
              <a:defRPr/>
            </a:lvl1pPr>
          </a:lstStyle>
          <a:p>
            <a:pPr algn="r" rtl="0" eaLnBrk="0" hangingPunct="0">
              <a:defRPr/>
            </a:pPr>
            <a:fld id="{1305E7E0-6184-46C2-BE7D-BD707398304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9"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42"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3B268C9-9593-40BB-B21C-161F13142116}"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084F91F1-1997-427B-9928-1273EC973748}"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A58ECBE8-0AD0-4E7A-A158-667D0434C9D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1AB39706-6587-42C4-BC89-94E6F8D030E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algn="r" rtl="0" eaLnBrk="0" hangingPunct="0">
              <a:defRPr/>
            </a:pPr>
            <a:fld id="{88E58130-16ED-474D-BEA3-9F0571D6436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CCEC7346-8B6F-4E76-9239-9E9EB50B9D36}"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algn="r" rtl="0" eaLnBrk="0" hangingPunct="0">
              <a:defRPr/>
            </a:pPr>
            <a:fld id="{FFECA39F-A734-472B-82F9-E5AA1266A25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69F949F7-FB0B-475B-A646-910BD950F22F}"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5B875831-301D-4463-8757-FD87E13BD0A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4700959-7882-4E71-8613-88B116A6FE6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7F268A5-B1E7-41A7-960B-CC0877DA918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5AAE53BA-747F-4EC9-9172-2883EAD33B1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71035A27-0AF6-4C6D-9221-8246B7A07379}"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6"/>
          <p:cNvSpPr>
            <a:spLocks noGrp="1" noChangeArrowheads="1"/>
          </p:cNvSpPr>
          <p:nvPr>
            <p:ph type="sldNum" sz="quarter" idx="12"/>
          </p:nvPr>
        </p:nvSpPr>
        <p:spPr>
          <a:ln/>
        </p:spPr>
        <p:txBody>
          <a:bodyPr/>
          <a:lstStyle>
            <a:lvl1pPr>
              <a:defRPr/>
            </a:lvl1pPr>
          </a:lstStyle>
          <a:p>
            <a:pPr algn="r" rtl="0" eaLnBrk="0" hangingPunct="0">
              <a:defRPr/>
            </a:pPr>
            <a:fld id="{1305E7E0-6184-46C2-BE7D-BD707398304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3B268C9-9593-40BB-B21C-161F13142116}"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084F91F1-1997-427B-9928-1273EC973748}"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A58ECBE8-0AD0-4E7A-A158-667D0434C9D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1AB39706-6587-42C4-BC89-94E6F8D030E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algn="r" rtl="0" eaLnBrk="0" hangingPunct="0">
              <a:defRPr/>
            </a:pPr>
            <a:fld id="{88E58130-16ED-474D-BEA3-9F0571D6436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CCEC7346-8B6F-4E76-9239-9E9EB50B9D36}"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algn="r" rtl="0" eaLnBrk="0" hangingPunct="0">
              <a:defRPr/>
            </a:pPr>
            <a:fld id="{FFECA39F-A734-472B-82F9-E5AA1266A25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69F949F7-FB0B-475B-A646-910BD950F22F}"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5B875831-301D-4463-8757-FD87E13BD0A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4700959-7882-4E71-8613-88B116A6FE6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7F268A5-B1E7-41A7-960B-CC0877DA918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5AAE53BA-747F-4EC9-9172-2883EAD33B1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71035A27-0AF6-4C6D-9221-8246B7A07379}"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6"/>
          <p:cNvSpPr>
            <a:spLocks noGrp="1" noChangeArrowheads="1"/>
          </p:cNvSpPr>
          <p:nvPr>
            <p:ph type="sldNum" sz="quarter" idx="12"/>
          </p:nvPr>
        </p:nvSpPr>
        <p:spPr>
          <a:ln/>
        </p:spPr>
        <p:txBody>
          <a:bodyPr/>
          <a:lstStyle>
            <a:lvl1pPr>
              <a:defRPr/>
            </a:lvl1pPr>
          </a:lstStyle>
          <a:p>
            <a:pPr algn="r" rtl="0" eaLnBrk="0" hangingPunct="0">
              <a:defRPr/>
            </a:pPr>
            <a:fld id="{1305E7E0-6184-46C2-BE7D-BD707398304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772" indent="0" algn="ctr">
              <a:buNone/>
              <a:defRPr>
                <a:solidFill>
                  <a:schemeClr val="tx1">
                    <a:tint val="75000"/>
                  </a:schemeClr>
                </a:solidFill>
              </a:defRPr>
            </a:lvl2pPr>
            <a:lvl3pPr marL="913548" indent="0" algn="ctr">
              <a:buNone/>
              <a:defRPr>
                <a:solidFill>
                  <a:schemeClr val="tx1">
                    <a:tint val="75000"/>
                  </a:schemeClr>
                </a:solidFill>
              </a:defRPr>
            </a:lvl3pPr>
            <a:lvl4pPr marL="1370322" indent="0" algn="ctr">
              <a:buNone/>
              <a:defRPr>
                <a:solidFill>
                  <a:schemeClr val="tx1">
                    <a:tint val="75000"/>
                  </a:schemeClr>
                </a:solidFill>
              </a:defRPr>
            </a:lvl4pPr>
            <a:lvl5pPr marL="1827094" indent="0" algn="ctr">
              <a:buNone/>
              <a:defRPr>
                <a:solidFill>
                  <a:schemeClr val="tx1">
                    <a:tint val="75000"/>
                  </a:schemeClr>
                </a:solidFill>
              </a:defRPr>
            </a:lvl5pPr>
            <a:lvl6pPr marL="2283868" indent="0" algn="ctr">
              <a:buNone/>
              <a:defRPr>
                <a:solidFill>
                  <a:schemeClr val="tx1">
                    <a:tint val="75000"/>
                  </a:schemeClr>
                </a:solidFill>
              </a:defRPr>
            </a:lvl6pPr>
            <a:lvl7pPr marL="2740642" indent="0" algn="ctr">
              <a:buNone/>
              <a:defRPr>
                <a:solidFill>
                  <a:schemeClr val="tx1">
                    <a:tint val="75000"/>
                  </a:schemeClr>
                </a:solidFill>
              </a:defRPr>
            </a:lvl7pPr>
            <a:lvl8pPr marL="3197412" indent="0" algn="ctr">
              <a:buNone/>
              <a:defRPr>
                <a:solidFill>
                  <a:schemeClr val="tx1">
                    <a:tint val="75000"/>
                  </a:schemeClr>
                </a:solidFill>
              </a:defRPr>
            </a:lvl8pPr>
            <a:lvl9pPr marL="365418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5F67588E-45DB-44BF-96BE-C7BE96CDAC8E}"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3AFB4456-C3D4-4D9A-9A79-33F450BE456E}"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B7E3CA0C-55D7-4B4C-BC1E-19A89621C078}"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61169106-B026-43A8-8A61-20692194BF3D}"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5C1F96A8-6F10-4D9E-82BD-F6E95AE75A12}"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84B302BA-1598-4C2B-AED0-4F056820E2CA}"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4CFE200D-F01F-4C58-94C5-9A7C68B9FC88}"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6"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7"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5E8F1BCF-C419-4BB6-8FFC-2F25E61CC5EE}"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66C6CC43-7610-4FBC-800A-C11E600DA964}"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8"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9"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55CBA38D-08DF-4000-AA43-823964DB1DC7}"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B2BD4764-0566-47EE-9D97-F5341A2C2308}"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4"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5"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A579C6F2-22CC-443C-AC60-A9FECCAD6D22}"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5B5E07B0-8D0C-4B56-A683-5CEFC2BEE349}"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3"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4"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748207C9-8ECA-4013-8061-53AADAF99B82}"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D6DF1261-54E9-4969-976D-F81800088457}"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6"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7"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536F4415-4D47-4A99-9455-31B6BC0332B3}"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93BF0915-35C2-4421-AA55-B28CAF90A213}"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6"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7"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2FC5891C-7AC5-41B0-A8E8-FE52837215BA}"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9715BF52-8BC7-4880-BE01-84BD67320EFE}"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28386DBE-1081-43D6-8AC3-4747E44029CE}"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eaLnBrk="0" fontAlgn="base" hangingPunct="0">
              <a:spcBef>
                <a:spcPct val="0"/>
              </a:spcBef>
              <a:spcAft>
                <a:spcPct val="0"/>
              </a:spcAft>
              <a:defRPr/>
            </a:pPr>
            <a:fld id="{0EEF3FE6-AB64-4B76-83E3-D714FD6A807F}" type="datetimeFigureOut">
              <a:rPr lang="en-US" sz="1200" kern="1200">
                <a:solidFill>
                  <a:prstClr val="black">
                    <a:tint val="75000"/>
                  </a:prstClr>
                </a:solidFill>
                <a:latin typeface="Arial" charset="0"/>
                <a:cs typeface="+mn-cs"/>
              </a:rPr>
              <a:pPr algn="l" rtl="0" eaLnBrk="0" fontAlgn="base" hangingPunct="0">
                <a:spcBef>
                  <a:spcPct val="0"/>
                </a:spcBef>
                <a:spcAft>
                  <a:spcPct val="0"/>
                </a:spcAft>
                <a:defRPr/>
              </a:pPr>
              <a:t>8/10/2015</a:t>
            </a:fld>
            <a:endParaRPr lang="en-US" sz="1200" kern="1200" dirty="0">
              <a:solidFill>
                <a:prstClr val="black">
                  <a:tint val="75000"/>
                </a:prstClr>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AE84A06C-4087-4F5D-BDF2-7A1D68A5EB65}"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lgn="l"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4" name="Footer Placeholder 3"/>
          <p:cNvSpPr>
            <a:spLocks noGrp="1"/>
          </p:cNvSpPr>
          <p:nvPr>
            <p:ph type="ftr" sz="quarter" idx="11"/>
          </p:nvPr>
        </p:nvSpPr>
        <p:spPr/>
        <p:txBody>
          <a:bodyPr/>
          <a:lstStyle>
            <a:lvl1pPr>
              <a:defRPr/>
            </a:lvl1pPr>
          </a:lstStyle>
          <a:p>
            <a:pPr algn="ctr" rtl="0" eaLnBrk="0" fontAlgn="base" hangingPunct="0">
              <a:spcBef>
                <a:spcPct val="0"/>
              </a:spcBef>
              <a:spcAft>
                <a:spcPct val="0"/>
              </a:spcAft>
              <a:defRPr/>
            </a:pPr>
            <a:endParaRPr lang="en-US" sz="1200" kern="1200" dirty="0">
              <a:solidFill>
                <a:prstClr val="black">
                  <a:tint val="75000"/>
                </a:prstClr>
              </a:solidFill>
              <a:latin typeface="Arial" charset="0"/>
              <a:cs typeface="+mn-cs"/>
            </a:endParaRPr>
          </a:p>
        </p:txBody>
      </p:sp>
      <p:sp>
        <p:nvSpPr>
          <p:cNvPr id="5" name="Slide Number Placeholder 4"/>
          <p:cNvSpPr>
            <a:spLocks noGrp="1"/>
          </p:cNvSpPr>
          <p:nvPr>
            <p:ph type="sldNum" sz="quarter" idx="12"/>
          </p:nvPr>
        </p:nvSpPr>
        <p:spPr/>
        <p:txBody>
          <a:bodyPr/>
          <a:lstStyle>
            <a:lvl1pPr>
              <a:defRPr/>
            </a:lvl1pPr>
          </a:lstStyle>
          <a:p>
            <a:pPr algn="r" rtl="0" eaLnBrk="0" fontAlgn="base" hangingPunct="0">
              <a:spcBef>
                <a:spcPct val="0"/>
              </a:spcBef>
              <a:spcAft>
                <a:spcPct val="0"/>
              </a:spcAft>
              <a:defRPr/>
            </a:pPr>
            <a:fld id="{95707552-309D-418D-878E-1DDA0F8B10A5}" type="slidenum">
              <a:rPr lang="en-US" sz="1200" kern="1200">
                <a:solidFill>
                  <a:prstClr val="black">
                    <a:tint val="75000"/>
                  </a:prstClr>
                </a:solidFill>
                <a:latin typeface="Arial" charset="0"/>
                <a:cs typeface="+mn-cs"/>
              </a:rPr>
              <a:pPr algn="r" rtl="0" eaLnBrk="0" fontAlgn="base" hangingPunct="0">
                <a:spcBef>
                  <a:spcPct val="0"/>
                </a:spcBef>
                <a:spcAft>
                  <a:spcPct val="0"/>
                </a:spcAft>
                <a:defRPr/>
              </a:pPr>
              <a:t>‹#›</a:t>
            </a:fld>
            <a:endParaRPr lang="en-US" sz="1200" kern="1200" dirty="0">
              <a:solidFill>
                <a:prstClr val="black">
                  <a:tint val="75000"/>
                </a:prstClr>
              </a:solidFill>
              <a:latin typeface="Arial" charset="0"/>
              <a:cs typeface="+mn-cs"/>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3B268C9-9593-40BB-B21C-161F13142116}"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084F91F1-1997-427B-9928-1273EC973748}"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A58ECBE8-0AD0-4E7A-A158-667D0434C9D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1AB39706-6587-42C4-BC89-94E6F8D030E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algn="r" rtl="0" eaLnBrk="0" hangingPunct="0">
              <a:defRPr/>
            </a:pPr>
            <a:fld id="{88E58130-16ED-474D-BEA3-9F0571D6436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CCEC7346-8B6F-4E76-9239-9E9EB50B9D36}"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algn="r" rtl="0" eaLnBrk="0" hangingPunct="0">
              <a:defRPr/>
            </a:pPr>
            <a:fld id="{FFECA39F-A734-472B-82F9-E5AA1266A25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69F949F7-FB0B-475B-A646-910BD950F22F}"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5B875831-301D-4463-8757-FD87E13BD0A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4700959-7882-4E71-8613-88B116A6FE6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7F268A5-B1E7-41A7-960B-CC0877DA918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5AAE53BA-747F-4EC9-9172-2883EAD33B1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71035A27-0AF6-4C6D-9221-8246B7A07379}"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6"/>
          <p:cNvSpPr>
            <a:spLocks noGrp="1" noChangeArrowheads="1"/>
          </p:cNvSpPr>
          <p:nvPr>
            <p:ph type="sldNum" sz="quarter" idx="12"/>
          </p:nvPr>
        </p:nvSpPr>
        <p:spPr>
          <a:ln/>
        </p:spPr>
        <p:txBody>
          <a:bodyPr/>
          <a:lstStyle>
            <a:lvl1pPr>
              <a:defRPr/>
            </a:lvl1pPr>
          </a:lstStyle>
          <a:p>
            <a:pPr algn="r" rtl="0" eaLnBrk="0" hangingPunct="0">
              <a:defRPr/>
            </a:pPr>
            <a:fld id="{1305E7E0-6184-46C2-BE7D-BD707398304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3B268C9-9593-40BB-B21C-161F13142116}"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084F91F1-1997-427B-9928-1273EC973748}"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A58ECBE8-0AD0-4E7A-A158-667D0434C9D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1AB39706-6587-42C4-BC89-94E6F8D030E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atin typeface="Times New Roman" pitchFamily="18" charset="0"/>
              </a:defRPr>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algn="r" rtl="0" eaLnBrk="0" hangingPunct="0">
              <a:defRPr/>
            </a:pPr>
            <a:fld id="{88E58130-16ED-474D-BEA3-9F0571D6436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CCEC7346-8B6F-4E76-9239-9E9EB50B9D36}"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algn="r" rtl="0" eaLnBrk="0" hangingPunct="0">
              <a:defRPr/>
            </a:pPr>
            <a:fld id="{FFECA39F-A734-472B-82F9-E5AA1266A25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4" y="273059"/>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69F949F7-FB0B-475B-A646-910BD950F22F}"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5B875831-301D-4463-8757-FD87E13BD0A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4700959-7882-4E71-8613-88B116A6FE6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7F268A5-B1E7-41A7-960B-CC0877DA918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5AAE53BA-747F-4EC9-9172-2883EAD33B1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71035A27-0AF6-4C6D-9221-8246B7A07379}"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6"/>
          <p:cNvSpPr>
            <a:spLocks noGrp="1" noChangeArrowheads="1"/>
          </p:cNvSpPr>
          <p:nvPr>
            <p:ph type="sldNum" sz="quarter" idx="12"/>
          </p:nvPr>
        </p:nvSpPr>
        <p:spPr>
          <a:ln/>
        </p:spPr>
        <p:txBody>
          <a:bodyPr/>
          <a:lstStyle>
            <a:lvl1pPr>
              <a:defRPr/>
            </a:lvl1pPr>
          </a:lstStyle>
          <a:p>
            <a:pPr algn="r" rtl="0" eaLnBrk="0" hangingPunct="0">
              <a:defRPr/>
            </a:pPr>
            <a:fld id="{1305E7E0-6184-46C2-BE7D-BD707398304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lvl1pPr>
          </a:lstStyle>
          <a:p>
            <a:pPr algn="l" rtl="0">
              <a:defRPr/>
            </a:pPr>
            <a:fld id="{BB39D271-38DF-45FC-8D8C-CA24A9C3452B}" type="datetimeFigureOut">
              <a:rPr lang="en-US" sz="1200" kern="1200">
                <a:solidFill>
                  <a:prstClr val="white">
                    <a:tint val="75000"/>
                  </a:prstClr>
                </a:solidFill>
                <a:latin typeface="Times New Roman"/>
                <a:ea typeface="+mn-ea"/>
                <a:cs typeface="+mn-cs"/>
              </a:rPr>
              <a:pPr algn="l" rtl="0">
                <a:defRPr/>
              </a:pPr>
              <a:t>8/10/2015</a:t>
            </a:fld>
            <a:endParaRPr lang="en-US" sz="1200" kern="1200" dirty="0">
              <a:solidFill>
                <a:prstClr val="white">
                  <a:tint val="75000"/>
                </a:prstClr>
              </a:solidFill>
              <a:latin typeface="Times New Roman"/>
              <a:ea typeface="+mn-ea"/>
              <a:cs typeface="+mn-cs"/>
            </a:endParaRPr>
          </a:p>
        </p:txBody>
      </p:sp>
      <p:sp>
        <p:nvSpPr>
          <p:cNvPr id="4" name="Footer Placeholder 4"/>
          <p:cNvSpPr>
            <a:spLocks noGrp="1"/>
          </p:cNvSpPr>
          <p:nvPr>
            <p:ph type="ftr" sz="quarter" idx="11"/>
          </p:nvPr>
        </p:nvSpPr>
        <p:spPr/>
        <p:txBody>
          <a:bodyPr/>
          <a:lstStyle>
            <a:lvl1pPr>
              <a:defRPr/>
            </a:lvl1pPr>
          </a:lstStyle>
          <a:p>
            <a:pPr algn="ctr" rtl="0">
              <a:defRPr/>
            </a:pPr>
            <a:endParaRPr lang="en-US" sz="1200" kern="1200" dirty="0">
              <a:solidFill>
                <a:prstClr val="white">
                  <a:tint val="75000"/>
                </a:prstClr>
              </a:solidFill>
              <a:latin typeface="Times New Roman"/>
              <a:ea typeface="+mn-ea"/>
              <a:cs typeface="+mn-cs"/>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defRPr/>
            </a:pPr>
            <a:fld id="{597D8ED0-EFE9-4307-B815-E3E5C0C3E699}"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AC18F3B5-39DE-44E0-8277-CF40305C6C15}"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lgn="l" rtl="0">
              <a:defRPr/>
            </a:pPr>
            <a:fld id="{D808D4C2-B685-402E-AE07-7AD049B25FFF}"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79D96D90-8229-47D7-8E0B-E719A329226C}"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lgn="l" rtl="0">
              <a:defRPr/>
            </a:pPr>
            <a:fld id="{3E10BC98-FCFA-452B-9AA8-3C8A4EFD87AF}"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defRPr/>
            </a:pPr>
            <a:fld id="{6AFE66EA-32B0-43F0-B78B-31F9D7CA8CB9}"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lgn="l" rtl="0">
              <a:defRPr/>
            </a:pPr>
            <a:fld id="{9B8429F3-A1D2-4694-9587-8C5BE4CC7BC3}"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8"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9" name="Slide Number Placeholder 5"/>
          <p:cNvSpPr>
            <a:spLocks noGrp="1"/>
          </p:cNvSpPr>
          <p:nvPr>
            <p:ph type="sldNum" sz="quarter" idx="12"/>
          </p:nvPr>
        </p:nvSpPr>
        <p:spPr/>
        <p:txBody>
          <a:bodyPr/>
          <a:lstStyle>
            <a:lvl1pPr>
              <a:defRPr/>
            </a:lvl1pPr>
          </a:lstStyle>
          <a:p>
            <a:pPr algn="r" rtl="0">
              <a:defRPr/>
            </a:pPr>
            <a:fld id="{47970A4F-3073-4F24-9CF0-D504B2E2CC5E}"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lgn="l" rtl="0">
              <a:defRPr/>
            </a:pPr>
            <a:fld id="{D1B71E8C-5AC2-411B-9001-4F5610F85E69}"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4"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5" name="Slide Number Placeholder 5"/>
          <p:cNvSpPr>
            <a:spLocks noGrp="1"/>
          </p:cNvSpPr>
          <p:nvPr>
            <p:ph type="sldNum" sz="quarter" idx="12"/>
          </p:nvPr>
        </p:nvSpPr>
        <p:spPr/>
        <p:txBody>
          <a:bodyPr/>
          <a:lstStyle>
            <a:lvl1pPr>
              <a:defRPr/>
            </a:lvl1pPr>
          </a:lstStyle>
          <a:p>
            <a:pPr algn="r" rtl="0">
              <a:defRPr/>
            </a:pPr>
            <a:fld id="{5B1198A7-362B-40D0-950F-A2F13A2E1A49}"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lgn="l" rtl="0">
              <a:defRPr/>
            </a:pPr>
            <a:fld id="{77AC5AB0-14B5-4E6A-AC36-608205314FE5}"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3"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4" name="Slide Number Placeholder 5"/>
          <p:cNvSpPr>
            <a:spLocks noGrp="1"/>
          </p:cNvSpPr>
          <p:nvPr>
            <p:ph type="sldNum" sz="quarter" idx="12"/>
          </p:nvPr>
        </p:nvSpPr>
        <p:spPr/>
        <p:txBody>
          <a:bodyPr/>
          <a:lstStyle>
            <a:lvl1pPr>
              <a:defRPr/>
            </a:lvl1pPr>
          </a:lstStyle>
          <a:p>
            <a:pPr algn="r" rtl="0">
              <a:defRPr/>
            </a:pPr>
            <a:fld id="{12FEAD3D-63DA-4F95-A699-A65EA1FCA613}"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a:defRPr/>
            </a:pPr>
            <a:fld id="{BB5B0B35-8B89-46BE-844F-D06D3C742C3D}"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defRPr/>
            </a:pPr>
            <a:fld id="{C0CAC565-77FD-435D-B3BE-00F49B30A52E}"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a:defRPr/>
            </a:pPr>
            <a:fld id="{21ABAEAE-D961-4F1C-82F5-E9EB3E8F672A}"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a:defRPr/>
            </a:pPr>
            <a:fld id="{F7C55A1C-B1D2-464B-ADF1-1FF0ADF4739D}"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defRPr/>
            </a:pPr>
            <a:fld id="{AB44960E-D804-438E-9D50-1CA4B6A1FFFF}"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7BD3090B-25F6-46A8-A317-E18B83A10DC6}"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a:defRPr/>
            </a:pPr>
            <a:fld id="{1D1D70C1-B171-4D5F-A30F-C0972C8F6F64}" type="datetimeFigureOut">
              <a:rPr lang="en-US" sz="1200" kern="1200">
                <a:solidFill>
                  <a:prstClr val="black">
                    <a:tint val="75000"/>
                  </a:prstClr>
                </a:solidFill>
                <a:latin typeface="Times New Roman"/>
                <a:ea typeface="+mn-ea"/>
                <a:cs typeface="+mn-cs"/>
              </a:rPr>
              <a:pPr algn="l" rtl="0">
                <a:defRPr/>
              </a:pPr>
              <a:t>8/10/2015</a:t>
            </a:fld>
            <a:endParaRPr lang="en-US" sz="1200"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a:defRPr/>
            </a:pPr>
            <a:endParaRPr lang="en-US" sz="1200"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a:defRPr/>
            </a:pPr>
            <a:fld id="{C0B01AC6-1DBD-4BAE-93E4-06E7C6A0FD1B}" type="slidenum">
              <a:rPr lang="en-US" sz="1200" kern="1200">
                <a:solidFill>
                  <a:prstClr val="black">
                    <a:tint val="75000"/>
                  </a:prstClr>
                </a:solidFill>
                <a:latin typeface="Times New Roman"/>
                <a:ea typeface="+mn-ea"/>
                <a:cs typeface="+mn-cs"/>
              </a:rPr>
              <a:pPr algn="r" rtl="0">
                <a:defRPr/>
              </a:pPr>
              <a:t>‹#›</a:t>
            </a:fld>
            <a:endParaRPr 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4" y="228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lgn="l" rtl="0">
              <a:defRPr/>
            </a:pPr>
            <a:endParaRPr lang="en-US" altLang="en-US" sz="1200" kern="1200" dirty="0">
              <a:solidFill>
                <a:prstClr val="black">
                  <a:tint val="75000"/>
                </a:prstClr>
              </a:solidFill>
              <a:latin typeface="Times New Roman"/>
              <a:ea typeface="+mn-ea"/>
              <a:cs typeface="+mn-cs"/>
            </a:endParaRPr>
          </a:p>
        </p:txBody>
      </p:sp>
      <p:sp>
        <p:nvSpPr>
          <p:cNvPr id="6" name="Rectangle 5"/>
          <p:cNvSpPr>
            <a:spLocks noGrp="1" noChangeArrowheads="1"/>
          </p:cNvSpPr>
          <p:nvPr>
            <p:ph type="ftr" sz="quarter" idx="11"/>
          </p:nvPr>
        </p:nvSpPr>
        <p:spPr/>
        <p:txBody>
          <a:bodyPr/>
          <a:lstStyle>
            <a:lvl1pPr>
              <a:defRPr/>
            </a:lvl1pPr>
          </a:lstStyle>
          <a:p>
            <a:pPr algn="ctr" rtl="0">
              <a:defRPr/>
            </a:pPr>
            <a:endParaRPr lang="en-US" altLang="en-US" sz="1200" kern="1200" dirty="0">
              <a:solidFill>
                <a:prstClr val="black">
                  <a:tint val="75000"/>
                </a:prstClr>
              </a:solidFill>
              <a:latin typeface="Times New Roman"/>
              <a:ea typeface="+mn-ea"/>
              <a:cs typeface="+mn-cs"/>
            </a:endParaRPr>
          </a:p>
        </p:txBody>
      </p:sp>
      <p:sp>
        <p:nvSpPr>
          <p:cNvPr id="7" name="Rectangle 6"/>
          <p:cNvSpPr>
            <a:spLocks noGrp="1" noChangeArrowheads="1"/>
          </p:cNvSpPr>
          <p:nvPr>
            <p:ph type="sldNum" sz="quarter" idx="12"/>
          </p:nvPr>
        </p:nvSpPr>
        <p:spPr/>
        <p:txBody>
          <a:bodyPr/>
          <a:lstStyle>
            <a:lvl1pPr>
              <a:defRPr/>
            </a:lvl1pPr>
          </a:lstStyle>
          <a:p>
            <a:pPr algn="r" rtl="0">
              <a:defRPr/>
            </a:pPr>
            <a:fld id="{AB345F42-EC20-4055-93C4-25459808A31A}" type="slidenum">
              <a:rPr lang="en-US" altLang="en-US" sz="1200" kern="1200">
                <a:solidFill>
                  <a:prstClr val="black">
                    <a:tint val="75000"/>
                  </a:prstClr>
                </a:solidFill>
                <a:latin typeface="Times New Roman"/>
                <a:ea typeface="+mn-ea"/>
                <a:cs typeface="+mn-cs"/>
              </a:rPr>
              <a:pPr algn="r" rtl="0">
                <a:defRPr/>
              </a:pPr>
              <a:t>‹#›</a:t>
            </a:fld>
            <a:endParaRPr lang="en-US" altLang="en-US" sz="1200" kern="1200" dirty="0">
              <a:solidFill>
                <a:prstClr val="black">
                  <a:tint val="75000"/>
                </a:prstClr>
              </a:solidFill>
              <a:latin typeface="Times New Roman"/>
              <a:ea typeface="+mn-ea"/>
              <a:cs typeface="+mn-cs"/>
            </a:endParaRPr>
          </a:p>
        </p:txBody>
      </p:sp>
    </p:spTree>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lvl1pPr>
          </a:lstStyle>
          <a:p>
            <a:pPr algn="l" rtl="0" fontAlgn="base">
              <a:spcBef>
                <a:spcPct val="0"/>
              </a:spcBef>
              <a:spcAft>
                <a:spcPct val="0"/>
              </a:spcAft>
            </a:pPr>
            <a:endParaRPr lang="en-US" sz="1200" kern="1200" dirty="0">
              <a:solidFill>
                <a:srgbClr val="000000"/>
              </a:solidFill>
              <a:latin typeface="Arial" charset="0"/>
              <a:ea typeface="+mn-ea"/>
              <a:cs typeface="+mn-cs"/>
            </a:endParaRPr>
          </a:p>
        </p:txBody>
      </p:sp>
      <p:sp>
        <p:nvSpPr>
          <p:cNvPr id="4"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200" kern="1200" dirty="0">
              <a:solidFill>
                <a:srgbClr val="000000"/>
              </a:solidFill>
              <a:latin typeface="Arial" charset="0"/>
              <a:ea typeface="+mn-ea"/>
              <a:cs typeface="+mn-cs"/>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16145FA8-C6A4-47DB-87D7-9472F60647F9}"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A00CD0F2-983A-43BE-83BE-19FD4FA1878A}"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79033963-0955-4267-A92B-5F6BAD00A154}"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8"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9"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DF795941-BF2D-4B2E-8612-3F88F0F6FB11}"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4"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5"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FA3C3FEB-F0D7-4BB6-B375-125CF0D65286}"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3"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4"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9A1C595E-E196-4D3C-BC06-03D485214F88}"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98865530-373A-4DD8-B30B-99D37501E51E}"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6"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7"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264960EA-DA0B-4CFA-96E0-19C277F74659}"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A0205B88-D77B-44B2-9D01-9BC4E45D69D3}"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rtl="0" fontAlgn="base">
              <a:spcBef>
                <a:spcPct val="0"/>
              </a:spcBef>
              <a:spcAft>
                <a:spcPct val="0"/>
              </a:spcAft>
            </a:pPr>
            <a:endParaRPr lang="en-US" sz="1400" kern="1200" dirty="0">
              <a:solidFill>
                <a:srgbClr val="000000"/>
              </a:solidFill>
              <a:latin typeface="Arial" charset="0"/>
              <a:ea typeface="+mn-ea"/>
              <a:cs typeface="+mn-cs"/>
            </a:endParaRPr>
          </a:p>
        </p:txBody>
      </p:sp>
      <p:sp>
        <p:nvSpPr>
          <p:cNvPr id="5" name="Footer Placeholder 4"/>
          <p:cNvSpPr>
            <a:spLocks noGrp="1"/>
          </p:cNvSpPr>
          <p:nvPr>
            <p:ph type="ftr" sz="quarter" idx="11"/>
          </p:nvPr>
        </p:nvSpPr>
        <p:spPr/>
        <p:txBody>
          <a:bodyPr/>
          <a:lstStyle>
            <a:lvl1pPr>
              <a:defRPr/>
            </a:lvl1pPr>
          </a:lstStyle>
          <a:p>
            <a:pPr algn="ctr" rtl="0" fontAlgn="base">
              <a:spcBef>
                <a:spcPct val="0"/>
              </a:spcBef>
              <a:spcAft>
                <a:spcPct val="0"/>
              </a:spcAft>
            </a:pPr>
            <a:endParaRPr lang="en-US" sz="1400" kern="1200" dirty="0">
              <a:solidFill>
                <a:srgbClr val="000000"/>
              </a:solidFill>
              <a:latin typeface="Arial" charset="0"/>
              <a:ea typeface="+mn-ea"/>
              <a:cs typeface="+mn-cs"/>
            </a:endParaRPr>
          </a:p>
        </p:txBody>
      </p:sp>
      <p:sp>
        <p:nvSpPr>
          <p:cNvPr id="6" name="Slide Number Placeholder 5"/>
          <p:cNvSpPr>
            <a:spLocks noGrp="1"/>
          </p:cNvSpPr>
          <p:nvPr>
            <p:ph type="sldNum" sz="quarter" idx="12"/>
          </p:nvPr>
        </p:nvSpPr>
        <p:spPr/>
        <p:txBody>
          <a:bodyPr/>
          <a:lstStyle>
            <a:lvl1pPr>
              <a:defRPr/>
            </a:lvl1pPr>
          </a:lstStyle>
          <a:p>
            <a:pPr algn="r" rtl="0" fontAlgn="base">
              <a:spcBef>
                <a:spcPct val="0"/>
              </a:spcBef>
              <a:spcAft>
                <a:spcPct val="0"/>
              </a:spcAft>
            </a:pPr>
            <a:fld id="{4B5D1C10-2C5F-49FD-BFBE-F07C99D552CC}" type="slidenum">
              <a:rPr lang="en-US" sz="1400" kern="1200" smtClean="0">
                <a:solidFill>
                  <a:srgbClr val="000000"/>
                </a:solidFill>
                <a:latin typeface="Arial" charset="0"/>
                <a:ea typeface="+mn-ea"/>
                <a:cs typeface="+mn-cs"/>
              </a:rPr>
              <a:pPr algn="r" rtl="0" fontAlgn="base">
                <a:spcBef>
                  <a:spcPct val="0"/>
                </a:spcBef>
                <a:spcAft>
                  <a:spcPct val="0"/>
                </a:spcAft>
              </a:pPr>
              <a:t>‹#›</a:t>
            </a:fld>
            <a:endParaRPr lang="en-US" sz="1400" kern="1200" dirty="0">
              <a:solidFill>
                <a:srgbClr val="000000"/>
              </a:solidFill>
              <a:latin typeface="Arial" charset="0"/>
              <a:ea typeface="+mn-ea"/>
              <a:cs typeface="+mn-cs"/>
            </a:endParaRPr>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457200"/>
            <a:ext cx="7772400" cy="1470025"/>
          </a:xfrm>
        </p:spPr>
        <p:txBody>
          <a:bodyPr>
            <a:normAutofit/>
          </a:bodyPr>
          <a:lstStyle>
            <a:lvl1pPr>
              <a:defRPr sz="3600">
                <a:solidFill>
                  <a:schemeClr val="bg1"/>
                </a:solidFill>
                <a:latin typeface="Times New Roman" pitchFamily="18" charset="0"/>
                <a:cs typeface="Times New Roman" pitchFamily="18" charset="0"/>
              </a:defRPr>
            </a:lvl1pPr>
          </a:lstStyle>
          <a:p>
            <a:r>
              <a:rPr lang="en-US" dirty="0" smtClean="0"/>
              <a:t>to edit Master title style</a:t>
            </a:r>
            <a:endParaRPr lang="en-US" dirty="0"/>
          </a:p>
        </p:txBody>
      </p:sp>
      <p:sp>
        <p:nvSpPr>
          <p:cNvPr id="3" name="Subtitle 2"/>
          <p:cNvSpPr>
            <a:spLocks noGrp="1"/>
          </p:cNvSpPr>
          <p:nvPr>
            <p:ph type="subTitle" idx="1"/>
          </p:nvPr>
        </p:nvSpPr>
        <p:spPr>
          <a:xfrm>
            <a:off x="1371600" y="3886202"/>
            <a:ext cx="6400800" cy="1752600"/>
          </a:xfrm>
        </p:spPr>
        <p:txBody>
          <a:bodyPr>
            <a:normAutofit/>
          </a:bodyPr>
          <a:lstStyle>
            <a:lvl1pPr marL="0" indent="0" algn="ctr">
              <a:buNone/>
              <a:defRPr sz="2800">
                <a:solidFill>
                  <a:srgbClr val="FFFF00"/>
                </a:solidFill>
                <a:latin typeface="Times New Roman" pitchFamily="18" charset="0"/>
                <a:cs typeface="Times New Roman" pitchFamily="18" charset="0"/>
              </a:defRPr>
            </a:lvl1pPr>
            <a:lvl2pPr marL="456772" indent="0" algn="ctr">
              <a:buNone/>
              <a:defRPr>
                <a:solidFill>
                  <a:schemeClr val="tx1">
                    <a:tint val="75000"/>
                  </a:schemeClr>
                </a:solidFill>
              </a:defRPr>
            </a:lvl2pPr>
            <a:lvl3pPr marL="913548" indent="0" algn="ctr">
              <a:buNone/>
              <a:defRPr>
                <a:solidFill>
                  <a:schemeClr val="tx1">
                    <a:tint val="75000"/>
                  </a:schemeClr>
                </a:solidFill>
              </a:defRPr>
            </a:lvl3pPr>
            <a:lvl4pPr marL="1370322" indent="0" algn="ctr">
              <a:buNone/>
              <a:defRPr>
                <a:solidFill>
                  <a:schemeClr val="tx1">
                    <a:tint val="75000"/>
                  </a:schemeClr>
                </a:solidFill>
              </a:defRPr>
            </a:lvl4pPr>
            <a:lvl5pPr marL="1827094" indent="0" algn="ctr">
              <a:buNone/>
              <a:defRPr>
                <a:solidFill>
                  <a:schemeClr val="tx1">
                    <a:tint val="75000"/>
                  </a:schemeClr>
                </a:solidFill>
              </a:defRPr>
            </a:lvl5pPr>
            <a:lvl6pPr marL="2283868" indent="0" algn="ctr">
              <a:buNone/>
              <a:defRPr>
                <a:solidFill>
                  <a:schemeClr val="tx1">
                    <a:tint val="75000"/>
                  </a:schemeClr>
                </a:solidFill>
              </a:defRPr>
            </a:lvl6pPr>
            <a:lvl7pPr marL="2740642" indent="0" algn="ctr">
              <a:buNone/>
              <a:defRPr>
                <a:solidFill>
                  <a:schemeClr val="tx1">
                    <a:tint val="75000"/>
                  </a:schemeClr>
                </a:solidFill>
              </a:defRPr>
            </a:lvl7pPr>
            <a:lvl8pPr marL="3197412" indent="0" algn="ctr">
              <a:buNone/>
              <a:defRPr>
                <a:solidFill>
                  <a:schemeClr val="tx1">
                    <a:tint val="75000"/>
                  </a:schemeClr>
                </a:solidFill>
              </a:defRPr>
            </a:lvl8pPr>
            <a:lvl9pPr marL="3654188"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92BFCF75-7157-47F2-867A-DDBED24549C4}"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B7F9C59C-B43C-4E3A-95FA-021B11A79FB2}"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B25517A1-EA40-4283-81F9-764805483CFD}"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0EC091B6-E1B0-4039-97EE-1B10BDF39945}"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algn="r" rtl="0" eaLnBrk="0" hangingPunct="0">
              <a:defRPr/>
            </a:pPr>
            <a:fld id="{6570A1D8-4094-4713-916C-F04CF8A03A0E}"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17235988-9B1A-46C2-A22D-FF52FA84F64F}"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algn="r" rtl="0" eaLnBrk="0" hangingPunct="0">
              <a:defRPr/>
            </a:pPr>
            <a:fld id="{42BA51A3-1B06-4D83-87E6-CF50607AF2D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A3A9A6D2-73FE-47F1-AC82-5F97B22C4FB5}"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algn="r" rtl="0" eaLnBrk="0" hangingPunct="0">
              <a:defRPr/>
            </a:pPr>
            <a:fld id="{798B1E4F-2A50-4479-9D4C-EAF57543A25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AF7BA55D-0108-46C1-91AD-F9A4409214B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ECD4916-1241-4D07-A8F4-E3D9511C5B47}"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algn="r" rtl="0" eaLnBrk="0" hangingPunct="0">
              <a:defRPr/>
            </a:pPr>
            <a:fld id="{68E7FEB7-A958-40D6-A12A-993619F24AFC}"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algn="r" rtl="0" eaLnBrk="0" hangingPunct="0">
              <a:defRPr/>
            </a:pPr>
            <a:fld id="{C4EECA5E-0421-4C26-AF46-E97E9F98B3FB}"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7" name="Rectangle 5"/>
          <p:cNvSpPr>
            <a:spLocks noGrp="1" noChangeArrowheads="1"/>
          </p:cNvSpPr>
          <p:nvPr>
            <p:ph type="ftr" sz="quarter" idx="11"/>
          </p:nvPr>
        </p:nvSpPr>
        <p:spPr>
          <a:ln/>
        </p:spPr>
        <p:txBody>
          <a:bodyPr/>
          <a:lstStyle>
            <a:lvl1pPr>
              <a:defRPr/>
            </a:lvl1pPr>
          </a:lstStyle>
          <a:p>
            <a:pPr algn="l" rtl="0" eaLnBrk="0" hangingPunct="0">
              <a:defRPr/>
            </a:pPr>
            <a:endParaRPr lang="en-US" altLang="en-US" sz="1400" kern="1200" dirty="0">
              <a:solidFill>
                <a:srgbClr val="FFFF00"/>
              </a:solidFill>
              <a:latin typeface="Times New Roman" pitchFamily="18" charset="0"/>
              <a:ea typeface="+mn-ea"/>
              <a:cs typeface="+mn-cs"/>
            </a:endParaRPr>
          </a:p>
        </p:txBody>
      </p:sp>
      <p:sp>
        <p:nvSpPr>
          <p:cNvPr id="8" name="Rectangle 6"/>
          <p:cNvSpPr>
            <a:spLocks noGrp="1" noChangeArrowheads="1"/>
          </p:cNvSpPr>
          <p:nvPr>
            <p:ph type="sldNum" sz="quarter" idx="12"/>
          </p:nvPr>
        </p:nvSpPr>
        <p:spPr>
          <a:ln/>
        </p:spPr>
        <p:txBody>
          <a:bodyPr/>
          <a:lstStyle>
            <a:lvl1pPr>
              <a:defRPr/>
            </a:lvl1pPr>
          </a:lstStyle>
          <a:p>
            <a:pPr algn="r" rtl="0" eaLnBrk="0" hangingPunct="0">
              <a:defRPr/>
            </a:pPr>
            <a:fld id="{1305E7E0-6184-46C2-BE7D-BD7073983041}" type="slidenum">
              <a:rPr lang="en-US" altLang="en-US" sz="1400" kern="1200">
                <a:solidFill>
                  <a:srgbClr val="FFFF00"/>
                </a:solidFill>
                <a:latin typeface="Times New Roman" pitchFamily="18" charset="0"/>
                <a:ea typeface="+mn-ea"/>
                <a:cs typeface="+mn-cs"/>
              </a:rPr>
              <a:pPr algn="r" rtl="0" eaLnBrk="0" hangingPunct="0">
                <a:defRPr/>
              </a:pPr>
              <a:t>‹#›</a:t>
            </a:fld>
            <a:endParaRPr lang="en-US" altLang="en-US" sz="1400" kern="1200" dirty="0">
              <a:solidFill>
                <a:srgbClr val="FFFF00"/>
              </a:solidFill>
              <a:latin typeface="Times New Roman" pitchFamily="18" charset="0"/>
              <a:ea typeface="+mn-ea"/>
              <a:cs typeface="+mn-cs"/>
            </a:endParaRPr>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solidFill>
                  <a:srgbClr val="FFFF00"/>
                </a:solidFill>
              </a:rPr>
              <a:pPr>
                <a:defRPr/>
              </a:pPr>
              <a:t>‹#›</a:t>
            </a:fld>
            <a:endParaRPr lang="en-US" altLang="en-US" dirty="0">
              <a:solidFill>
                <a:srgbClr val="FFFF00"/>
              </a:solidFill>
            </a:endParaRPr>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819" indent="0" algn="ctr">
              <a:buNone/>
              <a:defRPr/>
            </a:lvl2pPr>
            <a:lvl3pPr marL="913642" indent="0" algn="ctr">
              <a:buNone/>
              <a:defRPr/>
            </a:lvl3pPr>
            <a:lvl4pPr marL="1370464" indent="0" algn="ctr">
              <a:buNone/>
              <a:defRPr/>
            </a:lvl4pPr>
            <a:lvl5pPr marL="1827283" indent="0" algn="ctr">
              <a:buNone/>
              <a:defRPr/>
            </a:lvl5pPr>
            <a:lvl6pPr marL="2284105" indent="0" algn="ctr">
              <a:buNone/>
              <a:defRPr/>
            </a:lvl6pPr>
            <a:lvl7pPr marL="2740926" indent="0" algn="ctr">
              <a:buNone/>
              <a:defRPr/>
            </a:lvl7pPr>
            <a:lvl8pPr marL="3197744" indent="0" algn="ctr">
              <a:buNone/>
              <a:defRPr/>
            </a:lvl8pPr>
            <a:lvl9pPr marL="365456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E278E7C-FE43-4249-B888-ED3570005BE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D3F97FA-D715-4FF9-8CDD-76C73EE44E8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819" indent="0">
              <a:buNone/>
              <a:defRPr sz="1800"/>
            </a:lvl2pPr>
            <a:lvl3pPr marL="913642" indent="0">
              <a:buNone/>
              <a:defRPr sz="1600"/>
            </a:lvl3pPr>
            <a:lvl4pPr marL="1370464" indent="0">
              <a:buNone/>
              <a:defRPr sz="1400"/>
            </a:lvl4pPr>
            <a:lvl5pPr marL="1827283" indent="0">
              <a:buNone/>
              <a:defRPr sz="1400"/>
            </a:lvl5pPr>
            <a:lvl6pPr marL="2284105" indent="0">
              <a:buNone/>
              <a:defRPr sz="1400"/>
            </a:lvl6pPr>
            <a:lvl7pPr marL="2740926" indent="0">
              <a:buNone/>
              <a:defRPr sz="1400"/>
            </a:lvl7pPr>
            <a:lvl8pPr marL="3197744" indent="0">
              <a:buNone/>
              <a:defRPr sz="1400"/>
            </a:lvl8pPr>
            <a:lvl9pPr marL="3654567"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A3205F1-805C-4352-954C-C84E2FD4DB7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A85A36-B643-48AE-B8D0-4C38C1100FE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549FDEA-4FA5-4594-831F-3E77DEB17B6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8EEFCAD-9099-46DC-B216-E903F58BB4B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29BBCB4-1D12-4F6E-B132-49AED3D15186}"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3EE4871-1154-40A9-8B02-E30B65F1504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19" indent="0">
              <a:buNone/>
              <a:defRPr sz="2800"/>
            </a:lvl2pPr>
            <a:lvl3pPr marL="913642" indent="0">
              <a:buNone/>
              <a:defRPr sz="2400"/>
            </a:lvl3pPr>
            <a:lvl4pPr marL="1370464" indent="0">
              <a:buNone/>
              <a:defRPr sz="2000"/>
            </a:lvl4pPr>
            <a:lvl5pPr marL="1827283" indent="0">
              <a:buNone/>
              <a:defRPr sz="2000"/>
            </a:lvl5pPr>
            <a:lvl6pPr marL="2284105" indent="0">
              <a:buNone/>
              <a:defRPr sz="2000"/>
            </a:lvl6pPr>
            <a:lvl7pPr marL="2740926" indent="0">
              <a:buNone/>
              <a:defRPr sz="2000"/>
            </a:lvl7pPr>
            <a:lvl8pPr marL="3197744" indent="0">
              <a:buNone/>
              <a:defRPr sz="2000"/>
            </a:lvl8pPr>
            <a:lvl9pPr marL="3654567"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FD95398-5054-4666-B22D-7708F2221ACD}"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36EB60C-9908-4AF1-88E3-F73C7AAC3052}"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62D10C1-3A4C-4955-8F09-395E25D8314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819" indent="0" algn="ctr">
              <a:buNone/>
              <a:defRPr/>
            </a:lvl2pPr>
            <a:lvl3pPr marL="913642" indent="0" algn="ctr">
              <a:buNone/>
              <a:defRPr/>
            </a:lvl3pPr>
            <a:lvl4pPr marL="1370464" indent="0" algn="ctr">
              <a:buNone/>
              <a:defRPr/>
            </a:lvl4pPr>
            <a:lvl5pPr marL="1827283" indent="0" algn="ctr">
              <a:buNone/>
              <a:defRPr/>
            </a:lvl5pPr>
            <a:lvl6pPr marL="2284105" indent="0" algn="ctr">
              <a:buNone/>
              <a:defRPr/>
            </a:lvl6pPr>
            <a:lvl7pPr marL="2740926" indent="0" algn="ctr">
              <a:buNone/>
              <a:defRPr/>
            </a:lvl7pPr>
            <a:lvl8pPr marL="3197744" indent="0" algn="ctr">
              <a:buNone/>
              <a:defRPr/>
            </a:lvl8pPr>
            <a:lvl9pPr marL="365456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F967A0D-3D3B-4DDE-9B7F-F6C55E232B40}" type="slidenum">
              <a:rPr lang="en-US" altLang="en-US"/>
              <a:pPr>
                <a:defRPr/>
              </a:pPr>
              <a:t>‹#›</a:t>
            </a:fld>
            <a:endParaRPr lang="en-US" altLang="en-US" dirty="0"/>
          </a:p>
        </p:txBody>
      </p:sp>
    </p:spTree>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61446BB-F366-40E3-B08F-5E6049EE4F41}" type="slidenum">
              <a:rPr lang="en-US" altLang="en-US"/>
              <a:pPr>
                <a:defRPr/>
              </a:pPr>
              <a:t>‹#›</a:t>
            </a:fld>
            <a:endParaRPr lang="en-US" altLang="en-US" dirty="0"/>
          </a:p>
        </p:txBody>
      </p:sp>
    </p:spTree>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819" indent="0">
              <a:buNone/>
              <a:defRPr sz="1800"/>
            </a:lvl2pPr>
            <a:lvl3pPr marL="913642" indent="0">
              <a:buNone/>
              <a:defRPr sz="1600"/>
            </a:lvl3pPr>
            <a:lvl4pPr marL="1370464" indent="0">
              <a:buNone/>
              <a:defRPr sz="1400"/>
            </a:lvl4pPr>
            <a:lvl5pPr marL="1827283" indent="0">
              <a:buNone/>
              <a:defRPr sz="1400"/>
            </a:lvl5pPr>
            <a:lvl6pPr marL="2284105" indent="0">
              <a:buNone/>
              <a:defRPr sz="1400"/>
            </a:lvl6pPr>
            <a:lvl7pPr marL="2740926" indent="0">
              <a:buNone/>
              <a:defRPr sz="1400"/>
            </a:lvl7pPr>
            <a:lvl8pPr marL="3197744" indent="0">
              <a:buNone/>
              <a:defRPr sz="1400"/>
            </a:lvl8pPr>
            <a:lvl9pPr marL="3654567"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38D3686-61F2-45D7-8FDE-B5CF1248FD1F}" type="slidenum">
              <a:rPr lang="en-US" altLang="en-US"/>
              <a:pPr>
                <a:defRPr/>
              </a:pPr>
              <a:t>‹#›</a:t>
            </a:fld>
            <a:endParaRPr lang="en-US" altLang="en-US" dirty="0"/>
          </a:p>
        </p:txBody>
      </p:sp>
    </p:spTree>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2901CC4-A7BC-46B4-8B9C-24BBC2CFC46F}" type="slidenum">
              <a:rPr lang="en-US" altLang="en-US"/>
              <a:pPr>
                <a:defRPr/>
              </a:pPr>
              <a:t>‹#›</a:t>
            </a:fld>
            <a:endParaRPr lang="en-US" altLang="en-US" dirty="0"/>
          </a:p>
        </p:txBody>
      </p:sp>
    </p:spTree>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2D3ECAFB-07E1-4565-B71A-EE4E91753E4C}" type="slidenum">
              <a:rPr lang="en-US" altLang="en-US"/>
              <a:pPr>
                <a:defRPr/>
              </a:pPr>
              <a:t>‹#›</a:t>
            </a:fld>
            <a:endParaRPr lang="en-US" altLang="en-US" dirty="0"/>
          </a:p>
        </p:txBody>
      </p:sp>
    </p:spTree>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33A40CE7-0915-448B-8B7D-B3AAB670D25C}" type="slidenum">
              <a:rPr lang="en-US" altLang="en-US"/>
              <a:pPr>
                <a:defRPr/>
              </a:pPr>
              <a:t>‹#›</a:t>
            </a:fld>
            <a:endParaRPr lang="en-US" altLang="en-US" dirty="0"/>
          </a:p>
        </p:txBody>
      </p:sp>
    </p:spTree>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892F6F1A-8FE9-4E28-885F-64DCE49F038E}" type="slidenum">
              <a:rPr lang="en-US" altLang="en-US"/>
              <a:pPr>
                <a:defRPr/>
              </a:pPr>
              <a:t>‹#›</a:t>
            </a:fld>
            <a:endParaRPr lang="en-US" altLang="en-US" dirty="0"/>
          </a:p>
        </p:txBody>
      </p:sp>
    </p:spTree>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4959544-F2FE-4663-A556-FE60B13F64F7}" type="slidenum">
              <a:rPr lang="en-US" altLang="en-US"/>
              <a:pPr>
                <a:defRPr/>
              </a:pPr>
              <a:t>‹#›</a:t>
            </a:fld>
            <a:endParaRPr lang="en-US" altLang="en-US" dirty="0"/>
          </a:p>
        </p:txBody>
      </p:sp>
    </p:spTree>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19" indent="0">
              <a:buNone/>
              <a:defRPr sz="2800"/>
            </a:lvl2pPr>
            <a:lvl3pPr marL="913642" indent="0">
              <a:buNone/>
              <a:defRPr sz="2400"/>
            </a:lvl3pPr>
            <a:lvl4pPr marL="1370464" indent="0">
              <a:buNone/>
              <a:defRPr sz="2000"/>
            </a:lvl4pPr>
            <a:lvl5pPr marL="1827283" indent="0">
              <a:buNone/>
              <a:defRPr sz="2000"/>
            </a:lvl5pPr>
            <a:lvl6pPr marL="2284105" indent="0">
              <a:buNone/>
              <a:defRPr sz="2000"/>
            </a:lvl6pPr>
            <a:lvl7pPr marL="2740926" indent="0">
              <a:buNone/>
              <a:defRPr sz="2000"/>
            </a:lvl7pPr>
            <a:lvl8pPr marL="3197744" indent="0">
              <a:buNone/>
              <a:defRPr sz="2000"/>
            </a:lvl8pPr>
            <a:lvl9pPr marL="3654567"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1A7FB34-ED83-4127-865B-8583855BDE39}" type="slidenum">
              <a:rPr lang="en-US" altLang="en-US"/>
              <a:pPr>
                <a:defRPr/>
              </a:pPr>
              <a:t>‹#›</a:t>
            </a:fld>
            <a:endParaRPr lang="en-US" altLang="en-US" dirty="0"/>
          </a:p>
        </p:txBody>
      </p:sp>
    </p:spTree>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1691A26-353A-4E9A-AD7A-1AA7752FC103}" type="slidenum">
              <a:rPr lang="en-US" altLang="en-US"/>
              <a:pPr>
                <a:defRPr/>
              </a:pPr>
              <a:t>‹#›</a:t>
            </a:fld>
            <a:endParaRPr lang="en-US" altLang="en-US" dirty="0"/>
          </a:p>
        </p:txBody>
      </p:sp>
    </p:spTree>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654873C-D6CE-4BF9-BE94-75D53A80C1AD}" type="slidenum">
              <a:rPr lang="en-US" altLang="en-US"/>
              <a:pPr>
                <a:defRPr/>
              </a:pPr>
              <a:t>‹#›</a:t>
            </a:fld>
            <a:endParaRPr lang="en-US" altLang="en-US" dirty="0"/>
          </a:p>
        </p:txBody>
      </p:sp>
    </p:spTree>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69D6F7C-D685-4CCA-B683-3ECF44EB5841}" type="slidenum">
              <a:rPr lang="en-US" altLang="en-US"/>
              <a:pPr>
                <a:defRPr/>
              </a:pPr>
              <a:t>‹#›</a:t>
            </a:fld>
            <a:endParaRPr lang="en-US" altLang="en-US" dirty="0"/>
          </a:p>
        </p:txBody>
      </p:sp>
    </p:spTree>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22944D6-9027-41A6-B496-910CE8D7FBE1}" type="slidenum">
              <a:rPr lang="en-US" altLang="en-US"/>
              <a:pPr>
                <a:defRPr/>
              </a:pPr>
              <a:t>‹#›</a:t>
            </a:fld>
            <a:endParaRPr lang="en-US" altLang="en-US" dirty="0"/>
          </a:p>
        </p:txBody>
      </p:sp>
    </p:spTree>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1F7C31BF-8D9A-4E67-AE5B-905D4E2BA91E}" type="slidenum">
              <a:rPr lang="en-US" altLang="en-US"/>
              <a:pPr>
                <a:defRPr/>
              </a:pPr>
              <a:t>‹#›</a:t>
            </a:fld>
            <a:endParaRPr lang="en-US" altLang="en-US" dirty="0"/>
          </a:p>
        </p:txBody>
      </p:sp>
    </p:spTree>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8"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41"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defTabSz="913642">
              <a:defRPr/>
            </a:lvl1pPr>
          </a:lstStyle>
          <a:p>
            <a:pPr>
              <a:defRPr/>
            </a:pPr>
            <a:fld id="{3270C2CC-D3E7-4B5A-B9D6-DD3869E54DEB}" type="slidenum">
              <a:rPr lang="en-US" altLang="en-US"/>
              <a:pPr>
                <a:defRPr/>
              </a:pPr>
              <a:t>‹#›</a:t>
            </a:fld>
            <a:endParaRPr lang="en-US" altLang="en-US" dirty="0"/>
          </a:p>
        </p:txBody>
      </p:sp>
    </p:spTree>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defTabSz="913642">
              <a:defRPr/>
            </a:lvl1pPr>
          </a:lstStyle>
          <a:p>
            <a:pPr>
              <a:defRPr/>
            </a:pPr>
            <a:fld id="{009841F4-E286-43A1-8E8C-67F6F0420DCA}" type="slidenum">
              <a:rPr lang="en-US" altLang="en-US"/>
              <a:pPr>
                <a:defRPr/>
              </a:pPr>
              <a:t>‹#›</a:t>
            </a:fld>
            <a:endParaRPr lang="en-US" altLang="en-US" dirty="0"/>
          </a:p>
        </p:txBody>
      </p:sp>
    </p:spTree>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defTabSz="913642">
              <a:defRPr/>
            </a:lvl1pPr>
          </a:lstStyle>
          <a:p>
            <a:pPr>
              <a:defRPr/>
            </a:pPr>
            <a:fld id="{21AE440C-15F2-4344-8054-01CF341BC856}" type="slidenum">
              <a:rPr lang="en-US" altLang="en-US"/>
              <a:pPr>
                <a:defRPr/>
              </a:pPr>
              <a:t>‹#›</a:t>
            </a:fld>
            <a:endParaRPr lang="en-US" altLang="en-US" dirty="0"/>
          </a:p>
        </p:txBody>
      </p:sp>
    </p:spTree>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7" name="Rectangle 6"/>
          <p:cNvSpPr>
            <a:spLocks noGrp="1" noChangeArrowheads="1"/>
          </p:cNvSpPr>
          <p:nvPr>
            <p:ph type="sldNum" sz="quarter" idx="12"/>
          </p:nvPr>
        </p:nvSpPr>
        <p:spPr/>
        <p:txBody>
          <a:bodyPr/>
          <a:lstStyle>
            <a:lvl1pPr defTabSz="913642">
              <a:defRPr/>
            </a:lvl1pPr>
          </a:lstStyle>
          <a:p>
            <a:pPr>
              <a:defRPr/>
            </a:pPr>
            <a:fld id="{EC388EDC-1E77-4A40-8B22-D828E7F1475B}" type="slidenum">
              <a:rPr lang="en-US" altLang="en-US"/>
              <a:pPr>
                <a:defRPr/>
              </a:pPr>
              <a:t>‹#›</a:t>
            </a:fld>
            <a:endParaRPr lang="en-US" altLang="en-US" dirty="0"/>
          </a:p>
        </p:txBody>
      </p:sp>
    </p:spTree>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8"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9" name="Rectangle 6"/>
          <p:cNvSpPr>
            <a:spLocks noGrp="1" noChangeArrowheads="1"/>
          </p:cNvSpPr>
          <p:nvPr>
            <p:ph type="sldNum" sz="quarter" idx="12"/>
          </p:nvPr>
        </p:nvSpPr>
        <p:spPr/>
        <p:txBody>
          <a:bodyPr/>
          <a:lstStyle>
            <a:lvl1pPr defTabSz="913642">
              <a:defRPr/>
            </a:lvl1pPr>
          </a:lstStyle>
          <a:p>
            <a:pPr>
              <a:defRPr/>
            </a:pPr>
            <a:fld id="{0008ED98-8BC0-4AE9-A967-F88AE2202274}" type="slidenum">
              <a:rPr lang="en-US" altLang="en-US"/>
              <a:pPr>
                <a:defRPr/>
              </a:pPr>
              <a:t>‹#›</a:t>
            </a:fld>
            <a:endParaRPr lang="en-US" altLang="en-US" dirty="0"/>
          </a:p>
        </p:txBody>
      </p:sp>
    </p:spTree>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4"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5" name="Rectangle 6"/>
          <p:cNvSpPr>
            <a:spLocks noGrp="1" noChangeArrowheads="1"/>
          </p:cNvSpPr>
          <p:nvPr>
            <p:ph type="sldNum" sz="quarter" idx="12"/>
          </p:nvPr>
        </p:nvSpPr>
        <p:spPr/>
        <p:txBody>
          <a:bodyPr/>
          <a:lstStyle>
            <a:lvl1pPr defTabSz="913642">
              <a:defRPr/>
            </a:lvl1pPr>
          </a:lstStyle>
          <a:p>
            <a:pPr>
              <a:defRPr/>
            </a:pPr>
            <a:fld id="{673FFFA6-B9AF-4EA9-872E-5F7EF00DC929}" type="slidenum">
              <a:rPr lang="en-US" altLang="en-US"/>
              <a:pPr>
                <a:defRPr/>
              </a:pPr>
              <a:t>‹#›</a:t>
            </a:fld>
            <a:endParaRPr lang="en-US" altLang="en-US" dirty="0"/>
          </a:p>
        </p:txBody>
      </p:sp>
    </p:spTree>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3"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4" name="Rectangle 6"/>
          <p:cNvSpPr>
            <a:spLocks noGrp="1" noChangeArrowheads="1"/>
          </p:cNvSpPr>
          <p:nvPr>
            <p:ph type="sldNum" sz="quarter" idx="12"/>
          </p:nvPr>
        </p:nvSpPr>
        <p:spPr/>
        <p:txBody>
          <a:bodyPr/>
          <a:lstStyle>
            <a:lvl1pPr defTabSz="913642">
              <a:defRPr/>
            </a:lvl1pPr>
          </a:lstStyle>
          <a:p>
            <a:pPr>
              <a:defRPr/>
            </a:pPr>
            <a:fld id="{A331018E-9F98-471C-8591-193DF7654AC1}" type="slidenum">
              <a:rPr lang="en-US" altLang="en-US"/>
              <a:pPr>
                <a:defRPr/>
              </a:pPr>
              <a:t>‹#›</a:t>
            </a:fld>
            <a:endParaRPr lang="en-US" altLang="en-US" dirty="0"/>
          </a:p>
        </p:txBody>
      </p:sp>
    </p:spTree>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7" name="Rectangle 6"/>
          <p:cNvSpPr>
            <a:spLocks noGrp="1" noChangeArrowheads="1"/>
          </p:cNvSpPr>
          <p:nvPr>
            <p:ph type="sldNum" sz="quarter" idx="12"/>
          </p:nvPr>
        </p:nvSpPr>
        <p:spPr/>
        <p:txBody>
          <a:bodyPr/>
          <a:lstStyle>
            <a:lvl1pPr defTabSz="913642">
              <a:defRPr/>
            </a:lvl1pPr>
          </a:lstStyle>
          <a:p>
            <a:pPr>
              <a:defRPr/>
            </a:pPr>
            <a:fld id="{9148AC8D-E47C-4E16-A82E-A4ED82EB9111}" type="slidenum">
              <a:rPr lang="en-US" altLang="en-US"/>
              <a:pPr>
                <a:defRPr/>
              </a:pPr>
              <a:t>‹#›</a:t>
            </a:fld>
            <a:endParaRPr lang="en-US" altLang="en-US" dirty="0"/>
          </a:p>
        </p:txBody>
      </p:sp>
    </p:spTree>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7" name="Rectangle 6"/>
          <p:cNvSpPr>
            <a:spLocks noGrp="1" noChangeArrowheads="1"/>
          </p:cNvSpPr>
          <p:nvPr>
            <p:ph type="sldNum" sz="quarter" idx="12"/>
          </p:nvPr>
        </p:nvSpPr>
        <p:spPr/>
        <p:txBody>
          <a:bodyPr/>
          <a:lstStyle>
            <a:lvl1pPr defTabSz="913642">
              <a:defRPr/>
            </a:lvl1pPr>
          </a:lstStyle>
          <a:p>
            <a:pPr>
              <a:defRPr/>
            </a:pPr>
            <a:fld id="{FE74C8E7-27AE-4ED6-AB77-B548BDC103CE}" type="slidenum">
              <a:rPr lang="en-US" altLang="en-US"/>
              <a:pPr>
                <a:defRPr/>
              </a:pPr>
              <a:t>‹#›</a:t>
            </a:fld>
            <a:endParaRPr lang="en-US" altLang="en-US" dirty="0"/>
          </a:p>
        </p:txBody>
      </p:sp>
    </p:spTree>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defTabSz="913642">
              <a:defRPr/>
            </a:lvl1pPr>
          </a:lstStyle>
          <a:p>
            <a:pPr>
              <a:defRPr/>
            </a:pPr>
            <a:fld id="{4421CFD4-359C-4E9C-8F36-3FA824886FFB}" type="slidenum">
              <a:rPr lang="en-US" altLang="en-US"/>
              <a:pPr>
                <a:defRPr/>
              </a:pPr>
              <a:t>‹#›</a:t>
            </a:fld>
            <a:endParaRPr lang="en-US" altLang="en-US" dirty="0"/>
          </a:p>
        </p:txBody>
      </p:sp>
    </p:spTree>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defTabSz="913642">
              <a:defRPr/>
            </a:lvl1pPr>
          </a:lstStyle>
          <a:p>
            <a:pPr>
              <a:defRPr/>
            </a:pPr>
            <a:fld id="{B97BCC47-2602-4666-ABDB-DFB3761E35A5}" type="slidenum">
              <a:rPr lang="en-US" altLang="en-US"/>
              <a:pPr>
                <a:defRPr/>
              </a:pPr>
              <a:t>‹#›</a:t>
            </a:fld>
            <a:endParaRPr lang="en-US" altLang="en-US" dirty="0"/>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4"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5" name="Rectangle 6"/>
          <p:cNvSpPr>
            <a:spLocks noGrp="1" noChangeArrowheads="1"/>
          </p:cNvSpPr>
          <p:nvPr>
            <p:ph type="sldNum" sz="quarter" idx="12"/>
          </p:nvPr>
        </p:nvSpPr>
        <p:spPr/>
        <p:txBody>
          <a:bodyPr/>
          <a:lstStyle>
            <a:lvl1pPr defTabSz="913642">
              <a:defRPr/>
            </a:lvl1pPr>
          </a:lstStyle>
          <a:p>
            <a:pPr>
              <a:defRPr/>
            </a:pPr>
            <a:fld id="{5DAA48AB-A3C2-4833-B253-4E2AED18CBD1}" type="slidenum">
              <a:rPr lang="en-US" altLang="en-US"/>
              <a:pPr>
                <a:defRPr/>
              </a:pPr>
              <a:t>‹#›</a:t>
            </a:fld>
            <a:endParaRPr lang="en-US" altLang="en-US" dirty="0"/>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defTabSz="913642">
              <a:defRPr/>
            </a:lvl1pPr>
          </a:lstStyle>
          <a:p>
            <a:pPr>
              <a:defRPr/>
            </a:pPr>
            <a:fld id="{3061E299-CEEA-4058-9417-D3EBE25DB9EE}" type="slidenum">
              <a:rPr lang="en-US" altLang="en-US"/>
              <a:pPr>
                <a:defRPr/>
              </a:pPr>
              <a:t>‹#›</a:t>
            </a:fld>
            <a:endParaRPr lang="en-US" altLang="en-US" dirty="0"/>
          </a:p>
        </p:txBody>
      </p:sp>
    </p:spTree>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p:txBody>
          <a:bodyPr/>
          <a:lstStyle>
            <a:lvl1pPr defTabSz="913642">
              <a:defRPr/>
            </a:lvl1pPr>
          </a:lstStyle>
          <a:p>
            <a:pPr>
              <a:defRPr/>
            </a:pPr>
            <a:endParaRPr lang="en-US" altLang="en-US" dirty="0"/>
          </a:p>
        </p:txBody>
      </p:sp>
      <p:sp>
        <p:nvSpPr>
          <p:cNvPr id="7" name="Rectangle 5"/>
          <p:cNvSpPr>
            <a:spLocks noGrp="1" noChangeArrowheads="1"/>
          </p:cNvSpPr>
          <p:nvPr>
            <p:ph type="ftr" sz="quarter" idx="11"/>
          </p:nvPr>
        </p:nvSpPr>
        <p:spPr/>
        <p:txBody>
          <a:bodyPr/>
          <a:lstStyle>
            <a:lvl1pPr defTabSz="913642">
              <a:defRPr/>
            </a:lvl1pPr>
          </a:lstStyle>
          <a:p>
            <a:pPr>
              <a:defRPr/>
            </a:pPr>
            <a:endParaRPr lang="en-US" altLang="en-US" dirty="0"/>
          </a:p>
        </p:txBody>
      </p:sp>
      <p:sp>
        <p:nvSpPr>
          <p:cNvPr id="8" name="Rectangle 6"/>
          <p:cNvSpPr>
            <a:spLocks noGrp="1" noChangeArrowheads="1"/>
          </p:cNvSpPr>
          <p:nvPr>
            <p:ph type="sldNum" sz="quarter" idx="12"/>
          </p:nvPr>
        </p:nvSpPr>
        <p:spPr/>
        <p:txBody>
          <a:bodyPr/>
          <a:lstStyle>
            <a:lvl1pPr defTabSz="913642">
              <a:defRPr/>
            </a:lvl1pPr>
          </a:lstStyle>
          <a:p>
            <a:pPr>
              <a:defRPr/>
            </a:pPr>
            <a:fld id="{DCF29FB9-247A-4981-BC3C-BC27E772487A}" type="slidenum">
              <a:rPr lang="en-US" altLang="en-US"/>
              <a:pPr>
                <a:defRPr/>
              </a:pPr>
              <a:t>‹#›</a:t>
            </a:fld>
            <a:endParaRPr lang="en-US" altLang="en-US" dirty="0"/>
          </a:p>
        </p:txBody>
      </p:sp>
    </p:spTree>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2212" y="1497991"/>
            <a:ext cx="5464969" cy="1033611"/>
          </a:xfrm>
        </p:spPr>
        <p:txBody>
          <a:bodyPr/>
          <a:lstStyle>
            <a:lvl1pPr>
              <a:defRPr>
                <a:latin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964433" y="2732492"/>
            <a:ext cx="4500563" cy="1232297"/>
          </a:xfrm>
        </p:spPr>
        <p:txBody>
          <a:bodyPr/>
          <a:lstStyle>
            <a:lvl1pPr marL="0" indent="0" algn="ctr">
              <a:buNone/>
              <a:defRPr>
                <a:latin typeface="Times New Roman" pitchFamily="18" charset="0"/>
              </a:defRPr>
            </a:lvl1pPr>
            <a:lvl2pPr marL="320728" indent="0" algn="ctr">
              <a:buNone/>
              <a:defRPr/>
            </a:lvl2pPr>
            <a:lvl3pPr marL="641459" indent="0" algn="ctr">
              <a:buNone/>
              <a:defRPr/>
            </a:lvl3pPr>
            <a:lvl4pPr marL="962189" indent="0" algn="ctr">
              <a:buNone/>
              <a:defRPr/>
            </a:lvl4pPr>
            <a:lvl5pPr marL="1282923" indent="0" algn="ctr">
              <a:buNone/>
              <a:defRPr/>
            </a:lvl5pPr>
            <a:lvl6pPr marL="1603658" indent="0" algn="ctr">
              <a:buNone/>
              <a:defRPr/>
            </a:lvl6pPr>
            <a:lvl7pPr marL="1924383" indent="0" algn="ctr">
              <a:buNone/>
              <a:defRPr/>
            </a:lvl7pPr>
            <a:lvl8pPr marL="2245117" indent="0" algn="ctr">
              <a:buNone/>
              <a:defRPr/>
            </a:lvl8pPr>
            <a:lvl9pPr marL="2565848" indent="0" algn="ctr">
              <a:buNone/>
              <a:defRPr/>
            </a:lvl9pPr>
          </a:lstStyle>
          <a:p>
            <a:r>
              <a:rPr lang="en-US" smtClean="0"/>
              <a:t>Click to edit Master subtitle style</a:t>
            </a:r>
            <a:endParaRPr lang="en-US" dirty="0"/>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EC41A500-130A-4DF2-A994-8B3F5FACBD10}" type="slidenum">
              <a:rPr lang="en-US" altLang="en-US"/>
              <a:pPr>
                <a:defRPr/>
              </a:pPr>
              <a:t>‹#›</a:t>
            </a:fld>
            <a:endParaRPr lang="en-US" altLang="en-US" dirty="0"/>
          </a:p>
        </p:txBody>
      </p:sp>
    </p:spTree>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04B13F46-C55E-4FC3-9E6D-0AFC36CCD9E0}" type="slidenum">
              <a:rPr lang="en-US" altLang="en-US"/>
              <a:pPr>
                <a:defRPr/>
              </a:pPr>
              <a:t>‹#›</a:t>
            </a:fld>
            <a:endParaRPr lang="en-US" altLang="en-US" dirty="0"/>
          </a:p>
        </p:txBody>
      </p:sp>
    </p:spTree>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7884" y="3098638"/>
            <a:ext cx="5464969" cy="957709"/>
          </a:xfrm>
        </p:spPr>
        <p:txBody>
          <a:bodyPr anchor="t"/>
          <a:lstStyle>
            <a:lvl1pPr algn="l">
              <a:defRPr sz="2800" b="1" cap="all">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507884" y="2043819"/>
            <a:ext cx="5464969" cy="1054819"/>
          </a:xfrm>
        </p:spPr>
        <p:txBody>
          <a:bodyPr anchor="b"/>
          <a:lstStyle>
            <a:lvl1pPr marL="0" indent="0">
              <a:buNone/>
              <a:defRPr sz="1400">
                <a:latin typeface="Times New Roman" pitchFamily="18" charset="0"/>
              </a:defRPr>
            </a:lvl1pPr>
            <a:lvl2pPr marL="320728" indent="0">
              <a:buNone/>
              <a:defRPr sz="1300"/>
            </a:lvl2pPr>
            <a:lvl3pPr marL="641459" indent="0">
              <a:buNone/>
              <a:defRPr sz="1100"/>
            </a:lvl3pPr>
            <a:lvl4pPr marL="962189" indent="0">
              <a:buNone/>
              <a:defRPr sz="1000"/>
            </a:lvl4pPr>
            <a:lvl5pPr marL="1282923" indent="0">
              <a:buNone/>
              <a:defRPr sz="1000"/>
            </a:lvl5pPr>
            <a:lvl6pPr marL="1603658" indent="0">
              <a:buNone/>
              <a:defRPr sz="1000"/>
            </a:lvl6pPr>
            <a:lvl7pPr marL="1924383" indent="0">
              <a:buNone/>
              <a:defRPr sz="1000"/>
            </a:lvl7pPr>
            <a:lvl8pPr marL="2245117" indent="0">
              <a:buNone/>
              <a:defRPr sz="1000"/>
            </a:lvl8pPr>
            <a:lvl9pPr marL="2565848" indent="0">
              <a:buNone/>
              <a:defRPr sz="10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6BCBCB8E-6291-49F2-9184-46511443688F}" type="slidenum">
              <a:rPr lang="en-US" altLang="en-US"/>
              <a:pPr>
                <a:defRPr/>
              </a:pPr>
              <a:t>‹#›</a:t>
            </a:fld>
            <a:endParaRPr lang="en-US" altLang="en-US" dirty="0"/>
          </a:p>
        </p:txBody>
      </p:sp>
    </p:spTree>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482203" y="1393038"/>
            <a:ext cx="2678906" cy="2893219"/>
          </a:xfrm>
        </p:spPr>
        <p:txBody>
          <a:bodyPr/>
          <a:lstStyle>
            <a:lvl1pPr>
              <a:defRPr sz="2000">
                <a:latin typeface="Times New Roman" pitchFamily="18" charset="0"/>
              </a:defRPr>
            </a:lvl1pPr>
            <a:lvl2pPr>
              <a:defRPr sz="1700">
                <a:latin typeface="Times New Roman" pitchFamily="18" charset="0"/>
              </a:defRPr>
            </a:lvl2pPr>
            <a:lvl3pPr>
              <a:defRPr sz="1400">
                <a:latin typeface="Times New Roman" pitchFamily="18" charset="0"/>
              </a:defRPr>
            </a:lvl3pPr>
            <a:lvl4pPr>
              <a:defRPr sz="1300">
                <a:latin typeface="Times New Roman" pitchFamily="18" charset="0"/>
              </a:defRPr>
            </a:lvl4pPr>
            <a:lvl5pPr>
              <a:defRPr sz="1300">
                <a:latin typeface="Times New Roman" pitchFamily="18" charset="0"/>
              </a:defRPr>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268266" y="1393038"/>
            <a:ext cx="2678906" cy="2893219"/>
          </a:xfrm>
        </p:spPr>
        <p:txBody>
          <a:bodyPr/>
          <a:lstStyle>
            <a:lvl1pPr>
              <a:defRPr sz="2000">
                <a:latin typeface="Times New Roman" pitchFamily="18" charset="0"/>
              </a:defRPr>
            </a:lvl1pPr>
            <a:lvl2pPr>
              <a:defRPr sz="1700">
                <a:latin typeface="Times New Roman" pitchFamily="18" charset="0"/>
              </a:defRPr>
            </a:lvl2pPr>
            <a:lvl3pPr>
              <a:defRPr sz="1400">
                <a:latin typeface="Times New Roman" pitchFamily="18" charset="0"/>
              </a:defRPr>
            </a:lvl3pPr>
            <a:lvl4pPr>
              <a:defRPr sz="1300">
                <a:latin typeface="Times New Roman" pitchFamily="18" charset="0"/>
              </a:defRPr>
            </a:lvl4pPr>
            <a:lvl5pPr>
              <a:defRPr sz="1300">
                <a:latin typeface="Times New Roman" pitchFamily="18" charset="0"/>
              </a:defRPr>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7" name="Rectangle 6"/>
          <p:cNvSpPr>
            <a:spLocks noGrp="1" noChangeArrowheads="1"/>
          </p:cNvSpPr>
          <p:nvPr>
            <p:ph type="sldNum" sz="quarter" idx="12"/>
          </p:nvPr>
        </p:nvSpPr>
        <p:spPr/>
        <p:txBody>
          <a:bodyPr/>
          <a:lstStyle>
            <a:lvl1pPr>
              <a:defRPr>
                <a:latin typeface="Arial" pitchFamily="34" charset="0"/>
              </a:defRPr>
            </a:lvl1pPr>
          </a:lstStyle>
          <a:p>
            <a:pPr>
              <a:defRPr/>
            </a:pPr>
            <a:fld id="{C2DD3842-506B-4EC5-ACF8-7F7B10E7FE51}" type="slidenum">
              <a:rPr lang="en-US" altLang="en-US"/>
              <a:pPr>
                <a:defRPr/>
              </a:pPr>
              <a:t>‹#›</a:t>
            </a:fld>
            <a:endParaRPr lang="en-US" altLang="en-US" dirty="0"/>
          </a:p>
        </p:txBody>
      </p:sp>
    </p:spTree>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21469" y="193105"/>
            <a:ext cx="5786438" cy="803672"/>
          </a:xfrm>
        </p:spPr>
        <p:txBody>
          <a:bodyPr/>
          <a:lstStyle>
            <a:lvl1pPr>
              <a:defRPr>
                <a:latin typeface="Times New Roman" pitchFamily="18"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321478" y="1079376"/>
            <a:ext cx="2840757" cy="449833"/>
          </a:xfrm>
        </p:spPr>
        <p:txBody>
          <a:bodyPr anchor="b"/>
          <a:lstStyle>
            <a:lvl1pPr marL="0" indent="0">
              <a:buNone/>
              <a:defRPr sz="1700" b="1">
                <a:latin typeface="Times New Roman" pitchFamily="18" charset="0"/>
              </a:defRPr>
            </a:lvl1pPr>
            <a:lvl2pPr marL="320728" indent="0">
              <a:buNone/>
              <a:defRPr sz="1400" b="1"/>
            </a:lvl2pPr>
            <a:lvl3pPr marL="641459" indent="0">
              <a:buNone/>
              <a:defRPr sz="1300" b="1"/>
            </a:lvl3pPr>
            <a:lvl4pPr marL="962189" indent="0">
              <a:buNone/>
              <a:defRPr sz="1100" b="1"/>
            </a:lvl4pPr>
            <a:lvl5pPr marL="1282923" indent="0">
              <a:buNone/>
              <a:defRPr sz="1100" b="1"/>
            </a:lvl5pPr>
            <a:lvl6pPr marL="1603658" indent="0">
              <a:buNone/>
              <a:defRPr sz="1100" b="1"/>
            </a:lvl6pPr>
            <a:lvl7pPr marL="1924383" indent="0">
              <a:buNone/>
              <a:defRPr sz="1100" b="1"/>
            </a:lvl7pPr>
            <a:lvl8pPr marL="2245117" indent="0">
              <a:buNone/>
              <a:defRPr sz="1100" b="1"/>
            </a:lvl8pPr>
            <a:lvl9pPr marL="2565848"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321478" y="1529244"/>
            <a:ext cx="2840757" cy="2778249"/>
          </a:xfrm>
        </p:spPr>
        <p:txBody>
          <a:bodyPr/>
          <a:lstStyle>
            <a:lvl1pPr>
              <a:defRPr sz="1700">
                <a:latin typeface="Times New Roman" pitchFamily="18" charset="0"/>
              </a:defRPr>
            </a:lvl1pPr>
            <a:lvl2pPr>
              <a:defRPr sz="1400">
                <a:latin typeface="Times New Roman" pitchFamily="18" charset="0"/>
              </a:defRPr>
            </a:lvl2pPr>
            <a:lvl3pPr>
              <a:defRPr sz="1300">
                <a:latin typeface="Times New Roman" pitchFamily="18" charset="0"/>
              </a:defRPr>
            </a:lvl3pPr>
            <a:lvl4pPr>
              <a:defRPr sz="1100">
                <a:latin typeface="Times New Roman" pitchFamily="18" charset="0"/>
              </a:defRPr>
            </a:lvl4pPr>
            <a:lvl5pPr>
              <a:defRPr sz="1100">
                <a:latin typeface="Times New Roman" pitchFamily="18" charset="0"/>
              </a:defRPr>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266063" y="1079376"/>
            <a:ext cx="2841873" cy="449833"/>
          </a:xfrm>
        </p:spPr>
        <p:txBody>
          <a:bodyPr anchor="b"/>
          <a:lstStyle>
            <a:lvl1pPr marL="0" indent="0">
              <a:buNone/>
              <a:defRPr sz="1700" b="1">
                <a:latin typeface="Times New Roman" pitchFamily="18" charset="0"/>
              </a:defRPr>
            </a:lvl1pPr>
            <a:lvl2pPr marL="320728" indent="0">
              <a:buNone/>
              <a:defRPr sz="1400" b="1"/>
            </a:lvl2pPr>
            <a:lvl3pPr marL="641459" indent="0">
              <a:buNone/>
              <a:defRPr sz="1300" b="1"/>
            </a:lvl3pPr>
            <a:lvl4pPr marL="962189" indent="0">
              <a:buNone/>
              <a:defRPr sz="1100" b="1"/>
            </a:lvl4pPr>
            <a:lvl5pPr marL="1282923" indent="0">
              <a:buNone/>
              <a:defRPr sz="1100" b="1"/>
            </a:lvl5pPr>
            <a:lvl6pPr marL="1603658" indent="0">
              <a:buNone/>
              <a:defRPr sz="1100" b="1"/>
            </a:lvl6pPr>
            <a:lvl7pPr marL="1924383" indent="0">
              <a:buNone/>
              <a:defRPr sz="1100" b="1"/>
            </a:lvl7pPr>
            <a:lvl8pPr marL="2245117" indent="0">
              <a:buNone/>
              <a:defRPr sz="1100" b="1"/>
            </a:lvl8pPr>
            <a:lvl9pPr marL="2565848"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3266063" y="1529244"/>
            <a:ext cx="2841873" cy="2778249"/>
          </a:xfrm>
        </p:spPr>
        <p:txBody>
          <a:bodyPr/>
          <a:lstStyle>
            <a:lvl1pPr>
              <a:defRPr sz="1700">
                <a:latin typeface="Times New Roman" pitchFamily="18" charset="0"/>
              </a:defRPr>
            </a:lvl1pPr>
            <a:lvl2pPr>
              <a:defRPr sz="1400">
                <a:latin typeface="Times New Roman" pitchFamily="18" charset="0"/>
              </a:defRPr>
            </a:lvl2pPr>
            <a:lvl3pPr>
              <a:defRPr sz="1300">
                <a:latin typeface="Times New Roman" pitchFamily="18" charset="0"/>
              </a:defRPr>
            </a:lvl3pPr>
            <a:lvl4pPr>
              <a:defRPr sz="1100">
                <a:latin typeface="Times New Roman" pitchFamily="18" charset="0"/>
              </a:defRPr>
            </a:lvl4pPr>
            <a:lvl5pPr>
              <a:defRPr sz="1100">
                <a:latin typeface="Times New Roman" pitchFamily="18" charset="0"/>
              </a:defRPr>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8"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9" name="Rectangle 6"/>
          <p:cNvSpPr>
            <a:spLocks noGrp="1" noChangeArrowheads="1"/>
          </p:cNvSpPr>
          <p:nvPr>
            <p:ph type="sldNum" sz="quarter" idx="12"/>
          </p:nvPr>
        </p:nvSpPr>
        <p:spPr/>
        <p:txBody>
          <a:bodyPr/>
          <a:lstStyle>
            <a:lvl1pPr>
              <a:defRPr>
                <a:latin typeface="Arial" pitchFamily="34" charset="0"/>
              </a:defRPr>
            </a:lvl1pPr>
          </a:lstStyle>
          <a:p>
            <a:pPr>
              <a:defRPr/>
            </a:pPr>
            <a:fld id="{7C345934-AB7A-4D6A-8CCB-7597F84FCFB3}" type="slidenum">
              <a:rPr lang="en-US" altLang="en-US"/>
              <a:pPr>
                <a:defRPr/>
              </a:pPr>
              <a:t>‹#›</a:t>
            </a:fld>
            <a:endParaRPr lang="en-US" altLang="en-US" dirty="0"/>
          </a:p>
        </p:txBody>
      </p:sp>
    </p:spTree>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4"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5" name="Rectangle 6"/>
          <p:cNvSpPr>
            <a:spLocks noGrp="1" noChangeArrowheads="1"/>
          </p:cNvSpPr>
          <p:nvPr>
            <p:ph type="sldNum" sz="quarter" idx="12"/>
          </p:nvPr>
        </p:nvSpPr>
        <p:spPr/>
        <p:txBody>
          <a:bodyPr/>
          <a:lstStyle>
            <a:lvl1pPr>
              <a:defRPr>
                <a:latin typeface="Arial" pitchFamily="34" charset="0"/>
              </a:defRPr>
            </a:lvl1pPr>
          </a:lstStyle>
          <a:p>
            <a:pPr>
              <a:defRPr/>
            </a:pPr>
            <a:fld id="{0FA8E6AD-9A96-4188-B462-716A058FFFA0}" type="slidenum">
              <a:rPr lang="en-US" altLang="en-US"/>
              <a:pPr>
                <a:defRPr/>
              </a:pPr>
              <a:t>‹#›</a:t>
            </a:fld>
            <a:endParaRPr lang="en-US" altLang="en-US" dirty="0"/>
          </a:p>
        </p:txBody>
      </p:sp>
    </p:spTree>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3"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4" name="Rectangle 6"/>
          <p:cNvSpPr>
            <a:spLocks noGrp="1" noChangeArrowheads="1"/>
          </p:cNvSpPr>
          <p:nvPr>
            <p:ph type="sldNum" sz="quarter" idx="12"/>
          </p:nvPr>
        </p:nvSpPr>
        <p:spPr/>
        <p:txBody>
          <a:bodyPr/>
          <a:lstStyle>
            <a:lvl1pPr>
              <a:defRPr>
                <a:latin typeface="Arial" pitchFamily="34" charset="0"/>
              </a:defRPr>
            </a:lvl1pPr>
          </a:lstStyle>
          <a:p>
            <a:pPr>
              <a:defRPr/>
            </a:pPr>
            <a:fld id="{D4108703-65A8-44D5-8B77-74D64BCAACDD}" type="slidenum">
              <a:rPr lang="en-US" altLang="en-US"/>
              <a:pPr>
                <a:defRPr/>
              </a:pPr>
              <a:t>‹#›</a:t>
            </a:fld>
            <a:endParaRPr lang="en-US" altLang="en-US" dirty="0"/>
          </a:p>
        </p:txBody>
      </p:sp>
    </p:spTree>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1476" y="191988"/>
            <a:ext cx="2115220" cy="817066"/>
          </a:xfrm>
        </p:spPr>
        <p:txBody>
          <a:bodyPr anchor="b"/>
          <a:lstStyle>
            <a:lvl1pPr algn="l">
              <a:defRPr sz="1400" b="1">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513717" y="191989"/>
            <a:ext cx="3594199" cy="4115470"/>
          </a:xfrm>
        </p:spPr>
        <p:txBody>
          <a:bodyPr/>
          <a:lstStyle>
            <a:lvl1pPr>
              <a:defRPr sz="2200">
                <a:latin typeface="Times New Roman" pitchFamily="18" charset="0"/>
              </a:defRPr>
            </a:lvl1pPr>
            <a:lvl2pPr>
              <a:defRPr sz="2000">
                <a:latin typeface="Times New Roman" pitchFamily="18" charset="0"/>
              </a:defRPr>
            </a:lvl2pPr>
            <a:lvl3pPr>
              <a:defRPr sz="1700">
                <a:latin typeface="Times New Roman" pitchFamily="18" charset="0"/>
              </a:defRPr>
            </a:lvl3pPr>
            <a:lvl4pPr>
              <a:defRPr sz="1400">
                <a:latin typeface="Times New Roman" pitchFamily="18" charset="0"/>
              </a:defRPr>
            </a:lvl4pPr>
            <a:lvl5pPr>
              <a:defRPr sz="1400">
                <a:latin typeface="Times New Roman" pitchFamily="18" charset="0"/>
              </a:defRPr>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21476" y="1009056"/>
            <a:ext cx="2115220" cy="3298404"/>
          </a:xfrm>
        </p:spPr>
        <p:txBody>
          <a:bodyPr/>
          <a:lstStyle>
            <a:lvl1pPr marL="0" indent="0">
              <a:buNone/>
              <a:defRPr sz="1000">
                <a:latin typeface="Times New Roman" pitchFamily="18" charset="0"/>
              </a:defRPr>
            </a:lvl1pPr>
            <a:lvl2pPr marL="320728" indent="0">
              <a:buNone/>
              <a:defRPr sz="800"/>
            </a:lvl2pPr>
            <a:lvl3pPr marL="641459" indent="0">
              <a:buNone/>
              <a:defRPr sz="700"/>
            </a:lvl3pPr>
            <a:lvl4pPr marL="962189" indent="0">
              <a:buNone/>
              <a:defRPr sz="600"/>
            </a:lvl4pPr>
            <a:lvl5pPr marL="1282923" indent="0">
              <a:buNone/>
              <a:defRPr sz="600"/>
            </a:lvl5pPr>
            <a:lvl6pPr marL="1603658" indent="0">
              <a:buNone/>
              <a:defRPr sz="600"/>
            </a:lvl6pPr>
            <a:lvl7pPr marL="1924383" indent="0">
              <a:buNone/>
              <a:defRPr sz="600"/>
            </a:lvl7pPr>
            <a:lvl8pPr marL="2245117" indent="0">
              <a:buNone/>
              <a:defRPr sz="600"/>
            </a:lvl8pPr>
            <a:lvl9pPr marL="2565848" indent="0">
              <a:buNone/>
              <a:defRPr sz="6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7" name="Rectangle 6"/>
          <p:cNvSpPr>
            <a:spLocks noGrp="1" noChangeArrowheads="1"/>
          </p:cNvSpPr>
          <p:nvPr>
            <p:ph type="sldNum" sz="quarter" idx="12"/>
          </p:nvPr>
        </p:nvSpPr>
        <p:spPr/>
        <p:txBody>
          <a:bodyPr/>
          <a:lstStyle>
            <a:lvl1pPr>
              <a:defRPr>
                <a:latin typeface="Arial" pitchFamily="34" charset="0"/>
              </a:defRPr>
            </a:lvl1pPr>
          </a:lstStyle>
          <a:p>
            <a:pPr>
              <a:defRPr/>
            </a:pPr>
            <a:fld id="{4B3C315A-B521-4923-B06D-C9D2E2595198}" type="slidenum">
              <a:rPr lang="en-US" altLang="en-US"/>
              <a:pPr>
                <a:defRPr/>
              </a:pPr>
              <a:t>‹#›</a:t>
            </a:fld>
            <a:endParaRPr lang="en-US" altLang="en-US" dirty="0"/>
          </a:p>
        </p:txBody>
      </p:sp>
    </p:spTree>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60207" y="3375424"/>
            <a:ext cx="3857625" cy="398488"/>
          </a:xfrm>
        </p:spPr>
        <p:txBody>
          <a:bodyPr anchor="b"/>
          <a:lstStyle>
            <a:lvl1pPr algn="l">
              <a:defRPr sz="1400" b="1">
                <a:latin typeface="Times New Roman"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260207" y="430861"/>
            <a:ext cx="3857625" cy="2893219"/>
          </a:xfrm>
        </p:spPr>
        <p:txBody>
          <a:bodyPr/>
          <a:lstStyle>
            <a:lvl1pPr marL="0" indent="0">
              <a:buNone/>
              <a:defRPr sz="2200">
                <a:latin typeface="Times New Roman" pitchFamily="18" charset="0"/>
              </a:defRPr>
            </a:lvl1pPr>
            <a:lvl2pPr marL="320728" indent="0">
              <a:buNone/>
              <a:defRPr sz="2000"/>
            </a:lvl2pPr>
            <a:lvl3pPr marL="641459" indent="0">
              <a:buNone/>
              <a:defRPr sz="1700"/>
            </a:lvl3pPr>
            <a:lvl4pPr marL="962189" indent="0">
              <a:buNone/>
              <a:defRPr sz="1400"/>
            </a:lvl4pPr>
            <a:lvl5pPr marL="1282923" indent="0">
              <a:buNone/>
              <a:defRPr sz="1400"/>
            </a:lvl5pPr>
            <a:lvl6pPr marL="1603658" indent="0">
              <a:buNone/>
              <a:defRPr sz="1400"/>
            </a:lvl6pPr>
            <a:lvl7pPr marL="1924383" indent="0">
              <a:buNone/>
              <a:defRPr sz="1400"/>
            </a:lvl7pPr>
            <a:lvl8pPr marL="2245117" indent="0">
              <a:buNone/>
              <a:defRPr sz="1400"/>
            </a:lvl8pPr>
            <a:lvl9pPr marL="2565848" indent="0">
              <a:buNone/>
              <a:defRPr sz="1400"/>
            </a:lvl9pPr>
          </a:lstStyle>
          <a:p>
            <a:pPr lvl="0"/>
            <a:r>
              <a:rPr lang="en-US" noProof="0" dirty="0" smtClean="0"/>
              <a:t>Click icon to add picture</a:t>
            </a:r>
          </a:p>
        </p:txBody>
      </p:sp>
      <p:sp>
        <p:nvSpPr>
          <p:cNvPr id="4" name="Text Placeholder 3"/>
          <p:cNvSpPr>
            <a:spLocks noGrp="1"/>
          </p:cNvSpPr>
          <p:nvPr>
            <p:ph type="body" sz="half" idx="2"/>
          </p:nvPr>
        </p:nvSpPr>
        <p:spPr>
          <a:xfrm>
            <a:off x="1260207" y="3773944"/>
            <a:ext cx="3857625" cy="565919"/>
          </a:xfrm>
        </p:spPr>
        <p:txBody>
          <a:bodyPr/>
          <a:lstStyle>
            <a:lvl1pPr marL="0" indent="0">
              <a:buNone/>
              <a:defRPr sz="1000">
                <a:latin typeface="Times New Roman" pitchFamily="18" charset="0"/>
              </a:defRPr>
            </a:lvl1pPr>
            <a:lvl2pPr marL="320728" indent="0">
              <a:buNone/>
              <a:defRPr sz="800"/>
            </a:lvl2pPr>
            <a:lvl3pPr marL="641459" indent="0">
              <a:buNone/>
              <a:defRPr sz="700"/>
            </a:lvl3pPr>
            <a:lvl4pPr marL="962189" indent="0">
              <a:buNone/>
              <a:defRPr sz="600"/>
            </a:lvl4pPr>
            <a:lvl5pPr marL="1282923" indent="0">
              <a:buNone/>
              <a:defRPr sz="600"/>
            </a:lvl5pPr>
            <a:lvl6pPr marL="1603658" indent="0">
              <a:buNone/>
              <a:defRPr sz="600"/>
            </a:lvl6pPr>
            <a:lvl7pPr marL="1924383" indent="0">
              <a:buNone/>
              <a:defRPr sz="600"/>
            </a:lvl7pPr>
            <a:lvl8pPr marL="2245117" indent="0">
              <a:buNone/>
              <a:defRPr sz="600"/>
            </a:lvl8pPr>
            <a:lvl9pPr marL="2565848" indent="0">
              <a:buNone/>
              <a:defRPr sz="6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7" name="Rectangle 6"/>
          <p:cNvSpPr>
            <a:spLocks noGrp="1" noChangeArrowheads="1"/>
          </p:cNvSpPr>
          <p:nvPr>
            <p:ph type="sldNum" sz="quarter" idx="12"/>
          </p:nvPr>
        </p:nvSpPr>
        <p:spPr/>
        <p:txBody>
          <a:bodyPr/>
          <a:lstStyle>
            <a:lvl1pPr>
              <a:defRPr>
                <a:latin typeface="Arial" pitchFamily="34" charset="0"/>
              </a:defRPr>
            </a:lvl1pPr>
          </a:lstStyle>
          <a:p>
            <a:pPr>
              <a:defRPr/>
            </a:pPr>
            <a:fld id="{0045D930-3C95-4971-B23C-DD06D8169877}" type="slidenum">
              <a:rPr lang="en-US" altLang="en-US"/>
              <a:pPr>
                <a:defRPr/>
              </a:pPr>
              <a:t>‹#›</a:t>
            </a:fld>
            <a:endParaRPr lang="en-US" altLang="en-US" dirty="0"/>
          </a:p>
        </p:txBody>
      </p:sp>
    </p:spTree>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1E59D1B7-6113-4029-9040-A491E533D35E}" type="slidenum">
              <a:rPr lang="en-US" altLang="en-US"/>
              <a:pPr>
                <a:defRPr/>
              </a:pPr>
              <a:t>‹#›</a:t>
            </a:fld>
            <a:endParaRPr lang="en-US" altLang="en-US" dirty="0"/>
          </a:p>
        </p:txBody>
      </p:sp>
    </p:spTree>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580930" y="428634"/>
            <a:ext cx="1366242" cy="3857625"/>
          </a:xfrm>
        </p:spPr>
        <p:txBody>
          <a:bodyPr vert="eaVert"/>
          <a:lstStyle>
            <a:lvl1pPr>
              <a:defRPr>
                <a:latin typeface="Times New Roman" pitchFamily="18" charset="0"/>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2203" y="428634"/>
            <a:ext cx="3991570" cy="3857625"/>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08432142-BC75-4A24-BB82-950946A07DF2}" type="slidenum">
              <a:rPr lang="en-US" altLang="en-US"/>
              <a:pPr>
                <a:defRPr/>
              </a:pPr>
              <a:t>‹#›</a:t>
            </a:fld>
            <a:endParaRPr lang="en-US" altLang="en-US" dirty="0"/>
          </a:p>
        </p:txBody>
      </p:sp>
    </p:spTree>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82212" y="428634"/>
            <a:ext cx="5464969" cy="3857625"/>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4"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5" name="Rectangle 6"/>
          <p:cNvSpPr>
            <a:spLocks noGrp="1" noChangeArrowheads="1"/>
          </p:cNvSpPr>
          <p:nvPr>
            <p:ph type="sldNum" sz="quarter" idx="12"/>
          </p:nvPr>
        </p:nvSpPr>
        <p:spPr/>
        <p:txBody>
          <a:bodyPr/>
          <a:lstStyle>
            <a:lvl1pPr>
              <a:defRPr>
                <a:latin typeface="Arial" pitchFamily="34" charset="0"/>
              </a:defRPr>
            </a:lvl1pPr>
          </a:lstStyle>
          <a:p>
            <a:pPr>
              <a:defRPr/>
            </a:pPr>
            <a:fld id="{F3DA2F21-5E14-4953-AF57-2F0AE7B548AC}" type="slidenum">
              <a:rPr lang="en-US" altLang="en-US"/>
              <a:pPr>
                <a:defRPr/>
              </a:pPr>
              <a:t>‹#›</a:t>
            </a:fld>
            <a:endParaRPr lang="en-US" altLang="en-US" dirty="0"/>
          </a:p>
        </p:txBody>
      </p:sp>
    </p:spTree>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82212" y="428625"/>
            <a:ext cx="5464969" cy="803672"/>
          </a:xfrm>
        </p:spPr>
        <p:txBody>
          <a:bodyPr/>
          <a:lstStyle>
            <a:lvl1pPr>
              <a:defRPr>
                <a:latin typeface="Times New Roman" pitchFamily="18" charset="0"/>
              </a:defRPr>
            </a:lvl1pPr>
          </a:lstStyle>
          <a:p>
            <a:r>
              <a:rPr lang="en-US" smtClean="0"/>
              <a:t>Click to edit Master title style</a:t>
            </a:r>
            <a:endParaRPr lang="en-US" dirty="0"/>
          </a:p>
        </p:txBody>
      </p:sp>
      <p:sp>
        <p:nvSpPr>
          <p:cNvPr id="3" name="Chart Placeholder 2"/>
          <p:cNvSpPr>
            <a:spLocks noGrp="1"/>
          </p:cNvSpPr>
          <p:nvPr>
            <p:ph type="chart" idx="1"/>
          </p:nvPr>
        </p:nvSpPr>
        <p:spPr>
          <a:xfrm>
            <a:off x="482212" y="1393038"/>
            <a:ext cx="5464969" cy="2893219"/>
          </a:xfrm>
        </p:spPr>
        <p:txBody>
          <a:bodyPr/>
          <a:lstStyle>
            <a:lvl1pPr>
              <a:defRPr>
                <a:latin typeface="Times New Roman" pitchFamily="18" charset="0"/>
              </a:defRPr>
            </a:lvl1pPr>
          </a:lstStyle>
          <a:p>
            <a:pPr lvl="0"/>
            <a:r>
              <a:rPr lang="en-US" noProof="0" dirty="0" smtClean="0"/>
              <a:t>Click icon to add chart</a:t>
            </a:r>
          </a:p>
        </p:txBody>
      </p:sp>
      <p:sp>
        <p:nvSpPr>
          <p:cNvPr id="4" name="Rectangle 4"/>
          <p:cNvSpPr>
            <a:spLocks noGrp="1" noChangeArrowheads="1"/>
          </p:cNvSpPr>
          <p:nvPr>
            <p:ph type="dt" sz="half" idx="10"/>
          </p:nvPr>
        </p:nvSpPr>
        <p:spPr/>
        <p:txBody>
          <a:bodyPr/>
          <a:lstStyle>
            <a:lvl1pPr>
              <a:defRPr>
                <a:latin typeface="Arial" pitchFamily="34" charset="0"/>
              </a:defRPr>
            </a:lvl1pPr>
          </a:lstStyle>
          <a:p>
            <a:pPr>
              <a:defRPr/>
            </a:pPr>
            <a:endParaRPr lang="en-US" altLang="en-US" dirty="0"/>
          </a:p>
        </p:txBody>
      </p:sp>
      <p:sp>
        <p:nvSpPr>
          <p:cNvPr id="5" name="Rectangle 5"/>
          <p:cNvSpPr>
            <a:spLocks noGrp="1" noChangeArrowheads="1"/>
          </p:cNvSpPr>
          <p:nvPr>
            <p:ph type="ftr" sz="quarter" idx="11"/>
          </p:nvPr>
        </p:nvSpPr>
        <p:spPr/>
        <p:txBody>
          <a:bodyPr/>
          <a:lstStyle>
            <a:lvl1pPr>
              <a:defRPr>
                <a:latin typeface="Arial" pitchFamily="34" charset="0"/>
              </a:defRPr>
            </a:lvl1pPr>
          </a:lstStyle>
          <a:p>
            <a:pPr>
              <a:defRPr/>
            </a:pPr>
            <a:endParaRPr lang="en-US" altLang="en-US" dirty="0"/>
          </a:p>
        </p:txBody>
      </p:sp>
      <p:sp>
        <p:nvSpPr>
          <p:cNvPr id="6" name="Rectangle 6"/>
          <p:cNvSpPr>
            <a:spLocks noGrp="1" noChangeArrowheads="1"/>
          </p:cNvSpPr>
          <p:nvPr>
            <p:ph type="sldNum" sz="quarter" idx="12"/>
          </p:nvPr>
        </p:nvSpPr>
        <p:spPr/>
        <p:txBody>
          <a:bodyPr/>
          <a:lstStyle>
            <a:lvl1pPr>
              <a:defRPr>
                <a:latin typeface="Arial" pitchFamily="34" charset="0"/>
              </a:defRPr>
            </a:lvl1pPr>
          </a:lstStyle>
          <a:p>
            <a:pPr>
              <a:defRPr/>
            </a:pPr>
            <a:fld id="{85C59290-0BC2-4E8D-B905-09C5D6497301}" type="slidenum">
              <a:rPr lang="en-US" altLang="en-US"/>
              <a:pPr>
                <a:defRPr/>
              </a:pPr>
              <a:t>‹#›</a:t>
            </a:fld>
            <a:endParaRPr lang="en-US" altLang="en-US" dirty="0"/>
          </a:p>
        </p:txBody>
      </p:sp>
    </p:spTree>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3"/>
            <a:ext cx="2133600" cy="365125"/>
          </a:xfrm>
        </p:spPr>
        <p:txBody>
          <a:bodyPr/>
          <a:lstStyle>
            <a:lvl1pPr>
              <a:defRPr>
                <a:solidFill>
                  <a:prstClr val="white">
                    <a:tint val="75000"/>
                  </a:prstClr>
                </a:solidFill>
              </a:defRPr>
            </a:lvl1pPr>
          </a:lstStyle>
          <a:p>
            <a:pPr>
              <a:defRPr/>
            </a:pPr>
            <a:fld id="{5B6744D6-E58C-4246-AD12-DCD033EF3CC0}" type="datetimeFigureOut">
              <a:rPr lang="en-US"/>
              <a:pPr>
                <a:defRPr/>
              </a:pPr>
              <a:t>8/10/2015</a:t>
            </a:fld>
            <a:endParaRPr lang="en-US" dirty="0"/>
          </a:p>
        </p:txBody>
      </p:sp>
      <p:sp>
        <p:nvSpPr>
          <p:cNvPr id="4" name="Footer Placeholder 4"/>
          <p:cNvSpPr>
            <a:spLocks noGrp="1"/>
          </p:cNvSpPr>
          <p:nvPr>
            <p:ph type="ftr" sz="quarter" idx="11"/>
          </p:nvPr>
        </p:nvSpPr>
        <p:spPr/>
        <p:txBody>
          <a:bodyPr/>
          <a:lstStyle>
            <a:lvl1pPr>
              <a:defRPr>
                <a:solidFill>
                  <a:prstClr val="white">
                    <a:tint val="75000"/>
                  </a:prstClr>
                </a:solidFill>
              </a:defRPr>
            </a:lvl1pPr>
          </a:lstStyle>
          <a:p>
            <a:pPr>
              <a:defRPr/>
            </a:pP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E88C888-EEB5-461C-97F2-9B25A73EA930}"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9E0F772-B38B-40F1-899C-DD8A640B950E}" type="slidenum">
              <a:rPr lang="en-US"/>
              <a:pPr>
                <a:defRPr/>
              </a:pPr>
              <a:t>‹#›</a:t>
            </a:fld>
            <a:endParaRPr lang="en-US" dirty="0"/>
          </a:p>
        </p:txBody>
      </p:sp>
    </p:spTree>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819" indent="0">
              <a:buNone/>
              <a:defRPr sz="1800">
                <a:solidFill>
                  <a:schemeClr val="tx1">
                    <a:tint val="75000"/>
                  </a:schemeClr>
                </a:solidFill>
              </a:defRPr>
            </a:lvl2pPr>
            <a:lvl3pPr marL="913642" indent="0">
              <a:buNone/>
              <a:defRPr sz="1600">
                <a:solidFill>
                  <a:schemeClr val="tx1">
                    <a:tint val="75000"/>
                  </a:schemeClr>
                </a:solidFill>
              </a:defRPr>
            </a:lvl3pPr>
            <a:lvl4pPr marL="1370464" indent="0">
              <a:buNone/>
              <a:defRPr sz="1400">
                <a:solidFill>
                  <a:schemeClr val="tx1">
                    <a:tint val="75000"/>
                  </a:schemeClr>
                </a:solidFill>
              </a:defRPr>
            </a:lvl4pPr>
            <a:lvl5pPr marL="1827283" indent="0">
              <a:buNone/>
              <a:defRPr sz="1400">
                <a:solidFill>
                  <a:schemeClr val="tx1">
                    <a:tint val="75000"/>
                  </a:schemeClr>
                </a:solidFill>
              </a:defRPr>
            </a:lvl5pPr>
            <a:lvl6pPr marL="2284105" indent="0">
              <a:buNone/>
              <a:defRPr sz="1400">
                <a:solidFill>
                  <a:schemeClr val="tx1">
                    <a:tint val="75000"/>
                  </a:schemeClr>
                </a:solidFill>
              </a:defRPr>
            </a:lvl6pPr>
            <a:lvl7pPr marL="2740926" indent="0">
              <a:buNone/>
              <a:defRPr sz="1400">
                <a:solidFill>
                  <a:schemeClr val="tx1">
                    <a:tint val="75000"/>
                  </a:schemeClr>
                </a:solidFill>
              </a:defRPr>
            </a:lvl7pPr>
            <a:lvl8pPr marL="3197744" indent="0">
              <a:buNone/>
              <a:defRPr sz="1400">
                <a:solidFill>
                  <a:schemeClr val="tx1">
                    <a:tint val="75000"/>
                  </a:schemeClr>
                </a:solidFill>
              </a:defRPr>
            </a:lvl8pPr>
            <a:lvl9pPr marL="365456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E65A743-89D2-4325-8E39-6AAEB15B05EF}"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F045D54-FDB6-430D-B5DF-D327EC2F4879}" type="slidenum">
              <a:rPr lang="en-US"/>
              <a:pPr>
                <a:defRPr/>
              </a:pPr>
              <a:t>‹#›</a:t>
            </a:fld>
            <a:endParaRPr lang="en-US" dirty="0"/>
          </a:p>
        </p:txBody>
      </p:sp>
    </p:spTree>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1F90139-CC0D-4273-99D5-B8ACA1BB3725}" type="datetimeFigureOut">
              <a:rPr lang="en-US"/>
              <a:pPr>
                <a:defRPr/>
              </a:pPr>
              <a:t>8/10/2015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74A958A-50A4-4D46-886F-DD5A27B3C303}" type="slidenum">
              <a:rPr lang="en-US"/>
              <a:pPr>
                <a:defRPr/>
              </a:pPr>
              <a:t>‹#›</a:t>
            </a:fld>
            <a:endParaRPr lang="en-US" dirty="0"/>
          </a:p>
        </p:txBody>
      </p:sp>
    </p:spTree>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197934D-C2DD-4662-BF11-37F45469FBAA}" type="datetimeFigureOut">
              <a:rPr lang="en-US"/>
              <a:pPr>
                <a:defRPr/>
              </a:pPr>
              <a:t>8/10/2015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4F825482-A4BC-4A39-88DB-0587B8756BE6}" type="slidenum">
              <a:rPr lang="en-US"/>
              <a:pPr>
                <a:defRPr/>
              </a:pPr>
              <a:t>‹#›</a:t>
            </a:fld>
            <a:endParaRPr lang="en-US" dirty="0"/>
          </a:p>
        </p:txBody>
      </p:sp>
    </p:spTree>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5576CC9-0E24-4A28-84A7-9BB4484F4C95}" type="datetimeFigureOut">
              <a:rPr lang="en-US"/>
              <a:pPr>
                <a:defRPr/>
              </a:pPr>
              <a:t>8/10/2015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FDECE48-F61B-49B5-830C-9F8628E09643}" type="slidenum">
              <a:rPr lang="en-US"/>
              <a:pPr>
                <a:defRPr/>
              </a:pPr>
              <a:t>‹#›</a:t>
            </a:fld>
            <a:endParaRPr lang="en-US" dirty="0"/>
          </a:p>
        </p:txBody>
      </p:sp>
    </p:spTree>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1DEBD60-B4C8-4F52-AB5B-5CA6B3F546A7}" type="datetimeFigureOut">
              <a:rPr lang="en-US"/>
              <a:pPr>
                <a:defRPr/>
              </a:pPr>
              <a:t>8/10/2015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AC78112-37CC-46D2-B2ED-1E24CA524CD1}" type="slidenum">
              <a:rPr lang="en-US"/>
              <a:pPr>
                <a:defRPr/>
              </a:pPr>
              <a:t>‹#›</a:t>
            </a:fld>
            <a:endParaRPr lang="en-US" dirty="0"/>
          </a:p>
        </p:txBody>
      </p:sp>
    </p:spTree>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0877C15-8A6C-40CF-B32A-9C624504CF71}" type="datetimeFigureOut">
              <a:rPr lang="en-US"/>
              <a:pPr>
                <a:defRPr/>
              </a:pPr>
              <a:t>8/10/2015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D23411A-976D-4390-BDE3-F607A10AA280}" type="slidenum">
              <a:rPr lang="en-US"/>
              <a:pPr>
                <a:defRPr/>
              </a:pPr>
              <a:t>‹#›</a:t>
            </a:fld>
            <a:endParaRPr lang="en-US" dirty="0"/>
          </a:p>
        </p:txBody>
      </p:sp>
    </p:spTree>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819" indent="0">
              <a:buNone/>
              <a:defRPr sz="2800"/>
            </a:lvl2pPr>
            <a:lvl3pPr marL="913642" indent="0">
              <a:buNone/>
              <a:defRPr sz="2400"/>
            </a:lvl3pPr>
            <a:lvl4pPr marL="1370464" indent="0">
              <a:buNone/>
              <a:defRPr sz="2000"/>
            </a:lvl4pPr>
            <a:lvl5pPr marL="1827283" indent="0">
              <a:buNone/>
              <a:defRPr sz="2000"/>
            </a:lvl5pPr>
            <a:lvl6pPr marL="2284105" indent="0">
              <a:buNone/>
              <a:defRPr sz="2000"/>
            </a:lvl6pPr>
            <a:lvl7pPr marL="2740926" indent="0">
              <a:buNone/>
              <a:defRPr sz="2000"/>
            </a:lvl7pPr>
            <a:lvl8pPr marL="3197744" indent="0">
              <a:buNone/>
              <a:defRPr sz="2000"/>
            </a:lvl8pPr>
            <a:lvl9pPr marL="3654567"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71A274-BB98-46C9-A5E7-1D1B081340C3}" type="datetimeFigureOut">
              <a:rPr lang="en-US"/>
              <a:pPr>
                <a:defRPr/>
              </a:pPr>
              <a:t>8/10/2015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FFBC266-A6FF-4690-A52E-088DB821C5FE}" type="slidenum">
              <a:rPr lang="en-US"/>
              <a:pPr>
                <a:defRPr/>
              </a:pPr>
              <a:t>‹#›</a:t>
            </a:fld>
            <a:endParaRPr lang="en-US" dirty="0"/>
          </a:p>
        </p:txBody>
      </p:sp>
    </p:spTree>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C4BE099-A6E6-4E2E-B330-52E81892873C}"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6EC524E-F5B3-449C-8F93-B634B98B2462}" type="slidenum">
              <a:rPr lang="en-US"/>
              <a:pPr>
                <a:defRPr/>
              </a:pPr>
              <a:t>‹#›</a:t>
            </a:fld>
            <a:endParaRPr lang="en-US" dirty="0"/>
          </a:p>
        </p:txBody>
      </p:sp>
    </p:spTree>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5FDB3B4-F561-4AE6-830A-E3FB76CBE118}"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25EF372-14D2-4F03-9670-D119348D8585}" type="slidenum">
              <a:rPr lang="en-US"/>
              <a:pPr>
                <a:defRPr/>
              </a:pPr>
              <a:t>‹#›</a:t>
            </a:fld>
            <a:endParaRPr lang="en-US" dirty="0"/>
          </a:p>
        </p:txBody>
      </p:sp>
    </p:spTree>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515865304"/>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856820316"/>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669345213"/>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461286127"/>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314251557"/>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907130877"/>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815407918"/>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776766317"/>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33760275"/>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821969172"/>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598712149"/>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255118594"/>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487138816"/>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910259608"/>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8"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41"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590477141"/>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372994890"/>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838130758"/>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038223761"/>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778452406"/>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067775901"/>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263531832"/>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515502817"/>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127351292"/>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289083753"/>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826152866"/>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92202517"/>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307888392"/>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26716202"/>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046446893"/>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8"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41"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164808289"/>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819" indent="0" algn="ctr">
              <a:buNone/>
              <a:defRPr/>
            </a:lvl2pPr>
            <a:lvl3pPr marL="913642" indent="0" algn="ctr">
              <a:buNone/>
              <a:defRPr/>
            </a:lvl3pPr>
            <a:lvl4pPr marL="1370464" indent="0" algn="ctr">
              <a:buNone/>
              <a:defRPr/>
            </a:lvl4pPr>
            <a:lvl5pPr marL="1827283" indent="0" algn="ctr">
              <a:buNone/>
              <a:defRPr/>
            </a:lvl5pPr>
            <a:lvl6pPr marL="2284105" indent="0" algn="ctr">
              <a:buNone/>
              <a:defRPr/>
            </a:lvl6pPr>
            <a:lvl7pPr marL="2740926" indent="0" algn="ctr">
              <a:buNone/>
              <a:defRPr/>
            </a:lvl7pPr>
            <a:lvl8pPr marL="3197744" indent="0" algn="ctr">
              <a:buNone/>
              <a:defRPr/>
            </a:lvl8pPr>
            <a:lvl9pPr marL="365456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C2EC37C-110D-495A-B82E-3D682E5BB1C0}" type="slidenum">
              <a:rPr lang="en-US" altLang="en-US"/>
              <a:pPr>
                <a:defRPr/>
              </a:pPr>
              <a:t>‹#›</a:t>
            </a:fld>
            <a:endParaRPr lang="en-US" altLang="en-US" dirty="0"/>
          </a:p>
        </p:txBody>
      </p:sp>
    </p:spTree>
    <p:extLst>
      <p:ext uri="{BB962C8B-B14F-4D97-AF65-F5344CB8AC3E}">
        <p14:creationId xmlns="" xmlns:p14="http://schemas.microsoft.com/office/powerpoint/2010/main" val="3433637062"/>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DD14758-555A-4186-86CE-95A85E267CE7}" type="slidenum">
              <a:rPr lang="en-US" altLang="en-US"/>
              <a:pPr>
                <a:defRPr/>
              </a:pPr>
              <a:t>‹#›</a:t>
            </a:fld>
            <a:endParaRPr lang="en-US" altLang="en-US" dirty="0"/>
          </a:p>
        </p:txBody>
      </p:sp>
    </p:spTree>
    <p:extLst>
      <p:ext uri="{BB962C8B-B14F-4D97-AF65-F5344CB8AC3E}">
        <p14:creationId xmlns="" xmlns:p14="http://schemas.microsoft.com/office/powerpoint/2010/main" val="3620537477"/>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819" indent="0">
              <a:buNone/>
              <a:defRPr sz="1800"/>
            </a:lvl2pPr>
            <a:lvl3pPr marL="913642" indent="0">
              <a:buNone/>
              <a:defRPr sz="1600"/>
            </a:lvl3pPr>
            <a:lvl4pPr marL="1370464" indent="0">
              <a:buNone/>
              <a:defRPr sz="1400"/>
            </a:lvl4pPr>
            <a:lvl5pPr marL="1827283" indent="0">
              <a:buNone/>
              <a:defRPr sz="1400"/>
            </a:lvl5pPr>
            <a:lvl6pPr marL="2284105" indent="0">
              <a:buNone/>
              <a:defRPr sz="1400"/>
            </a:lvl6pPr>
            <a:lvl7pPr marL="2740926" indent="0">
              <a:buNone/>
              <a:defRPr sz="1400"/>
            </a:lvl7pPr>
            <a:lvl8pPr marL="3197744" indent="0">
              <a:buNone/>
              <a:defRPr sz="1400"/>
            </a:lvl8pPr>
            <a:lvl9pPr marL="3654567"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450D3CA-4057-436F-AF29-99AD40197C78}" type="slidenum">
              <a:rPr lang="en-US" altLang="en-US"/>
              <a:pPr>
                <a:defRPr/>
              </a:pPr>
              <a:t>‹#›</a:t>
            </a:fld>
            <a:endParaRPr lang="en-US" altLang="en-US" dirty="0"/>
          </a:p>
        </p:txBody>
      </p:sp>
    </p:spTree>
    <p:extLst>
      <p:ext uri="{BB962C8B-B14F-4D97-AF65-F5344CB8AC3E}">
        <p14:creationId xmlns="" xmlns:p14="http://schemas.microsoft.com/office/powerpoint/2010/main" val="3757272548"/>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4FD2DD7-07BA-441B-9DB7-DF8397A01FB9}" type="slidenum">
              <a:rPr lang="en-US" altLang="en-US"/>
              <a:pPr>
                <a:defRPr/>
              </a:pPr>
              <a:t>‹#›</a:t>
            </a:fld>
            <a:endParaRPr lang="en-US" altLang="en-US" dirty="0"/>
          </a:p>
        </p:txBody>
      </p:sp>
    </p:spTree>
    <p:extLst>
      <p:ext uri="{BB962C8B-B14F-4D97-AF65-F5344CB8AC3E}">
        <p14:creationId xmlns="" xmlns:p14="http://schemas.microsoft.com/office/powerpoint/2010/main" val="3194541607"/>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D4ACAE43-5653-4330-B9E3-AD9D353FB1A5}" type="slidenum">
              <a:rPr lang="en-US" altLang="en-US"/>
              <a:pPr>
                <a:defRPr/>
              </a:pPr>
              <a:t>‹#›</a:t>
            </a:fld>
            <a:endParaRPr lang="en-US" altLang="en-US" dirty="0"/>
          </a:p>
        </p:txBody>
      </p:sp>
    </p:spTree>
    <p:extLst>
      <p:ext uri="{BB962C8B-B14F-4D97-AF65-F5344CB8AC3E}">
        <p14:creationId xmlns="" xmlns:p14="http://schemas.microsoft.com/office/powerpoint/2010/main" val="3908074707"/>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9C10508F-B675-4027-82B0-72AAA11187E4}" type="slidenum">
              <a:rPr lang="en-US" altLang="en-US"/>
              <a:pPr>
                <a:defRPr/>
              </a:pPr>
              <a:t>‹#›</a:t>
            </a:fld>
            <a:endParaRPr lang="en-US" altLang="en-US" dirty="0"/>
          </a:p>
        </p:txBody>
      </p:sp>
    </p:spTree>
    <p:extLst>
      <p:ext uri="{BB962C8B-B14F-4D97-AF65-F5344CB8AC3E}">
        <p14:creationId xmlns="" xmlns:p14="http://schemas.microsoft.com/office/powerpoint/2010/main" val="4292141320"/>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AF772AC9-49E5-4405-ABE3-531913B4CAB0}" type="slidenum">
              <a:rPr lang="en-US" altLang="en-US"/>
              <a:pPr>
                <a:defRPr/>
              </a:pPr>
              <a:t>‹#›</a:t>
            </a:fld>
            <a:endParaRPr lang="en-US" altLang="en-US" dirty="0"/>
          </a:p>
        </p:txBody>
      </p:sp>
    </p:spTree>
    <p:extLst>
      <p:ext uri="{BB962C8B-B14F-4D97-AF65-F5344CB8AC3E}">
        <p14:creationId xmlns="" xmlns:p14="http://schemas.microsoft.com/office/powerpoint/2010/main" val="2395321084"/>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DE35CD2-1409-4978-AC42-326D02C78560}" type="slidenum">
              <a:rPr lang="en-US" altLang="en-US"/>
              <a:pPr>
                <a:defRPr/>
              </a:pPr>
              <a:t>‹#›</a:t>
            </a:fld>
            <a:endParaRPr lang="en-US" altLang="en-US" dirty="0"/>
          </a:p>
        </p:txBody>
      </p:sp>
    </p:spTree>
    <p:extLst>
      <p:ext uri="{BB962C8B-B14F-4D97-AF65-F5344CB8AC3E}">
        <p14:creationId xmlns="" xmlns:p14="http://schemas.microsoft.com/office/powerpoint/2010/main" val="2794926233"/>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19" indent="0">
              <a:buNone/>
              <a:defRPr sz="2800"/>
            </a:lvl2pPr>
            <a:lvl3pPr marL="913642" indent="0">
              <a:buNone/>
              <a:defRPr sz="2400"/>
            </a:lvl3pPr>
            <a:lvl4pPr marL="1370464" indent="0">
              <a:buNone/>
              <a:defRPr sz="2000"/>
            </a:lvl4pPr>
            <a:lvl5pPr marL="1827283" indent="0">
              <a:buNone/>
              <a:defRPr sz="2000"/>
            </a:lvl5pPr>
            <a:lvl6pPr marL="2284105" indent="0">
              <a:buNone/>
              <a:defRPr sz="2000"/>
            </a:lvl6pPr>
            <a:lvl7pPr marL="2740926" indent="0">
              <a:buNone/>
              <a:defRPr sz="2000"/>
            </a:lvl7pPr>
            <a:lvl8pPr marL="3197744" indent="0">
              <a:buNone/>
              <a:defRPr sz="2000"/>
            </a:lvl8pPr>
            <a:lvl9pPr marL="3654567"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DF30D5E-E48E-4890-897A-6E55103231C7}" type="slidenum">
              <a:rPr lang="en-US" altLang="en-US"/>
              <a:pPr>
                <a:defRPr/>
              </a:pPr>
              <a:t>‹#›</a:t>
            </a:fld>
            <a:endParaRPr lang="en-US" altLang="en-US" dirty="0"/>
          </a:p>
        </p:txBody>
      </p:sp>
    </p:spTree>
    <p:extLst>
      <p:ext uri="{BB962C8B-B14F-4D97-AF65-F5344CB8AC3E}">
        <p14:creationId xmlns="" xmlns:p14="http://schemas.microsoft.com/office/powerpoint/2010/main" val="735769204"/>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1303BC0-2605-467F-BD97-8CCE93B40DB6}" type="slidenum">
              <a:rPr lang="en-US" altLang="en-US"/>
              <a:pPr>
                <a:defRPr/>
              </a:pPr>
              <a:t>‹#›</a:t>
            </a:fld>
            <a:endParaRPr lang="en-US" altLang="en-US" dirty="0"/>
          </a:p>
        </p:txBody>
      </p:sp>
    </p:spTree>
    <p:extLst>
      <p:ext uri="{BB962C8B-B14F-4D97-AF65-F5344CB8AC3E}">
        <p14:creationId xmlns="" xmlns:p14="http://schemas.microsoft.com/office/powerpoint/2010/main" val="1577873001"/>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81B8478-00AF-4F62-A540-C47639E4990B}" type="slidenum">
              <a:rPr lang="en-US" altLang="en-US"/>
              <a:pPr>
                <a:defRPr/>
              </a:pPr>
              <a:t>‹#›</a:t>
            </a:fld>
            <a:endParaRPr lang="en-US" altLang="en-US" dirty="0"/>
          </a:p>
        </p:txBody>
      </p:sp>
    </p:spTree>
    <p:extLst>
      <p:ext uri="{BB962C8B-B14F-4D97-AF65-F5344CB8AC3E}">
        <p14:creationId xmlns="" xmlns:p14="http://schemas.microsoft.com/office/powerpoint/2010/main" val="2380432848"/>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000865440"/>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84552164"/>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781567893"/>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170115153"/>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081729510"/>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588430365"/>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248235422"/>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05855851"/>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78396270"/>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391068236"/>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158545220"/>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356740164"/>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12359744"/>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047879502"/>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8"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41"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343494687"/>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3"/>
            <a:ext cx="2133600" cy="365125"/>
          </a:xfrm>
        </p:spPr>
        <p:txBody>
          <a:bodyPr/>
          <a:lstStyle>
            <a:lvl1pPr>
              <a:defRPr>
                <a:solidFill>
                  <a:prstClr val="white">
                    <a:tint val="75000"/>
                  </a:prstClr>
                </a:solidFill>
              </a:defRPr>
            </a:lvl1pPr>
          </a:lstStyle>
          <a:p>
            <a:pPr>
              <a:defRPr/>
            </a:pPr>
            <a:fld id="{5B6744D6-E58C-4246-AD12-DCD033EF3CC0}" type="datetimeFigureOut">
              <a:rPr lang="en-US"/>
              <a:pPr>
                <a:defRPr/>
              </a:pPr>
              <a:t>8/10/2015</a:t>
            </a:fld>
            <a:endParaRPr lang="en-US" dirty="0"/>
          </a:p>
        </p:txBody>
      </p:sp>
      <p:sp>
        <p:nvSpPr>
          <p:cNvPr id="4" name="Footer Placeholder 4"/>
          <p:cNvSpPr>
            <a:spLocks noGrp="1"/>
          </p:cNvSpPr>
          <p:nvPr>
            <p:ph type="ftr" sz="quarter" idx="11"/>
          </p:nvPr>
        </p:nvSpPr>
        <p:spPr/>
        <p:txBody>
          <a:bodyPr/>
          <a:lstStyle>
            <a:lvl1pPr>
              <a:defRPr>
                <a:solidFill>
                  <a:prstClr val="white">
                    <a:tint val="75000"/>
                  </a:prstClr>
                </a:solidFill>
              </a:defRPr>
            </a:lvl1pPr>
          </a:lstStyle>
          <a:p>
            <a:pPr>
              <a:defRPr/>
            </a:pPr>
            <a:endParaRPr lang="en-US" dirty="0"/>
          </a:p>
        </p:txBody>
      </p:sp>
    </p:spTree>
    <p:extLst>
      <p:ext uri="{BB962C8B-B14F-4D97-AF65-F5344CB8AC3E}">
        <p14:creationId xmlns="" xmlns:p14="http://schemas.microsoft.com/office/powerpoint/2010/main" val="3706004965"/>
      </p:ext>
    </p:extLst>
  </p:cSld>
  <p:clrMapOvr>
    <a:overrideClrMapping bg1="dk1" tx1="lt1" bg2="dk2" tx2="lt2" accent1="accent1" accent2="accent2" accent3="accent3" accent4="accent4" accent5="accent5" accent6="accent6" hlink="hlink" folHlink="folHlink"/>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E88C888-EEB5-461C-97F2-9B25A73EA930}"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9E0F772-B38B-40F1-899C-DD8A640B950E}" type="slidenum">
              <a:rPr lang="en-US"/>
              <a:pPr>
                <a:defRPr/>
              </a:pPr>
              <a:t>‹#›</a:t>
            </a:fld>
            <a:endParaRPr lang="en-US" dirty="0"/>
          </a:p>
        </p:txBody>
      </p:sp>
    </p:spTree>
    <p:extLst>
      <p:ext uri="{BB962C8B-B14F-4D97-AF65-F5344CB8AC3E}">
        <p14:creationId xmlns="" xmlns:p14="http://schemas.microsoft.com/office/powerpoint/2010/main" val="133691897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819" indent="0">
              <a:buNone/>
              <a:defRPr sz="1800">
                <a:solidFill>
                  <a:schemeClr val="tx1">
                    <a:tint val="75000"/>
                  </a:schemeClr>
                </a:solidFill>
              </a:defRPr>
            </a:lvl2pPr>
            <a:lvl3pPr marL="913642" indent="0">
              <a:buNone/>
              <a:defRPr sz="1600">
                <a:solidFill>
                  <a:schemeClr val="tx1">
                    <a:tint val="75000"/>
                  </a:schemeClr>
                </a:solidFill>
              </a:defRPr>
            </a:lvl3pPr>
            <a:lvl4pPr marL="1370464" indent="0">
              <a:buNone/>
              <a:defRPr sz="1400">
                <a:solidFill>
                  <a:schemeClr val="tx1">
                    <a:tint val="75000"/>
                  </a:schemeClr>
                </a:solidFill>
              </a:defRPr>
            </a:lvl4pPr>
            <a:lvl5pPr marL="1827283" indent="0">
              <a:buNone/>
              <a:defRPr sz="1400">
                <a:solidFill>
                  <a:schemeClr val="tx1">
                    <a:tint val="75000"/>
                  </a:schemeClr>
                </a:solidFill>
              </a:defRPr>
            </a:lvl5pPr>
            <a:lvl6pPr marL="2284105" indent="0">
              <a:buNone/>
              <a:defRPr sz="1400">
                <a:solidFill>
                  <a:schemeClr val="tx1">
                    <a:tint val="75000"/>
                  </a:schemeClr>
                </a:solidFill>
              </a:defRPr>
            </a:lvl6pPr>
            <a:lvl7pPr marL="2740926" indent="0">
              <a:buNone/>
              <a:defRPr sz="1400">
                <a:solidFill>
                  <a:schemeClr val="tx1">
                    <a:tint val="75000"/>
                  </a:schemeClr>
                </a:solidFill>
              </a:defRPr>
            </a:lvl7pPr>
            <a:lvl8pPr marL="3197744" indent="0">
              <a:buNone/>
              <a:defRPr sz="1400">
                <a:solidFill>
                  <a:schemeClr val="tx1">
                    <a:tint val="75000"/>
                  </a:schemeClr>
                </a:solidFill>
              </a:defRPr>
            </a:lvl8pPr>
            <a:lvl9pPr marL="365456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E65A743-89D2-4325-8E39-6AAEB15B05EF}"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F045D54-FDB6-430D-B5DF-D327EC2F4879}" type="slidenum">
              <a:rPr lang="en-US"/>
              <a:pPr>
                <a:defRPr/>
              </a:pPr>
              <a:t>‹#›</a:t>
            </a:fld>
            <a:endParaRPr lang="en-US" dirty="0"/>
          </a:p>
        </p:txBody>
      </p:sp>
    </p:spTree>
    <p:extLst>
      <p:ext uri="{BB962C8B-B14F-4D97-AF65-F5344CB8AC3E}">
        <p14:creationId xmlns="" xmlns:p14="http://schemas.microsoft.com/office/powerpoint/2010/main" val="211554453"/>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1F90139-CC0D-4273-99D5-B8ACA1BB3725}" type="datetimeFigureOut">
              <a:rPr lang="en-US"/>
              <a:pPr>
                <a:defRPr/>
              </a:pPr>
              <a:t>8/10/2015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74A958A-50A4-4D46-886F-DD5A27B3C303}" type="slidenum">
              <a:rPr lang="en-US"/>
              <a:pPr>
                <a:defRPr/>
              </a:pPr>
              <a:t>‹#›</a:t>
            </a:fld>
            <a:endParaRPr lang="en-US" dirty="0"/>
          </a:p>
        </p:txBody>
      </p:sp>
    </p:spTree>
    <p:extLst>
      <p:ext uri="{BB962C8B-B14F-4D97-AF65-F5344CB8AC3E}">
        <p14:creationId xmlns="" xmlns:p14="http://schemas.microsoft.com/office/powerpoint/2010/main" val="1153513688"/>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197934D-C2DD-4662-BF11-37F45469FBAA}" type="datetimeFigureOut">
              <a:rPr lang="en-US"/>
              <a:pPr>
                <a:defRPr/>
              </a:pPr>
              <a:t>8/10/2015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4F825482-A4BC-4A39-88DB-0587B8756BE6}" type="slidenum">
              <a:rPr lang="en-US"/>
              <a:pPr>
                <a:defRPr/>
              </a:pPr>
              <a:t>‹#›</a:t>
            </a:fld>
            <a:endParaRPr lang="en-US" dirty="0"/>
          </a:p>
        </p:txBody>
      </p:sp>
    </p:spTree>
    <p:extLst>
      <p:ext uri="{BB962C8B-B14F-4D97-AF65-F5344CB8AC3E}">
        <p14:creationId xmlns="" xmlns:p14="http://schemas.microsoft.com/office/powerpoint/2010/main" val="1447076444"/>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5576CC9-0E24-4A28-84A7-9BB4484F4C95}" type="datetimeFigureOut">
              <a:rPr lang="en-US"/>
              <a:pPr>
                <a:defRPr/>
              </a:pPr>
              <a:t>8/10/2015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FDECE48-F61B-49B5-830C-9F8628E09643}" type="slidenum">
              <a:rPr lang="en-US"/>
              <a:pPr>
                <a:defRPr/>
              </a:pPr>
              <a:t>‹#›</a:t>
            </a:fld>
            <a:endParaRPr lang="en-US" dirty="0"/>
          </a:p>
        </p:txBody>
      </p:sp>
    </p:spTree>
    <p:extLst>
      <p:ext uri="{BB962C8B-B14F-4D97-AF65-F5344CB8AC3E}">
        <p14:creationId xmlns="" xmlns:p14="http://schemas.microsoft.com/office/powerpoint/2010/main" val="2885626807"/>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1DEBD60-B4C8-4F52-AB5B-5CA6B3F546A7}" type="datetimeFigureOut">
              <a:rPr lang="en-US"/>
              <a:pPr>
                <a:defRPr/>
              </a:pPr>
              <a:t>8/10/2015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AC78112-37CC-46D2-B2ED-1E24CA524CD1}" type="slidenum">
              <a:rPr lang="en-US"/>
              <a:pPr>
                <a:defRPr/>
              </a:pPr>
              <a:t>‹#›</a:t>
            </a:fld>
            <a:endParaRPr lang="en-US" dirty="0"/>
          </a:p>
        </p:txBody>
      </p:sp>
    </p:spTree>
    <p:extLst>
      <p:ext uri="{BB962C8B-B14F-4D97-AF65-F5344CB8AC3E}">
        <p14:creationId xmlns="" xmlns:p14="http://schemas.microsoft.com/office/powerpoint/2010/main" val="1094721983"/>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0877C15-8A6C-40CF-B32A-9C624504CF71}" type="datetimeFigureOut">
              <a:rPr lang="en-US"/>
              <a:pPr>
                <a:defRPr/>
              </a:pPr>
              <a:t>8/10/2015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D23411A-976D-4390-BDE3-F607A10AA280}" type="slidenum">
              <a:rPr lang="en-US"/>
              <a:pPr>
                <a:defRPr/>
              </a:pPr>
              <a:t>‹#›</a:t>
            </a:fld>
            <a:endParaRPr lang="en-US" dirty="0"/>
          </a:p>
        </p:txBody>
      </p:sp>
    </p:spTree>
    <p:extLst>
      <p:ext uri="{BB962C8B-B14F-4D97-AF65-F5344CB8AC3E}">
        <p14:creationId xmlns="" xmlns:p14="http://schemas.microsoft.com/office/powerpoint/2010/main" val="2959391677"/>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819" indent="0">
              <a:buNone/>
              <a:defRPr sz="2800"/>
            </a:lvl2pPr>
            <a:lvl3pPr marL="913642" indent="0">
              <a:buNone/>
              <a:defRPr sz="2400"/>
            </a:lvl3pPr>
            <a:lvl4pPr marL="1370464" indent="0">
              <a:buNone/>
              <a:defRPr sz="2000"/>
            </a:lvl4pPr>
            <a:lvl5pPr marL="1827283" indent="0">
              <a:buNone/>
              <a:defRPr sz="2000"/>
            </a:lvl5pPr>
            <a:lvl6pPr marL="2284105" indent="0">
              <a:buNone/>
              <a:defRPr sz="2000"/>
            </a:lvl6pPr>
            <a:lvl7pPr marL="2740926" indent="0">
              <a:buNone/>
              <a:defRPr sz="2000"/>
            </a:lvl7pPr>
            <a:lvl8pPr marL="3197744" indent="0">
              <a:buNone/>
              <a:defRPr sz="2000"/>
            </a:lvl8pPr>
            <a:lvl9pPr marL="3654567"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D71A274-BB98-46C9-A5E7-1D1B081340C3}" type="datetimeFigureOut">
              <a:rPr lang="en-US"/>
              <a:pPr>
                <a:defRPr/>
              </a:pPr>
              <a:t>8/10/2015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FFBC266-A6FF-4690-A52E-088DB821C5FE}" type="slidenum">
              <a:rPr lang="en-US"/>
              <a:pPr>
                <a:defRPr/>
              </a:pPr>
              <a:t>‹#›</a:t>
            </a:fld>
            <a:endParaRPr lang="en-US" dirty="0"/>
          </a:p>
        </p:txBody>
      </p:sp>
    </p:spTree>
    <p:extLst>
      <p:ext uri="{BB962C8B-B14F-4D97-AF65-F5344CB8AC3E}">
        <p14:creationId xmlns="" xmlns:p14="http://schemas.microsoft.com/office/powerpoint/2010/main" val="3837488471"/>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C4BE099-A6E6-4E2E-B330-52E81892873C}"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6EC524E-F5B3-449C-8F93-B634B98B2462}" type="slidenum">
              <a:rPr lang="en-US"/>
              <a:pPr>
                <a:defRPr/>
              </a:pPr>
              <a:t>‹#›</a:t>
            </a:fld>
            <a:endParaRPr lang="en-US" dirty="0"/>
          </a:p>
        </p:txBody>
      </p:sp>
    </p:spTree>
    <p:extLst>
      <p:ext uri="{BB962C8B-B14F-4D97-AF65-F5344CB8AC3E}">
        <p14:creationId xmlns="" xmlns:p14="http://schemas.microsoft.com/office/powerpoint/2010/main" val="4220327625"/>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5FDB3B4-F561-4AE6-830A-E3FB76CBE118}"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25EF372-14D2-4F03-9670-D119348D8585}" type="slidenum">
              <a:rPr lang="en-US"/>
              <a:pPr>
                <a:defRPr/>
              </a:pPr>
              <a:t>‹#›</a:t>
            </a:fld>
            <a:endParaRPr lang="en-US" dirty="0"/>
          </a:p>
        </p:txBody>
      </p:sp>
    </p:spTree>
    <p:extLst>
      <p:ext uri="{BB962C8B-B14F-4D97-AF65-F5344CB8AC3E}">
        <p14:creationId xmlns="" xmlns:p14="http://schemas.microsoft.com/office/powerpoint/2010/main" val="67858582"/>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3"/>
            <a:ext cx="2133600" cy="365125"/>
          </a:xfrm>
        </p:spPr>
        <p:txBody>
          <a:bodyPr rtlCol="0"/>
          <a:lstStyle>
            <a:lvl1pPr defTabSz="913642" fontAlgn="auto">
              <a:spcBef>
                <a:spcPts val="0"/>
              </a:spcBef>
              <a:spcAft>
                <a:spcPts val="0"/>
              </a:spcAft>
              <a:defRPr>
                <a:solidFill>
                  <a:prstClr val="white">
                    <a:tint val="75000"/>
                  </a:prstClr>
                </a:solidFill>
                <a:latin typeface="+mn-lt"/>
              </a:defRPr>
            </a:lvl1pPr>
          </a:lstStyle>
          <a:p>
            <a:pPr>
              <a:defRPr/>
            </a:pPr>
            <a:fld id="{620C03BF-886B-401C-B01F-4F25692B1E8B}" type="datetimeFigureOut">
              <a:rPr lang="en-US"/>
              <a:pPr>
                <a:defRPr/>
              </a:pPr>
              <a:t>8/10/2015</a:t>
            </a:fld>
            <a:endParaRPr lang="en-US" dirty="0"/>
          </a:p>
        </p:txBody>
      </p:sp>
      <p:sp>
        <p:nvSpPr>
          <p:cNvPr id="4" name="Footer Placeholder 4"/>
          <p:cNvSpPr>
            <a:spLocks noGrp="1"/>
          </p:cNvSpPr>
          <p:nvPr>
            <p:ph type="ftr" sz="quarter" idx="11"/>
          </p:nvPr>
        </p:nvSpPr>
        <p:spPr/>
        <p:txBody>
          <a:bodyPr rtlCol="0"/>
          <a:lstStyle>
            <a:lvl1pPr defTabSz="913642" fontAlgn="auto">
              <a:spcBef>
                <a:spcPts val="0"/>
              </a:spcBef>
              <a:spcAft>
                <a:spcPts val="0"/>
              </a:spcAft>
              <a:defRPr>
                <a:solidFill>
                  <a:prstClr val="white">
                    <a:tint val="75000"/>
                  </a:prstClr>
                </a:solidFill>
                <a:latin typeface="+mn-lt"/>
              </a:defRPr>
            </a:lvl1pPr>
          </a:lstStyle>
          <a:p>
            <a:pPr>
              <a:defRPr/>
            </a:pPr>
            <a:endParaRPr lang="en-US" dirty="0"/>
          </a:p>
        </p:txBody>
      </p:sp>
    </p:spTree>
    <p:extLst>
      <p:ext uri="{BB962C8B-B14F-4D97-AF65-F5344CB8AC3E}">
        <p14:creationId xmlns="" xmlns:p14="http://schemas.microsoft.com/office/powerpoint/2010/main" val="2022603136"/>
      </p:ext>
    </p:extLst>
  </p:cSld>
  <p:clrMapOvr>
    <a:overrideClrMapping bg1="dk1" tx1="lt1" bg2="dk2" tx2="lt2" accent1="accent1" accent2="accent2" accent3="accent3" accent4="accent4" accent5="accent5" accent6="accent6" hlink="hlink" folHlink="folHlink"/>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D61E8A6B-ED24-4D02-93F5-07D19E55327A}"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38528F8C-7FA9-47DD-86A4-5B44C2178966}" type="slidenum">
              <a:rPr lang="en-US"/>
              <a:pPr>
                <a:defRPr/>
              </a:pPr>
              <a:t>‹#›</a:t>
            </a:fld>
            <a:endParaRPr lang="en-US" dirty="0"/>
          </a:p>
        </p:txBody>
      </p:sp>
    </p:spTree>
    <p:extLst>
      <p:ext uri="{BB962C8B-B14F-4D97-AF65-F5344CB8AC3E}">
        <p14:creationId xmlns="" xmlns:p14="http://schemas.microsoft.com/office/powerpoint/2010/main" val="933000823"/>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F31B9EA3-4720-49A1-90A6-D7369FA99DDF}"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8F806071-48BA-455F-B2DE-D5481DB9BA7A}" type="slidenum">
              <a:rPr lang="en-US"/>
              <a:pPr>
                <a:defRPr/>
              </a:pPr>
              <a:t>‹#›</a:t>
            </a:fld>
            <a:endParaRPr lang="en-US" dirty="0"/>
          </a:p>
        </p:txBody>
      </p:sp>
    </p:spTree>
    <p:extLst>
      <p:ext uri="{BB962C8B-B14F-4D97-AF65-F5344CB8AC3E}">
        <p14:creationId xmlns="" xmlns:p14="http://schemas.microsoft.com/office/powerpoint/2010/main" val="2698526026"/>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83C3FE44-2252-4832-8CAB-3F6258E84CAF}" type="datetimeFigureOut">
              <a:rPr lang="en-US"/>
              <a:pPr>
                <a:defRPr/>
              </a:pPr>
              <a:t>8/10/2015</a:t>
            </a:fld>
            <a:endParaRPr lang="en-US" dirty="0"/>
          </a:p>
        </p:txBody>
      </p:sp>
      <p:sp>
        <p:nvSpPr>
          <p:cNvPr id="6"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7"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717EEFE1-7C66-4287-A858-9DA921FFE08F}" type="slidenum">
              <a:rPr lang="en-US"/>
              <a:pPr>
                <a:defRPr/>
              </a:pPr>
              <a:t>‹#›</a:t>
            </a:fld>
            <a:endParaRPr lang="en-US" dirty="0"/>
          </a:p>
        </p:txBody>
      </p:sp>
    </p:spTree>
    <p:extLst>
      <p:ext uri="{BB962C8B-B14F-4D97-AF65-F5344CB8AC3E}">
        <p14:creationId xmlns="" xmlns:p14="http://schemas.microsoft.com/office/powerpoint/2010/main" val="444318998"/>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22941CC9-139A-4F44-B593-3C382F692107}" type="datetimeFigureOut">
              <a:rPr lang="en-US"/>
              <a:pPr>
                <a:defRPr/>
              </a:pPr>
              <a:t>8/10/2015</a:t>
            </a:fld>
            <a:endParaRPr lang="en-US" dirty="0"/>
          </a:p>
        </p:txBody>
      </p:sp>
      <p:sp>
        <p:nvSpPr>
          <p:cNvPr id="8"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9"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7433FF68-1355-4230-82AE-4222B0F54414}" type="slidenum">
              <a:rPr lang="en-US"/>
              <a:pPr>
                <a:defRPr/>
              </a:pPr>
              <a:t>‹#›</a:t>
            </a:fld>
            <a:endParaRPr lang="en-US" dirty="0"/>
          </a:p>
        </p:txBody>
      </p:sp>
    </p:spTree>
    <p:extLst>
      <p:ext uri="{BB962C8B-B14F-4D97-AF65-F5344CB8AC3E}">
        <p14:creationId xmlns="" xmlns:p14="http://schemas.microsoft.com/office/powerpoint/2010/main" val="3777606707"/>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613FFC2F-6845-49B4-A047-ED456CFD0E25}" type="datetimeFigureOut">
              <a:rPr lang="en-US"/>
              <a:pPr>
                <a:defRPr/>
              </a:pPr>
              <a:t>8/10/2015</a:t>
            </a:fld>
            <a:endParaRPr lang="en-US" dirty="0"/>
          </a:p>
        </p:txBody>
      </p:sp>
      <p:sp>
        <p:nvSpPr>
          <p:cNvPr id="4"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5"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608DA2D7-6371-49E1-AB3B-B6AF55366A06}" type="slidenum">
              <a:rPr lang="en-US"/>
              <a:pPr>
                <a:defRPr/>
              </a:pPr>
              <a:t>‹#›</a:t>
            </a:fld>
            <a:endParaRPr lang="en-US" dirty="0"/>
          </a:p>
        </p:txBody>
      </p:sp>
    </p:spTree>
    <p:extLst>
      <p:ext uri="{BB962C8B-B14F-4D97-AF65-F5344CB8AC3E}">
        <p14:creationId xmlns="" xmlns:p14="http://schemas.microsoft.com/office/powerpoint/2010/main" val="3268363350"/>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ED6E8228-9982-44F1-828A-6D8EEDDB6377}" type="datetimeFigureOut">
              <a:rPr lang="en-US"/>
              <a:pPr>
                <a:defRPr/>
              </a:pPr>
              <a:t>8/10/2015</a:t>
            </a:fld>
            <a:endParaRPr lang="en-US" dirty="0"/>
          </a:p>
        </p:txBody>
      </p:sp>
      <p:sp>
        <p:nvSpPr>
          <p:cNvPr id="3"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4"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FB1DFBE2-B62B-4532-A5D9-B56B5CBBB6AC}" type="slidenum">
              <a:rPr lang="en-US"/>
              <a:pPr>
                <a:defRPr/>
              </a:pPr>
              <a:t>‹#›</a:t>
            </a:fld>
            <a:endParaRPr lang="en-US" dirty="0"/>
          </a:p>
        </p:txBody>
      </p:sp>
    </p:spTree>
    <p:extLst>
      <p:ext uri="{BB962C8B-B14F-4D97-AF65-F5344CB8AC3E}">
        <p14:creationId xmlns="" xmlns:p14="http://schemas.microsoft.com/office/powerpoint/2010/main" val="2756476808"/>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E49C81CE-490F-41A2-9520-D831BB254336}" type="datetimeFigureOut">
              <a:rPr lang="en-US"/>
              <a:pPr>
                <a:defRPr/>
              </a:pPr>
              <a:t>8/10/2015</a:t>
            </a:fld>
            <a:endParaRPr lang="en-US" dirty="0"/>
          </a:p>
        </p:txBody>
      </p:sp>
      <p:sp>
        <p:nvSpPr>
          <p:cNvPr id="6"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7"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C5D683CE-CEB3-454F-8DC2-3D4CBFE29953}" type="slidenum">
              <a:rPr lang="en-US"/>
              <a:pPr>
                <a:defRPr/>
              </a:pPr>
              <a:t>‹#›</a:t>
            </a:fld>
            <a:endParaRPr lang="en-US" dirty="0"/>
          </a:p>
        </p:txBody>
      </p:sp>
    </p:spTree>
    <p:extLst>
      <p:ext uri="{BB962C8B-B14F-4D97-AF65-F5344CB8AC3E}">
        <p14:creationId xmlns="" xmlns:p14="http://schemas.microsoft.com/office/powerpoint/2010/main" val="1248429149"/>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5AA777E8-172B-445B-AB79-0710D2C51D68}" type="datetimeFigureOut">
              <a:rPr lang="en-US"/>
              <a:pPr>
                <a:defRPr/>
              </a:pPr>
              <a:t>8/10/2015</a:t>
            </a:fld>
            <a:endParaRPr lang="en-US" dirty="0"/>
          </a:p>
        </p:txBody>
      </p:sp>
      <p:sp>
        <p:nvSpPr>
          <p:cNvPr id="6"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7"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CFA54C02-27A1-41F4-B31F-1C357EEC5008}" type="slidenum">
              <a:rPr lang="en-US"/>
              <a:pPr>
                <a:defRPr/>
              </a:pPr>
              <a:t>‹#›</a:t>
            </a:fld>
            <a:endParaRPr lang="en-US" dirty="0"/>
          </a:p>
        </p:txBody>
      </p:sp>
    </p:spTree>
    <p:extLst>
      <p:ext uri="{BB962C8B-B14F-4D97-AF65-F5344CB8AC3E}">
        <p14:creationId xmlns="" xmlns:p14="http://schemas.microsoft.com/office/powerpoint/2010/main" val="983809520"/>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473EAFD9-6485-419F-BB47-35A1DF82C1F7}"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68D8F5D8-E1DA-4771-B658-854CDEB50934}" type="slidenum">
              <a:rPr lang="en-US"/>
              <a:pPr>
                <a:defRPr/>
              </a:pPr>
              <a:t>‹#›</a:t>
            </a:fld>
            <a:endParaRPr lang="en-US" dirty="0"/>
          </a:p>
        </p:txBody>
      </p:sp>
    </p:spTree>
    <p:extLst>
      <p:ext uri="{BB962C8B-B14F-4D97-AF65-F5344CB8AC3E}">
        <p14:creationId xmlns="" xmlns:p14="http://schemas.microsoft.com/office/powerpoint/2010/main" val="1250875015"/>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0EECD987-A839-4B69-B98C-7021BE85C2E9}"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55D180C8-80E8-4F99-973B-1463A8054E47}" type="slidenum">
              <a:rPr lang="en-US"/>
              <a:pPr>
                <a:defRPr/>
              </a:pPr>
              <a:t>‹#›</a:t>
            </a:fld>
            <a:endParaRPr lang="en-US" dirty="0"/>
          </a:p>
        </p:txBody>
      </p:sp>
    </p:spTree>
    <p:extLst>
      <p:ext uri="{BB962C8B-B14F-4D97-AF65-F5344CB8AC3E}">
        <p14:creationId xmlns="" xmlns:p14="http://schemas.microsoft.com/office/powerpoint/2010/main" val="3005489472"/>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4" y="228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altLang="en-US" dirty="0"/>
          </a:p>
        </p:txBody>
      </p:sp>
      <p:sp>
        <p:nvSpPr>
          <p:cNvPr id="6" name="Rectangle 5"/>
          <p:cNvSpPr>
            <a:spLocks noGrp="1" noChangeArrowheads="1"/>
          </p:cNvSpPr>
          <p:nvPr>
            <p:ph type="ftr" sz="quarter" idx="11"/>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endParaRPr lang="en-US" altLang="en-US" dirty="0"/>
          </a:p>
        </p:txBody>
      </p:sp>
      <p:sp>
        <p:nvSpPr>
          <p:cNvPr id="7" name="Rectangle 6"/>
          <p:cNvSpPr>
            <a:spLocks noGrp="1" noChangeArrowheads="1"/>
          </p:cNvSpPr>
          <p:nvPr>
            <p:ph type="sldNum" sz="quarter" idx="12"/>
          </p:nvPr>
        </p:nvSpPr>
        <p:spPr/>
        <p:txBody>
          <a:bodyPr rtlCol="0"/>
          <a:lstStyle>
            <a:lvl1pPr defTabSz="913642" fontAlgn="auto">
              <a:spcBef>
                <a:spcPts val="0"/>
              </a:spcBef>
              <a:spcAft>
                <a:spcPts val="0"/>
              </a:spcAft>
              <a:defRPr>
                <a:solidFill>
                  <a:prstClr val="black">
                    <a:tint val="75000"/>
                  </a:prstClr>
                </a:solidFill>
                <a:latin typeface="+mn-lt"/>
              </a:defRPr>
            </a:lvl1pPr>
          </a:lstStyle>
          <a:p>
            <a:pPr>
              <a:defRPr/>
            </a:pPr>
            <a:fld id="{C0196198-1A14-4F22-9902-EB887D8AA237}" type="slidenum">
              <a:rPr lang="en-US" altLang="en-US"/>
              <a:pPr>
                <a:defRPr/>
              </a:pPr>
              <a:t>‹#›</a:t>
            </a:fld>
            <a:endParaRPr lang="en-US" altLang="en-US" dirty="0"/>
          </a:p>
        </p:txBody>
      </p:sp>
    </p:spTree>
    <p:extLst>
      <p:ext uri="{BB962C8B-B14F-4D97-AF65-F5344CB8AC3E}">
        <p14:creationId xmlns="" xmlns:p14="http://schemas.microsoft.com/office/powerpoint/2010/main" val="1231840530"/>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819" indent="0" algn="ctr">
              <a:buNone/>
              <a:defRPr/>
            </a:lvl2pPr>
            <a:lvl3pPr marL="913642" indent="0" algn="ctr">
              <a:buNone/>
              <a:defRPr/>
            </a:lvl3pPr>
            <a:lvl4pPr marL="1370464" indent="0" algn="ctr">
              <a:buNone/>
              <a:defRPr/>
            </a:lvl4pPr>
            <a:lvl5pPr marL="1827283" indent="0" algn="ctr">
              <a:buNone/>
              <a:defRPr/>
            </a:lvl5pPr>
            <a:lvl6pPr marL="2284105" indent="0" algn="ctr">
              <a:buNone/>
              <a:defRPr/>
            </a:lvl6pPr>
            <a:lvl7pPr marL="2740926" indent="0" algn="ctr">
              <a:buNone/>
              <a:defRPr/>
            </a:lvl7pPr>
            <a:lvl8pPr marL="3197744" indent="0" algn="ctr">
              <a:buNone/>
              <a:defRPr/>
            </a:lvl8pPr>
            <a:lvl9pPr marL="365456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F43AEC9-DB70-47F0-9501-A2D46E2D6438}" type="slidenum">
              <a:rPr lang="en-US" altLang="en-US"/>
              <a:pPr>
                <a:defRPr/>
              </a:pPr>
              <a:t>‹#›</a:t>
            </a:fld>
            <a:endParaRPr lang="en-US" altLang="en-US" dirty="0"/>
          </a:p>
        </p:txBody>
      </p:sp>
    </p:spTree>
    <p:extLst>
      <p:ext uri="{BB962C8B-B14F-4D97-AF65-F5344CB8AC3E}">
        <p14:creationId xmlns="" xmlns:p14="http://schemas.microsoft.com/office/powerpoint/2010/main" val="3496682699"/>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4F70EA0-67BC-4C1B-A1E1-45B3F923E659}" type="slidenum">
              <a:rPr lang="en-US" altLang="en-US"/>
              <a:pPr>
                <a:defRPr/>
              </a:pPr>
              <a:t>‹#›</a:t>
            </a:fld>
            <a:endParaRPr lang="en-US" altLang="en-US" dirty="0"/>
          </a:p>
        </p:txBody>
      </p:sp>
    </p:spTree>
    <p:extLst>
      <p:ext uri="{BB962C8B-B14F-4D97-AF65-F5344CB8AC3E}">
        <p14:creationId xmlns="" xmlns:p14="http://schemas.microsoft.com/office/powerpoint/2010/main" val="1879657781"/>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819" indent="0">
              <a:buNone/>
              <a:defRPr sz="1800"/>
            </a:lvl2pPr>
            <a:lvl3pPr marL="913642" indent="0">
              <a:buNone/>
              <a:defRPr sz="1600"/>
            </a:lvl3pPr>
            <a:lvl4pPr marL="1370464" indent="0">
              <a:buNone/>
              <a:defRPr sz="1400"/>
            </a:lvl4pPr>
            <a:lvl5pPr marL="1827283" indent="0">
              <a:buNone/>
              <a:defRPr sz="1400"/>
            </a:lvl5pPr>
            <a:lvl6pPr marL="2284105" indent="0">
              <a:buNone/>
              <a:defRPr sz="1400"/>
            </a:lvl6pPr>
            <a:lvl7pPr marL="2740926" indent="0">
              <a:buNone/>
              <a:defRPr sz="1400"/>
            </a:lvl7pPr>
            <a:lvl8pPr marL="3197744" indent="0">
              <a:buNone/>
              <a:defRPr sz="1400"/>
            </a:lvl8pPr>
            <a:lvl9pPr marL="3654567"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AAE754B-94E6-4CB7-8872-736DE8BB38DD}" type="slidenum">
              <a:rPr lang="en-US" altLang="en-US"/>
              <a:pPr>
                <a:defRPr/>
              </a:pPr>
              <a:t>‹#›</a:t>
            </a:fld>
            <a:endParaRPr lang="en-US" altLang="en-US" dirty="0"/>
          </a:p>
        </p:txBody>
      </p:sp>
    </p:spTree>
    <p:extLst>
      <p:ext uri="{BB962C8B-B14F-4D97-AF65-F5344CB8AC3E}">
        <p14:creationId xmlns="" xmlns:p14="http://schemas.microsoft.com/office/powerpoint/2010/main" val="1452132485"/>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2F2B26C-565B-4326-BF7D-E29B916A5C45}" type="slidenum">
              <a:rPr lang="en-US" altLang="en-US"/>
              <a:pPr>
                <a:defRPr/>
              </a:pPr>
              <a:t>‹#›</a:t>
            </a:fld>
            <a:endParaRPr lang="en-US" altLang="en-US" dirty="0"/>
          </a:p>
        </p:txBody>
      </p:sp>
    </p:spTree>
    <p:extLst>
      <p:ext uri="{BB962C8B-B14F-4D97-AF65-F5344CB8AC3E}">
        <p14:creationId xmlns="" xmlns:p14="http://schemas.microsoft.com/office/powerpoint/2010/main" val="2471711522"/>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819" indent="0">
              <a:buNone/>
              <a:defRPr sz="2000" b="1"/>
            </a:lvl2pPr>
            <a:lvl3pPr marL="913642" indent="0">
              <a:buNone/>
              <a:defRPr sz="1800" b="1"/>
            </a:lvl3pPr>
            <a:lvl4pPr marL="1370464" indent="0">
              <a:buNone/>
              <a:defRPr sz="1600" b="1"/>
            </a:lvl4pPr>
            <a:lvl5pPr marL="1827283" indent="0">
              <a:buNone/>
              <a:defRPr sz="1600" b="1"/>
            </a:lvl5pPr>
            <a:lvl6pPr marL="2284105" indent="0">
              <a:buNone/>
              <a:defRPr sz="1600" b="1"/>
            </a:lvl6pPr>
            <a:lvl7pPr marL="2740926" indent="0">
              <a:buNone/>
              <a:defRPr sz="1600" b="1"/>
            </a:lvl7pPr>
            <a:lvl8pPr marL="3197744" indent="0">
              <a:buNone/>
              <a:defRPr sz="1600" b="1"/>
            </a:lvl8pPr>
            <a:lvl9pPr marL="365456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3D9A1EC4-5139-4585-94C7-B312032C0D80}" type="slidenum">
              <a:rPr lang="en-US" altLang="en-US"/>
              <a:pPr>
                <a:defRPr/>
              </a:pPr>
              <a:t>‹#›</a:t>
            </a:fld>
            <a:endParaRPr lang="en-US" altLang="en-US" dirty="0"/>
          </a:p>
        </p:txBody>
      </p:sp>
    </p:spTree>
    <p:extLst>
      <p:ext uri="{BB962C8B-B14F-4D97-AF65-F5344CB8AC3E}">
        <p14:creationId xmlns="" xmlns:p14="http://schemas.microsoft.com/office/powerpoint/2010/main" val="2330004023"/>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B414CCE8-2630-41EB-8E8D-98F5480F324A}" type="slidenum">
              <a:rPr lang="en-US" altLang="en-US"/>
              <a:pPr>
                <a:defRPr/>
              </a:pPr>
              <a:t>‹#›</a:t>
            </a:fld>
            <a:endParaRPr lang="en-US" altLang="en-US" dirty="0"/>
          </a:p>
        </p:txBody>
      </p:sp>
    </p:spTree>
    <p:extLst>
      <p:ext uri="{BB962C8B-B14F-4D97-AF65-F5344CB8AC3E}">
        <p14:creationId xmlns="" xmlns:p14="http://schemas.microsoft.com/office/powerpoint/2010/main" val="991597726"/>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703A8151-BE4D-42B6-85BF-DAFEC86A1A29}" type="slidenum">
              <a:rPr lang="en-US" altLang="en-US"/>
              <a:pPr>
                <a:defRPr/>
              </a:pPr>
              <a:t>‹#›</a:t>
            </a:fld>
            <a:endParaRPr lang="en-US" altLang="en-US" dirty="0"/>
          </a:p>
        </p:txBody>
      </p:sp>
    </p:spTree>
    <p:extLst>
      <p:ext uri="{BB962C8B-B14F-4D97-AF65-F5344CB8AC3E}">
        <p14:creationId xmlns="" xmlns:p14="http://schemas.microsoft.com/office/powerpoint/2010/main" val="1701926567"/>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B1AE647-D9C0-44A7-9EB5-F888D6F3AA57}" type="slidenum">
              <a:rPr lang="en-US" altLang="en-US"/>
              <a:pPr>
                <a:defRPr/>
              </a:pPr>
              <a:t>‹#›</a:t>
            </a:fld>
            <a:endParaRPr lang="en-US" altLang="en-US" dirty="0"/>
          </a:p>
        </p:txBody>
      </p:sp>
    </p:spTree>
    <p:extLst>
      <p:ext uri="{BB962C8B-B14F-4D97-AF65-F5344CB8AC3E}">
        <p14:creationId xmlns="" xmlns:p14="http://schemas.microsoft.com/office/powerpoint/2010/main" val="2736153810"/>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19" indent="0">
              <a:buNone/>
              <a:defRPr sz="2800"/>
            </a:lvl2pPr>
            <a:lvl3pPr marL="913642" indent="0">
              <a:buNone/>
              <a:defRPr sz="2400"/>
            </a:lvl3pPr>
            <a:lvl4pPr marL="1370464" indent="0">
              <a:buNone/>
              <a:defRPr sz="2000"/>
            </a:lvl4pPr>
            <a:lvl5pPr marL="1827283" indent="0">
              <a:buNone/>
              <a:defRPr sz="2000"/>
            </a:lvl5pPr>
            <a:lvl6pPr marL="2284105" indent="0">
              <a:buNone/>
              <a:defRPr sz="2000"/>
            </a:lvl6pPr>
            <a:lvl7pPr marL="2740926" indent="0">
              <a:buNone/>
              <a:defRPr sz="2000"/>
            </a:lvl7pPr>
            <a:lvl8pPr marL="3197744" indent="0">
              <a:buNone/>
              <a:defRPr sz="2000"/>
            </a:lvl8pPr>
            <a:lvl9pPr marL="3654567"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19" indent="0">
              <a:buNone/>
              <a:defRPr sz="1200"/>
            </a:lvl2pPr>
            <a:lvl3pPr marL="913642" indent="0">
              <a:buNone/>
              <a:defRPr sz="1000"/>
            </a:lvl3pPr>
            <a:lvl4pPr marL="1370464" indent="0">
              <a:buNone/>
              <a:defRPr sz="900"/>
            </a:lvl4pPr>
            <a:lvl5pPr marL="1827283" indent="0">
              <a:buNone/>
              <a:defRPr sz="900"/>
            </a:lvl5pPr>
            <a:lvl6pPr marL="2284105" indent="0">
              <a:buNone/>
              <a:defRPr sz="900"/>
            </a:lvl6pPr>
            <a:lvl7pPr marL="2740926" indent="0">
              <a:buNone/>
              <a:defRPr sz="900"/>
            </a:lvl7pPr>
            <a:lvl8pPr marL="3197744" indent="0">
              <a:buNone/>
              <a:defRPr sz="900"/>
            </a:lvl8pPr>
            <a:lvl9pPr marL="365456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E186D95-837C-4389-B915-AD55AB05C12F}" type="slidenum">
              <a:rPr lang="en-US" altLang="en-US"/>
              <a:pPr>
                <a:defRPr/>
              </a:pPr>
              <a:t>‹#›</a:t>
            </a:fld>
            <a:endParaRPr lang="en-US" altLang="en-US" dirty="0"/>
          </a:p>
        </p:txBody>
      </p:sp>
    </p:spTree>
    <p:extLst>
      <p:ext uri="{BB962C8B-B14F-4D97-AF65-F5344CB8AC3E}">
        <p14:creationId xmlns="" xmlns:p14="http://schemas.microsoft.com/office/powerpoint/2010/main" val="2795930145"/>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F7D92AD-F684-44D6-8BD4-7FB077F93DBE}" type="slidenum">
              <a:rPr lang="en-US" altLang="en-US"/>
              <a:pPr>
                <a:defRPr/>
              </a:pPr>
              <a:t>‹#›</a:t>
            </a:fld>
            <a:endParaRPr lang="en-US" altLang="en-US" dirty="0"/>
          </a:p>
        </p:txBody>
      </p:sp>
    </p:spTree>
    <p:extLst>
      <p:ext uri="{BB962C8B-B14F-4D97-AF65-F5344CB8AC3E}">
        <p14:creationId xmlns="" xmlns:p14="http://schemas.microsoft.com/office/powerpoint/2010/main" val="3773333145"/>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FE98F84-1DEA-47AB-982A-8D6A0B65AEE9}" type="slidenum">
              <a:rPr lang="en-US" altLang="en-US"/>
              <a:pPr>
                <a:defRPr/>
              </a:pPr>
              <a:t>‹#›</a:t>
            </a:fld>
            <a:endParaRPr lang="en-US" altLang="en-US" dirty="0"/>
          </a:p>
        </p:txBody>
      </p:sp>
    </p:spTree>
    <p:extLst>
      <p:ext uri="{BB962C8B-B14F-4D97-AF65-F5344CB8AC3E}">
        <p14:creationId xmlns="" xmlns:p14="http://schemas.microsoft.com/office/powerpoint/2010/main" val="2755227955"/>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30"/>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dirty="0"/>
          </a:p>
        </p:txBody>
      </p:sp>
      <p:sp>
        <p:nvSpPr>
          <p:cNvPr id="6" name="Rectangle 4"/>
          <p:cNvSpPr>
            <a:spLocks noGrp="1" noChangeArrowheads="1"/>
          </p:cNvSpPr>
          <p:nvPr>
            <p:ph type="ftr" idx="11"/>
          </p:nvPr>
        </p:nvSpPr>
        <p:spPr>
          <a:ln/>
        </p:spPr>
        <p:txBody>
          <a:bodyPr/>
          <a:lstStyle>
            <a:lvl1pPr>
              <a:defRPr/>
            </a:lvl1pPr>
          </a:lstStyle>
          <a:p>
            <a:endParaRPr lang="en-US" dirty="0"/>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a:t>
            </a:fld>
            <a:endParaRPr lang="en-GB" dirty="0"/>
          </a:p>
        </p:txBody>
      </p:sp>
    </p:spTree>
    <p:extLst>
      <p:ext uri="{BB962C8B-B14F-4D97-AF65-F5344CB8AC3E}">
        <p14:creationId xmlns="" xmlns:p14="http://schemas.microsoft.com/office/powerpoint/2010/main" val="1977365200"/>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lvl1pPr>
          </a:lstStyle>
          <a:p>
            <a:pPr fontAlgn="base">
              <a:spcBef>
                <a:spcPct val="0"/>
              </a:spcBef>
              <a:spcAft>
                <a:spcPct val="0"/>
              </a:spcAft>
            </a:pPr>
            <a:endParaRPr lang="en-US" dirty="0">
              <a:solidFill>
                <a:srgbClr val="000000"/>
              </a:solidFill>
              <a:latin typeface="Arial" charset="0"/>
            </a:endParaRPr>
          </a:p>
        </p:txBody>
      </p:sp>
      <p:sp>
        <p:nvSpPr>
          <p:cNvPr id="4"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dirty="0">
              <a:solidFill>
                <a:srgbClr val="000000"/>
              </a:solidFill>
              <a:latin typeface="Arial" charset="0"/>
            </a:endParaRPr>
          </a:p>
        </p:txBody>
      </p:sp>
    </p:spTree>
    <p:extLst>
      <p:ext uri="{BB962C8B-B14F-4D97-AF65-F5344CB8AC3E}">
        <p14:creationId xmlns="" xmlns:p14="http://schemas.microsoft.com/office/powerpoint/2010/main" val="263880939"/>
      </p:ext>
    </p:extLst>
  </p:cSld>
  <p:clrMapOvr>
    <a:overrideClrMapping bg1="dk1" tx1="lt1" bg2="dk2" tx2="lt2" accent1="accent1" accent2="accent2" accent3="accent3" accent4="accent4" accent5="accent5" accent6="accent6" hlink="hlink" folHlink="folHlink"/>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16145FA8-C6A4-47DB-87D7-9472F60647F9}"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4288852127"/>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A00CD0F2-983A-43BE-83BE-19FD4FA1878A}"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1228449024"/>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6"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7" name="Slide Number Placeholder 5"/>
          <p:cNvSpPr>
            <a:spLocks noGrp="1"/>
          </p:cNvSpPr>
          <p:nvPr>
            <p:ph type="sldNum" sz="quarter" idx="12"/>
          </p:nvPr>
        </p:nvSpPr>
        <p:spPr/>
        <p:txBody>
          <a:bodyPr/>
          <a:lstStyle>
            <a:lvl1pPr>
              <a:defRPr/>
            </a:lvl1pPr>
          </a:lstStyle>
          <a:p>
            <a:pPr fontAlgn="base">
              <a:spcBef>
                <a:spcPct val="0"/>
              </a:spcBef>
              <a:spcAft>
                <a:spcPct val="0"/>
              </a:spcAft>
            </a:pPr>
            <a:fld id="{79033963-0955-4267-A92B-5F6BAD00A154}"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751355884"/>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8"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9" name="Slide Number Placeholder 5"/>
          <p:cNvSpPr>
            <a:spLocks noGrp="1"/>
          </p:cNvSpPr>
          <p:nvPr>
            <p:ph type="sldNum" sz="quarter" idx="12"/>
          </p:nvPr>
        </p:nvSpPr>
        <p:spPr/>
        <p:txBody>
          <a:bodyPr/>
          <a:lstStyle>
            <a:lvl1pPr>
              <a:defRPr/>
            </a:lvl1pPr>
          </a:lstStyle>
          <a:p>
            <a:pPr fontAlgn="base">
              <a:spcBef>
                <a:spcPct val="0"/>
              </a:spcBef>
              <a:spcAft>
                <a:spcPct val="0"/>
              </a:spcAft>
            </a:pPr>
            <a:fld id="{DF795941-BF2D-4B2E-8612-3F88F0F6FB11}"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2639694984"/>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4"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5" name="Slide Number Placeholder 5"/>
          <p:cNvSpPr>
            <a:spLocks noGrp="1"/>
          </p:cNvSpPr>
          <p:nvPr>
            <p:ph type="sldNum" sz="quarter" idx="12"/>
          </p:nvPr>
        </p:nvSpPr>
        <p:spPr/>
        <p:txBody>
          <a:bodyPr/>
          <a:lstStyle>
            <a:lvl1pPr>
              <a:defRPr/>
            </a:lvl1pPr>
          </a:lstStyle>
          <a:p>
            <a:pPr fontAlgn="base">
              <a:spcBef>
                <a:spcPct val="0"/>
              </a:spcBef>
              <a:spcAft>
                <a:spcPct val="0"/>
              </a:spcAft>
            </a:pPr>
            <a:fld id="{FA3C3FEB-F0D7-4BB6-B375-125CF0D65286}"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3890587106"/>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3"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4" name="Slide Number Placeholder 5"/>
          <p:cNvSpPr>
            <a:spLocks noGrp="1"/>
          </p:cNvSpPr>
          <p:nvPr>
            <p:ph type="sldNum" sz="quarter" idx="12"/>
          </p:nvPr>
        </p:nvSpPr>
        <p:spPr/>
        <p:txBody>
          <a:bodyPr/>
          <a:lstStyle>
            <a:lvl1pPr>
              <a:defRPr/>
            </a:lvl1pPr>
          </a:lstStyle>
          <a:p>
            <a:pPr fontAlgn="base">
              <a:spcBef>
                <a:spcPct val="0"/>
              </a:spcBef>
              <a:spcAft>
                <a:spcPct val="0"/>
              </a:spcAft>
            </a:pPr>
            <a:fld id="{9A1C595E-E196-4D3C-BC06-03D485214F88}"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2920166427"/>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6"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7" name="Slide Number Placeholder 5"/>
          <p:cNvSpPr>
            <a:spLocks noGrp="1"/>
          </p:cNvSpPr>
          <p:nvPr>
            <p:ph type="sldNum" sz="quarter" idx="12"/>
          </p:nvPr>
        </p:nvSpPr>
        <p:spPr/>
        <p:txBody>
          <a:bodyPr/>
          <a:lstStyle>
            <a:lvl1pPr>
              <a:defRPr/>
            </a:lvl1pPr>
          </a:lstStyle>
          <a:p>
            <a:pPr fontAlgn="base">
              <a:spcBef>
                <a:spcPct val="0"/>
              </a:spcBef>
              <a:spcAft>
                <a:spcPct val="0"/>
              </a:spcAft>
            </a:pPr>
            <a:fld id="{98865530-373A-4DD8-B30B-99D37501E51E}"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916259487"/>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6"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7" name="Slide Number Placeholder 5"/>
          <p:cNvSpPr>
            <a:spLocks noGrp="1"/>
          </p:cNvSpPr>
          <p:nvPr>
            <p:ph type="sldNum" sz="quarter" idx="12"/>
          </p:nvPr>
        </p:nvSpPr>
        <p:spPr/>
        <p:txBody>
          <a:bodyPr/>
          <a:lstStyle>
            <a:lvl1pPr>
              <a:defRPr/>
            </a:lvl1pPr>
          </a:lstStyle>
          <a:p>
            <a:pPr fontAlgn="base">
              <a:spcBef>
                <a:spcPct val="0"/>
              </a:spcBef>
              <a:spcAft>
                <a:spcPct val="0"/>
              </a:spcAft>
            </a:pPr>
            <a:fld id="{264960EA-DA0B-4CFA-96E0-19C277F74659}"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467853734"/>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A0205B88-D77B-44B2-9D01-9BC4E45D69D3}"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673084017"/>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5" name="Footer Placeholder 4"/>
          <p:cNvSpPr>
            <a:spLocks noGrp="1"/>
          </p:cNvSpPr>
          <p:nvPr>
            <p:ph type="ftr" sz="quarter" idx="11"/>
          </p:nvPr>
        </p:nvSpPr>
        <p:spPr/>
        <p:txBody>
          <a:bodyPr/>
          <a:lstStyle>
            <a:lvl1pPr>
              <a:defRPr/>
            </a:lvl1pPr>
          </a:lstStyle>
          <a:p>
            <a:pPr fontAlgn="base">
              <a:spcBef>
                <a:spcPct val="0"/>
              </a:spcBef>
              <a:spcAft>
                <a:spcPct val="0"/>
              </a:spcAft>
            </a:pPr>
            <a:endParaRPr lang="en-US" sz="1400" dirty="0">
              <a:solidFill>
                <a:srgbClr val="000000"/>
              </a:solidFill>
              <a:latin typeface="Arial" charset="0"/>
            </a:endParaRPr>
          </a:p>
        </p:txBody>
      </p:sp>
      <p:sp>
        <p:nvSpPr>
          <p:cNvPr id="6" name="Slide Number Placeholder 5"/>
          <p:cNvSpPr>
            <a:spLocks noGrp="1"/>
          </p:cNvSpPr>
          <p:nvPr>
            <p:ph type="sldNum" sz="quarter" idx="12"/>
          </p:nvPr>
        </p:nvSpPr>
        <p:spPr/>
        <p:txBody>
          <a:bodyPr/>
          <a:lstStyle>
            <a:lvl1pPr>
              <a:defRPr/>
            </a:lvl1pPr>
          </a:lstStyle>
          <a:p>
            <a:pPr fontAlgn="base">
              <a:spcBef>
                <a:spcPct val="0"/>
              </a:spcBef>
              <a:spcAft>
                <a:spcPct val="0"/>
              </a:spcAft>
            </a:pPr>
            <a:fld id="{4B5D1C10-2C5F-49FD-BFBE-F07C99D552CC}" type="slidenum">
              <a:rPr lang="en-US" sz="1400" smtClean="0">
                <a:solidFill>
                  <a:srgbClr val="000000"/>
                </a:solidFill>
                <a:latin typeface="Arial" charset="0"/>
              </a:rPr>
              <a:pPr fontAlgn="base">
                <a:spcBef>
                  <a:spcPct val="0"/>
                </a:spcBef>
                <a:spcAft>
                  <a:spcPct val="0"/>
                </a:spcAft>
              </a:pPr>
              <a:t>‹#›</a:t>
            </a:fld>
            <a:endParaRPr lang="en-US" sz="1400" dirty="0">
              <a:solidFill>
                <a:srgbClr val="000000"/>
              </a:solidFill>
              <a:latin typeface="Arial" charset="0"/>
            </a:endParaRPr>
          </a:p>
        </p:txBody>
      </p:sp>
    </p:spTree>
    <p:extLst>
      <p:ext uri="{BB962C8B-B14F-4D97-AF65-F5344CB8AC3E}">
        <p14:creationId xmlns="" xmlns:p14="http://schemas.microsoft.com/office/powerpoint/2010/main" val="2940889265"/>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457200"/>
            <a:ext cx="7772400" cy="1470025"/>
          </a:xfrm>
        </p:spPr>
        <p:txBody>
          <a:bodyPr>
            <a:normAutofit/>
          </a:bodyPr>
          <a:lstStyle>
            <a:lvl1pPr>
              <a:defRPr sz="3600">
                <a:solidFill>
                  <a:schemeClr val="bg1"/>
                </a:solidFill>
                <a:latin typeface="Times New Roman" pitchFamily="18" charset="0"/>
                <a:cs typeface="Times New Roman" pitchFamily="18" charset="0"/>
              </a:defRPr>
            </a:lvl1pPr>
          </a:lstStyle>
          <a:p>
            <a:r>
              <a:rPr lang="en-US" dirty="0" smtClean="0"/>
              <a:t>to edit Master title style</a:t>
            </a:r>
            <a:endParaRPr lang="en-US" dirty="0"/>
          </a:p>
        </p:txBody>
      </p:sp>
      <p:sp>
        <p:nvSpPr>
          <p:cNvPr id="3" name="Subtitle 2"/>
          <p:cNvSpPr>
            <a:spLocks noGrp="1"/>
          </p:cNvSpPr>
          <p:nvPr>
            <p:ph type="subTitle" idx="1"/>
          </p:nvPr>
        </p:nvSpPr>
        <p:spPr>
          <a:xfrm>
            <a:off x="1371600" y="3886202"/>
            <a:ext cx="6400800" cy="1752600"/>
          </a:xfrm>
        </p:spPr>
        <p:txBody>
          <a:bodyPr>
            <a:normAutofit/>
          </a:bodyPr>
          <a:lstStyle>
            <a:lvl1pPr marL="0" indent="0" algn="ctr">
              <a:buNone/>
              <a:defRPr sz="2800">
                <a:solidFill>
                  <a:srgbClr val="FFFF00"/>
                </a:solidFill>
                <a:latin typeface="Times New Roman" pitchFamily="18" charset="0"/>
                <a:cs typeface="Times New Roman" pitchFamily="18" charset="0"/>
              </a:defRPr>
            </a:lvl1pPr>
            <a:lvl2pPr marL="456772" indent="0" algn="ctr">
              <a:buNone/>
              <a:defRPr>
                <a:solidFill>
                  <a:schemeClr val="tx1">
                    <a:tint val="75000"/>
                  </a:schemeClr>
                </a:solidFill>
              </a:defRPr>
            </a:lvl2pPr>
            <a:lvl3pPr marL="913548" indent="0" algn="ctr">
              <a:buNone/>
              <a:defRPr>
                <a:solidFill>
                  <a:schemeClr val="tx1">
                    <a:tint val="75000"/>
                  </a:schemeClr>
                </a:solidFill>
              </a:defRPr>
            </a:lvl3pPr>
            <a:lvl4pPr marL="1370322" indent="0" algn="ctr">
              <a:buNone/>
              <a:defRPr>
                <a:solidFill>
                  <a:schemeClr val="tx1">
                    <a:tint val="75000"/>
                  </a:schemeClr>
                </a:solidFill>
              </a:defRPr>
            </a:lvl4pPr>
            <a:lvl5pPr marL="1827094" indent="0" algn="ctr">
              <a:buNone/>
              <a:defRPr>
                <a:solidFill>
                  <a:schemeClr val="tx1">
                    <a:tint val="75000"/>
                  </a:schemeClr>
                </a:solidFill>
              </a:defRPr>
            </a:lvl5pPr>
            <a:lvl6pPr marL="2283868" indent="0" algn="ctr">
              <a:buNone/>
              <a:defRPr>
                <a:solidFill>
                  <a:schemeClr val="tx1">
                    <a:tint val="75000"/>
                  </a:schemeClr>
                </a:solidFill>
              </a:defRPr>
            </a:lvl6pPr>
            <a:lvl7pPr marL="2740642" indent="0" algn="ctr">
              <a:buNone/>
              <a:defRPr>
                <a:solidFill>
                  <a:schemeClr val="tx1">
                    <a:tint val="75000"/>
                  </a:schemeClr>
                </a:solidFill>
              </a:defRPr>
            </a:lvl7pPr>
            <a:lvl8pPr marL="3197412" indent="0" algn="ctr">
              <a:buNone/>
              <a:defRPr>
                <a:solidFill>
                  <a:schemeClr val="tx1">
                    <a:tint val="75000"/>
                  </a:schemeClr>
                </a:solidFill>
              </a:defRPr>
            </a:lvl8pPr>
            <a:lvl9pPr marL="3654188"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3287830757"/>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1"/>
            <a:ext cx="2133600" cy="365125"/>
          </a:xfrm>
        </p:spPr>
        <p:txBody>
          <a:bodyPr/>
          <a:lstStyle>
            <a:lvl1pPr>
              <a:defRPr/>
            </a:lvl1pPr>
          </a:lstStyle>
          <a:p>
            <a:pPr>
              <a:defRPr/>
            </a:pPr>
            <a:fld id="{4AA12D0B-0CD6-4C0A-B7DC-24E50B7A7877}" type="datetimeFigureOut">
              <a:rPr lang="en-US">
                <a:solidFill>
                  <a:prstClr val="white">
                    <a:tint val="75000"/>
                  </a:prstClr>
                </a:solidFill>
              </a:rPr>
              <a:pPr>
                <a:defRPr/>
              </a:pPr>
              <a:t>8/10/2015</a:t>
            </a:fld>
            <a:endParaRPr lang="en-US" dirty="0">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Tree>
    <p:extLst>
      <p:ext uri="{BB962C8B-B14F-4D97-AF65-F5344CB8AC3E}">
        <p14:creationId xmlns="" xmlns:p14="http://schemas.microsoft.com/office/powerpoint/2010/main" val="1271078516"/>
      </p:ext>
    </p:extLst>
  </p:cSld>
  <p:clrMapOvr>
    <a:overrideClrMapping bg1="dk1" tx1="lt1" bg2="dk2" tx2="lt2" accent1="accent1" accent2="accent2" accent3="accent3" accent4="accent4" accent5="accent5" accent6="accent6" hlink="hlink" folHlink="folHlink"/>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5BF5E3B-48E4-416E-99FB-C44A4F30B44D}"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28AA6D6-B46E-4A0C-BD17-6B0CEA054CD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367756056"/>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01" indent="0">
              <a:buNone/>
              <a:defRPr sz="1800">
                <a:solidFill>
                  <a:schemeClr val="tx1">
                    <a:tint val="75000"/>
                  </a:schemeClr>
                </a:solidFill>
              </a:defRPr>
            </a:lvl2pPr>
            <a:lvl3pPr marL="913404" indent="0">
              <a:buNone/>
              <a:defRPr sz="1600">
                <a:solidFill>
                  <a:schemeClr val="tx1">
                    <a:tint val="75000"/>
                  </a:schemeClr>
                </a:solidFill>
              </a:defRPr>
            </a:lvl3pPr>
            <a:lvl4pPr marL="1370107" indent="0">
              <a:buNone/>
              <a:defRPr sz="1400">
                <a:solidFill>
                  <a:schemeClr val="tx1">
                    <a:tint val="75000"/>
                  </a:schemeClr>
                </a:solidFill>
              </a:defRPr>
            </a:lvl4pPr>
            <a:lvl5pPr marL="1826809" indent="0">
              <a:buNone/>
              <a:defRPr sz="1400">
                <a:solidFill>
                  <a:schemeClr val="tx1">
                    <a:tint val="75000"/>
                  </a:schemeClr>
                </a:solidFill>
              </a:defRPr>
            </a:lvl5pPr>
            <a:lvl6pPr marL="2283513" indent="0">
              <a:buNone/>
              <a:defRPr sz="1400">
                <a:solidFill>
                  <a:schemeClr val="tx1">
                    <a:tint val="75000"/>
                  </a:schemeClr>
                </a:solidFill>
              </a:defRPr>
            </a:lvl6pPr>
            <a:lvl7pPr marL="2740212" indent="0">
              <a:buNone/>
              <a:defRPr sz="1400">
                <a:solidFill>
                  <a:schemeClr val="tx1">
                    <a:tint val="75000"/>
                  </a:schemeClr>
                </a:solidFill>
              </a:defRPr>
            </a:lvl7pPr>
            <a:lvl8pPr marL="3196912" indent="0">
              <a:buNone/>
              <a:defRPr sz="1400">
                <a:solidFill>
                  <a:schemeClr val="tx1">
                    <a:tint val="75000"/>
                  </a:schemeClr>
                </a:solidFill>
              </a:defRPr>
            </a:lvl8pPr>
            <a:lvl9pPr marL="365361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EE0D1C9-7DAD-45B6-97ED-05A2770907F6}"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12F91D-7D59-4C80-98A4-63D4BC987D7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298096619"/>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5ABA85A-0789-4F3E-AA36-D879BFA2225A}"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59625DB-AF43-40F0-AA94-406785FF093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415053172"/>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4"/>
            <a:ext cx="4040188" cy="639762"/>
          </a:xfrm>
        </p:spPr>
        <p:txBody>
          <a:bodyPr anchor="b"/>
          <a:lstStyle>
            <a:lvl1pPr marL="0" indent="0">
              <a:buNone/>
              <a:defRPr sz="2400" b="1"/>
            </a:lvl1pPr>
            <a:lvl2pPr marL="456701" indent="0">
              <a:buNone/>
              <a:defRPr sz="2000" b="1"/>
            </a:lvl2pPr>
            <a:lvl3pPr marL="913404" indent="0">
              <a:buNone/>
              <a:defRPr sz="1800" b="1"/>
            </a:lvl3pPr>
            <a:lvl4pPr marL="1370107" indent="0">
              <a:buNone/>
              <a:defRPr sz="1600" b="1"/>
            </a:lvl4pPr>
            <a:lvl5pPr marL="1826809" indent="0">
              <a:buNone/>
              <a:defRPr sz="1600" b="1"/>
            </a:lvl5pPr>
            <a:lvl6pPr marL="2283513" indent="0">
              <a:buNone/>
              <a:defRPr sz="1600" b="1"/>
            </a:lvl6pPr>
            <a:lvl7pPr marL="2740212" indent="0">
              <a:buNone/>
              <a:defRPr sz="1600" b="1"/>
            </a:lvl7pPr>
            <a:lvl8pPr marL="3196912" indent="0">
              <a:buNone/>
              <a:defRPr sz="1600" b="1"/>
            </a:lvl8pPr>
            <a:lvl9pPr marL="365361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4" y="1535114"/>
            <a:ext cx="4041775" cy="639762"/>
          </a:xfrm>
        </p:spPr>
        <p:txBody>
          <a:bodyPr anchor="b"/>
          <a:lstStyle>
            <a:lvl1pPr marL="0" indent="0">
              <a:buNone/>
              <a:defRPr sz="2400" b="1"/>
            </a:lvl1pPr>
            <a:lvl2pPr marL="456701" indent="0">
              <a:buNone/>
              <a:defRPr sz="2000" b="1"/>
            </a:lvl2pPr>
            <a:lvl3pPr marL="913404" indent="0">
              <a:buNone/>
              <a:defRPr sz="1800" b="1"/>
            </a:lvl3pPr>
            <a:lvl4pPr marL="1370107" indent="0">
              <a:buNone/>
              <a:defRPr sz="1600" b="1"/>
            </a:lvl4pPr>
            <a:lvl5pPr marL="1826809" indent="0">
              <a:buNone/>
              <a:defRPr sz="1600" b="1"/>
            </a:lvl5pPr>
            <a:lvl6pPr marL="2283513" indent="0">
              <a:buNone/>
              <a:defRPr sz="1600" b="1"/>
            </a:lvl6pPr>
            <a:lvl7pPr marL="2740212" indent="0">
              <a:buNone/>
              <a:defRPr sz="1600" b="1"/>
            </a:lvl7pPr>
            <a:lvl8pPr marL="3196912" indent="0">
              <a:buNone/>
              <a:defRPr sz="1600" b="1"/>
            </a:lvl8pPr>
            <a:lvl9pPr marL="365361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76CBBE4-89AC-48E2-ABE8-3F940CEABC2E}"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F65F963B-8E3B-497A-A385-67FFBCBFD2B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91147498"/>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DA03F79-09B5-4957-8A40-A2F3B1A690DA}"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DA966C1-B196-48FC-9C2B-A68B9310280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090430123"/>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F9C5847-EA41-44CF-B117-FA1A0E31F5FB}"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0629230F-BC1A-4D6C-9709-F017FACBE4D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029339454"/>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4"/>
            <a:ext cx="3008313" cy="4691063"/>
          </a:xfrm>
        </p:spPr>
        <p:txBody>
          <a:bodyPr/>
          <a:lstStyle>
            <a:lvl1pPr marL="0" indent="0">
              <a:buNone/>
              <a:defRPr sz="1400"/>
            </a:lvl1pPr>
            <a:lvl2pPr marL="456701" indent="0">
              <a:buNone/>
              <a:defRPr sz="1200"/>
            </a:lvl2pPr>
            <a:lvl3pPr marL="913404" indent="0">
              <a:buNone/>
              <a:defRPr sz="1000"/>
            </a:lvl3pPr>
            <a:lvl4pPr marL="1370107" indent="0">
              <a:buNone/>
              <a:defRPr sz="900"/>
            </a:lvl4pPr>
            <a:lvl5pPr marL="1826809" indent="0">
              <a:buNone/>
              <a:defRPr sz="900"/>
            </a:lvl5pPr>
            <a:lvl6pPr marL="2283513" indent="0">
              <a:buNone/>
              <a:defRPr sz="900"/>
            </a:lvl6pPr>
            <a:lvl7pPr marL="2740212" indent="0">
              <a:buNone/>
              <a:defRPr sz="900"/>
            </a:lvl7pPr>
            <a:lvl8pPr marL="3196912" indent="0">
              <a:buNone/>
              <a:defRPr sz="900"/>
            </a:lvl8pPr>
            <a:lvl9pPr marL="3653614"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8315205-B0F3-4090-9108-468EC7D24418}"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310CF77-2F1F-42C9-86A6-C5982A4BAC0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15726332"/>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01" indent="0">
              <a:buNone/>
              <a:defRPr sz="2800"/>
            </a:lvl2pPr>
            <a:lvl3pPr marL="913404" indent="0">
              <a:buNone/>
              <a:defRPr sz="2400"/>
            </a:lvl3pPr>
            <a:lvl4pPr marL="1370107" indent="0">
              <a:buNone/>
              <a:defRPr sz="2000"/>
            </a:lvl4pPr>
            <a:lvl5pPr marL="1826809" indent="0">
              <a:buNone/>
              <a:defRPr sz="2000"/>
            </a:lvl5pPr>
            <a:lvl6pPr marL="2283513" indent="0">
              <a:buNone/>
              <a:defRPr sz="2000"/>
            </a:lvl6pPr>
            <a:lvl7pPr marL="2740212" indent="0">
              <a:buNone/>
              <a:defRPr sz="2000"/>
            </a:lvl7pPr>
            <a:lvl8pPr marL="3196912" indent="0">
              <a:buNone/>
              <a:defRPr sz="2000"/>
            </a:lvl8pPr>
            <a:lvl9pPr marL="3653614"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01" indent="0">
              <a:buNone/>
              <a:defRPr sz="1200"/>
            </a:lvl2pPr>
            <a:lvl3pPr marL="913404" indent="0">
              <a:buNone/>
              <a:defRPr sz="1000"/>
            </a:lvl3pPr>
            <a:lvl4pPr marL="1370107" indent="0">
              <a:buNone/>
              <a:defRPr sz="900"/>
            </a:lvl4pPr>
            <a:lvl5pPr marL="1826809" indent="0">
              <a:buNone/>
              <a:defRPr sz="900"/>
            </a:lvl5pPr>
            <a:lvl6pPr marL="2283513" indent="0">
              <a:buNone/>
              <a:defRPr sz="900"/>
            </a:lvl6pPr>
            <a:lvl7pPr marL="2740212" indent="0">
              <a:buNone/>
              <a:defRPr sz="900"/>
            </a:lvl7pPr>
            <a:lvl8pPr marL="3196912" indent="0">
              <a:buNone/>
              <a:defRPr sz="900"/>
            </a:lvl8pPr>
            <a:lvl9pPr marL="3653614"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0982E4-8170-4843-905A-08A3F7DEF827}"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F5D2162-9639-4388-B5A0-AECB5371D0C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424903670"/>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155CEA6-5741-43EF-8EA7-C10B9C246E5C}"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EC42DBA-12C2-48E0-863C-8C55E45F93F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583905463"/>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532864B-9D55-421C-9477-90B7FEBF860F}"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6470C79-2F37-426C-A7E3-47F5B3CADA8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757559929"/>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4" y="228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ltLang="en-US" dirty="0">
              <a:solidFill>
                <a:prstClr val="black">
                  <a:tint val="75000"/>
                </a:prstClr>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ltLang="en-US" dirty="0">
              <a:solidFill>
                <a:prstClr val="black">
                  <a:tint val="75000"/>
                </a:prstClr>
              </a:solidFill>
            </a:endParaRPr>
          </a:p>
        </p:txBody>
      </p:sp>
      <p:sp>
        <p:nvSpPr>
          <p:cNvPr id="7" name="Rectangle 6"/>
          <p:cNvSpPr>
            <a:spLocks noGrp="1" noChangeArrowheads="1"/>
          </p:cNvSpPr>
          <p:nvPr>
            <p:ph type="sldNum" sz="quarter" idx="12"/>
          </p:nvPr>
        </p:nvSpPr>
        <p:spPr/>
        <p:txBody>
          <a:bodyPr/>
          <a:lstStyle>
            <a:lvl1pPr>
              <a:defRPr/>
            </a:lvl1pPr>
          </a:lstStyle>
          <a:p>
            <a:pPr>
              <a:defRPr/>
            </a:pPr>
            <a:fld id="{6EC6A2D3-74BE-4C25-908D-944E8E90F603}" type="slidenum">
              <a:rPr lang="en-US"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 xmlns:p14="http://schemas.microsoft.com/office/powerpoint/2010/main" val="2129457298"/>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1"/>
            <a:ext cx="2133600" cy="365125"/>
          </a:xfrm>
        </p:spPr>
        <p:txBody>
          <a:bodyPr rtlCol="0"/>
          <a:lstStyle>
            <a:lvl1pPr defTabSz="913832" eaLnBrk="0" fontAlgn="auto" hangingPunct="0">
              <a:spcBef>
                <a:spcPts val="0"/>
              </a:spcBef>
              <a:spcAft>
                <a:spcPts val="0"/>
              </a:spcAft>
              <a:defRPr>
                <a:solidFill>
                  <a:prstClr val="white">
                    <a:tint val="75000"/>
                  </a:prstClr>
                </a:solidFill>
                <a:latin typeface="+mn-lt"/>
              </a:defRPr>
            </a:lvl1pPr>
          </a:lstStyle>
          <a:p>
            <a:pPr>
              <a:defRPr/>
            </a:pPr>
            <a:fld id="{7BDA6DB2-BEFE-49CE-A904-D3B550346FB7}" type="datetimeFigureOut">
              <a:rPr lang="en-US"/>
              <a:pPr>
                <a:defRPr/>
              </a:pPr>
              <a:t>8/10/2015</a:t>
            </a:fld>
            <a:endParaRPr lang="en-US" dirty="0"/>
          </a:p>
        </p:txBody>
      </p:sp>
      <p:sp>
        <p:nvSpPr>
          <p:cNvPr id="4"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white">
                    <a:tint val="75000"/>
                  </a:prstClr>
                </a:solidFill>
                <a:latin typeface="+mn-lt"/>
              </a:defRPr>
            </a:lvl1pPr>
          </a:lstStyle>
          <a:p>
            <a:pPr>
              <a:defRPr/>
            </a:pPr>
            <a:endParaRPr lang="en-US" dirty="0"/>
          </a:p>
        </p:txBody>
      </p:sp>
    </p:spTree>
    <p:extLst>
      <p:ext uri="{BB962C8B-B14F-4D97-AF65-F5344CB8AC3E}">
        <p14:creationId xmlns="" xmlns:p14="http://schemas.microsoft.com/office/powerpoint/2010/main" val="3382460964"/>
      </p:ext>
    </p:extLst>
  </p:cSld>
  <p:clrMapOvr>
    <a:overrideClrMapping bg1="dk1" tx1="lt1" bg2="dk2" tx2="lt2" accent1="accent1" accent2="accent2" accent3="accent3" accent4="accent4" accent5="accent5" accent6="accent6" hlink="hlink" folHlink="folHlink"/>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3729262D-F8DB-49D4-9B04-CF5EB1094F26}"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D3CB5215-4580-43A5-8795-96246C5BF3D1}" type="slidenum">
              <a:rPr lang="en-US"/>
              <a:pPr>
                <a:defRPr/>
              </a:pPr>
              <a:t>‹#›</a:t>
            </a:fld>
            <a:endParaRPr lang="en-US" dirty="0"/>
          </a:p>
        </p:txBody>
      </p:sp>
    </p:spTree>
    <p:extLst>
      <p:ext uri="{BB962C8B-B14F-4D97-AF65-F5344CB8AC3E}">
        <p14:creationId xmlns="" xmlns:p14="http://schemas.microsoft.com/office/powerpoint/2010/main" val="473785915"/>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583" indent="0">
              <a:buNone/>
              <a:defRPr sz="1800">
                <a:solidFill>
                  <a:schemeClr val="tx1">
                    <a:tint val="75000"/>
                  </a:schemeClr>
                </a:solidFill>
              </a:defRPr>
            </a:lvl2pPr>
            <a:lvl3pPr marL="913169" indent="0">
              <a:buNone/>
              <a:defRPr sz="1600">
                <a:solidFill>
                  <a:schemeClr val="tx1">
                    <a:tint val="75000"/>
                  </a:schemeClr>
                </a:solidFill>
              </a:defRPr>
            </a:lvl3pPr>
            <a:lvl4pPr marL="1369754" indent="0">
              <a:buNone/>
              <a:defRPr sz="1400">
                <a:solidFill>
                  <a:schemeClr val="tx1">
                    <a:tint val="75000"/>
                  </a:schemeClr>
                </a:solidFill>
              </a:defRPr>
            </a:lvl4pPr>
            <a:lvl5pPr marL="1826337" indent="0">
              <a:buNone/>
              <a:defRPr sz="1400">
                <a:solidFill>
                  <a:schemeClr val="tx1">
                    <a:tint val="75000"/>
                  </a:schemeClr>
                </a:solidFill>
              </a:defRPr>
            </a:lvl5pPr>
            <a:lvl6pPr marL="2282922" indent="0">
              <a:buNone/>
              <a:defRPr sz="1400">
                <a:solidFill>
                  <a:schemeClr val="tx1">
                    <a:tint val="75000"/>
                  </a:schemeClr>
                </a:solidFill>
              </a:defRPr>
            </a:lvl6pPr>
            <a:lvl7pPr marL="2739506" indent="0">
              <a:buNone/>
              <a:defRPr sz="1400">
                <a:solidFill>
                  <a:schemeClr val="tx1">
                    <a:tint val="75000"/>
                  </a:schemeClr>
                </a:solidFill>
              </a:defRPr>
            </a:lvl7pPr>
            <a:lvl8pPr marL="3196084" indent="0">
              <a:buNone/>
              <a:defRPr sz="1400">
                <a:solidFill>
                  <a:schemeClr val="tx1">
                    <a:tint val="75000"/>
                  </a:schemeClr>
                </a:solidFill>
              </a:defRPr>
            </a:lvl8pPr>
            <a:lvl9pPr marL="365267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D22CD359-82D6-4834-91CA-BD70982E09D7}"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77E382B6-8816-4E37-BF9E-0E8B31CD5AD3}" type="slidenum">
              <a:rPr lang="en-US"/>
              <a:pPr>
                <a:defRPr/>
              </a:pPr>
              <a:t>‹#›</a:t>
            </a:fld>
            <a:endParaRPr lang="en-US" dirty="0"/>
          </a:p>
        </p:txBody>
      </p:sp>
    </p:spTree>
    <p:extLst>
      <p:ext uri="{BB962C8B-B14F-4D97-AF65-F5344CB8AC3E}">
        <p14:creationId xmlns="" xmlns:p14="http://schemas.microsoft.com/office/powerpoint/2010/main" val="1540768134"/>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45D6026E-F09C-424E-AA38-F3E149B42CB7}" type="datetimeFigureOut">
              <a:rPr lang="en-US"/>
              <a:pPr>
                <a:defRPr/>
              </a:pPr>
              <a:t>8/10/2015</a:t>
            </a:fld>
            <a:endParaRPr lang="en-US" dirty="0"/>
          </a:p>
        </p:txBody>
      </p:sp>
      <p:sp>
        <p:nvSpPr>
          <p:cNvPr id="6"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7"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DCD20086-668A-4C31-9105-7C9A0E570E1B}" type="slidenum">
              <a:rPr lang="en-US"/>
              <a:pPr>
                <a:defRPr/>
              </a:pPr>
              <a:t>‹#›</a:t>
            </a:fld>
            <a:endParaRPr lang="en-US" dirty="0"/>
          </a:p>
        </p:txBody>
      </p:sp>
    </p:spTree>
    <p:extLst>
      <p:ext uri="{BB962C8B-B14F-4D97-AF65-F5344CB8AC3E}">
        <p14:creationId xmlns="" xmlns:p14="http://schemas.microsoft.com/office/powerpoint/2010/main" val="411741279"/>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583" indent="0">
              <a:buNone/>
              <a:defRPr sz="2000" b="1"/>
            </a:lvl2pPr>
            <a:lvl3pPr marL="913169" indent="0">
              <a:buNone/>
              <a:defRPr sz="1800" b="1"/>
            </a:lvl3pPr>
            <a:lvl4pPr marL="1369754" indent="0">
              <a:buNone/>
              <a:defRPr sz="1600" b="1"/>
            </a:lvl4pPr>
            <a:lvl5pPr marL="1826337" indent="0">
              <a:buNone/>
              <a:defRPr sz="1600" b="1"/>
            </a:lvl5pPr>
            <a:lvl6pPr marL="2282922" indent="0">
              <a:buNone/>
              <a:defRPr sz="1600" b="1"/>
            </a:lvl6pPr>
            <a:lvl7pPr marL="2739506" indent="0">
              <a:buNone/>
              <a:defRPr sz="1600" b="1"/>
            </a:lvl7pPr>
            <a:lvl8pPr marL="3196084" indent="0">
              <a:buNone/>
              <a:defRPr sz="1600" b="1"/>
            </a:lvl8pPr>
            <a:lvl9pPr marL="365267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583" indent="0">
              <a:buNone/>
              <a:defRPr sz="2000" b="1"/>
            </a:lvl2pPr>
            <a:lvl3pPr marL="913169" indent="0">
              <a:buNone/>
              <a:defRPr sz="1800" b="1"/>
            </a:lvl3pPr>
            <a:lvl4pPr marL="1369754" indent="0">
              <a:buNone/>
              <a:defRPr sz="1600" b="1"/>
            </a:lvl4pPr>
            <a:lvl5pPr marL="1826337" indent="0">
              <a:buNone/>
              <a:defRPr sz="1600" b="1"/>
            </a:lvl5pPr>
            <a:lvl6pPr marL="2282922" indent="0">
              <a:buNone/>
              <a:defRPr sz="1600" b="1"/>
            </a:lvl6pPr>
            <a:lvl7pPr marL="2739506" indent="0">
              <a:buNone/>
              <a:defRPr sz="1600" b="1"/>
            </a:lvl7pPr>
            <a:lvl8pPr marL="3196084" indent="0">
              <a:buNone/>
              <a:defRPr sz="1600" b="1"/>
            </a:lvl8pPr>
            <a:lvl9pPr marL="365267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7B2C5508-F15A-4363-B00B-819804BA5E3C}" type="datetimeFigureOut">
              <a:rPr lang="en-US"/>
              <a:pPr>
                <a:defRPr/>
              </a:pPr>
              <a:t>8/10/2015</a:t>
            </a:fld>
            <a:endParaRPr lang="en-US" dirty="0"/>
          </a:p>
        </p:txBody>
      </p:sp>
      <p:sp>
        <p:nvSpPr>
          <p:cNvPr id="8"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9"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A468A511-F247-4C14-928F-DE617E3A5BA3}" type="slidenum">
              <a:rPr lang="en-US"/>
              <a:pPr>
                <a:defRPr/>
              </a:pPr>
              <a:t>‹#›</a:t>
            </a:fld>
            <a:endParaRPr lang="en-US" dirty="0"/>
          </a:p>
        </p:txBody>
      </p:sp>
    </p:spTree>
    <p:extLst>
      <p:ext uri="{BB962C8B-B14F-4D97-AF65-F5344CB8AC3E}">
        <p14:creationId xmlns="" xmlns:p14="http://schemas.microsoft.com/office/powerpoint/2010/main" val="1856821819"/>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C1CAF7E8-3A61-4840-AA2A-9F682C7EBFB9}" type="datetimeFigureOut">
              <a:rPr lang="en-US"/>
              <a:pPr>
                <a:defRPr/>
              </a:pPr>
              <a:t>8/10/2015</a:t>
            </a:fld>
            <a:endParaRPr lang="en-US" dirty="0"/>
          </a:p>
        </p:txBody>
      </p:sp>
      <p:sp>
        <p:nvSpPr>
          <p:cNvPr id="4"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5"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C16DBADC-56AD-4899-BD59-FD050A002E30}" type="slidenum">
              <a:rPr lang="en-US"/>
              <a:pPr>
                <a:defRPr/>
              </a:pPr>
              <a:t>‹#›</a:t>
            </a:fld>
            <a:endParaRPr lang="en-US" dirty="0"/>
          </a:p>
        </p:txBody>
      </p:sp>
    </p:spTree>
    <p:extLst>
      <p:ext uri="{BB962C8B-B14F-4D97-AF65-F5344CB8AC3E}">
        <p14:creationId xmlns="" xmlns:p14="http://schemas.microsoft.com/office/powerpoint/2010/main" val="118942880"/>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DAEF949F-98E6-42E8-81E8-02AAD5A2C247}" type="datetimeFigureOut">
              <a:rPr lang="en-US"/>
              <a:pPr>
                <a:defRPr/>
              </a:pPr>
              <a:t>8/10/2015</a:t>
            </a:fld>
            <a:endParaRPr lang="en-US" dirty="0"/>
          </a:p>
        </p:txBody>
      </p:sp>
      <p:sp>
        <p:nvSpPr>
          <p:cNvPr id="3"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4"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915EF298-4FE1-43CE-A63C-7130031D4F23}" type="slidenum">
              <a:rPr lang="en-US"/>
              <a:pPr>
                <a:defRPr/>
              </a:pPr>
              <a:t>‹#›</a:t>
            </a:fld>
            <a:endParaRPr lang="en-US" dirty="0"/>
          </a:p>
        </p:txBody>
      </p:sp>
    </p:spTree>
    <p:extLst>
      <p:ext uri="{BB962C8B-B14F-4D97-AF65-F5344CB8AC3E}">
        <p14:creationId xmlns="" xmlns:p14="http://schemas.microsoft.com/office/powerpoint/2010/main" val="3831591837"/>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583" indent="0">
              <a:buNone/>
              <a:defRPr sz="1200"/>
            </a:lvl2pPr>
            <a:lvl3pPr marL="913169" indent="0">
              <a:buNone/>
              <a:defRPr sz="1000"/>
            </a:lvl3pPr>
            <a:lvl4pPr marL="1369754" indent="0">
              <a:buNone/>
              <a:defRPr sz="900"/>
            </a:lvl4pPr>
            <a:lvl5pPr marL="1826337" indent="0">
              <a:buNone/>
              <a:defRPr sz="900"/>
            </a:lvl5pPr>
            <a:lvl6pPr marL="2282922" indent="0">
              <a:buNone/>
              <a:defRPr sz="900"/>
            </a:lvl6pPr>
            <a:lvl7pPr marL="2739506" indent="0">
              <a:buNone/>
              <a:defRPr sz="900"/>
            </a:lvl7pPr>
            <a:lvl8pPr marL="3196084" indent="0">
              <a:buNone/>
              <a:defRPr sz="900"/>
            </a:lvl8pPr>
            <a:lvl9pPr marL="3652673"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627356EA-2060-4F89-B05A-E46158E25C1C}" type="datetimeFigureOut">
              <a:rPr lang="en-US"/>
              <a:pPr>
                <a:defRPr/>
              </a:pPr>
              <a:t>8/10/2015</a:t>
            </a:fld>
            <a:endParaRPr lang="en-US" dirty="0"/>
          </a:p>
        </p:txBody>
      </p:sp>
      <p:sp>
        <p:nvSpPr>
          <p:cNvPr id="6"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7"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DC6CFC4F-0D85-406C-9594-047CCE741A99}" type="slidenum">
              <a:rPr lang="en-US"/>
              <a:pPr>
                <a:defRPr/>
              </a:pPr>
              <a:t>‹#›</a:t>
            </a:fld>
            <a:endParaRPr lang="en-US" dirty="0"/>
          </a:p>
        </p:txBody>
      </p:sp>
    </p:spTree>
    <p:extLst>
      <p:ext uri="{BB962C8B-B14F-4D97-AF65-F5344CB8AC3E}">
        <p14:creationId xmlns="" xmlns:p14="http://schemas.microsoft.com/office/powerpoint/2010/main" val="4062453287"/>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583" indent="0">
              <a:buNone/>
              <a:defRPr sz="2800"/>
            </a:lvl2pPr>
            <a:lvl3pPr marL="913169" indent="0">
              <a:buNone/>
              <a:defRPr sz="2400"/>
            </a:lvl3pPr>
            <a:lvl4pPr marL="1369754" indent="0">
              <a:buNone/>
              <a:defRPr sz="2000"/>
            </a:lvl4pPr>
            <a:lvl5pPr marL="1826337" indent="0">
              <a:buNone/>
              <a:defRPr sz="2000"/>
            </a:lvl5pPr>
            <a:lvl6pPr marL="2282922" indent="0">
              <a:buNone/>
              <a:defRPr sz="2000"/>
            </a:lvl6pPr>
            <a:lvl7pPr marL="2739506" indent="0">
              <a:buNone/>
              <a:defRPr sz="2000"/>
            </a:lvl7pPr>
            <a:lvl8pPr marL="3196084" indent="0">
              <a:buNone/>
              <a:defRPr sz="2000"/>
            </a:lvl8pPr>
            <a:lvl9pPr marL="3652673"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583" indent="0">
              <a:buNone/>
              <a:defRPr sz="1200"/>
            </a:lvl2pPr>
            <a:lvl3pPr marL="913169" indent="0">
              <a:buNone/>
              <a:defRPr sz="1000"/>
            </a:lvl3pPr>
            <a:lvl4pPr marL="1369754" indent="0">
              <a:buNone/>
              <a:defRPr sz="900"/>
            </a:lvl4pPr>
            <a:lvl5pPr marL="1826337" indent="0">
              <a:buNone/>
              <a:defRPr sz="900"/>
            </a:lvl5pPr>
            <a:lvl6pPr marL="2282922" indent="0">
              <a:buNone/>
              <a:defRPr sz="900"/>
            </a:lvl6pPr>
            <a:lvl7pPr marL="2739506" indent="0">
              <a:buNone/>
              <a:defRPr sz="900"/>
            </a:lvl7pPr>
            <a:lvl8pPr marL="3196084" indent="0">
              <a:buNone/>
              <a:defRPr sz="900"/>
            </a:lvl8pPr>
            <a:lvl9pPr marL="3652673"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B65D6C75-A2B6-4A51-9A8B-FD485864DCF7}" type="datetimeFigureOut">
              <a:rPr lang="en-US"/>
              <a:pPr>
                <a:defRPr/>
              </a:pPr>
              <a:t>8/10/2015</a:t>
            </a:fld>
            <a:endParaRPr lang="en-US" dirty="0"/>
          </a:p>
        </p:txBody>
      </p:sp>
      <p:sp>
        <p:nvSpPr>
          <p:cNvPr id="6"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7"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5569F4EF-EA65-47AF-8D98-85E182601D21}" type="slidenum">
              <a:rPr lang="en-US"/>
              <a:pPr>
                <a:defRPr/>
              </a:pPr>
              <a:t>‹#›</a:t>
            </a:fld>
            <a:endParaRPr lang="en-US" dirty="0"/>
          </a:p>
        </p:txBody>
      </p:sp>
    </p:spTree>
    <p:extLst>
      <p:ext uri="{BB962C8B-B14F-4D97-AF65-F5344CB8AC3E}">
        <p14:creationId xmlns="" xmlns:p14="http://schemas.microsoft.com/office/powerpoint/2010/main" val="1830455715"/>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9FC3025D-26E3-468E-84EC-F380C15D9B38}"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1BF296C2-3A11-4B2D-98DF-5D7C3EC483C1}" type="slidenum">
              <a:rPr lang="en-US"/>
              <a:pPr>
                <a:defRPr/>
              </a:pPr>
              <a:t>‹#›</a:t>
            </a:fld>
            <a:endParaRPr lang="en-US" dirty="0"/>
          </a:p>
        </p:txBody>
      </p:sp>
    </p:spTree>
    <p:extLst>
      <p:ext uri="{BB962C8B-B14F-4D97-AF65-F5344CB8AC3E}">
        <p14:creationId xmlns="" xmlns:p14="http://schemas.microsoft.com/office/powerpoint/2010/main" val="2178693835"/>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5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CD626D30-8D61-40E0-A024-6132F3557E05}"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13832" eaLnBrk="0" fontAlgn="auto" hangingPunct="0">
              <a:spcBef>
                <a:spcPts val="0"/>
              </a:spcBef>
              <a:spcAft>
                <a:spcPts val="0"/>
              </a:spcAft>
              <a:defRPr>
                <a:solidFill>
                  <a:prstClr val="black">
                    <a:tint val="75000"/>
                  </a:prstClr>
                </a:solidFill>
                <a:latin typeface="+mn-lt"/>
              </a:defRPr>
            </a:lvl1pPr>
          </a:lstStyle>
          <a:p>
            <a:pPr>
              <a:defRPr/>
            </a:pPr>
            <a:fld id="{B1FF604E-C878-463B-8A16-D6BDB54228DF}" type="slidenum">
              <a:rPr lang="en-US"/>
              <a:pPr>
                <a:defRPr/>
              </a:pPr>
              <a:t>‹#›</a:t>
            </a:fld>
            <a:endParaRPr lang="en-US" dirty="0"/>
          </a:p>
        </p:txBody>
      </p:sp>
    </p:spTree>
    <p:extLst>
      <p:ext uri="{BB962C8B-B14F-4D97-AF65-F5344CB8AC3E}">
        <p14:creationId xmlns="" xmlns:p14="http://schemas.microsoft.com/office/powerpoint/2010/main" val="3382094143"/>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normAutofit/>
          </a:bodyPr>
          <a:lstStyle>
            <a:lvl1pPr>
              <a:defRPr sz="3600">
                <a:solidFill>
                  <a:schemeClr val="bg1"/>
                </a:solidFill>
                <a:latin typeface="Times New Roman" pitchFamily="18" charset="0"/>
                <a:cs typeface="Times New Roman"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normAutofit/>
          </a:bodyPr>
          <a:lstStyle>
            <a:lvl1pPr marL="0" indent="0" algn="ctr">
              <a:buNone/>
              <a:defRPr sz="2800">
                <a:solidFill>
                  <a:srgbClr val="FFFF00"/>
                </a:solidFill>
                <a:latin typeface="Times New Roman" pitchFamily="18" charset="0"/>
                <a:cs typeface="Times New Roman" pitchFamily="18" charset="0"/>
              </a:defRPr>
            </a:lvl1pPr>
            <a:lvl2pPr marL="456583" indent="0" algn="ctr">
              <a:buNone/>
              <a:defRPr>
                <a:solidFill>
                  <a:schemeClr val="tx1">
                    <a:tint val="75000"/>
                  </a:schemeClr>
                </a:solidFill>
              </a:defRPr>
            </a:lvl2pPr>
            <a:lvl3pPr marL="913169" indent="0" algn="ctr">
              <a:buNone/>
              <a:defRPr>
                <a:solidFill>
                  <a:schemeClr val="tx1">
                    <a:tint val="75000"/>
                  </a:schemeClr>
                </a:solidFill>
              </a:defRPr>
            </a:lvl3pPr>
            <a:lvl4pPr marL="1369754" indent="0" algn="ctr">
              <a:buNone/>
              <a:defRPr>
                <a:solidFill>
                  <a:schemeClr val="tx1">
                    <a:tint val="75000"/>
                  </a:schemeClr>
                </a:solidFill>
              </a:defRPr>
            </a:lvl4pPr>
            <a:lvl5pPr marL="1826337" indent="0" algn="ctr">
              <a:buNone/>
              <a:defRPr>
                <a:solidFill>
                  <a:schemeClr val="tx1">
                    <a:tint val="75000"/>
                  </a:schemeClr>
                </a:solidFill>
              </a:defRPr>
            </a:lvl5pPr>
            <a:lvl6pPr marL="2282922" indent="0" algn="ctr">
              <a:buNone/>
              <a:defRPr>
                <a:solidFill>
                  <a:schemeClr val="tx1">
                    <a:tint val="75000"/>
                  </a:schemeClr>
                </a:solidFill>
              </a:defRPr>
            </a:lvl6pPr>
            <a:lvl7pPr marL="2739506" indent="0" algn="ctr">
              <a:buNone/>
              <a:defRPr>
                <a:solidFill>
                  <a:schemeClr val="tx1">
                    <a:tint val="75000"/>
                  </a:schemeClr>
                </a:solidFill>
              </a:defRPr>
            </a:lvl7pPr>
            <a:lvl8pPr marL="3196084" indent="0" algn="ctr">
              <a:buNone/>
              <a:defRPr>
                <a:solidFill>
                  <a:schemeClr val="tx1">
                    <a:tint val="75000"/>
                  </a:schemeClr>
                </a:solidFill>
              </a:defRPr>
            </a:lvl8pPr>
            <a:lvl9pPr marL="3652673"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243106879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1"/>
            <a:ext cx="2133600" cy="365125"/>
          </a:xfrm>
        </p:spPr>
        <p:txBody>
          <a:bodyPr rtlCol="0"/>
          <a:lstStyle>
            <a:lvl1pPr defTabSz="909673" fontAlgn="auto">
              <a:spcBef>
                <a:spcPts val="0"/>
              </a:spcBef>
              <a:spcAft>
                <a:spcPts val="0"/>
              </a:spcAft>
              <a:defRPr>
                <a:solidFill>
                  <a:prstClr val="white">
                    <a:tint val="75000"/>
                  </a:prstClr>
                </a:solidFill>
                <a:latin typeface="+mn-lt"/>
              </a:defRPr>
            </a:lvl1pPr>
          </a:lstStyle>
          <a:p>
            <a:pPr>
              <a:defRPr/>
            </a:pPr>
            <a:fld id="{42977996-B616-4F46-8DD8-A505AD39EC10}" type="datetimeFigureOut">
              <a:rPr lang="en-US"/>
              <a:pPr>
                <a:defRPr/>
              </a:pPr>
              <a:t>8/10/2015</a:t>
            </a:fld>
            <a:endParaRPr lang="en-US" dirty="0"/>
          </a:p>
        </p:txBody>
      </p:sp>
      <p:sp>
        <p:nvSpPr>
          <p:cNvPr id="4" name="Footer Placeholder 4"/>
          <p:cNvSpPr>
            <a:spLocks noGrp="1"/>
          </p:cNvSpPr>
          <p:nvPr>
            <p:ph type="ftr" sz="quarter" idx="11"/>
          </p:nvPr>
        </p:nvSpPr>
        <p:spPr/>
        <p:txBody>
          <a:bodyPr rtlCol="0"/>
          <a:lstStyle>
            <a:lvl1pPr defTabSz="909673" fontAlgn="auto">
              <a:spcBef>
                <a:spcPts val="0"/>
              </a:spcBef>
              <a:spcAft>
                <a:spcPts val="0"/>
              </a:spcAft>
              <a:defRPr>
                <a:solidFill>
                  <a:prstClr val="white">
                    <a:tint val="75000"/>
                  </a:prstClr>
                </a:solidFill>
                <a:latin typeface="+mn-lt"/>
              </a:defRPr>
            </a:lvl1pPr>
          </a:lstStyle>
          <a:p>
            <a:pPr>
              <a:defRPr/>
            </a:pPr>
            <a:endParaRPr lang="en-US" dirty="0"/>
          </a:p>
        </p:txBody>
      </p:sp>
    </p:spTree>
    <p:extLst>
      <p:ext uri="{BB962C8B-B14F-4D97-AF65-F5344CB8AC3E}">
        <p14:creationId xmlns="" xmlns:p14="http://schemas.microsoft.com/office/powerpoint/2010/main" val="2438744147"/>
      </p:ext>
    </p:extLst>
  </p:cSld>
  <p:clrMapOvr>
    <a:overrideClrMapping bg1="dk1" tx1="lt1" bg2="dk2" tx2="lt2" accent1="accent1" accent2="accent2" accent3="accent3" accent4="accent4" accent5="accent5" accent6="accent6" hlink="hlink" folHlink="folHlink"/>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ADCF47A2-3125-44C1-B7B5-E6CA0954C491}"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F15C55D3-A727-45CC-91E7-9BC297E68CCD}" type="slidenum">
              <a:rPr lang="en-US"/>
              <a:pPr>
                <a:defRPr/>
              </a:pPr>
              <a:t>‹#›</a:t>
            </a:fld>
            <a:endParaRPr lang="en-US" dirty="0"/>
          </a:p>
        </p:txBody>
      </p:sp>
    </p:spTree>
    <p:extLst>
      <p:ext uri="{BB962C8B-B14F-4D97-AF65-F5344CB8AC3E}">
        <p14:creationId xmlns="" xmlns:p14="http://schemas.microsoft.com/office/powerpoint/2010/main" val="2718785315"/>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4787" indent="0">
              <a:buNone/>
              <a:defRPr sz="1800">
                <a:solidFill>
                  <a:schemeClr val="tx1">
                    <a:tint val="75000"/>
                  </a:schemeClr>
                </a:solidFill>
              </a:defRPr>
            </a:lvl2pPr>
            <a:lvl3pPr marL="909579" indent="0">
              <a:buNone/>
              <a:defRPr sz="1600">
                <a:solidFill>
                  <a:schemeClr val="tx1">
                    <a:tint val="75000"/>
                  </a:schemeClr>
                </a:solidFill>
              </a:defRPr>
            </a:lvl3pPr>
            <a:lvl4pPr marL="1364371" indent="0">
              <a:buNone/>
              <a:defRPr sz="1400">
                <a:solidFill>
                  <a:schemeClr val="tx1">
                    <a:tint val="75000"/>
                  </a:schemeClr>
                </a:solidFill>
              </a:defRPr>
            </a:lvl4pPr>
            <a:lvl5pPr marL="1819156" indent="0">
              <a:buNone/>
              <a:defRPr sz="1400">
                <a:solidFill>
                  <a:schemeClr val="tx1">
                    <a:tint val="75000"/>
                  </a:schemeClr>
                </a:solidFill>
              </a:defRPr>
            </a:lvl5pPr>
            <a:lvl6pPr marL="2273947" indent="0">
              <a:buNone/>
              <a:defRPr sz="1400">
                <a:solidFill>
                  <a:schemeClr val="tx1">
                    <a:tint val="75000"/>
                  </a:schemeClr>
                </a:solidFill>
              </a:defRPr>
            </a:lvl6pPr>
            <a:lvl7pPr marL="2728736" indent="0">
              <a:buNone/>
              <a:defRPr sz="1400">
                <a:solidFill>
                  <a:schemeClr val="tx1">
                    <a:tint val="75000"/>
                  </a:schemeClr>
                </a:solidFill>
              </a:defRPr>
            </a:lvl7pPr>
            <a:lvl8pPr marL="3183515" indent="0">
              <a:buNone/>
              <a:defRPr sz="1400">
                <a:solidFill>
                  <a:schemeClr val="tx1">
                    <a:tint val="75000"/>
                  </a:schemeClr>
                </a:solidFill>
              </a:defRPr>
            </a:lvl8pPr>
            <a:lvl9pPr marL="363831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2A3A856C-7468-47F0-9891-16BCBF4655F3}"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B0E617BB-79B2-42D7-AFEE-877A3FBD9F38}" type="slidenum">
              <a:rPr lang="en-US"/>
              <a:pPr>
                <a:defRPr/>
              </a:pPr>
              <a:t>‹#›</a:t>
            </a:fld>
            <a:endParaRPr lang="en-US" dirty="0"/>
          </a:p>
        </p:txBody>
      </p:sp>
    </p:spTree>
    <p:extLst>
      <p:ext uri="{BB962C8B-B14F-4D97-AF65-F5344CB8AC3E}">
        <p14:creationId xmlns="" xmlns:p14="http://schemas.microsoft.com/office/powerpoint/2010/main" val="3920036602"/>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F62EA3C2-8C1E-484B-91B6-1C500AA3C9D6}" type="datetimeFigureOut">
              <a:rPr lang="en-US"/>
              <a:pPr>
                <a:defRPr/>
              </a:pPr>
              <a:t>8/10/2015</a:t>
            </a:fld>
            <a:endParaRPr lang="en-US" dirty="0"/>
          </a:p>
        </p:txBody>
      </p:sp>
      <p:sp>
        <p:nvSpPr>
          <p:cNvPr id="6"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7"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6C8AA500-ABA8-4494-A0FF-4F5781E74079}" type="slidenum">
              <a:rPr lang="en-US"/>
              <a:pPr>
                <a:defRPr/>
              </a:pPr>
              <a:t>‹#›</a:t>
            </a:fld>
            <a:endParaRPr lang="en-US" dirty="0"/>
          </a:p>
        </p:txBody>
      </p:sp>
    </p:spTree>
    <p:extLst>
      <p:ext uri="{BB962C8B-B14F-4D97-AF65-F5344CB8AC3E}">
        <p14:creationId xmlns="" xmlns:p14="http://schemas.microsoft.com/office/powerpoint/2010/main" val="2863581630"/>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4787" indent="0">
              <a:buNone/>
              <a:defRPr sz="2000" b="1"/>
            </a:lvl2pPr>
            <a:lvl3pPr marL="909579" indent="0">
              <a:buNone/>
              <a:defRPr sz="1800" b="1"/>
            </a:lvl3pPr>
            <a:lvl4pPr marL="1364371" indent="0">
              <a:buNone/>
              <a:defRPr sz="1600" b="1"/>
            </a:lvl4pPr>
            <a:lvl5pPr marL="1819156" indent="0">
              <a:buNone/>
              <a:defRPr sz="1600" b="1"/>
            </a:lvl5pPr>
            <a:lvl6pPr marL="2273947" indent="0">
              <a:buNone/>
              <a:defRPr sz="1600" b="1"/>
            </a:lvl6pPr>
            <a:lvl7pPr marL="2728736" indent="0">
              <a:buNone/>
              <a:defRPr sz="1600" b="1"/>
            </a:lvl7pPr>
            <a:lvl8pPr marL="3183515" indent="0">
              <a:buNone/>
              <a:defRPr sz="1600" b="1"/>
            </a:lvl8pPr>
            <a:lvl9pPr marL="363831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4787" indent="0">
              <a:buNone/>
              <a:defRPr sz="2000" b="1"/>
            </a:lvl2pPr>
            <a:lvl3pPr marL="909579" indent="0">
              <a:buNone/>
              <a:defRPr sz="1800" b="1"/>
            </a:lvl3pPr>
            <a:lvl4pPr marL="1364371" indent="0">
              <a:buNone/>
              <a:defRPr sz="1600" b="1"/>
            </a:lvl4pPr>
            <a:lvl5pPr marL="1819156" indent="0">
              <a:buNone/>
              <a:defRPr sz="1600" b="1"/>
            </a:lvl5pPr>
            <a:lvl6pPr marL="2273947" indent="0">
              <a:buNone/>
              <a:defRPr sz="1600" b="1"/>
            </a:lvl6pPr>
            <a:lvl7pPr marL="2728736" indent="0">
              <a:buNone/>
              <a:defRPr sz="1600" b="1"/>
            </a:lvl7pPr>
            <a:lvl8pPr marL="3183515" indent="0">
              <a:buNone/>
              <a:defRPr sz="1600" b="1"/>
            </a:lvl8pPr>
            <a:lvl9pPr marL="363831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F88EF97F-5965-4F8C-AF32-E25425923C1C}" type="datetimeFigureOut">
              <a:rPr lang="en-US"/>
              <a:pPr>
                <a:defRPr/>
              </a:pPr>
              <a:t>8/10/2015</a:t>
            </a:fld>
            <a:endParaRPr lang="en-US" dirty="0"/>
          </a:p>
        </p:txBody>
      </p:sp>
      <p:sp>
        <p:nvSpPr>
          <p:cNvPr id="8"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9"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2E7338B4-880D-4194-A533-34E06AD7CFCD}" type="slidenum">
              <a:rPr lang="en-US"/>
              <a:pPr>
                <a:defRPr/>
              </a:pPr>
              <a:t>‹#›</a:t>
            </a:fld>
            <a:endParaRPr lang="en-US" dirty="0"/>
          </a:p>
        </p:txBody>
      </p:sp>
    </p:spTree>
    <p:extLst>
      <p:ext uri="{BB962C8B-B14F-4D97-AF65-F5344CB8AC3E}">
        <p14:creationId xmlns="" xmlns:p14="http://schemas.microsoft.com/office/powerpoint/2010/main" val="1001382178"/>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86650DC1-9138-46BC-AFC7-06F7ABF99E86}" type="datetimeFigureOut">
              <a:rPr lang="en-US"/>
              <a:pPr>
                <a:defRPr/>
              </a:pPr>
              <a:t>8/10/2015</a:t>
            </a:fld>
            <a:endParaRPr lang="en-US" dirty="0"/>
          </a:p>
        </p:txBody>
      </p:sp>
      <p:sp>
        <p:nvSpPr>
          <p:cNvPr id="4"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5"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C097845F-EB85-43ED-A163-C3A75DA7877A}" type="slidenum">
              <a:rPr lang="en-US"/>
              <a:pPr>
                <a:defRPr/>
              </a:pPr>
              <a:t>‹#›</a:t>
            </a:fld>
            <a:endParaRPr lang="en-US" dirty="0"/>
          </a:p>
        </p:txBody>
      </p:sp>
    </p:spTree>
    <p:extLst>
      <p:ext uri="{BB962C8B-B14F-4D97-AF65-F5344CB8AC3E}">
        <p14:creationId xmlns="" xmlns:p14="http://schemas.microsoft.com/office/powerpoint/2010/main" val="5866915"/>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5948B3A9-1140-438A-AA94-0044E8E56F0A}" type="datetimeFigureOut">
              <a:rPr lang="en-US"/>
              <a:pPr>
                <a:defRPr/>
              </a:pPr>
              <a:t>8/10/2015</a:t>
            </a:fld>
            <a:endParaRPr lang="en-US" dirty="0"/>
          </a:p>
        </p:txBody>
      </p:sp>
      <p:sp>
        <p:nvSpPr>
          <p:cNvPr id="3"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4"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4BF5289D-0591-47C3-92D3-83219340435D}" type="slidenum">
              <a:rPr lang="en-US"/>
              <a:pPr>
                <a:defRPr/>
              </a:pPr>
              <a:t>‹#›</a:t>
            </a:fld>
            <a:endParaRPr lang="en-US" dirty="0"/>
          </a:p>
        </p:txBody>
      </p:sp>
    </p:spTree>
    <p:extLst>
      <p:ext uri="{BB962C8B-B14F-4D97-AF65-F5344CB8AC3E}">
        <p14:creationId xmlns="" xmlns:p14="http://schemas.microsoft.com/office/powerpoint/2010/main" val="2583045420"/>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10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4787" indent="0">
              <a:buNone/>
              <a:defRPr sz="1200"/>
            </a:lvl2pPr>
            <a:lvl3pPr marL="909579" indent="0">
              <a:buNone/>
              <a:defRPr sz="1000"/>
            </a:lvl3pPr>
            <a:lvl4pPr marL="1364371" indent="0">
              <a:buNone/>
              <a:defRPr sz="900"/>
            </a:lvl4pPr>
            <a:lvl5pPr marL="1819156" indent="0">
              <a:buNone/>
              <a:defRPr sz="900"/>
            </a:lvl5pPr>
            <a:lvl6pPr marL="2273947" indent="0">
              <a:buNone/>
              <a:defRPr sz="900"/>
            </a:lvl6pPr>
            <a:lvl7pPr marL="2728736" indent="0">
              <a:buNone/>
              <a:defRPr sz="900"/>
            </a:lvl7pPr>
            <a:lvl8pPr marL="3183515" indent="0">
              <a:buNone/>
              <a:defRPr sz="900"/>
            </a:lvl8pPr>
            <a:lvl9pPr marL="363831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8ECAA32C-8DBF-4A54-9669-22883C085798}" type="datetimeFigureOut">
              <a:rPr lang="en-US"/>
              <a:pPr>
                <a:defRPr/>
              </a:pPr>
              <a:t>8/10/2015</a:t>
            </a:fld>
            <a:endParaRPr lang="en-US" dirty="0"/>
          </a:p>
        </p:txBody>
      </p:sp>
      <p:sp>
        <p:nvSpPr>
          <p:cNvPr id="6"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7"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6C81A3D8-D3FA-4FA2-836E-07759107BD29}" type="slidenum">
              <a:rPr lang="en-US"/>
              <a:pPr>
                <a:defRPr/>
              </a:pPr>
              <a:t>‹#›</a:t>
            </a:fld>
            <a:endParaRPr lang="en-US" dirty="0"/>
          </a:p>
        </p:txBody>
      </p:sp>
    </p:spTree>
    <p:extLst>
      <p:ext uri="{BB962C8B-B14F-4D97-AF65-F5344CB8AC3E}">
        <p14:creationId xmlns="" xmlns:p14="http://schemas.microsoft.com/office/powerpoint/2010/main" val="419820884"/>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4787" indent="0">
              <a:buNone/>
              <a:defRPr sz="2800"/>
            </a:lvl2pPr>
            <a:lvl3pPr marL="909579" indent="0">
              <a:buNone/>
              <a:defRPr sz="2400"/>
            </a:lvl3pPr>
            <a:lvl4pPr marL="1364371" indent="0">
              <a:buNone/>
              <a:defRPr sz="2000"/>
            </a:lvl4pPr>
            <a:lvl5pPr marL="1819156" indent="0">
              <a:buNone/>
              <a:defRPr sz="2000"/>
            </a:lvl5pPr>
            <a:lvl6pPr marL="2273947" indent="0">
              <a:buNone/>
              <a:defRPr sz="2000"/>
            </a:lvl6pPr>
            <a:lvl7pPr marL="2728736" indent="0">
              <a:buNone/>
              <a:defRPr sz="2000"/>
            </a:lvl7pPr>
            <a:lvl8pPr marL="3183515" indent="0">
              <a:buNone/>
              <a:defRPr sz="2000"/>
            </a:lvl8pPr>
            <a:lvl9pPr marL="363831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4787" indent="0">
              <a:buNone/>
              <a:defRPr sz="1200"/>
            </a:lvl2pPr>
            <a:lvl3pPr marL="909579" indent="0">
              <a:buNone/>
              <a:defRPr sz="1000"/>
            </a:lvl3pPr>
            <a:lvl4pPr marL="1364371" indent="0">
              <a:buNone/>
              <a:defRPr sz="900"/>
            </a:lvl4pPr>
            <a:lvl5pPr marL="1819156" indent="0">
              <a:buNone/>
              <a:defRPr sz="900"/>
            </a:lvl5pPr>
            <a:lvl6pPr marL="2273947" indent="0">
              <a:buNone/>
              <a:defRPr sz="900"/>
            </a:lvl6pPr>
            <a:lvl7pPr marL="2728736" indent="0">
              <a:buNone/>
              <a:defRPr sz="900"/>
            </a:lvl7pPr>
            <a:lvl8pPr marL="3183515" indent="0">
              <a:buNone/>
              <a:defRPr sz="900"/>
            </a:lvl8pPr>
            <a:lvl9pPr marL="363831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32AC39FB-2D1D-4172-A59B-78D4206AD59C}" type="datetimeFigureOut">
              <a:rPr lang="en-US"/>
              <a:pPr>
                <a:defRPr/>
              </a:pPr>
              <a:t>8/10/2015</a:t>
            </a:fld>
            <a:endParaRPr lang="en-US" dirty="0"/>
          </a:p>
        </p:txBody>
      </p:sp>
      <p:sp>
        <p:nvSpPr>
          <p:cNvPr id="6"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7"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DEFBADED-DD34-42D5-8723-5138E52C8051}" type="slidenum">
              <a:rPr lang="en-US"/>
              <a:pPr>
                <a:defRPr/>
              </a:pPr>
              <a:t>‹#›</a:t>
            </a:fld>
            <a:endParaRPr lang="en-US" dirty="0"/>
          </a:p>
        </p:txBody>
      </p:sp>
    </p:spTree>
    <p:extLst>
      <p:ext uri="{BB962C8B-B14F-4D97-AF65-F5344CB8AC3E}">
        <p14:creationId xmlns="" xmlns:p14="http://schemas.microsoft.com/office/powerpoint/2010/main" val="2672649651"/>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5268C3BF-745C-4EC4-A14E-496BFFF00817}"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9E5D07D7-F6CE-4017-A0F7-A2D5D1B576A9}" type="slidenum">
              <a:rPr lang="en-US"/>
              <a:pPr>
                <a:defRPr/>
              </a:pPr>
              <a:t>‹#›</a:t>
            </a:fld>
            <a:endParaRPr lang="en-US" dirty="0"/>
          </a:p>
        </p:txBody>
      </p:sp>
    </p:spTree>
    <p:extLst>
      <p:ext uri="{BB962C8B-B14F-4D97-AF65-F5344CB8AC3E}">
        <p14:creationId xmlns="" xmlns:p14="http://schemas.microsoft.com/office/powerpoint/2010/main" val="1747022321"/>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8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8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5417AB55-F0F5-4EB8-BEBF-E8217BE846AE}" type="datetimeFigureOut">
              <a:rPr lang="en-US"/>
              <a:pPr>
                <a:defRPr/>
              </a:pPr>
              <a:t>8/10/2015</a:t>
            </a:fld>
            <a:endParaRPr lang="en-US" dirty="0"/>
          </a:p>
        </p:txBody>
      </p:sp>
      <p:sp>
        <p:nvSpPr>
          <p:cNvPr id="5" name="Footer Placeholder 4"/>
          <p:cNvSpPr>
            <a:spLocks noGrp="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6C0E30DB-31CF-4319-9114-D8C71235CA24}" type="slidenum">
              <a:rPr lang="en-US"/>
              <a:pPr>
                <a:defRPr/>
              </a:pPr>
              <a:t>‹#›</a:t>
            </a:fld>
            <a:endParaRPr lang="en-US" dirty="0"/>
          </a:p>
        </p:txBody>
      </p:sp>
    </p:spTree>
    <p:extLst>
      <p:ext uri="{BB962C8B-B14F-4D97-AF65-F5344CB8AC3E}">
        <p14:creationId xmlns="" xmlns:p14="http://schemas.microsoft.com/office/powerpoint/2010/main" val="4014504139"/>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4" y="228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altLang="en-US" dirty="0"/>
          </a:p>
        </p:txBody>
      </p:sp>
      <p:sp>
        <p:nvSpPr>
          <p:cNvPr id="6" name="Rectangle 5"/>
          <p:cNvSpPr>
            <a:spLocks noGrp="1" noChangeArrowheads="1"/>
          </p:cNvSpPr>
          <p:nvPr>
            <p:ph type="ftr" sz="quarter" idx="11"/>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endParaRPr lang="en-US" altLang="en-US" dirty="0"/>
          </a:p>
        </p:txBody>
      </p:sp>
      <p:sp>
        <p:nvSpPr>
          <p:cNvPr id="7" name="Rectangle 6"/>
          <p:cNvSpPr>
            <a:spLocks noGrp="1" noChangeArrowheads="1"/>
          </p:cNvSpPr>
          <p:nvPr>
            <p:ph type="sldNum" sz="quarter" idx="12"/>
          </p:nvPr>
        </p:nvSpPr>
        <p:spPr/>
        <p:txBody>
          <a:bodyPr rtlCol="0"/>
          <a:lstStyle>
            <a:lvl1pPr defTabSz="909673" fontAlgn="auto">
              <a:spcBef>
                <a:spcPts val="0"/>
              </a:spcBef>
              <a:spcAft>
                <a:spcPts val="0"/>
              </a:spcAft>
              <a:defRPr>
                <a:solidFill>
                  <a:prstClr val="black">
                    <a:tint val="75000"/>
                  </a:prstClr>
                </a:solidFill>
                <a:latin typeface="+mn-lt"/>
              </a:defRPr>
            </a:lvl1pPr>
          </a:lstStyle>
          <a:p>
            <a:pPr>
              <a:defRPr/>
            </a:pPr>
            <a:fld id="{F8C93F22-1375-4C33-AA5E-9CB9F6610E26}" type="slidenum">
              <a:rPr lang="en-US" altLang="en-US"/>
              <a:pPr>
                <a:defRPr/>
              </a:pPr>
              <a:t>‹#›</a:t>
            </a:fld>
            <a:endParaRPr lang="en-US" altLang="en-US" dirty="0"/>
          </a:p>
        </p:txBody>
      </p:sp>
    </p:spTree>
    <p:extLst>
      <p:ext uri="{BB962C8B-B14F-4D97-AF65-F5344CB8AC3E}">
        <p14:creationId xmlns="" xmlns:p14="http://schemas.microsoft.com/office/powerpoint/2010/main" val="2074677285"/>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preserve="1" userDrawn="1">
  <p:cSld name="Blue Title Slide">
    <p:bg>
      <p:bgPr>
        <a:solidFill>
          <a:schemeClr val="accent4"/>
        </a:solidFill>
        <a:effectLst/>
      </p:bgPr>
    </p:bg>
    <p:spTree>
      <p:nvGrpSpPr>
        <p:cNvPr id="1" name=""/>
        <p:cNvGrpSpPr/>
        <p:nvPr/>
      </p:nvGrpSpPr>
      <p:grpSpPr>
        <a:xfrm>
          <a:off x="0" y="0"/>
          <a:ext cx="0" cy="0"/>
          <a:chOff x="0" y="0"/>
          <a:chExt cx="0" cy="0"/>
        </a:xfrm>
      </p:grpSpPr>
      <p:sp>
        <p:nvSpPr>
          <p:cNvPr id="14" name="Pentagon 13"/>
          <p:cNvSpPr>
            <a:spLocks noChangeAspect="1"/>
          </p:cNvSpPr>
          <p:nvPr userDrawn="1"/>
        </p:nvSpPr>
        <p:spPr>
          <a:xfrm>
            <a:off x="1166486" y="1"/>
            <a:ext cx="2872114" cy="6864096"/>
          </a:xfrm>
          <a:prstGeom prst="homePlate">
            <a:avLst>
              <a:gd name="adj" fmla="val 36290"/>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15" name="Pentagon 14"/>
          <p:cNvSpPr>
            <a:spLocks noChangeAspect="1"/>
          </p:cNvSpPr>
          <p:nvPr userDrawn="1"/>
        </p:nvSpPr>
        <p:spPr>
          <a:xfrm>
            <a:off x="0" y="1"/>
            <a:ext cx="2872114" cy="6864096"/>
          </a:xfrm>
          <a:prstGeom prst="homePlate">
            <a:avLst>
              <a:gd name="adj" fmla="val 36290"/>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19" name="Rectangle 18"/>
          <p:cNvSpPr/>
          <p:nvPr userDrawn="1"/>
        </p:nvSpPr>
        <p:spPr>
          <a:xfrm flipV="1">
            <a:off x="0" y="5035300"/>
            <a:ext cx="9144000" cy="1828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10" name="Title 1"/>
          <p:cNvSpPr>
            <a:spLocks noGrp="1"/>
          </p:cNvSpPr>
          <p:nvPr>
            <p:ph type="ctrTitle" hasCustomPrompt="1"/>
          </p:nvPr>
        </p:nvSpPr>
        <p:spPr>
          <a:xfrm>
            <a:off x="685800" y="1638301"/>
            <a:ext cx="7772400" cy="1827843"/>
          </a:xfrm>
        </p:spPr>
        <p:txBody>
          <a:bodyPr lIns="0" tIns="0" rIns="0" bIns="0" anchor="b">
            <a:noAutofit/>
          </a:bodyPr>
          <a:lstStyle>
            <a:lvl1pPr algn="r">
              <a:defRPr sz="2800" b="0" i="0">
                <a:solidFill>
                  <a:srgbClr val="FFFFFF"/>
                </a:solidFill>
                <a:latin typeface="Arial"/>
                <a:cs typeface="Arial"/>
              </a:defRPr>
            </a:lvl1pPr>
          </a:lstStyle>
          <a:p>
            <a:r>
              <a:rPr lang="en-US" dirty="0" smtClean="0"/>
              <a:t>Title of the presentation</a:t>
            </a:r>
            <a:endParaRPr lang="en-US" dirty="0"/>
          </a:p>
        </p:txBody>
      </p:sp>
      <p:sp>
        <p:nvSpPr>
          <p:cNvPr id="11" name="Subtitle 2"/>
          <p:cNvSpPr>
            <a:spLocks noGrp="1"/>
          </p:cNvSpPr>
          <p:nvPr>
            <p:ph type="subTitle" idx="1" hasCustomPrompt="1"/>
          </p:nvPr>
        </p:nvSpPr>
        <p:spPr>
          <a:xfrm>
            <a:off x="685800" y="3566160"/>
            <a:ext cx="7772400" cy="686376"/>
          </a:xfrm>
        </p:spPr>
        <p:txBody>
          <a:bodyPr lIns="0" tIns="0" rIns="0" bIns="0" anchor="t">
            <a:noAutofit/>
          </a:bodyPr>
          <a:lstStyle>
            <a:lvl1pPr marL="0" indent="0" algn="r">
              <a:buNone/>
              <a:defRPr sz="1400" b="0" i="1" spc="100">
                <a:solidFill>
                  <a:schemeClr val="bg1"/>
                </a:solidFill>
                <a:latin typeface="Arial"/>
                <a:cs typeface="Arial"/>
              </a:defRPr>
            </a:lvl1pPr>
            <a:lvl2pPr marL="456915" indent="0" algn="ctr">
              <a:buNone/>
              <a:defRPr>
                <a:solidFill>
                  <a:schemeClr val="tx1">
                    <a:tint val="75000"/>
                  </a:schemeClr>
                </a:solidFill>
              </a:defRPr>
            </a:lvl2pPr>
            <a:lvl3pPr marL="913832" indent="0" algn="ctr">
              <a:buNone/>
              <a:defRPr>
                <a:solidFill>
                  <a:schemeClr val="tx1">
                    <a:tint val="75000"/>
                  </a:schemeClr>
                </a:solidFill>
              </a:defRPr>
            </a:lvl3pPr>
            <a:lvl4pPr marL="1370748" indent="0" algn="ctr">
              <a:buNone/>
              <a:defRPr>
                <a:solidFill>
                  <a:schemeClr val="tx1">
                    <a:tint val="75000"/>
                  </a:schemeClr>
                </a:solidFill>
              </a:defRPr>
            </a:lvl4pPr>
            <a:lvl5pPr marL="1827662" indent="0" algn="ctr">
              <a:buNone/>
              <a:defRPr>
                <a:solidFill>
                  <a:schemeClr val="tx1">
                    <a:tint val="75000"/>
                  </a:schemeClr>
                </a:solidFill>
              </a:defRPr>
            </a:lvl5pPr>
            <a:lvl6pPr marL="2284579" indent="0" algn="ctr">
              <a:buNone/>
              <a:defRPr>
                <a:solidFill>
                  <a:schemeClr val="tx1">
                    <a:tint val="75000"/>
                  </a:schemeClr>
                </a:solidFill>
              </a:defRPr>
            </a:lvl6pPr>
            <a:lvl7pPr marL="2741494" indent="0" algn="ctr">
              <a:buNone/>
              <a:defRPr>
                <a:solidFill>
                  <a:schemeClr val="tx1">
                    <a:tint val="75000"/>
                  </a:schemeClr>
                </a:solidFill>
              </a:defRPr>
            </a:lvl7pPr>
            <a:lvl8pPr marL="3198408" indent="0" algn="ctr">
              <a:buNone/>
              <a:defRPr>
                <a:solidFill>
                  <a:schemeClr val="tx1">
                    <a:tint val="75000"/>
                  </a:schemeClr>
                </a:solidFill>
              </a:defRPr>
            </a:lvl8pPr>
            <a:lvl9pPr marL="3655325" indent="0" algn="ctr">
              <a:buNone/>
              <a:defRPr>
                <a:solidFill>
                  <a:schemeClr val="tx1">
                    <a:tint val="75000"/>
                  </a:schemeClr>
                </a:solidFill>
              </a:defRPr>
            </a:lvl9pPr>
          </a:lstStyle>
          <a:p>
            <a:r>
              <a:rPr lang="en-US" dirty="0" smtClean="0"/>
              <a:t>Subtitle goes here </a:t>
            </a:r>
            <a:endParaRPr lang="en-US" dirty="0"/>
          </a:p>
        </p:txBody>
      </p:sp>
      <p:pic>
        <p:nvPicPr>
          <p:cNvPr id="13" name="Picture 12" descr="NCI-Logo-Color.png"/>
          <p:cNvPicPr>
            <a:picLocks/>
          </p:cNvPicPr>
          <p:nvPr userDrawn="1"/>
        </p:nvPicPr>
        <p:blipFill>
          <a:blip r:embed="rId2" cstate="print">
            <a:extLst>
              <a:ext uri="{28A0092B-C50C-407E-A947-70E740481C1C}">
                <a14:useLocalDpi xmlns="" xmlns:a14="http://schemas.microsoft.com/office/drawing/2010/main" val="0"/>
              </a:ext>
            </a:extLst>
          </a:blip>
          <a:stretch>
            <a:fillRect/>
          </a:stretch>
        </p:blipFill>
        <p:spPr>
          <a:xfrm>
            <a:off x="457208" y="5710324"/>
            <a:ext cx="3993515" cy="508000"/>
          </a:xfrm>
          <a:prstGeom prst="rect">
            <a:avLst/>
          </a:prstGeom>
        </p:spPr>
      </p:pic>
      <p:sp>
        <p:nvSpPr>
          <p:cNvPr id="9" name="Date Placeholder 3"/>
          <p:cNvSpPr>
            <a:spLocks noGrp="1"/>
          </p:cNvSpPr>
          <p:nvPr>
            <p:ph type="dt" sz="half" idx="2"/>
          </p:nvPr>
        </p:nvSpPr>
        <p:spPr>
          <a:xfrm>
            <a:off x="6400800" y="5727700"/>
            <a:ext cx="2286000" cy="474576"/>
          </a:xfrm>
          <a:prstGeom prst="rect">
            <a:avLst/>
          </a:prstGeom>
        </p:spPr>
        <p:txBody>
          <a:bodyPr vert="horz" lIns="0" tIns="0" rIns="0" bIns="0" rtlCol="0" anchor="ctr"/>
          <a:lstStyle>
            <a:lvl1pPr algn="r" fontAlgn="auto">
              <a:spcBef>
                <a:spcPts val="0"/>
              </a:spcBef>
              <a:spcAft>
                <a:spcPts val="0"/>
              </a:spcAft>
              <a:defRPr sz="1400" smtClean="0">
                <a:solidFill>
                  <a:srgbClr val="000000"/>
                </a:solidFill>
                <a:latin typeface="+mn-lt"/>
                <a:ea typeface="+mn-ea"/>
                <a:cs typeface="SapientSansRegular"/>
              </a:defRPr>
            </a:lvl1pPr>
          </a:lstStyle>
          <a:p>
            <a:pPr>
              <a:defRPr/>
            </a:pPr>
            <a:fld id="{A157A906-E9FF-A241-9D14-E37C3882A5D8}" type="datetime4">
              <a:rPr lang="en-US"/>
              <a:pPr>
                <a:defRPr/>
              </a:pPr>
              <a:t>August 10, 2015</a:t>
            </a:fld>
            <a:endParaRPr lang="en-US" dirty="0"/>
          </a:p>
        </p:txBody>
      </p:sp>
    </p:spTree>
    <p:extLst>
      <p:ext uri="{BB962C8B-B14F-4D97-AF65-F5344CB8AC3E}">
        <p14:creationId xmlns="" xmlns:p14="http://schemas.microsoft.com/office/powerpoint/2010/main" val="3334374841"/>
      </p:ext>
    </p:extLst>
  </p:cSld>
  <p:clrMapOvr>
    <a:overrideClrMapping bg1="lt1" tx1="dk1" bg2="lt2" tx2="dk2" accent1="accent1" accent2="accent2" accent3="accent3" accent4="accent4" accent5="accent5" accent6="accent6" hlink="hlink" folHlink="folHlink"/>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preserve="1" userDrawn="1">
  <p:cSld name="Agenda with Sub-Bullet">
    <p:spTree>
      <p:nvGrpSpPr>
        <p:cNvPr id="1" name=""/>
        <p:cNvGrpSpPr/>
        <p:nvPr/>
      </p:nvGrpSpPr>
      <p:grpSpPr>
        <a:xfrm>
          <a:off x="0" y="0"/>
          <a:ext cx="0" cy="0"/>
          <a:chOff x="0" y="0"/>
          <a:chExt cx="0" cy="0"/>
        </a:xfrm>
      </p:grpSpPr>
      <p:sp>
        <p:nvSpPr>
          <p:cNvPr id="12" name="Pentagon 11"/>
          <p:cNvSpPr>
            <a:spLocks noChangeAspect="1"/>
          </p:cNvSpPr>
          <p:nvPr userDrawn="1"/>
        </p:nvSpPr>
        <p:spPr>
          <a:xfrm>
            <a:off x="1177110" y="1"/>
            <a:ext cx="2872114" cy="6864096"/>
          </a:xfrm>
          <a:prstGeom prst="homePlate">
            <a:avLst>
              <a:gd name="adj" fmla="val 3629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13" name="Pentagon 12"/>
          <p:cNvSpPr>
            <a:spLocks noChangeAspect="1"/>
          </p:cNvSpPr>
          <p:nvPr userDrawn="1"/>
        </p:nvSpPr>
        <p:spPr>
          <a:xfrm>
            <a:off x="10624" y="1"/>
            <a:ext cx="2872114" cy="6864096"/>
          </a:xfrm>
          <a:prstGeom prst="homePlate">
            <a:avLst>
              <a:gd name="adj" fmla="val 36290"/>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8" name="Title 1"/>
          <p:cNvSpPr>
            <a:spLocks noGrp="1"/>
          </p:cNvSpPr>
          <p:nvPr>
            <p:ph type="title" hasCustomPrompt="1"/>
          </p:nvPr>
        </p:nvSpPr>
        <p:spPr>
          <a:xfrm>
            <a:off x="493776" y="1828805"/>
            <a:ext cx="3017520" cy="1828800"/>
          </a:xfrm>
        </p:spPr>
        <p:txBody>
          <a:bodyPr lIns="0" tIns="0" rIns="0" bIns="0" anchor="b">
            <a:noAutofit/>
          </a:bodyPr>
          <a:lstStyle>
            <a:lvl1pPr algn="r">
              <a:lnSpc>
                <a:spcPct val="90000"/>
              </a:lnSpc>
              <a:defRPr sz="2400">
                <a:solidFill>
                  <a:srgbClr val="123E57"/>
                </a:solidFill>
                <a:latin typeface="+mj-lt"/>
                <a:cs typeface="SapientSansBold"/>
              </a:defRPr>
            </a:lvl1pPr>
          </a:lstStyle>
          <a:p>
            <a:r>
              <a:rPr lang="en-US" dirty="0" smtClean="0"/>
              <a:t>Agenda</a:t>
            </a:r>
            <a:endParaRPr lang="en-US" dirty="0"/>
          </a:p>
        </p:txBody>
      </p:sp>
      <p:sp>
        <p:nvSpPr>
          <p:cNvPr id="7"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pic>
        <p:nvPicPr>
          <p:cNvPr id="9" name="Picture 8" descr="NCI-Logo-Gray-Knock-NEW.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28600" y="6486144"/>
            <a:ext cx="1916888" cy="243840"/>
          </a:xfrm>
          <a:prstGeom prst="rect">
            <a:avLst/>
          </a:prstGeom>
        </p:spPr>
      </p:pic>
      <p:sp>
        <p:nvSpPr>
          <p:cNvPr id="11" name="Text Placeholder 12"/>
          <p:cNvSpPr>
            <a:spLocks noGrp="1"/>
          </p:cNvSpPr>
          <p:nvPr>
            <p:ph type="body" sz="quarter" idx="11" hasCustomPrompt="1"/>
          </p:nvPr>
        </p:nvSpPr>
        <p:spPr>
          <a:xfrm>
            <a:off x="4334256" y="1"/>
            <a:ext cx="4297680" cy="6864096"/>
          </a:xfrm>
        </p:spPr>
        <p:txBody>
          <a:bodyPr anchor="ctr">
            <a:noAutofit/>
          </a:bodyPr>
          <a:lstStyle>
            <a:lvl1pPr marL="456915" marR="0" indent="-456915" algn="l" defTabSz="456915" rtl="0" eaLnBrk="1" fontAlgn="auto" latinLnBrk="0" hangingPunct="1">
              <a:lnSpc>
                <a:spcPct val="100000"/>
              </a:lnSpc>
              <a:spcBef>
                <a:spcPts val="0"/>
              </a:spcBef>
              <a:spcAft>
                <a:spcPts val="1000"/>
              </a:spcAft>
              <a:buClr>
                <a:schemeClr val="accent1"/>
              </a:buClr>
              <a:buSzTx/>
              <a:buFont typeface="+mj-lt"/>
              <a:buAutoNum type="arabicPeriod"/>
              <a:tabLst/>
              <a:defRPr i="1">
                <a:solidFill>
                  <a:srgbClr val="000000"/>
                </a:solidFill>
              </a:defRPr>
            </a:lvl1pPr>
            <a:lvl2pPr marL="685374" marR="0" indent="-228459" algn="l" defTabSz="456915" rtl="0" eaLnBrk="1" fontAlgn="auto" latinLnBrk="0" hangingPunct="1">
              <a:lnSpc>
                <a:spcPct val="100000"/>
              </a:lnSpc>
              <a:spcBef>
                <a:spcPts val="0"/>
              </a:spcBef>
              <a:spcAft>
                <a:spcPts val="1000"/>
              </a:spcAft>
              <a:buClr>
                <a:schemeClr val="accent1"/>
              </a:buClr>
              <a:buSzTx/>
              <a:buFont typeface="Wingdings" charset="2"/>
              <a:buChar char="§"/>
              <a:tabLst/>
              <a:defRPr lang="en-US" sz="1900" i="1" kern="1200" baseline="0" dirty="0" smtClean="0">
                <a:solidFill>
                  <a:srgbClr val="000000"/>
                </a:solidFill>
                <a:latin typeface="+mn-lt"/>
                <a:ea typeface="ＭＳ Ｐゴシック" charset="0"/>
                <a:cs typeface="SapientCentroSlab-Light"/>
              </a:defRPr>
            </a:lvl2pPr>
          </a:lstStyle>
          <a:p>
            <a:r>
              <a:rPr lang="en-US" dirty="0" smtClean="0"/>
              <a:t>Agenda Item 1</a:t>
            </a:r>
          </a:p>
          <a:p>
            <a:pPr lvl="1"/>
            <a:r>
              <a:rPr lang="en-US" dirty="0" smtClean="0"/>
              <a:t>Agenda Item 1a</a:t>
            </a:r>
          </a:p>
          <a:p>
            <a:pPr lvl="1"/>
            <a:r>
              <a:rPr lang="en-US" dirty="0" smtClean="0"/>
              <a:t>Agenda Item 1b</a:t>
            </a:r>
          </a:p>
          <a:p>
            <a:r>
              <a:rPr lang="en-US" dirty="0" smtClean="0"/>
              <a:t>Agenda Item 2</a:t>
            </a:r>
          </a:p>
          <a:p>
            <a:pPr lvl="1"/>
            <a:r>
              <a:rPr lang="en-US" dirty="0" smtClean="0"/>
              <a:t>Agenda Item 2a</a:t>
            </a:r>
          </a:p>
          <a:p>
            <a:pPr lvl="1"/>
            <a:r>
              <a:rPr lang="en-US" dirty="0" smtClean="0"/>
              <a:t>Agenda Item 2b</a:t>
            </a:r>
          </a:p>
          <a:p>
            <a:r>
              <a:rPr lang="en-US" dirty="0" smtClean="0"/>
              <a:t>Agenda Item 3</a:t>
            </a:r>
          </a:p>
          <a:p>
            <a:pPr marL="685374" marR="0" lvl="1" indent="-228459" algn="l" defTabSz="456915" rtl="0" eaLnBrk="1" fontAlgn="auto" latinLnBrk="0" hangingPunct="1">
              <a:lnSpc>
                <a:spcPct val="100000"/>
              </a:lnSpc>
              <a:spcBef>
                <a:spcPts val="0"/>
              </a:spcBef>
              <a:spcAft>
                <a:spcPts val="1000"/>
              </a:spcAft>
              <a:buClr>
                <a:schemeClr val="accent1"/>
              </a:buClr>
              <a:buSzTx/>
              <a:buFont typeface="Wingdings" charset="2"/>
              <a:buChar char="§"/>
              <a:tabLst/>
              <a:defRPr/>
            </a:pPr>
            <a:r>
              <a:rPr lang="en-US" dirty="0" smtClean="0"/>
              <a:t>Agenda Item 3a</a:t>
            </a:r>
          </a:p>
          <a:p>
            <a:pPr marL="685374" marR="0" lvl="1" indent="-228459" algn="l" defTabSz="456915" rtl="0" eaLnBrk="1" fontAlgn="auto" latinLnBrk="0" hangingPunct="1">
              <a:lnSpc>
                <a:spcPct val="100000"/>
              </a:lnSpc>
              <a:spcBef>
                <a:spcPts val="0"/>
              </a:spcBef>
              <a:spcAft>
                <a:spcPts val="1000"/>
              </a:spcAft>
              <a:buClr>
                <a:schemeClr val="accent1"/>
              </a:buClr>
              <a:buSzTx/>
              <a:buFont typeface="Wingdings" charset="2"/>
              <a:buChar char="§"/>
              <a:tabLst/>
              <a:defRPr/>
            </a:pPr>
            <a:r>
              <a:rPr lang="en-US" dirty="0" smtClean="0"/>
              <a:t>Agenda Item 3b</a:t>
            </a:r>
          </a:p>
        </p:txBody>
      </p:sp>
    </p:spTree>
    <p:extLst>
      <p:ext uri="{BB962C8B-B14F-4D97-AF65-F5344CB8AC3E}">
        <p14:creationId xmlns="" xmlns:p14="http://schemas.microsoft.com/office/powerpoint/2010/main" val="2731937171"/>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preserve="1" userDrawn="1">
  <p:cSld name="Blue Section Break">
    <p:bg>
      <p:bgPr>
        <a:solidFill>
          <a:schemeClr val="accent4"/>
        </a:solidFill>
        <a:effectLst/>
      </p:bgPr>
    </p:bg>
    <p:spTree>
      <p:nvGrpSpPr>
        <p:cNvPr id="1" name=""/>
        <p:cNvGrpSpPr/>
        <p:nvPr/>
      </p:nvGrpSpPr>
      <p:grpSpPr>
        <a:xfrm>
          <a:off x="0" y="0"/>
          <a:ext cx="0" cy="0"/>
          <a:chOff x="0" y="0"/>
          <a:chExt cx="0" cy="0"/>
        </a:xfrm>
      </p:grpSpPr>
      <p:sp>
        <p:nvSpPr>
          <p:cNvPr id="11" name="Pentagon 10"/>
          <p:cNvSpPr/>
          <p:nvPr userDrawn="1"/>
        </p:nvSpPr>
        <p:spPr>
          <a:xfrm>
            <a:off x="0" y="0"/>
            <a:ext cx="8458198" cy="6858000"/>
          </a:xfrm>
          <a:prstGeom prst="homePlate">
            <a:avLst>
              <a:gd name="adj" fmla="val 20935"/>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12" name="Pentagon 11"/>
          <p:cNvSpPr/>
          <p:nvPr userDrawn="1"/>
        </p:nvSpPr>
        <p:spPr>
          <a:xfrm>
            <a:off x="0" y="0"/>
            <a:ext cx="7289798" cy="6858000"/>
          </a:xfrm>
          <a:prstGeom prst="homePlate">
            <a:avLst>
              <a:gd name="adj" fmla="val 20935"/>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6" name="Title 1"/>
          <p:cNvSpPr>
            <a:spLocks noGrp="1"/>
          </p:cNvSpPr>
          <p:nvPr>
            <p:ph type="ctrTitle" hasCustomPrompt="1"/>
          </p:nvPr>
        </p:nvSpPr>
        <p:spPr>
          <a:xfrm>
            <a:off x="3429007" y="2423160"/>
            <a:ext cx="5029199" cy="1828800"/>
          </a:xfrm>
        </p:spPr>
        <p:txBody>
          <a:bodyPr lIns="0" tIns="0" rIns="0" bIns="0" anchor="b">
            <a:noAutofit/>
          </a:bodyPr>
          <a:lstStyle>
            <a:lvl1pPr algn="r">
              <a:defRPr sz="2800" spc="-80">
                <a:solidFill>
                  <a:schemeClr val="bg1"/>
                </a:solidFill>
                <a:latin typeface="+mj-lt"/>
                <a:cs typeface="SapientSansBold"/>
              </a:defRPr>
            </a:lvl1pPr>
          </a:lstStyle>
          <a:p>
            <a:pPr lvl="0"/>
            <a:r>
              <a:rPr lang="en-US" dirty="0" smtClean="0"/>
              <a:t>Section title</a:t>
            </a:r>
            <a:endParaRPr lang="en-US" dirty="0"/>
          </a:p>
        </p:txBody>
      </p:sp>
      <p:sp>
        <p:nvSpPr>
          <p:cNvPr id="10" name="Subtitle 2"/>
          <p:cNvSpPr>
            <a:spLocks noGrp="1"/>
          </p:cNvSpPr>
          <p:nvPr>
            <p:ph type="subTitle" idx="1" hasCustomPrompt="1"/>
          </p:nvPr>
        </p:nvSpPr>
        <p:spPr>
          <a:xfrm>
            <a:off x="3428999" y="4343400"/>
            <a:ext cx="5022892" cy="685800"/>
          </a:xfrm>
        </p:spPr>
        <p:txBody>
          <a:bodyPr lIns="0" tIns="0" rIns="0" bIns="0">
            <a:noAutofit/>
          </a:bodyPr>
          <a:lstStyle>
            <a:lvl1pPr marL="0" indent="0" algn="r">
              <a:buNone/>
              <a:defRPr sz="1400" b="0" i="1" spc="100">
                <a:solidFill>
                  <a:srgbClr val="FFFFFF"/>
                </a:solidFill>
                <a:latin typeface="+mn-lt"/>
                <a:cs typeface="SapientCentroSlab-Light"/>
              </a:defRPr>
            </a:lvl1pPr>
            <a:lvl2pPr marL="456915" indent="0" algn="ctr">
              <a:buNone/>
              <a:defRPr>
                <a:solidFill>
                  <a:schemeClr val="tx1">
                    <a:tint val="75000"/>
                  </a:schemeClr>
                </a:solidFill>
              </a:defRPr>
            </a:lvl2pPr>
            <a:lvl3pPr marL="913832" indent="0" algn="ctr">
              <a:buNone/>
              <a:defRPr>
                <a:solidFill>
                  <a:schemeClr val="tx1">
                    <a:tint val="75000"/>
                  </a:schemeClr>
                </a:solidFill>
              </a:defRPr>
            </a:lvl3pPr>
            <a:lvl4pPr marL="1370748" indent="0" algn="ctr">
              <a:buNone/>
              <a:defRPr>
                <a:solidFill>
                  <a:schemeClr val="tx1">
                    <a:tint val="75000"/>
                  </a:schemeClr>
                </a:solidFill>
              </a:defRPr>
            </a:lvl4pPr>
            <a:lvl5pPr marL="1827662" indent="0" algn="ctr">
              <a:buNone/>
              <a:defRPr>
                <a:solidFill>
                  <a:schemeClr val="tx1">
                    <a:tint val="75000"/>
                  </a:schemeClr>
                </a:solidFill>
              </a:defRPr>
            </a:lvl5pPr>
            <a:lvl6pPr marL="2284579" indent="0" algn="ctr">
              <a:buNone/>
              <a:defRPr>
                <a:solidFill>
                  <a:schemeClr val="tx1">
                    <a:tint val="75000"/>
                  </a:schemeClr>
                </a:solidFill>
              </a:defRPr>
            </a:lvl6pPr>
            <a:lvl7pPr marL="2741494" indent="0" algn="ctr">
              <a:buNone/>
              <a:defRPr>
                <a:solidFill>
                  <a:schemeClr val="tx1">
                    <a:tint val="75000"/>
                  </a:schemeClr>
                </a:solidFill>
              </a:defRPr>
            </a:lvl7pPr>
            <a:lvl8pPr marL="3198408" indent="0" algn="ctr">
              <a:buNone/>
              <a:defRPr>
                <a:solidFill>
                  <a:schemeClr val="tx1">
                    <a:tint val="75000"/>
                  </a:schemeClr>
                </a:solidFill>
              </a:defRPr>
            </a:lvl8pPr>
            <a:lvl9pPr marL="3655325" indent="0" algn="ctr">
              <a:buNone/>
              <a:defRPr>
                <a:solidFill>
                  <a:schemeClr val="tx1">
                    <a:tint val="75000"/>
                  </a:schemeClr>
                </a:solidFill>
              </a:defRPr>
            </a:lvl9pPr>
          </a:lstStyle>
          <a:p>
            <a:r>
              <a:rPr lang="en-US" dirty="0" smtClean="0"/>
              <a:t>Subtitle goes here</a:t>
            </a:r>
            <a:endParaRPr lang="en-US" dirty="0"/>
          </a:p>
        </p:txBody>
      </p:sp>
      <p:sp>
        <p:nvSpPr>
          <p:cNvPr id="8"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FFFFFF"/>
                </a:solidFill>
                <a:latin typeface="Arial"/>
                <a:cs typeface="SapientSansRegular"/>
              </a:rPr>
              <a:t> </a:t>
            </a:r>
            <a:fld id="{4225D95B-3580-C74C-AC82-B8FCF626B418}" type="slidenum">
              <a:rPr lang="en-US" sz="1000" b="1" smtClean="0">
                <a:solidFill>
                  <a:srgbClr val="FFFFFF"/>
                </a:solidFill>
                <a:latin typeface="Arial"/>
                <a:cs typeface="SapientSansRegular"/>
              </a:rPr>
              <a:pPr algn="r">
                <a:lnSpc>
                  <a:spcPct val="101000"/>
                </a:lnSpc>
                <a:spcBef>
                  <a:spcPct val="50000"/>
                </a:spcBef>
                <a:defRPr/>
              </a:pPr>
              <a:t>‹#›</a:t>
            </a:fld>
            <a:endParaRPr lang="en-US" sz="1000" b="1" dirty="0" smtClean="0">
              <a:solidFill>
                <a:srgbClr val="FFFFFF"/>
              </a:solidFill>
              <a:latin typeface="Arial"/>
              <a:cs typeface="SapientSansRegular"/>
            </a:endParaRPr>
          </a:p>
        </p:txBody>
      </p:sp>
      <p:pic>
        <p:nvPicPr>
          <p:cNvPr id="13" name="Picture 12" descr="NCI-Logo-White-Knock.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28607" y="6486144"/>
            <a:ext cx="1916887" cy="243840"/>
          </a:xfrm>
          <a:prstGeom prst="rect">
            <a:avLst/>
          </a:prstGeom>
        </p:spPr>
      </p:pic>
    </p:spTree>
    <p:extLst>
      <p:ext uri="{BB962C8B-B14F-4D97-AF65-F5344CB8AC3E}">
        <p14:creationId xmlns="" xmlns:p14="http://schemas.microsoft.com/office/powerpoint/2010/main" val="110473427"/>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Blue Section Break ALT">
    <p:bg>
      <p:bgPr>
        <a:solidFill>
          <a:schemeClr val="bg1"/>
        </a:solidFill>
        <a:effectLst/>
      </p:bgPr>
    </p:bg>
    <p:spTree>
      <p:nvGrpSpPr>
        <p:cNvPr id="1" name=""/>
        <p:cNvGrpSpPr/>
        <p:nvPr/>
      </p:nvGrpSpPr>
      <p:grpSpPr>
        <a:xfrm>
          <a:off x="0" y="0"/>
          <a:ext cx="0" cy="0"/>
          <a:chOff x="0" y="0"/>
          <a:chExt cx="0" cy="0"/>
        </a:xfrm>
      </p:grpSpPr>
      <p:sp>
        <p:nvSpPr>
          <p:cNvPr id="7" name="Pentagon 6"/>
          <p:cNvSpPr>
            <a:spLocks noChangeAspect="1"/>
          </p:cNvSpPr>
          <p:nvPr userDrawn="1"/>
        </p:nvSpPr>
        <p:spPr>
          <a:xfrm>
            <a:off x="1523357" y="1"/>
            <a:ext cx="2872114" cy="6864096"/>
          </a:xfrm>
          <a:prstGeom prst="homePlate">
            <a:avLst>
              <a:gd name="adj" fmla="val 36290"/>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10" name="Pentagon 9"/>
          <p:cNvSpPr>
            <a:spLocks noChangeAspect="1"/>
          </p:cNvSpPr>
          <p:nvPr userDrawn="1"/>
        </p:nvSpPr>
        <p:spPr>
          <a:xfrm>
            <a:off x="0" y="1"/>
            <a:ext cx="3228985" cy="6864096"/>
          </a:xfrm>
          <a:prstGeom prst="homePlate">
            <a:avLst>
              <a:gd name="adj" fmla="val 32357"/>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8" name="Title 1"/>
          <p:cNvSpPr>
            <a:spLocks noGrp="1"/>
          </p:cNvSpPr>
          <p:nvPr>
            <p:ph type="ctrTitle" hasCustomPrompt="1"/>
          </p:nvPr>
        </p:nvSpPr>
        <p:spPr>
          <a:xfrm>
            <a:off x="4395473" y="2423160"/>
            <a:ext cx="4062728" cy="1828800"/>
          </a:xfrm>
        </p:spPr>
        <p:txBody>
          <a:bodyPr lIns="0" tIns="0" rIns="0" bIns="0" anchor="b">
            <a:noAutofit/>
          </a:bodyPr>
          <a:lstStyle>
            <a:lvl1pPr algn="r">
              <a:defRPr sz="2800" spc="-80">
                <a:solidFill>
                  <a:srgbClr val="BB0E3D"/>
                </a:solidFill>
                <a:latin typeface="+mj-lt"/>
                <a:cs typeface="SapientSansBold"/>
              </a:defRPr>
            </a:lvl1pPr>
          </a:lstStyle>
          <a:p>
            <a:pPr lvl="0"/>
            <a:r>
              <a:rPr lang="en-US" dirty="0" smtClean="0"/>
              <a:t>Section title</a:t>
            </a:r>
            <a:endParaRPr lang="en-US" dirty="0"/>
          </a:p>
        </p:txBody>
      </p:sp>
      <p:sp>
        <p:nvSpPr>
          <p:cNvPr id="9" name="Subtitle 2"/>
          <p:cNvSpPr>
            <a:spLocks noGrp="1"/>
          </p:cNvSpPr>
          <p:nvPr>
            <p:ph type="subTitle" idx="1" hasCustomPrompt="1"/>
          </p:nvPr>
        </p:nvSpPr>
        <p:spPr>
          <a:xfrm>
            <a:off x="4395474" y="4343400"/>
            <a:ext cx="4056420" cy="685800"/>
          </a:xfrm>
        </p:spPr>
        <p:txBody>
          <a:bodyPr lIns="0" tIns="0" rIns="0" bIns="0">
            <a:noAutofit/>
          </a:bodyPr>
          <a:lstStyle>
            <a:lvl1pPr marL="0" indent="0" algn="r">
              <a:buNone/>
              <a:defRPr sz="1400" b="0" i="1" spc="100">
                <a:solidFill>
                  <a:schemeClr val="accent3"/>
                </a:solidFill>
                <a:latin typeface="+mn-lt"/>
                <a:cs typeface="SapientCentroSlab-Light"/>
              </a:defRPr>
            </a:lvl1pPr>
            <a:lvl2pPr marL="456915" indent="0" algn="ctr">
              <a:buNone/>
              <a:defRPr>
                <a:solidFill>
                  <a:schemeClr val="tx1">
                    <a:tint val="75000"/>
                  </a:schemeClr>
                </a:solidFill>
              </a:defRPr>
            </a:lvl2pPr>
            <a:lvl3pPr marL="913832" indent="0" algn="ctr">
              <a:buNone/>
              <a:defRPr>
                <a:solidFill>
                  <a:schemeClr val="tx1">
                    <a:tint val="75000"/>
                  </a:schemeClr>
                </a:solidFill>
              </a:defRPr>
            </a:lvl3pPr>
            <a:lvl4pPr marL="1370748" indent="0" algn="ctr">
              <a:buNone/>
              <a:defRPr>
                <a:solidFill>
                  <a:schemeClr val="tx1">
                    <a:tint val="75000"/>
                  </a:schemeClr>
                </a:solidFill>
              </a:defRPr>
            </a:lvl4pPr>
            <a:lvl5pPr marL="1827662" indent="0" algn="ctr">
              <a:buNone/>
              <a:defRPr>
                <a:solidFill>
                  <a:schemeClr val="tx1">
                    <a:tint val="75000"/>
                  </a:schemeClr>
                </a:solidFill>
              </a:defRPr>
            </a:lvl5pPr>
            <a:lvl6pPr marL="2284579" indent="0" algn="ctr">
              <a:buNone/>
              <a:defRPr>
                <a:solidFill>
                  <a:schemeClr val="tx1">
                    <a:tint val="75000"/>
                  </a:schemeClr>
                </a:solidFill>
              </a:defRPr>
            </a:lvl6pPr>
            <a:lvl7pPr marL="2741494" indent="0" algn="ctr">
              <a:buNone/>
              <a:defRPr>
                <a:solidFill>
                  <a:schemeClr val="tx1">
                    <a:tint val="75000"/>
                  </a:schemeClr>
                </a:solidFill>
              </a:defRPr>
            </a:lvl7pPr>
            <a:lvl8pPr marL="3198408" indent="0" algn="ctr">
              <a:buNone/>
              <a:defRPr>
                <a:solidFill>
                  <a:schemeClr val="tx1">
                    <a:tint val="75000"/>
                  </a:schemeClr>
                </a:solidFill>
              </a:defRPr>
            </a:lvl8pPr>
            <a:lvl9pPr marL="3655325" indent="0" algn="ctr">
              <a:buNone/>
              <a:defRPr>
                <a:solidFill>
                  <a:schemeClr val="tx1">
                    <a:tint val="75000"/>
                  </a:schemeClr>
                </a:solidFill>
              </a:defRPr>
            </a:lvl9pPr>
          </a:lstStyle>
          <a:p>
            <a:r>
              <a:rPr lang="en-US" dirty="0" smtClean="0"/>
              <a:t>Subtitle goes here</a:t>
            </a:r>
            <a:endParaRPr lang="en-US" dirty="0"/>
          </a:p>
        </p:txBody>
      </p:sp>
      <p:pic>
        <p:nvPicPr>
          <p:cNvPr id="11" name="Picture 10" descr="NCI-Logo-White-Knock.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28607" y="6486144"/>
            <a:ext cx="1916887" cy="243840"/>
          </a:xfrm>
          <a:prstGeom prst="rect">
            <a:avLst/>
          </a:prstGeom>
        </p:spPr>
      </p:pic>
      <p:sp>
        <p:nvSpPr>
          <p:cNvPr id="13"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spTree>
    <p:extLst>
      <p:ext uri="{BB962C8B-B14F-4D97-AF65-F5344CB8AC3E}">
        <p14:creationId xmlns="" xmlns:p14="http://schemas.microsoft.com/office/powerpoint/2010/main" val="3381537017"/>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accent4"/>
        </a:solidFill>
        <a:effectLst/>
      </p:bgPr>
    </p:bg>
    <p:spTree>
      <p:nvGrpSpPr>
        <p:cNvPr id="1" name=""/>
        <p:cNvGrpSpPr/>
        <p:nvPr/>
      </p:nvGrpSpPr>
      <p:grpSpPr>
        <a:xfrm>
          <a:off x="0" y="0"/>
          <a:ext cx="0" cy="0"/>
          <a:chOff x="0" y="0"/>
          <a:chExt cx="0" cy="0"/>
        </a:xfrm>
      </p:grpSpPr>
      <p:sp>
        <p:nvSpPr>
          <p:cNvPr id="5" name="Pentagon 4"/>
          <p:cNvSpPr/>
          <p:nvPr userDrawn="1"/>
        </p:nvSpPr>
        <p:spPr>
          <a:xfrm>
            <a:off x="0" y="0"/>
            <a:ext cx="8458198" cy="6858000"/>
          </a:xfrm>
          <a:prstGeom prst="homePlate">
            <a:avLst>
              <a:gd name="adj" fmla="val 20935"/>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8" name="Pentagon 7"/>
          <p:cNvSpPr/>
          <p:nvPr userDrawn="1"/>
        </p:nvSpPr>
        <p:spPr>
          <a:xfrm>
            <a:off x="0" y="0"/>
            <a:ext cx="7289798" cy="6858000"/>
          </a:xfrm>
          <a:prstGeom prst="homePlate">
            <a:avLst>
              <a:gd name="adj" fmla="val 20935"/>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9" name="Text Placeholder 8"/>
          <p:cNvSpPr>
            <a:spLocks noGrp="1"/>
          </p:cNvSpPr>
          <p:nvPr>
            <p:ph type="body" sz="quarter" idx="10" hasCustomPrompt="1"/>
          </p:nvPr>
        </p:nvSpPr>
        <p:spPr>
          <a:xfrm>
            <a:off x="685800" y="1828800"/>
            <a:ext cx="7772400" cy="3200400"/>
          </a:xfrm>
        </p:spPr>
        <p:txBody>
          <a:bodyPr anchor="ctr">
            <a:noAutofit/>
          </a:bodyPr>
          <a:lstStyle>
            <a:lvl1pPr marL="0" indent="0" algn="ctr">
              <a:spcAft>
                <a:spcPts val="0"/>
              </a:spcAft>
              <a:buNone/>
              <a:defRPr sz="2400" b="0" i="1" baseline="0">
                <a:solidFill>
                  <a:srgbClr val="FFFFFF"/>
                </a:solidFill>
                <a:latin typeface="+mn-lt"/>
                <a:cs typeface="SapientCentroSlab-Light"/>
              </a:defRPr>
            </a:lvl1pPr>
          </a:lstStyle>
          <a:p>
            <a:pPr lvl="0"/>
            <a:r>
              <a:rPr lang="en-US" dirty="0" smtClean="0"/>
              <a:t>Vision Quote</a:t>
            </a:r>
            <a:br>
              <a:rPr lang="en-US" dirty="0" smtClean="0"/>
            </a:br>
            <a:r>
              <a:rPr lang="en-US" dirty="0" smtClean="0"/>
              <a:t>“</a:t>
            </a: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fugit </a:t>
            </a:r>
            <a:r>
              <a:rPr lang="en-US" dirty="0" err="1" smtClean="0"/>
              <a:t>liberavisse</a:t>
            </a:r>
            <a:r>
              <a:rPr lang="en-US" dirty="0" smtClean="0"/>
              <a:t> </a:t>
            </a:r>
            <a:br>
              <a:rPr lang="en-US" dirty="0" smtClean="0"/>
            </a:br>
            <a:r>
              <a:rPr lang="en-US" dirty="0" err="1" smtClean="0"/>
              <a:t>nec</a:t>
            </a:r>
            <a:r>
              <a:rPr lang="en-US" dirty="0" smtClean="0"/>
              <a:t> at. </a:t>
            </a:r>
            <a:r>
              <a:rPr lang="en-US" dirty="0" err="1" smtClean="0"/>
              <a:t>Essent</a:t>
            </a:r>
            <a:r>
              <a:rPr lang="en-US" dirty="0" smtClean="0"/>
              <a:t> </a:t>
            </a:r>
            <a:r>
              <a:rPr lang="en-US" dirty="0" err="1" smtClean="0"/>
              <a:t>elaboraret</a:t>
            </a:r>
            <a:r>
              <a:rPr lang="en-US" dirty="0" smtClean="0"/>
              <a:t> </a:t>
            </a:r>
            <a:r>
              <a:rPr lang="en-US" dirty="0" err="1" smtClean="0"/>
              <a:t>conclusionemque</a:t>
            </a:r>
            <a:r>
              <a:rPr lang="en-US" dirty="0" smtClean="0"/>
              <a:t> </a:t>
            </a:r>
            <a:br>
              <a:rPr lang="en-US" dirty="0" smtClean="0"/>
            </a:br>
            <a:r>
              <a:rPr lang="en-US" dirty="0" err="1" smtClean="0"/>
              <a:t>eam</a:t>
            </a:r>
            <a:r>
              <a:rPr lang="en-US" dirty="0" smtClean="0"/>
              <a:t> id. Quo ex </a:t>
            </a:r>
            <a:r>
              <a:rPr lang="en-US" dirty="0" err="1" smtClean="0"/>
              <a:t>laboramus</a:t>
            </a:r>
            <a:r>
              <a:rPr lang="en-US" dirty="0" smtClean="0"/>
              <a:t> </a:t>
            </a:r>
            <a:r>
              <a:rPr lang="en-US" dirty="0" err="1" smtClean="0"/>
              <a:t>accommodare</a:t>
            </a:r>
            <a:r>
              <a:rPr lang="en-US" dirty="0" smtClean="0"/>
              <a:t>, </a:t>
            </a:r>
            <a:br>
              <a:rPr lang="en-US" dirty="0" smtClean="0"/>
            </a:br>
            <a:r>
              <a:rPr lang="en-US" dirty="0" smtClean="0"/>
              <a:t>his </a:t>
            </a:r>
            <a:r>
              <a:rPr lang="en-US" dirty="0" err="1" smtClean="0"/>
              <a:t>falli</a:t>
            </a:r>
            <a:r>
              <a:rPr lang="en-US" dirty="0" smtClean="0"/>
              <a:t> </a:t>
            </a:r>
            <a:r>
              <a:rPr lang="en-US" dirty="0" err="1" smtClean="0"/>
              <a:t>deleniti</a:t>
            </a:r>
            <a:r>
              <a:rPr lang="en-US" dirty="0" smtClean="0"/>
              <a:t> </a:t>
            </a:r>
            <a:r>
              <a:rPr lang="en-US" dirty="0" err="1" smtClean="0"/>
              <a:t>ei</a:t>
            </a:r>
            <a:r>
              <a:rPr lang="en-US" dirty="0" smtClean="0"/>
              <a:t>. </a:t>
            </a:r>
            <a:r>
              <a:rPr lang="en-US" dirty="0" err="1" smtClean="0"/>
              <a:t>Illud</a:t>
            </a:r>
            <a:r>
              <a:rPr lang="en-US" dirty="0" smtClean="0"/>
              <a:t> postulant </a:t>
            </a:r>
            <a:br>
              <a:rPr lang="en-US" dirty="0" smtClean="0"/>
            </a:br>
            <a:r>
              <a:rPr lang="en-US" dirty="0" err="1" smtClean="0"/>
              <a:t>adversarium</a:t>
            </a:r>
            <a:r>
              <a:rPr lang="en-US" dirty="0" smtClean="0"/>
              <a:t> </a:t>
            </a:r>
            <a:r>
              <a:rPr lang="en-US" dirty="0" err="1" smtClean="0"/>
              <a:t>ei</a:t>
            </a:r>
            <a:r>
              <a:rPr lang="en-US" dirty="0" smtClean="0"/>
              <a:t> his.”</a:t>
            </a:r>
          </a:p>
        </p:txBody>
      </p:sp>
      <p:sp>
        <p:nvSpPr>
          <p:cNvPr id="7"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FFFFFF"/>
                </a:solidFill>
                <a:latin typeface="Arial"/>
                <a:cs typeface="SapientSansRegular"/>
              </a:rPr>
              <a:t> </a:t>
            </a:r>
            <a:fld id="{4225D95B-3580-C74C-AC82-B8FCF626B418}" type="slidenum">
              <a:rPr lang="en-US" sz="1000" b="1" smtClean="0">
                <a:solidFill>
                  <a:srgbClr val="FFFFFF"/>
                </a:solidFill>
                <a:latin typeface="Arial"/>
                <a:cs typeface="SapientSansRegular"/>
              </a:rPr>
              <a:pPr algn="r">
                <a:lnSpc>
                  <a:spcPct val="101000"/>
                </a:lnSpc>
                <a:spcBef>
                  <a:spcPct val="50000"/>
                </a:spcBef>
                <a:defRPr/>
              </a:pPr>
              <a:t>‹#›</a:t>
            </a:fld>
            <a:endParaRPr lang="en-US" sz="1000" b="1" dirty="0" smtClean="0">
              <a:solidFill>
                <a:srgbClr val="FFFFFF"/>
              </a:solidFill>
              <a:latin typeface="Arial"/>
              <a:cs typeface="SapientSansRegular"/>
            </a:endParaRPr>
          </a:p>
        </p:txBody>
      </p:sp>
      <p:pic>
        <p:nvPicPr>
          <p:cNvPr id="10" name="Picture 9" descr="NCI-Logo-White-Knock.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28607" y="6486144"/>
            <a:ext cx="1916887" cy="243840"/>
          </a:xfrm>
          <a:prstGeom prst="rect">
            <a:avLst/>
          </a:prstGeom>
        </p:spPr>
      </p:pic>
    </p:spTree>
    <p:extLst>
      <p:ext uri="{BB962C8B-B14F-4D97-AF65-F5344CB8AC3E}">
        <p14:creationId xmlns="" xmlns:p14="http://schemas.microsoft.com/office/powerpoint/2010/main" val="1003323226"/>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preserve="1" userDrawn="1">
  <p:cSld name="One Column — Footer">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93776" y="415546"/>
            <a:ext cx="8165592"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smtClean="0"/>
              <a:t>Slide title</a:t>
            </a:r>
            <a:endParaRPr lang="en-US" dirty="0"/>
          </a:p>
        </p:txBody>
      </p:sp>
      <p:sp>
        <p:nvSpPr>
          <p:cNvPr id="12"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pic>
        <p:nvPicPr>
          <p:cNvPr id="15" name="Picture 14" descr="NCI-Logo-Gray-Knock-NEW.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28600" y="6486144"/>
            <a:ext cx="1916888" cy="243840"/>
          </a:xfrm>
          <a:prstGeom prst="rect">
            <a:avLst/>
          </a:prstGeom>
        </p:spPr>
      </p:pic>
      <p:sp>
        <p:nvSpPr>
          <p:cNvPr id="3" name="Content Placeholder 2"/>
          <p:cNvSpPr>
            <a:spLocks noGrp="1"/>
          </p:cNvSpPr>
          <p:nvPr>
            <p:ph sz="quarter" idx="11"/>
          </p:nvPr>
        </p:nvSpPr>
        <p:spPr>
          <a:xfrm>
            <a:off x="493776" y="1426633"/>
            <a:ext cx="8165592"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2777106664"/>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preserve="1" userDrawn="1">
  <p:cSld name="One Column — No Footer">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93776" y="415546"/>
            <a:ext cx="8165592"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smtClean="0"/>
              <a:t>Slide title</a:t>
            </a:r>
            <a:endParaRPr lang="en-US" dirty="0"/>
          </a:p>
        </p:txBody>
      </p:sp>
      <p:sp>
        <p:nvSpPr>
          <p:cNvPr id="12"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sp>
        <p:nvSpPr>
          <p:cNvPr id="5" name="Content Placeholder 2"/>
          <p:cNvSpPr>
            <a:spLocks noGrp="1"/>
          </p:cNvSpPr>
          <p:nvPr>
            <p:ph sz="quarter" idx="11"/>
          </p:nvPr>
        </p:nvSpPr>
        <p:spPr>
          <a:xfrm>
            <a:off x="493776" y="1426633"/>
            <a:ext cx="8165592"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785055132"/>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preserve="1" userDrawn="1">
  <p:cSld name="Column Left — Footer">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93776" y="415546"/>
            <a:ext cx="8165592"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smtClean="0"/>
              <a:t>Slide title</a:t>
            </a:r>
            <a:endParaRPr lang="en-US" dirty="0"/>
          </a:p>
        </p:txBody>
      </p:sp>
      <p:sp>
        <p:nvSpPr>
          <p:cNvPr id="14"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pic>
        <p:nvPicPr>
          <p:cNvPr id="15" name="Picture 14" descr="NCI-Logo-Gray-Knock-NEW.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28600" y="6486144"/>
            <a:ext cx="1916888" cy="243840"/>
          </a:xfrm>
          <a:prstGeom prst="rect">
            <a:avLst/>
          </a:prstGeom>
        </p:spPr>
      </p:pic>
      <p:sp>
        <p:nvSpPr>
          <p:cNvPr id="6" name="Content Placeholder 2"/>
          <p:cNvSpPr>
            <a:spLocks noGrp="1"/>
          </p:cNvSpPr>
          <p:nvPr>
            <p:ph sz="quarter" idx="11"/>
          </p:nvPr>
        </p:nvSpPr>
        <p:spPr>
          <a:xfrm>
            <a:off x="493784" y="1426633"/>
            <a:ext cx="4108387" cy="4800600"/>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4"/>
          <p:cNvSpPr>
            <a:spLocks noGrp="1"/>
          </p:cNvSpPr>
          <p:nvPr>
            <p:ph sz="quarter" idx="12"/>
          </p:nvPr>
        </p:nvSpPr>
        <p:spPr>
          <a:xfrm>
            <a:off x="4762064" y="1426633"/>
            <a:ext cx="3897313" cy="4800600"/>
          </a:xfrm>
        </p:spPr>
        <p:txBody>
          <a:bodyPr anchor="ctr"/>
          <a:lstStyle>
            <a:lvl1pPr marL="0" indent="0" algn="ctr">
              <a:buFontTx/>
              <a:buNone/>
              <a:defRPr/>
            </a:lvl1pPr>
          </a:lstStyle>
          <a:p>
            <a:pPr lvl="0"/>
            <a:r>
              <a:rPr lang="en-US" smtClean="0"/>
              <a:t>Click to edit Master text styles</a:t>
            </a:r>
          </a:p>
        </p:txBody>
      </p:sp>
    </p:spTree>
    <p:extLst>
      <p:ext uri="{BB962C8B-B14F-4D97-AF65-F5344CB8AC3E}">
        <p14:creationId xmlns="" xmlns:p14="http://schemas.microsoft.com/office/powerpoint/2010/main" val="3235986595"/>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preserve="1" userDrawn="1">
  <p:cSld name="Column Left — No Footer">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93776" y="415546"/>
            <a:ext cx="8165592"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smtClean="0"/>
              <a:t>Slide title</a:t>
            </a:r>
            <a:endParaRPr lang="en-US" dirty="0"/>
          </a:p>
        </p:txBody>
      </p:sp>
      <p:sp>
        <p:nvSpPr>
          <p:cNvPr id="14"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sp>
        <p:nvSpPr>
          <p:cNvPr id="5" name="Content Placeholder 4"/>
          <p:cNvSpPr>
            <a:spLocks noGrp="1"/>
          </p:cNvSpPr>
          <p:nvPr>
            <p:ph sz="quarter" idx="12"/>
          </p:nvPr>
        </p:nvSpPr>
        <p:spPr>
          <a:xfrm>
            <a:off x="4762064" y="1426633"/>
            <a:ext cx="3897313" cy="4800600"/>
          </a:xfrm>
        </p:spPr>
        <p:txBody>
          <a:bodyPr anchor="ctr"/>
          <a:lstStyle>
            <a:lvl1pPr marL="0" indent="0" algn="ctr">
              <a:buFontTx/>
              <a:buNone/>
              <a:defRPr/>
            </a:lvl1pPr>
          </a:lstStyle>
          <a:p>
            <a:pPr lvl="0"/>
            <a:r>
              <a:rPr lang="en-US" smtClean="0"/>
              <a:t>Click to edit Master text styles</a:t>
            </a:r>
          </a:p>
        </p:txBody>
      </p:sp>
      <p:sp>
        <p:nvSpPr>
          <p:cNvPr id="6" name="Content Placeholder 2"/>
          <p:cNvSpPr>
            <a:spLocks noGrp="1"/>
          </p:cNvSpPr>
          <p:nvPr>
            <p:ph sz="quarter" idx="11"/>
          </p:nvPr>
        </p:nvSpPr>
        <p:spPr>
          <a:xfrm>
            <a:off x="493784" y="1426633"/>
            <a:ext cx="4108387" cy="4800600"/>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3849190621"/>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preserve="1" userDrawn="1">
  <p:cSld name="Column Right — Footer">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93776" y="415546"/>
            <a:ext cx="8165592"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smtClean="0"/>
              <a:t>Slide title</a:t>
            </a:r>
            <a:endParaRPr lang="en-US" dirty="0"/>
          </a:p>
        </p:txBody>
      </p:sp>
      <p:sp>
        <p:nvSpPr>
          <p:cNvPr id="14"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pic>
        <p:nvPicPr>
          <p:cNvPr id="15" name="Picture 14" descr="NCI-Logo-Gray-Knock-NEW.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28600" y="6486144"/>
            <a:ext cx="1916888" cy="243840"/>
          </a:xfrm>
          <a:prstGeom prst="rect">
            <a:avLst/>
          </a:prstGeom>
        </p:spPr>
      </p:pic>
      <p:sp>
        <p:nvSpPr>
          <p:cNvPr id="6" name="Content Placeholder 2"/>
          <p:cNvSpPr>
            <a:spLocks noGrp="1"/>
          </p:cNvSpPr>
          <p:nvPr>
            <p:ph sz="quarter" idx="11"/>
          </p:nvPr>
        </p:nvSpPr>
        <p:spPr>
          <a:xfrm>
            <a:off x="4550990" y="1426633"/>
            <a:ext cx="4108387" cy="4800600"/>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4"/>
          <p:cNvSpPr>
            <a:spLocks noGrp="1"/>
          </p:cNvSpPr>
          <p:nvPr>
            <p:ph sz="quarter" idx="12"/>
          </p:nvPr>
        </p:nvSpPr>
        <p:spPr>
          <a:xfrm>
            <a:off x="493784" y="1426633"/>
            <a:ext cx="3897313" cy="4800600"/>
          </a:xfrm>
        </p:spPr>
        <p:txBody>
          <a:bodyPr anchor="ctr"/>
          <a:lstStyle>
            <a:lvl1pPr marL="0" indent="0" algn="ctr">
              <a:buFontTx/>
              <a:buNone/>
              <a:defRPr/>
            </a:lvl1pPr>
          </a:lstStyle>
          <a:p>
            <a:pPr lvl="0"/>
            <a:r>
              <a:rPr lang="en-US" smtClean="0"/>
              <a:t>Click to edit Master text styles</a:t>
            </a:r>
          </a:p>
        </p:txBody>
      </p:sp>
    </p:spTree>
    <p:extLst>
      <p:ext uri="{BB962C8B-B14F-4D97-AF65-F5344CB8AC3E}">
        <p14:creationId xmlns="" xmlns:p14="http://schemas.microsoft.com/office/powerpoint/2010/main" val="717539458"/>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preserve="1" userDrawn="1">
  <p:cSld name="Column Right — No Footer">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493776" y="415546"/>
            <a:ext cx="8165592"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smtClean="0"/>
              <a:t>Slide title</a:t>
            </a:r>
            <a:endParaRPr lang="en-US" dirty="0"/>
          </a:p>
        </p:txBody>
      </p:sp>
      <p:sp>
        <p:nvSpPr>
          <p:cNvPr id="14"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sp>
        <p:nvSpPr>
          <p:cNvPr id="5" name="Content Placeholder 2"/>
          <p:cNvSpPr>
            <a:spLocks noGrp="1"/>
          </p:cNvSpPr>
          <p:nvPr>
            <p:ph sz="quarter" idx="11"/>
          </p:nvPr>
        </p:nvSpPr>
        <p:spPr>
          <a:xfrm>
            <a:off x="4550990" y="1426633"/>
            <a:ext cx="4108387" cy="4800600"/>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4"/>
          <p:cNvSpPr>
            <a:spLocks noGrp="1"/>
          </p:cNvSpPr>
          <p:nvPr>
            <p:ph sz="quarter" idx="12"/>
          </p:nvPr>
        </p:nvSpPr>
        <p:spPr>
          <a:xfrm>
            <a:off x="493784" y="1426633"/>
            <a:ext cx="3897313" cy="4800600"/>
          </a:xfrm>
        </p:spPr>
        <p:txBody>
          <a:bodyPr anchor="ctr"/>
          <a:lstStyle>
            <a:lvl1pPr marL="0" indent="0" algn="ctr">
              <a:buFontTx/>
              <a:buNone/>
              <a:defRPr/>
            </a:lvl1pPr>
          </a:lstStyle>
          <a:p>
            <a:pPr lvl="0"/>
            <a:r>
              <a:rPr lang="en-US" smtClean="0"/>
              <a:t>Click to edit Master text styles</a:t>
            </a:r>
          </a:p>
        </p:txBody>
      </p:sp>
    </p:spTree>
    <p:extLst>
      <p:ext uri="{BB962C8B-B14F-4D97-AF65-F5344CB8AC3E}">
        <p14:creationId xmlns="" xmlns:p14="http://schemas.microsoft.com/office/powerpoint/2010/main" val="203795365"/>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preserve="1" userDrawn="1">
  <p:cSld name="Single Graphic — Footer">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93776" y="415546"/>
            <a:ext cx="8165592"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smtClean="0"/>
              <a:t>Slide title</a:t>
            </a:r>
            <a:endParaRPr lang="en-US" dirty="0"/>
          </a:p>
        </p:txBody>
      </p:sp>
      <p:sp>
        <p:nvSpPr>
          <p:cNvPr id="10"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pic>
        <p:nvPicPr>
          <p:cNvPr id="11" name="Picture 10" descr="NCI-Logo-Gray-Knock-NEW.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28600" y="6486144"/>
            <a:ext cx="1916888" cy="243840"/>
          </a:xfrm>
          <a:prstGeom prst="rect">
            <a:avLst/>
          </a:prstGeom>
        </p:spPr>
      </p:pic>
    </p:spTree>
    <p:extLst>
      <p:ext uri="{BB962C8B-B14F-4D97-AF65-F5344CB8AC3E}">
        <p14:creationId xmlns="" xmlns:p14="http://schemas.microsoft.com/office/powerpoint/2010/main" val="628684539"/>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Single Graphic — No Footer">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93776" y="415546"/>
            <a:ext cx="8165592" cy="423193"/>
          </a:xfrm>
        </p:spPr>
        <p:txBody>
          <a:bodyPr lIns="0" tIns="0" rIns="0" bIns="0" anchor="b">
            <a:noAutofit/>
          </a:bodyPr>
          <a:lstStyle>
            <a:lvl1pPr>
              <a:lnSpc>
                <a:spcPct val="90000"/>
              </a:lnSpc>
              <a:defRPr sz="2400" baseline="0">
                <a:solidFill>
                  <a:srgbClr val="123E57"/>
                </a:solidFill>
                <a:latin typeface="+mj-lt"/>
                <a:cs typeface="SapientSansBold"/>
              </a:defRPr>
            </a:lvl1pPr>
          </a:lstStyle>
          <a:p>
            <a:r>
              <a:rPr lang="en-US" dirty="0" smtClean="0"/>
              <a:t>Slide title</a:t>
            </a:r>
            <a:endParaRPr lang="en-US" dirty="0"/>
          </a:p>
        </p:txBody>
      </p:sp>
      <p:sp>
        <p:nvSpPr>
          <p:cNvPr id="10"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spTree>
    <p:extLst>
      <p:ext uri="{BB962C8B-B14F-4D97-AF65-F5344CB8AC3E}">
        <p14:creationId xmlns="" xmlns:p14="http://schemas.microsoft.com/office/powerpoint/2010/main" val="2991161834"/>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Blank — Footer">
    <p:spTree>
      <p:nvGrpSpPr>
        <p:cNvPr id="1" name=""/>
        <p:cNvGrpSpPr/>
        <p:nvPr/>
      </p:nvGrpSpPr>
      <p:grpSpPr>
        <a:xfrm>
          <a:off x="0" y="0"/>
          <a:ext cx="0" cy="0"/>
          <a:chOff x="0" y="0"/>
          <a:chExt cx="0" cy="0"/>
        </a:xfrm>
      </p:grpSpPr>
      <p:sp>
        <p:nvSpPr>
          <p:cNvPr id="11"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pic>
        <p:nvPicPr>
          <p:cNvPr id="12" name="Picture 11" descr="NCI-Logo-Gray-Knock-NEW.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28600" y="6486144"/>
            <a:ext cx="1916888" cy="243840"/>
          </a:xfrm>
          <a:prstGeom prst="rect">
            <a:avLst/>
          </a:prstGeom>
        </p:spPr>
      </p:pic>
    </p:spTree>
    <p:extLst>
      <p:ext uri="{BB962C8B-B14F-4D97-AF65-F5344CB8AC3E}">
        <p14:creationId xmlns="" xmlns:p14="http://schemas.microsoft.com/office/powerpoint/2010/main" val="99161964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Blank — No Footer">
    <p:spTree>
      <p:nvGrpSpPr>
        <p:cNvPr id="1" name=""/>
        <p:cNvGrpSpPr/>
        <p:nvPr/>
      </p:nvGrpSpPr>
      <p:grpSpPr>
        <a:xfrm>
          <a:off x="0" y="0"/>
          <a:ext cx="0" cy="0"/>
          <a:chOff x="0" y="0"/>
          <a:chExt cx="0" cy="0"/>
        </a:xfrm>
      </p:grpSpPr>
      <p:sp>
        <p:nvSpPr>
          <p:cNvPr id="3" name="Text Box 14"/>
          <p:cNvSpPr txBox="1">
            <a:spLocks noChangeArrowheads="1"/>
          </p:cNvSpPr>
          <p:nvPr userDrawn="1"/>
        </p:nvSpPr>
        <p:spPr bwMode="auto">
          <a:xfrm>
            <a:off x="8647122" y="6486144"/>
            <a:ext cx="307975"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a:lnSpc>
                <a:spcPct val="101000"/>
              </a:lnSpc>
              <a:spcBef>
                <a:spcPct val="50000"/>
              </a:spcBef>
              <a:defRPr/>
            </a:pPr>
            <a:r>
              <a:rPr lang="en-US" sz="1000" b="1" dirty="0" smtClean="0">
                <a:solidFill>
                  <a:srgbClr val="7F7F7F"/>
                </a:solidFill>
                <a:latin typeface="Arial"/>
                <a:cs typeface="SapientSansRegular"/>
              </a:rPr>
              <a:t> </a:t>
            </a:r>
            <a:fld id="{4225D95B-3580-C74C-AC82-B8FCF626B418}" type="slidenum">
              <a:rPr lang="en-US" sz="1000" b="1" smtClean="0">
                <a:solidFill>
                  <a:srgbClr val="7F7F7F"/>
                </a:solidFill>
                <a:latin typeface="Arial"/>
                <a:cs typeface="SapientSansRegular"/>
              </a:rPr>
              <a:pPr algn="r">
                <a:lnSpc>
                  <a:spcPct val="101000"/>
                </a:lnSpc>
                <a:spcBef>
                  <a:spcPct val="50000"/>
                </a:spcBef>
                <a:defRPr/>
              </a:pPr>
              <a:t>‹#›</a:t>
            </a:fld>
            <a:endParaRPr lang="en-US" sz="1000" b="1" dirty="0" smtClean="0">
              <a:solidFill>
                <a:srgbClr val="7F7F7F"/>
              </a:solidFill>
              <a:latin typeface="Arial"/>
              <a:cs typeface="SapientSansRegular"/>
            </a:endParaRPr>
          </a:p>
        </p:txBody>
      </p:sp>
    </p:spTree>
    <p:extLst>
      <p:ext uri="{BB962C8B-B14F-4D97-AF65-F5344CB8AC3E}">
        <p14:creationId xmlns="" xmlns:p14="http://schemas.microsoft.com/office/powerpoint/2010/main" val="3932667139"/>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Back Cover Blue">
    <p:bg>
      <p:bgPr>
        <a:solidFill>
          <a:schemeClr val="accent4"/>
        </a:solidFill>
        <a:effectLst/>
      </p:bgPr>
    </p:bg>
    <p:spTree>
      <p:nvGrpSpPr>
        <p:cNvPr id="1" name=""/>
        <p:cNvGrpSpPr/>
        <p:nvPr/>
      </p:nvGrpSpPr>
      <p:grpSpPr>
        <a:xfrm>
          <a:off x="0" y="0"/>
          <a:ext cx="0" cy="0"/>
          <a:chOff x="0" y="0"/>
          <a:chExt cx="0" cy="0"/>
        </a:xfrm>
      </p:grpSpPr>
      <p:sp>
        <p:nvSpPr>
          <p:cNvPr id="7" name="Pentagon 6"/>
          <p:cNvSpPr/>
          <p:nvPr userDrawn="1"/>
        </p:nvSpPr>
        <p:spPr>
          <a:xfrm>
            <a:off x="0" y="0"/>
            <a:ext cx="8458198" cy="6858000"/>
          </a:xfrm>
          <a:prstGeom prst="homePlate">
            <a:avLst>
              <a:gd name="adj" fmla="val 20935"/>
            </a:avLst>
          </a:prstGeom>
          <a:solidFill>
            <a:srgbClr val="2A67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sp>
        <p:nvSpPr>
          <p:cNvPr id="9" name="Pentagon 8"/>
          <p:cNvSpPr/>
          <p:nvPr userDrawn="1"/>
        </p:nvSpPr>
        <p:spPr>
          <a:xfrm>
            <a:off x="0" y="0"/>
            <a:ext cx="7289798" cy="6858000"/>
          </a:xfrm>
          <a:prstGeom prst="homePlate">
            <a:avLst>
              <a:gd name="adj" fmla="val 20935"/>
            </a:avLst>
          </a:prstGeom>
          <a:solidFill>
            <a:srgbClr val="2A5DA5"/>
          </a:solidFill>
          <a:ln>
            <a:noFill/>
          </a:ln>
          <a:effectLst/>
        </p:spPr>
        <p:style>
          <a:lnRef idx="1">
            <a:schemeClr val="accent1"/>
          </a:lnRef>
          <a:fillRef idx="3">
            <a:schemeClr val="accent1"/>
          </a:fillRef>
          <a:effectRef idx="2">
            <a:schemeClr val="accent1"/>
          </a:effectRef>
          <a:fontRef idx="minor">
            <a:schemeClr val="lt1"/>
          </a:fontRef>
        </p:style>
        <p:txBody>
          <a:bodyPr lIns="91380" tIns="45692" rIns="91380" bIns="45692" rtlCol="0" anchor="ctr"/>
          <a:lstStyle/>
          <a:p>
            <a:pPr algn="ctr" defTabSz="456915" fontAlgn="base">
              <a:spcBef>
                <a:spcPct val="0"/>
              </a:spcBef>
              <a:spcAft>
                <a:spcPct val="0"/>
              </a:spcAft>
            </a:pPr>
            <a:endParaRPr lang="en-US" dirty="0">
              <a:solidFill>
                <a:srgbClr val="FFFFFF"/>
              </a:solidFill>
            </a:endParaRPr>
          </a:p>
        </p:txBody>
      </p:sp>
      <p:grpSp>
        <p:nvGrpSpPr>
          <p:cNvPr id="2" name="Group 1"/>
          <p:cNvGrpSpPr>
            <a:grpSpLocks noChangeAspect="1"/>
          </p:cNvGrpSpPr>
          <p:nvPr userDrawn="1"/>
        </p:nvGrpSpPr>
        <p:grpSpPr>
          <a:xfrm>
            <a:off x="2994027" y="2865122"/>
            <a:ext cx="3163776" cy="1084580"/>
            <a:chOff x="2333626" y="1990725"/>
            <a:chExt cx="4519680" cy="1162050"/>
          </a:xfrm>
        </p:grpSpPr>
        <p:pic>
          <p:nvPicPr>
            <p:cNvPr id="6" name="Picture 5" descr="NCI-Logo-Stack.pn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3733805" y="2133600"/>
              <a:ext cx="3119501" cy="852170"/>
            </a:xfrm>
            <a:prstGeom prst="rect">
              <a:avLst/>
            </a:prstGeom>
          </p:spPr>
        </p:pic>
        <p:pic>
          <p:nvPicPr>
            <p:cNvPr id="8" name="Picture 7" descr="4_hhs_logo_white.png"/>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2333626" y="1990725"/>
              <a:ext cx="1162050" cy="1162050"/>
            </a:xfrm>
            <a:prstGeom prst="rect">
              <a:avLst/>
            </a:prstGeom>
          </p:spPr>
        </p:pic>
      </p:grpSp>
      <p:sp>
        <p:nvSpPr>
          <p:cNvPr id="10" name="TextBox 13"/>
          <p:cNvSpPr txBox="1">
            <a:spLocks noChangeArrowheads="1"/>
          </p:cNvSpPr>
          <p:nvPr userDrawn="1"/>
        </p:nvSpPr>
        <p:spPr bwMode="auto">
          <a:xfrm>
            <a:off x="1946525" y="5808134"/>
            <a:ext cx="5287473" cy="3436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380" tIns="45692" rIns="91380" bIns="45692">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defTabSz="456915" eaLnBrk="1" fontAlgn="base" hangingPunct="1">
              <a:spcBef>
                <a:spcPct val="0"/>
              </a:spcBef>
              <a:spcAft>
                <a:spcPct val="0"/>
              </a:spcAft>
              <a:defRPr/>
            </a:pPr>
            <a:r>
              <a:rPr lang="en-US" sz="1600" b="1" dirty="0" smtClean="0">
                <a:solidFill>
                  <a:srgbClr val="FFFFFF"/>
                </a:solidFill>
                <a:latin typeface="Arial" charset="0"/>
              </a:rPr>
              <a:t>www.cancer.gov                 www.cancer.gov/espanol</a:t>
            </a:r>
          </a:p>
        </p:txBody>
      </p:sp>
    </p:spTree>
    <p:extLst>
      <p:ext uri="{BB962C8B-B14F-4D97-AF65-F5344CB8AC3E}">
        <p14:creationId xmlns="" xmlns:p14="http://schemas.microsoft.com/office/powerpoint/2010/main" val="2571434379"/>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lvl1pPr>
              <a:defRPr>
                <a:latin typeface="Times New Roman"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2"/>
            <a:ext cx="6400800" cy="1752600"/>
          </a:xfrm>
        </p:spPr>
        <p:txBody>
          <a:bodyPr/>
          <a:lstStyle>
            <a:lvl1pPr marL="0" indent="0" algn="ctr">
              <a:buNone/>
              <a:defRPr>
                <a:latin typeface="Times New Roman" pitchFamily="18" charset="0"/>
              </a:defRPr>
            </a:lvl1pPr>
            <a:lvl2pPr marL="456322" indent="0" algn="ctr">
              <a:buNone/>
              <a:defRPr/>
            </a:lvl2pPr>
            <a:lvl3pPr marL="912646" indent="0" algn="ctr">
              <a:buNone/>
              <a:defRPr/>
            </a:lvl3pPr>
            <a:lvl4pPr marL="1368971" indent="0" algn="ctr">
              <a:buNone/>
              <a:defRPr/>
            </a:lvl4pPr>
            <a:lvl5pPr marL="1825294" indent="0" algn="ctr">
              <a:buNone/>
              <a:defRPr/>
            </a:lvl5pPr>
            <a:lvl6pPr marL="2281620" indent="0" algn="ctr">
              <a:buNone/>
              <a:defRPr/>
            </a:lvl6pPr>
            <a:lvl7pPr marL="2737940" indent="0" algn="ctr">
              <a:buNone/>
              <a:defRPr/>
            </a:lvl7pPr>
            <a:lvl8pPr marL="3194256" indent="0" algn="ctr">
              <a:buNone/>
              <a:defRPr/>
            </a:lvl8pPr>
            <a:lvl9pPr marL="3650583" indent="0" algn="ctr">
              <a:buNone/>
              <a:defRPr/>
            </a:lvl9pPr>
          </a:lstStyle>
          <a:p>
            <a:r>
              <a:rPr lang="en-US" dirty="0" smtClean="0"/>
              <a:t>Click to edit Master subtitle style</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FF5E72-82EE-4E30-A534-31CCFB292C4E}"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471006491"/>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1313564-7FD0-488B-9908-CBD266D2F20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810224892"/>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8"/>
            <a:ext cx="7772400" cy="1362075"/>
          </a:xfrm>
        </p:spPr>
        <p:txBody>
          <a:bodyPr anchor="t"/>
          <a:lstStyle>
            <a:lvl1pPr algn="l">
              <a:defRPr sz="4000" b="1" cap="all">
                <a:latin typeface="Times New Roman" pitchFamily="18"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atin typeface="Times New Roman" pitchFamily="18" charset="0"/>
              </a:defRPr>
            </a:lvl1pPr>
            <a:lvl2pPr marL="456322" indent="0">
              <a:buNone/>
              <a:defRPr sz="1800"/>
            </a:lvl2pPr>
            <a:lvl3pPr marL="912646" indent="0">
              <a:buNone/>
              <a:defRPr sz="1600"/>
            </a:lvl3pPr>
            <a:lvl4pPr marL="1368971" indent="0">
              <a:buNone/>
              <a:defRPr sz="1400"/>
            </a:lvl4pPr>
            <a:lvl5pPr marL="1825294" indent="0">
              <a:buNone/>
              <a:defRPr sz="1400"/>
            </a:lvl5pPr>
            <a:lvl6pPr marL="2281620" indent="0">
              <a:buNone/>
              <a:defRPr sz="1400"/>
            </a:lvl6pPr>
            <a:lvl7pPr marL="2737940" indent="0">
              <a:buNone/>
              <a:defRPr sz="1400"/>
            </a:lvl7pPr>
            <a:lvl8pPr marL="3194256" indent="0">
              <a:buNone/>
              <a:defRPr sz="1400"/>
            </a:lvl8pPr>
            <a:lvl9pPr marL="3650583" indent="0">
              <a:buNone/>
              <a:defRPr sz="1400"/>
            </a:lvl9pPr>
          </a:lstStyle>
          <a:p>
            <a:pPr lvl="0"/>
            <a:r>
              <a:rPr lang="en-US" dirty="0"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6895322-7E80-4E71-8B55-B9C8BF6D41CA}"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808409592"/>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81200"/>
            <a:ext cx="3810000" cy="4114800"/>
          </a:xfrm>
        </p:spPr>
        <p:txBody>
          <a:bodyPr/>
          <a:lstStyle>
            <a:lvl1pPr>
              <a:defRPr sz="2800">
                <a:latin typeface="Times New Roman" pitchFamily="18" charset="0"/>
              </a:defRPr>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63F603-6C8B-4382-A6E3-CF000F4F7729}"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18208027"/>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Times New Roman" pitchFamily="18"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1" y="1535114"/>
            <a:ext cx="4040188" cy="639762"/>
          </a:xfrm>
        </p:spPr>
        <p:txBody>
          <a:bodyPr anchor="b"/>
          <a:lstStyle>
            <a:lvl1pPr marL="0" indent="0">
              <a:buNone/>
              <a:defRPr sz="2400" b="1">
                <a:latin typeface="Times New Roman" pitchFamily="18" charset="0"/>
              </a:defRPr>
            </a:lvl1pPr>
            <a:lvl2pPr marL="456322" indent="0">
              <a:buNone/>
              <a:defRPr sz="2000" b="1"/>
            </a:lvl2pPr>
            <a:lvl3pPr marL="912646" indent="0">
              <a:buNone/>
              <a:defRPr sz="1800" b="1"/>
            </a:lvl3pPr>
            <a:lvl4pPr marL="1368971" indent="0">
              <a:buNone/>
              <a:defRPr sz="1600" b="1"/>
            </a:lvl4pPr>
            <a:lvl5pPr marL="1825294" indent="0">
              <a:buNone/>
              <a:defRPr sz="1600" b="1"/>
            </a:lvl5pPr>
            <a:lvl6pPr marL="2281620" indent="0">
              <a:buNone/>
              <a:defRPr sz="1600" b="1"/>
            </a:lvl6pPr>
            <a:lvl7pPr marL="2737940" indent="0">
              <a:buNone/>
              <a:defRPr sz="1600" b="1"/>
            </a:lvl7pPr>
            <a:lvl8pPr marL="3194256" indent="0">
              <a:buNone/>
              <a:defRPr sz="1600" b="1"/>
            </a:lvl8pPr>
            <a:lvl9pPr marL="3650583"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34" y="1535114"/>
            <a:ext cx="4041775" cy="639762"/>
          </a:xfrm>
        </p:spPr>
        <p:txBody>
          <a:bodyPr anchor="b"/>
          <a:lstStyle>
            <a:lvl1pPr marL="0" indent="0">
              <a:buNone/>
              <a:defRPr sz="2400" b="1">
                <a:latin typeface="Times New Roman" pitchFamily="18" charset="0"/>
              </a:defRPr>
            </a:lvl1pPr>
            <a:lvl2pPr marL="456322" indent="0">
              <a:buNone/>
              <a:defRPr sz="2000" b="1"/>
            </a:lvl2pPr>
            <a:lvl3pPr marL="912646" indent="0">
              <a:buNone/>
              <a:defRPr sz="1800" b="1"/>
            </a:lvl3pPr>
            <a:lvl4pPr marL="1368971" indent="0">
              <a:buNone/>
              <a:defRPr sz="1600" b="1"/>
            </a:lvl4pPr>
            <a:lvl5pPr marL="1825294" indent="0">
              <a:buNone/>
              <a:defRPr sz="1600" b="1"/>
            </a:lvl5pPr>
            <a:lvl6pPr marL="2281620" indent="0">
              <a:buNone/>
              <a:defRPr sz="1600" b="1"/>
            </a:lvl6pPr>
            <a:lvl7pPr marL="2737940" indent="0">
              <a:buNone/>
              <a:defRPr sz="1600" b="1"/>
            </a:lvl7pPr>
            <a:lvl8pPr marL="3194256" indent="0">
              <a:buNone/>
              <a:defRPr sz="1600" b="1"/>
            </a:lvl8pPr>
            <a:lvl9pPr marL="3650583"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34" y="2174875"/>
            <a:ext cx="4041775" cy="3951288"/>
          </a:xfrm>
        </p:spPr>
        <p:txBody>
          <a:bodyPr/>
          <a:lstStyle>
            <a:lvl1pPr>
              <a:defRPr sz="2400">
                <a:latin typeface="Times New Roman" pitchFamily="18" charset="0"/>
              </a:defRPr>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4781A0-61F2-4CA9-9CA1-D661F19EF25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570682862"/>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2BA3460-655F-4854-9B15-0E111C5638E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710192258"/>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BF6B7EE-0DCD-43DA-9472-B764E5079A1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116185285"/>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atin typeface="Times New Roman"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4" y="273064"/>
            <a:ext cx="5111750" cy="5853113"/>
          </a:xfrm>
        </p:spPr>
        <p:txBody>
          <a:bodyPr/>
          <a:lstStyle>
            <a:lvl1pPr>
              <a:defRPr sz="3200">
                <a:latin typeface="Times New Roman" pitchFamily="18" charset="0"/>
              </a:defRPr>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4" y="1435104"/>
            <a:ext cx="3008313" cy="4691063"/>
          </a:xfrm>
        </p:spPr>
        <p:txBody>
          <a:bodyPr/>
          <a:lstStyle>
            <a:lvl1pPr marL="0" indent="0">
              <a:buNone/>
              <a:defRPr sz="1400">
                <a:latin typeface="Times New Roman" pitchFamily="18" charset="0"/>
              </a:defRPr>
            </a:lvl1pPr>
            <a:lvl2pPr marL="456322" indent="0">
              <a:buNone/>
              <a:defRPr sz="1200"/>
            </a:lvl2pPr>
            <a:lvl3pPr marL="912646" indent="0">
              <a:buNone/>
              <a:defRPr sz="1000"/>
            </a:lvl3pPr>
            <a:lvl4pPr marL="1368971" indent="0">
              <a:buNone/>
              <a:defRPr sz="900"/>
            </a:lvl4pPr>
            <a:lvl5pPr marL="1825294" indent="0">
              <a:buNone/>
              <a:defRPr sz="900"/>
            </a:lvl5pPr>
            <a:lvl6pPr marL="2281620" indent="0">
              <a:buNone/>
              <a:defRPr sz="900"/>
            </a:lvl6pPr>
            <a:lvl7pPr marL="2737940" indent="0">
              <a:buNone/>
              <a:defRPr sz="900"/>
            </a:lvl7pPr>
            <a:lvl8pPr marL="3194256" indent="0">
              <a:buNone/>
              <a:defRPr sz="900"/>
            </a:lvl8pPr>
            <a:lvl9pPr marL="3650583" indent="0">
              <a:buNone/>
              <a:defRPr sz="900"/>
            </a:lvl9pPr>
          </a:lstStyle>
          <a:p>
            <a:pPr lvl="0"/>
            <a:r>
              <a:rPr lang="en-US" dirty="0"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C4E08A-1011-444C-9C2A-3E9A6A9DFDA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857901485"/>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imes New Roman" pitchFamily="18"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imes New Roman" pitchFamily="18" charset="0"/>
              </a:defRPr>
            </a:lvl1pPr>
            <a:lvl2pPr marL="456322" indent="0">
              <a:buNone/>
              <a:defRPr sz="2800"/>
            </a:lvl2pPr>
            <a:lvl3pPr marL="912646" indent="0">
              <a:buNone/>
              <a:defRPr sz="2400"/>
            </a:lvl3pPr>
            <a:lvl4pPr marL="1368971" indent="0">
              <a:buNone/>
              <a:defRPr sz="2000"/>
            </a:lvl4pPr>
            <a:lvl5pPr marL="1825294" indent="0">
              <a:buNone/>
              <a:defRPr sz="2000"/>
            </a:lvl5pPr>
            <a:lvl6pPr marL="2281620" indent="0">
              <a:buNone/>
              <a:defRPr sz="2000"/>
            </a:lvl6pPr>
            <a:lvl7pPr marL="2737940" indent="0">
              <a:buNone/>
              <a:defRPr sz="2000"/>
            </a:lvl7pPr>
            <a:lvl8pPr marL="3194256" indent="0">
              <a:buNone/>
              <a:defRPr sz="2000"/>
            </a:lvl8pPr>
            <a:lvl9pPr marL="3650583"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imes New Roman" pitchFamily="18" charset="0"/>
              </a:defRPr>
            </a:lvl1pPr>
            <a:lvl2pPr marL="456322" indent="0">
              <a:buNone/>
              <a:defRPr sz="1200"/>
            </a:lvl2pPr>
            <a:lvl3pPr marL="912646" indent="0">
              <a:buNone/>
              <a:defRPr sz="1000"/>
            </a:lvl3pPr>
            <a:lvl4pPr marL="1368971" indent="0">
              <a:buNone/>
              <a:defRPr sz="900"/>
            </a:lvl4pPr>
            <a:lvl5pPr marL="1825294" indent="0">
              <a:buNone/>
              <a:defRPr sz="900"/>
            </a:lvl5pPr>
            <a:lvl6pPr marL="2281620" indent="0">
              <a:buNone/>
              <a:defRPr sz="900"/>
            </a:lvl6pPr>
            <a:lvl7pPr marL="2737940" indent="0">
              <a:buNone/>
              <a:defRPr sz="900"/>
            </a:lvl7pPr>
            <a:lvl8pPr marL="3194256" indent="0">
              <a:buNone/>
              <a:defRPr sz="900"/>
            </a:lvl8pPr>
            <a:lvl9pPr marL="3650583" indent="0">
              <a:buNone/>
              <a:defRPr sz="900"/>
            </a:lvl9pPr>
          </a:lstStyle>
          <a:p>
            <a:pPr lvl="0"/>
            <a:r>
              <a:rPr lang="en-US" dirty="0"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1A7410-452E-4CFB-9AAF-41F4742BB856}"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716714994"/>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itchFamily="18"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4F1140-F133-41BB-A7D2-98B29C5E7744}"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863987099"/>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a:latin typeface="Times New Roman" pitchFamily="18"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1FDFEB1-F772-4572-874B-1A474668DFAD}"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314074674"/>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dirty="0" smtClean="0"/>
              <a:t>Click to edit Master title style</a:t>
            </a:r>
            <a:endParaRPr lang="en-US" dirty="0"/>
          </a:p>
        </p:txBody>
      </p:sp>
      <p:sp>
        <p:nvSpPr>
          <p:cNvPr id="3" name="Chart Placeholder 2"/>
          <p:cNvSpPr>
            <a:spLocks noGrp="1"/>
          </p:cNvSpPr>
          <p:nvPr>
            <p:ph type="chart" idx="1"/>
          </p:nvPr>
        </p:nvSpPr>
        <p:spPr>
          <a:xfrm>
            <a:off x="685800" y="1981200"/>
            <a:ext cx="7772400" cy="4114800"/>
          </a:xfrm>
        </p:spPr>
        <p:txBody>
          <a:bodyPr/>
          <a:lstStyle>
            <a:lvl1pPr>
              <a:defRPr>
                <a:latin typeface="Times New Roman" pitchFamily="18" charset="0"/>
              </a:defRPr>
            </a:lvl1p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1C1C77-4B1E-40E6-93F9-14695A555B2D}"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374023266"/>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AB6E1C8-0CB5-4F63-BEBA-2C2F23A805FF}"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104189353"/>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14"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51"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8376422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44"/>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dirty="0">
              <a:solidFill>
                <a:srgbClr val="FFFF00"/>
              </a:solidFill>
            </a:endParaRPr>
          </a:p>
        </p:txBody>
      </p:sp>
      <p:sp>
        <p:nvSpPr>
          <p:cNvPr id="6" name="Rectangle 4"/>
          <p:cNvSpPr>
            <a:spLocks noGrp="1" noChangeArrowheads="1"/>
          </p:cNvSpPr>
          <p:nvPr>
            <p:ph type="ftr" idx="11"/>
          </p:nvPr>
        </p:nvSpPr>
        <p:spPr>
          <a:ln/>
        </p:spPr>
        <p:txBody>
          <a:bodyPr/>
          <a:lstStyle>
            <a:lvl1pPr>
              <a:defRPr/>
            </a:lvl1pPr>
          </a:lstStyle>
          <a:p>
            <a:endParaRPr lang="en-US" dirty="0">
              <a:solidFill>
                <a:srgbClr val="FFFF00"/>
              </a:solidFill>
            </a:endParaRPr>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solidFill>
                  <a:srgbClr val="FFFF00"/>
                </a:solidFill>
              </a:rPr>
              <a:pPr/>
              <a:t>‹#›</a:t>
            </a:fld>
            <a:endParaRPr lang="en-GB" dirty="0">
              <a:solidFill>
                <a:srgbClr val="FFFF00"/>
              </a:solidFill>
            </a:endParaRPr>
          </a:p>
        </p:txBody>
      </p:sp>
    </p:spTree>
    <p:extLst>
      <p:ext uri="{BB962C8B-B14F-4D97-AF65-F5344CB8AC3E}">
        <p14:creationId xmlns="" xmlns:p14="http://schemas.microsoft.com/office/powerpoint/2010/main" val="3371047699"/>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063014997"/>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757335481"/>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020202701"/>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540897366"/>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222528831"/>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791784080"/>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315065258"/>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915575565"/>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138243165"/>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522819407"/>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881964807"/>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596525520"/>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779213027"/>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419562221"/>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8"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41"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687626176"/>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843379455"/>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734097647"/>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325630344"/>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801274852"/>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225859772"/>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220514137"/>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205615010"/>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297112825"/>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13654055"/>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583134219"/>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001739133"/>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730353549"/>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281930796"/>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839577772"/>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1"/>
            <a:ext cx="2133600" cy="365125"/>
          </a:xfrm>
        </p:spPr>
        <p:txBody>
          <a:bodyPr/>
          <a:lstStyle>
            <a:lvl1pPr>
              <a:defRPr/>
            </a:lvl1pPr>
          </a:lstStyle>
          <a:p>
            <a:pPr>
              <a:defRPr/>
            </a:pPr>
            <a:fld id="{4AA12D0B-0CD6-4C0A-B7DC-24E50B7A7877}" type="datetimeFigureOut">
              <a:rPr lang="en-US">
                <a:solidFill>
                  <a:prstClr val="white">
                    <a:tint val="75000"/>
                  </a:prstClr>
                </a:solidFill>
              </a:rPr>
              <a:pPr>
                <a:defRPr/>
              </a:pPr>
              <a:t>8/10/2015</a:t>
            </a:fld>
            <a:endParaRPr lang="en-US" dirty="0">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white">
                  <a:tint val="75000"/>
                </a:prstClr>
              </a:solidFill>
            </a:endParaRPr>
          </a:p>
        </p:txBody>
      </p:sp>
    </p:spTree>
    <p:extLst>
      <p:ext uri="{BB962C8B-B14F-4D97-AF65-F5344CB8AC3E}">
        <p14:creationId xmlns="" xmlns:p14="http://schemas.microsoft.com/office/powerpoint/2010/main" val="2242721932"/>
      </p:ext>
    </p:extLst>
  </p:cSld>
  <p:clrMapOvr>
    <a:overrideClrMapping bg1="dk1" tx1="lt1" bg2="dk2" tx2="lt2" accent1="accent1" accent2="accent2" accent3="accent3" accent4="accent4" accent5="accent5" accent6="accent6" hlink="hlink" folHlink="folHlink"/>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5BF5E3B-48E4-416E-99FB-C44A4F30B44D}"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28AA6D6-B46E-4A0C-BD17-6B0CEA054CD4}"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431283658"/>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01" indent="0">
              <a:buNone/>
              <a:defRPr sz="1800">
                <a:solidFill>
                  <a:schemeClr val="tx1">
                    <a:tint val="75000"/>
                  </a:schemeClr>
                </a:solidFill>
              </a:defRPr>
            </a:lvl2pPr>
            <a:lvl3pPr marL="913404" indent="0">
              <a:buNone/>
              <a:defRPr sz="1600">
                <a:solidFill>
                  <a:schemeClr val="tx1">
                    <a:tint val="75000"/>
                  </a:schemeClr>
                </a:solidFill>
              </a:defRPr>
            </a:lvl3pPr>
            <a:lvl4pPr marL="1370107" indent="0">
              <a:buNone/>
              <a:defRPr sz="1400">
                <a:solidFill>
                  <a:schemeClr val="tx1">
                    <a:tint val="75000"/>
                  </a:schemeClr>
                </a:solidFill>
              </a:defRPr>
            </a:lvl4pPr>
            <a:lvl5pPr marL="1826809" indent="0">
              <a:buNone/>
              <a:defRPr sz="1400">
                <a:solidFill>
                  <a:schemeClr val="tx1">
                    <a:tint val="75000"/>
                  </a:schemeClr>
                </a:solidFill>
              </a:defRPr>
            </a:lvl5pPr>
            <a:lvl6pPr marL="2283513" indent="0">
              <a:buNone/>
              <a:defRPr sz="1400">
                <a:solidFill>
                  <a:schemeClr val="tx1">
                    <a:tint val="75000"/>
                  </a:schemeClr>
                </a:solidFill>
              </a:defRPr>
            </a:lvl6pPr>
            <a:lvl7pPr marL="2740212" indent="0">
              <a:buNone/>
              <a:defRPr sz="1400">
                <a:solidFill>
                  <a:schemeClr val="tx1">
                    <a:tint val="75000"/>
                  </a:schemeClr>
                </a:solidFill>
              </a:defRPr>
            </a:lvl7pPr>
            <a:lvl8pPr marL="3196912" indent="0">
              <a:buNone/>
              <a:defRPr sz="1400">
                <a:solidFill>
                  <a:schemeClr val="tx1">
                    <a:tint val="75000"/>
                  </a:schemeClr>
                </a:solidFill>
              </a:defRPr>
            </a:lvl8pPr>
            <a:lvl9pPr marL="365361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EE0D1C9-7DAD-45B6-97ED-05A2770907F6}"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D12F91D-7D59-4C80-98A4-63D4BC987D7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81746342"/>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5ABA85A-0789-4F3E-AA36-D879BFA2225A}"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59625DB-AF43-40F0-AA94-406785FF093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45702492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4"/>
            <a:ext cx="4040188" cy="639762"/>
          </a:xfrm>
        </p:spPr>
        <p:txBody>
          <a:bodyPr anchor="b"/>
          <a:lstStyle>
            <a:lvl1pPr marL="0" indent="0">
              <a:buNone/>
              <a:defRPr sz="2400" b="1"/>
            </a:lvl1pPr>
            <a:lvl2pPr marL="456701" indent="0">
              <a:buNone/>
              <a:defRPr sz="2000" b="1"/>
            </a:lvl2pPr>
            <a:lvl3pPr marL="913404" indent="0">
              <a:buNone/>
              <a:defRPr sz="1800" b="1"/>
            </a:lvl3pPr>
            <a:lvl4pPr marL="1370107" indent="0">
              <a:buNone/>
              <a:defRPr sz="1600" b="1"/>
            </a:lvl4pPr>
            <a:lvl5pPr marL="1826809" indent="0">
              <a:buNone/>
              <a:defRPr sz="1600" b="1"/>
            </a:lvl5pPr>
            <a:lvl6pPr marL="2283513" indent="0">
              <a:buNone/>
              <a:defRPr sz="1600" b="1"/>
            </a:lvl6pPr>
            <a:lvl7pPr marL="2740212" indent="0">
              <a:buNone/>
              <a:defRPr sz="1600" b="1"/>
            </a:lvl7pPr>
            <a:lvl8pPr marL="3196912" indent="0">
              <a:buNone/>
              <a:defRPr sz="1600" b="1"/>
            </a:lvl8pPr>
            <a:lvl9pPr marL="365361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4" y="1535114"/>
            <a:ext cx="4041775" cy="639762"/>
          </a:xfrm>
        </p:spPr>
        <p:txBody>
          <a:bodyPr anchor="b"/>
          <a:lstStyle>
            <a:lvl1pPr marL="0" indent="0">
              <a:buNone/>
              <a:defRPr sz="2400" b="1"/>
            </a:lvl1pPr>
            <a:lvl2pPr marL="456701" indent="0">
              <a:buNone/>
              <a:defRPr sz="2000" b="1"/>
            </a:lvl2pPr>
            <a:lvl3pPr marL="913404" indent="0">
              <a:buNone/>
              <a:defRPr sz="1800" b="1"/>
            </a:lvl3pPr>
            <a:lvl4pPr marL="1370107" indent="0">
              <a:buNone/>
              <a:defRPr sz="1600" b="1"/>
            </a:lvl4pPr>
            <a:lvl5pPr marL="1826809" indent="0">
              <a:buNone/>
              <a:defRPr sz="1600" b="1"/>
            </a:lvl5pPr>
            <a:lvl6pPr marL="2283513" indent="0">
              <a:buNone/>
              <a:defRPr sz="1600" b="1"/>
            </a:lvl6pPr>
            <a:lvl7pPr marL="2740212" indent="0">
              <a:buNone/>
              <a:defRPr sz="1600" b="1"/>
            </a:lvl7pPr>
            <a:lvl8pPr marL="3196912" indent="0">
              <a:buNone/>
              <a:defRPr sz="1600" b="1"/>
            </a:lvl8pPr>
            <a:lvl9pPr marL="365361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76CBBE4-89AC-48E2-ABE8-3F940CEABC2E}"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F65F963B-8E3B-497A-A385-67FFBCBFD2B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677891666"/>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DA03F79-09B5-4957-8A40-A2F3B1A690DA}"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DA966C1-B196-48FC-9C2B-A68B9310280B}"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684064692"/>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F9C5847-EA41-44CF-B117-FA1A0E31F5FB}"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0629230F-BC1A-4D6C-9709-F017FACBE4D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524760240"/>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4"/>
            <a:ext cx="3008313" cy="4691063"/>
          </a:xfrm>
        </p:spPr>
        <p:txBody>
          <a:bodyPr/>
          <a:lstStyle>
            <a:lvl1pPr marL="0" indent="0">
              <a:buNone/>
              <a:defRPr sz="1400"/>
            </a:lvl1pPr>
            <a:lvl2pPr marL="456701" indent="0">
              <a:buNone/>
              <a:defRPr sz="1200"/>
            </a:lvl2pPr>
            <a:lvl3pPr marL="913404" indent="0">
              <a:buNone/>
              <a:defRPr sz="1000"/>
            </a:lvl3pPr>
            <a:lvl4pPr marL="1370107" indent="0">
              <a:buNone/>
              <a:defRPr sz="900"/>
            </a:lvl4pPr>
            <a:lvl5pPr marL="1826809" indent="0">
              <a:buNone/>
              <a:defRPr sz="900"/>
            </a:lvl5pPr>
            <a:lvl6pPr marL="2283513" indent="0">
              <a:buNone/>
              <a:defRPr sz="900"/>
            </a:lvl6pPr>
            <a:lvl7pPr marL="2740212" indent="0">
              <a:buNone/>
              <a:defRPr sz="900"/>
            </a:lvl7pPr>
            <a:lvl8pPr marL="3196912" indent="0">
              <a:buNone/>
              <a:defRPr sz="900"/>
            </a:lvl8pPr>
            <a:lvl9pPr marL="3653614"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8315205-B0F3-4090-9108-468EC7D24418}"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310CF77-2F1F-42C9-86A6-C5982A4BAC0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55481316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01" indent="0">
              <a:buNone/>
              <a:defRPr sz="2800"/>
            </a:lvl2pPr>
            <a:lvl3pPr marL="913404" indent="0">
              <a:buNone/>
              <a:defRPr sz="2400"/>
            </a:lvl3pPr>
            <a:lvl4pPr marL="1370107" indent="0">
              <a:buNone/>
              <a:defRPr sz="2000"/>
            </a:lvl4pPr>
            <a:lvl5pPr marL="1826809" indent="0">
              <a:buNone/>
              <a:defRPr sz="2000"/>
            </a:lvl5pPr>
            <a:lvl6pPr marL="2283513" indent="0">
              <a:buNone/>
              <a:defRPr sz="2000"/>
            </a:lvl6pPr>
            <a:lvl7pPr marL="2740212" indent="0">
              <a:buNone/>
              <a:defRPr sz="2000"/>
            </a:lvl7pPr>
            <a:lvl8pPr marL="3196912" indent="0">
              <a:buNone/>
              <a:defRPr sz="2000"/>
            </a:lvl8pPr>
            <a:lvl9pPr marL="3653614"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01" indent="0">
              <a:buNone/>
              <a:defRPr sz="1200"/>
            </a:lvl2pPr>
            <a:lvl3pPr marL="913404" indent="0">
              <a:buNone/>
              <a:defRPr sz="1000"/>
            </a:lvl3pPr>
            <a:lvl4pPr marL="1370107" indent="0">
              <a:buNone/>
              <a:defRPr sz="900"/>
            </a:lvl4pPr>
            <a:lvl5pPr marL="1826809" indent="0">
              <a:buNone/>
              <a:defRPr sz="900"/>
            </a:lvl5pPr>
            <a:lvl6pPr marL="2283513" indent="0">
              <a:buNone/>
              <a:defRPr sz="900"/>
            </a:lvl6pPr>
            <a:lvl7pPr marL="2740212" indent="0">
              <a:buNone/>
              <a:defRPr sz="900"/>
            </a:lvl7pPr>
            <a:lvl8pPr marL="3196912" indent="0">
              <a:buNone/>
              <a:defRPr sz="900"/>
            </a:lvl8pPr>
            <a:lvl9pPr marL="3653614"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0982E4-8170-4843-905A-08A3F7DEF827}"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F5D2162-9639-4388-B5A0-AECB5371D0C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85282263"/>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155CEA6-5741-43EF-8EA7-C10B9C246E5C}"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EC42DBA-12C2-48E0-863C-8C55E45F93F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910255638"/>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532864B-9D55-421C-9477-90B7FEBF860F}" type="datetimeFigureOut">
              <a:rPr lang="en-US">
                <a:solidFill>
                  <a:prstClr val="black">
                    <a:tint val="75000"/>
                  </a:prstClr>
                </a:solidFill>
              </a:rPr>
              <a:pPr>
                <a:defRPr/>
              </a:pPr>
              <a:t>8/10/2015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6470C79-2F37-426C-A7E3-47F5B3CADA83}"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527773955"/>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4" y="228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ltLang="en-US" dirty="0">
              <a:solidFill>
                <a:prstClr val="black">
                  <a:tint val="75000"/>
                </a:prstClr>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ltLang="en-US" dirty="0">
              <a:solidFill>
                <a:prstClr val="black">
                  <a:tint val="75000"/>
                </a:prstClr>
              </a:solidFill>
            </a:endParaRPr>
          </a:p>
        </p:txBody>
      </p:sp>
      <p:sp>
        <p:nvSpPr>
          <p:cNvPr id="7" name="Rectangle 6"/>
          <p:cNvSpPr>
            <a:spLocks noGrp="1" noChangeArrowheads="1"/>
          </p:cNvSpPr>
          <p:nvPr>
            <p:ph type="sldNum" sz="quarter" idx="12"/>
          </p:nvPr>
        </p:nvSpPr>
        <p:spPr/>
        <p:txBody>
          <a:bodyPr/>
          <a:lstStyle>
            <a:lvl1pPr>
              <a:defRPr/>
            </a:lvl1pPr>
          </a:lstStyle>
          <a:p>
            <a:pPr>
              <a:defRPr/>
            </a:pPr>
            <a:fld id="{6EC6A2D3-74BE-4C25-908D-944E8E90F603}" type="slidenum">
              <a:rPr lang="en-US"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 xmlns:p14="http://schemas.microsoft.com/office/powerpoint/2010/main" val="3096407975"/>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414799177"/>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99124372"/>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7888761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333130112"/>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552313427"/>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72885420"/>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998256646"/>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271375946"/>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965868796"/>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944943006"/>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826862119"/>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919407607"/>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169487060"/>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165925967"/>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8"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41" y="1981200"/>
            <a:ext cx="33866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899866649"/>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772" indent="0" algn="ctr">
              <a:buNone/>
              <a:defRPr/>
            </a:lvl2pPr>
            <a:lvl3pPr marL="913548" indent="0" algn="ctr">
              <a:buNone/>
              <a:defRPr/>
            </a:lvl3pPr>
            <a:lvl4pPr marL="1370322" indent="0" algn="ctr">
              <a:buNone/>
              <a:defRPr/>
            </a:lvl4pPr>
            <a:lvl5pPr marL="1827094" indent="0" algn="ctr">
              <a:buNone/>
              <a:defRPr/>
            </a:lvl5pPr>
            <a:lvl6pPr marL="2283868" indent="0" algn="ctr">
              <a:buNone/>
              <a:defRPr/>
            </a:lvl6pPr>
            <a:lvl7pPr marL="2740642" indent="0" algn="ctr">
              <a:buNone/>
              <a:defRPr/>
            </a:lvl7pPr>
            <a:lvl8pPr marL="3197412" indent="0" algn="ctr">
              <a:buNone/>
              <a:defRPr/>
            </a:lvl8pPr>
            <a:lvl9pPr marL="36541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BFCF75-7157-47F2-867A-DDBED24549C4}"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045018403"/>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7F9C59C-B43C-4E3A-95FA-021B11A79FB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120224721"/>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772" indent="0">
              <a:buNone/>
              <a:defRPr sz="1800"/>
            </a:lvl2pPr>
            <a:lvl3pPr marL="913548" indent="0">
              <a:buNone/>
              <a:defRPr sz="1600"/>
            </a:lvl3pPr>
            <a:lvl4pPr marL="1370322" indent="0">
              <a:buNone/>
              <a:defRPr sz="1400"/>
            </a:lvl4pPr>
            <a:lvl5pPr marL="1827094" indent="0">
              <a:buNone/>
              <a:defRPr sz="1400"/>
            </a:lvl5pPr>
            <a:lvl6pPr marL="2283868" indent="0">
              <a:buNone/>
              <a:defRPr sz="1400"/>
            </a:lvl6pPr>
            <a:lvl7pPr marL="2740642" indent="0">
              <a:buNone/>
              <a:defRPr sz="1400"/>
            </a:lvl7pPr>
            <a:lvl8pPr marL="3197412" indent="0">
              <a:buNone/>
              <a:defRPr sz="1400"/>
            </a:lvl8pPr>
            <a:lvl9pPr marL="365418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5517A1-EA40-4283-81F9-764805483CFD}"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874221069"/>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EC091B6-E1B0-4039-97EE-1B10BDF3994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910491721"/>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570A1D8-4094-4713-916C-F04CF8A03A0E}"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505642968"/>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7235988-9B1A-46C2-A22D-FF52FA84F64F}"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66168546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2BA51A3-1B06-4D83-87E6-CF50607AF2D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055719876"/>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3A9A6D2-73FE-47F1-AC82-5F97B22C4FB5}"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04582891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8B1E4F-2A50-4479-9D4C-EAF57543A25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095086861"/>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7BA55D-0108-46C1-91AD-F9A4409214B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906961357"/>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CD4916-1241-4D07-A8F4-E3D9511C5B47}"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784102137"/>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8E7FEB7-A958-40D6-A12A-993619F24AFC}"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865771921"/>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pPr lvl="0"/>
            <a:r>
              <a:rPr lang="en-US" noProof="0" dirty="0" smtClean="0"/>
              <a:t>Click icon to add chart</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4EECA5E-0421-4C26-AF46-E97E9F98B3FB}"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784047243"/>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a:latin typeface="Times New Roman"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quarter" idx="2"/>
          </p:nvPr>
        </p:nvSpPr>
        <p:spPr>
          <a:xfrm>
            <a:off x="4648200" y="19812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3"/>
          </p:nvPr>
        </p:nvSpPr>
        <p:spPr>
          <a:xfrm>
            <a:off x="4648200" y="4114800"/>
            <a:ext cx="3810000" cy="1981200"/>
          </a:xfrm>
        </p:spPr>
        <p:txBody>
          <a:bodyPr/>
          <a:lstStyle>
            <a:lvl1pPr>
              <a:defRPr>
                <a:latin typeface="Times New Roman" pitchFamily="18" charset="0"/>
              </a:defRPr>
            </a:lvl1pPr>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solidFill>
                <a:srgbClr val="FFFF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solidFill>
                <a:srgbClr val="FFFF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1305E7E0-6184-46C2-BE7D-BD7073983041}"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686587000"/>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838200"/>
          </a:xfr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6629400" y="6340484"/>
            <a:ext cx="2133600" cy="365125"/>
          </a:xfrm>
        </p:spPr>
        <p:txBody>
          <a:bodyPr/>
          <a:lstStyle>
            <a:lvl1pPr>
              <a:defRPr>
                <a:solidFill>
                  <a:prstClr val="white">
                    <a:tint val="75000"/>
                  </a:prstClr>
                </a:solidFill>
              </a:defRPr>
            </a:lvl1pPr>
          </a:lstStyle>
          <a:p>
            <a:pPr>
              <a:defRPr/>
            </a:pPr>
            <a:fld id="{10DBC164-ED85-4159-BFF1-8152F02DE076}" type="datetimeFigureOut">
              <a:rPr lang="en-US"/>
              <a:pPr>
                <a:defRPr/>
              </a:pPr>
              <a:t>8/10/2015</a:t>
            </a:fld>
            <a:endParaRPr lang="en-US" dirty="0"/>
          </a:p>
        </p:txBody>
      </p:sp>
      <p:sp>
        <p:nvSpPr>
          <p:cNvPr id="4" name="Footer Placeholder 4"/>
          <p:cNvSpPr>
            <a:spLocks noGrp="1"/>
          </p:cNvSpPr>
          <p:nvPr>
            <p:ph type="ftr" sz="quarter" idx="11"/>
          </p:nvPr>
        </p:nvSpPr>
        <p:spPr/>
        <p:txBody>
          <a:bodyPr/>
          <a:lstStyle>
            <a:lvl1pPr>
              <a:defRPr>
                <a:solidFill>
                  <a:prstClr val="white">
                    <a:tint val="75000"/>
                  </a:prstClr>
                </a:solidFill>
              </a:defRPr>
            </a:lvl1pPr>
          </a:lstStyle>
          <a:p>
            <a:pPr>
              <a:defRPr/>
            </a:pPr>
            <a:endParaRPr lang="en-US" dirty="0"/>
          </a:p>
        </p:txBody>
      </p:sp>
    </p:spTree>
    <p:extLst>
      <p:ext uri="{BB962C8B-B14F-4D97-AF65-F5344CB8AC3E}">
        <p14:creationId xmlns="" xmlns:p14="http://schemas.microsoft.com/office/powerpoint/2010/main" val="3801937111"/>
      </p:ext>
    </p:extLst>
  </p:cSld>
  <p:clrMapOvr>
    <a:overrideClrMapping bg1="dk1" tx1="lt1" bg2="dk2" tx2="lt2" accent1="accent1" accent2="accent2" accent3="accent3" accent4="accent4" accent5="accent5" accent6="accent6" hlink="hlink" folHlink="folHlink"/>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E57F399-F996-4825-9314-3DEEB034896A}"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4B584A2-229D-4A6A-97D8-CC02A62433F3}" type="slidenum">
              <a:rPr lang="en-US"/>
              <a:pPr>
                <a:defRPr/>
              </a:pPr>
              <a:t>‹#›</a:t>
            </a:fld>
            <a:endParaRPr lang="en-US" dirty="0"/>
          </a:p>
        </p:txBody>
      </p:sp>
    </p:spTree>
    <p:extLst>
      <p:ext uri="{BB962C8B-B14F-4D97-AF65-F5344CB8AC3E}">
        <p14:creationId xmlns="" xmlns:p14="http://schemas.microsoft.com/office/powerpoint/2010/main" val="1443185138"/>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772" indent="0">
              <a:buNone/>
              <a:defRPr sz="1800">
                <a:solidFill>
                  <a:schemeClr val="tx1">
                    <a:tint val="75000"/>
                  </a:schemeClr>
                </a:solidFill>
              </a:defRPr>
            </a:lvl2pPr>
            <a:lvl3pPr marL="913548" indent="0">
              <a:buNone/>
              <a:defRPr sz="1600">
                <a:solidFill>
                  <a:schemeClr val="tx1">
                    <a:tint val="75000"/>
                  </a:schemeClr>
                </a:solidFill>
              </a:defRPr>
            </a:lvl3pPr>
            <a:lvl4pPr marL="1370322" indent="0">
              <a:buNone/>
              <a:defRPr sz="1400">
                <a:solidFill>
                  <a:schemeClr val="tx1">
                    <a:tint val="75000"/>
                  </a:schemeClr>
                </a:solidFill>
              </a:defRPr>
            </a:lvl4pPr>
            <a:lvl5pPr marL="1827094" indent="0">
              <a:buNone/>
              <a:defRPr sz="1400">
                <a:solidFill>
                  <a:schemeClr val="tx1">
                    <a:tint val="75000"/>
                  </a:schemeClr>
                </a:solidFill>
              </a:defRPr>
            </a:lvl5pPr>
            <a:lvl6pPr marL="2283868" indent="0">
              <a:buNone/>
              <a:defRPr sz="1400">
                <a:solidFill>
                  <a:schemeClr val="tx1">
                    <a:tint val="75000"/>
                  </a:schemeClr>
                </a:solidFill>
              </a:defRPr>
            </a:lvl6pPr>
            <a:lvl7pPr marL="2740642" indent="0">
              <a:buNone/>
              <a:defRPr sz="1400">
                <a:solidFill>
                  <a:schemeClr val="tx1">
                    <a:tint val="75000"/>
                  </a:schemeClr>
                </a:solidFill>
              </a:defRPr>
            </a:lvl7pPr>
            <a:lvl8pPr marL="3197412" indent="0">
              <a:buNone/>
              <a:defRPr sz="1400">
                <a:solidFill>
                  <a:schemeClr val="tx1">
                    <a:tint val="75000"/>
                  </a:schemeClr>
                </a:solidFill>
              </a:defRPr>
            </a:lvl8pPr>
            <a:lvl9pPr marL="365418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DEC39D8-AE6E-4466-89C3-5B69DA2EA312}"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832E920-51FE-499D-9495-6C0C71FD7757}" type="slidenum">
              <a:rPr lang="en-US"/>
              <a:pPr>
                <a:defRPr/>
              </a:pPr>
              <a:t>‹#›</a:t>
            </a:fld>
            <a:endParaRPr lang="en-US" dirty="0"/>
          </a:p>
        </p:txBody>
      </p:sp>
    </p:spTree>
    <p:extLst>
      <p:ext uri="{BB962C8B-B14F-4D97-AF65-F5344CB8AC3E}">
        <p14:creationId xmlns="" xmlns:p14="http://schemas.microsoft.com/office/powerpoint/2010/main" val="432446994"/>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DE6A3EA-EE24-411D-B121-79214E4D870E}" type="datetimeFigureOut">
              <a:rPr lang="en-US"/>
              <a:pPr>
                <a:defRPr/>
              </a:pPr>
              <a:t>8/10/2015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4CEB51B-9409-4C80-8FC5-60D65EB99927}" type="slidenum">
              <a:rPr lang="en-US"/>
              <a:pPr>
                <a:defRPr/>
              </a:pPr>
              <a:t>‹#›</a:t>
            </a:fld>
            <a:endParaRPr lang="en-US" dirty="0"/>
          </a:p>
        </p:txBody>
      </p:sp>
    </p:spTree>
    <p:extLst>
      <p:ext uri="{BB962C8B-B14F-4D97-AF65-F5344CB8AC3E}">
        <p14:creationId xmlns="" xmlns:p14="http://schemas.microsoft.com/office/powerpoint/2010/main" val="2080525675"/>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772" indent="0">
              <a:buNone/>
              <a:defRPr sz="2000" b="1"/>
            </a:lvl2pPr>
            <a:lvl3pPr marL="913548" indent="0">
              <a:buNone/>
              <a:defRPr sz="1800" b="1"/>
            </a:lvl3pPr>
            <a:lvl4pPr marL="1370322" indent="0">
              <a:buNone/>
              <a:defRPr sz="1600" b="1"/>
            </a:lvl4pPr>
            <a:lvl5pPr marL="1827094" indent="0">
              <a:buNone/>
              <a:defRPr sz="1600" b="1"/>
            </a:lvl5pPr>
            <a:lvl6pPr marL="2283868" indent="0">
              <a:buNone/>
              <a:defRPr sz="1600" b="1"/>
            </a:lvl6pPr>
            <a:lvl7pPr marL="2740642" indent="0">
              <a:buNone/>
              <a:defRPr sz="1600" b="1"/>
            </a:lvl7pPr>
            <a:lvl8pPr marL="3197412" indent="0">
              <a:buNone/>
              <a:defRPr sz="1600" b="1"/>
            </a:lvl8pPr>
            <a:lvl9pPr marL="365418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E1E8DB3-CF60-4D61-9DA6-8502AD005B05}" type="datetimeFigureOut">
              <a:rPr lang="en-US"/>
              <a:pPr>
                <a:defRPr/>
              </a:pPr>
              <a:t>8/10/2015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E4D09149-8C0C-4E6A-A0D2-B9EBAAADC581}" type="slidenum">
              <a:rPr lang="en-US"/>
              <a:pPr>
                <a:defRPr/>
              </a:pPr>
              <a:t>‹#›</a:t>
            </a:fld>
            <a:endParaRPr lang="en-US" dirty="0"/>
          </a:p>
        </p:txBody>
      </p:sp>
    </p:spTree>
    <p:extLst>
      <p:ext uri="{BB962C8B-B14F-4D97-AF65-F5344CB8AC3E}">
        <p14:creationId xmlns="" xmlns:p14="http://schemas.microsoft.com/office/powerpoint/2010/main" val="3838991241"/>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50611B0-5833-4A27-8F55-05CE8692A9E8}" type="datetimeFigureOut">
              <a:rPr lang="en-US"/>
              <a:pPr>
                <a:defRPr/>
              </a:pPr>
              <a:t>8/10/2015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DD552A3-C310-4357-A4F4-B4C00D565A82}" type="slidenum">
              <a:rPr lang="en-US"/>
              <a:pPr>
                <a:defRPr/>
              </a:pPr>
              <a:t>‹#›</a:t>
            </a:fld>
            <a:endParaRPr lang="en-US" dirty="0"/>
          </a:p>
        </p:txBody>
      </p:sp>
    </p:spTree>
    <p:extLst>
      <p:ext uri="{BB962C8B-B14F-4D97-AF65-F5344CB8AC3E}">
        <p14:creationId xmlns="" xmlns:p14="http://schemas.microsoft.com/office/powerpoint/2010/main" val="2000288253"/>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8C5185E-6F54-4BC1-A767-658528AF08A7}" type="datetimeFigureOut">
              <a:rPr lang="en-US"/>
              <a:pPr>
                <a:defRPr/>
              </a:pPr>
              <a:t>8/10/2015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EB01AAB6-77C0-484D-BCBA-4F0168A1361B}" type="slidenum">
              <a:rPr lang="en-US"/>
              <a:pPr>
                <a:defRPr/>
              </a:pPr>
              <a:t>‹#›</a:t>
            </a:fld>
            <a:endParaRPr lang="en-US" dirty="0"/>
          </a:p>
        </p:txBody>
      </p:sp>
    </p:spTree>
    <p:extLst>
      <p:ext uri="{BB962C8B-B14F-4D97-AF65-F5344CB8AC3E}">
        <p14:creationId xmlns="" xmlns:p14="http://schemas.microsoft.com/office/powerpoint/2010/main" val="2851105424"/>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F6211BC-053E-4518-AD6D-8EDD23C5914E}" type="datetimeFigureOut">
              <a:rPr lang="en-US"/>
              <a:pPr>
                <a:defRPr/>
              </a:pPr>
              <a:t>8/10/2015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18044D6-FF21-403B-B881-1FC3688404FD}" type="slidenum">
              <a:rPr lang="en-US"/>
              <a:pPr>
                <a:defRPr/>
              </a:pPr>
              <a:t>‹#›</a:t>
            </a:fld>
            <a:endParaRPr lang="en-US" dirty="0"/>
          </a:p>
        </p:txBody>
      </p:sp>
    </p:spTree>
    <p:extLst>
      <p:ext uri="{BB962C8B-B14F-4D97-AF65-F5344CB8AC3E}">
        <p14:creationId xmlns="" xmlns:p14="http://schemas.microsoft.com/office/powerpoint/2010/main" val="653768236"/>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772" indent="0">
              <a:buNone/>
              <a:defRPr sz="2800"/>
            </a:lvl2pPr>
            <a:lvl3pPr marL="913548" indent="0">
              <a:buNone/>
              <a:defRPr sz="2400"/>
            </a:lvl3pPr>
            <a:lvl4pPr marL="1370322" indent="0">
              <a:buNone/>
              <a:defRPr sz="2000"/>
            </a:lvl4pPr>
            <a:lvl5pPr marL="1827094" indent="0">
              <a:buNone/>
              <a:defRPr sz="2000"/>
            </a:lvl5pPr>
            <a:lvl6pPr marL="2283868" indent="0">
              <a:buNone/>
              <a:defRPr sz="2000"/>
            </a:lvl6pPr>
            <a:lvl7pPr marL="2740642" indent="0">
              <a:buNone/>
              <a:defRPr sz="2000"/>
            </a:lvl7pPr>
            <a:lvl8pPr marL="3197412" indent="0">
              <a:buNone/>
              <a:defRPr sz="2000"/>
            </a:lvl8pPr>
            <a:lvl9pPr marL="3654188"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72" indent="0">
              <a:buNone/>
              <a:defRPr sz="1200"/>
            </a:lvl2pPr>
            <a:lvl3pPr marL="913548" indent="0">
              <a:buNone/>
              <a:defRPr sz="1000"/>
            </a:lvl3pPr>
            <a:lvl4pPr marL="1370322" indent="0">
              <a:buNone/>
              <a:defRPr sz="900"/>
            </a:lvl4pPr>
            <a:lvl5pPr marL="1827094" indent="0">
              <a:buNone/>
              <a:defRPr sz="900"/>
            </a:lvl5pPr>
            <a:lvl6pPr marL="2283868" indent="0">
              <a:buNone/>
              <a:defRPr sz="900"/>
            </a:lvl6pPr>
            <a:lvl7pPr marL="2740642" indent="0">
              <a:buNone/>
              <a:defRPr sz="900"/>
            </a:lvl7pPr>
            <a:lvl8pPr marL="3197412" indent="0">
              <a:buNone/>
              <a:defRPr sz="900"/>
            </a:lvl8pPr>
            <a:lvl9pPr marL="3654188"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A2FB8E0-B546-4B9C-B2B0-826872437466}" type="datetimeFigureOut">
              <a:rPr lang="en-US"/>
              <a:pPr>
                <a:defRPr/>
              </a:pPr>
              <a:t>8/10/2015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7DF3B7D-01C8-4E56-9AE2-CC33BD36DA88}" type="slidenum">
              <a:rPr lang="en-US"/>
              <a:pPr>
                <a:defRPr/>
              </a:pPr>
              <a:t>‹#›</a:t>
            </a:fld>
            <a:endParaRPr lang="en-US" dirty="0"/>
          </a:p>
        </p:txBody>
      </p:sp>
    </p:spTree>
    <p:extLst>
      <p:ext uri="{BB962C8B-B14F-4D97-AF65-F5344CB8AC3E}">
        <p14:creationId xmlns="" xmlns:p14="http://schemas.microsoft.com/office/powerpoint/2010/main" val="1193309346"/>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AD28E35-D825-47BB-9218-BF4896A8892D}"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EF23B56-C9DB-4B28-810D-A50EAD6B2503}" type="slidenum">
              <a:rPr lang="en-US"/>
              <a:pPr>
                <a:defRPr/>
              </a:pPr>
              <a:t>‹#›</a:t>
            </a:fld>
            <a:endParaRPr lang="en-US" dirty="0"/>
          </a:p>
        </p:txBody>
      </p:sp>
    </p:spTree>
    <p:extLst>
      <p:ext uri="{BB962C8B-B14F-4D97-AF65-F5344CB8AC3E}">
        <p14:creationId xmlns="" xmlns:p14="http://schemas.microsoft.com/office/powerpoint/2010/main" val="1819418311"/>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7"/>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7"/>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C9DB543-BC78-4475-9252-71684EBD76DC}" type="datetimeFigureOut">
              <a:rPr lang="en-US"/>
              <a:pPr>
                <a:defRPr/>
              </a:pPr>
              <a:t>8/10/2015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798FB8C-D446-45BF-B800-6A7D218B8FFA}" type="slidenum">
              <a:rPr lang="en-US"/>
              <a:pPr>
                <a:defRPr/>
              </a:pPr>
              <a:t>‹#›</a:t>
            </a:fld>
            <a:endParaRPr lang="en-US" dirty="0"/>
          </a:p>
        </p:txBody>
      </p:sp>
    </p:spTree>
    <p:extLst>
      <p:ext uri="{BB962C8B-B14F-4D97-AF65-F5344CB8AC3E}">
        <p14:creationId xmlns="" xmlns:p14="http://schemas.microsoft.com/office/powerpoint/2010/main" val="129092286"/>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4" y="228600"/>
            <a:ext cx="7772400"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p:txBody>
          <a:bodyPr/>
          <a:lstStyle>
            <a:lvl1pPr>
              <a:defRPr/>
            </a:lvl1pPr>
          </a:lstStyle>
          <a:p>
            <a:pPr>
              <a:defRPr/>
            </a:pPr>
            <a:fld id="{F6A69D0B-BC23-4110-9F08-1FEA073A5729}" type="slidenum">
              <a:rPr lang="en-US" altLang="en-US"/>
              <a:pPr>
                <a:defRPr/>
              </a:pPr>
              <a:t>‹#›</a:t>
            </a:fld>
            <a:endParaRPr lang="en-US" altLang="en-US" dirty="0"/>
          </a:p>
        </p:txBody>
      </p:sp>
    </p:spTree>
    <p:extLst>
      <p:ext uri="{BB962C8B-B14F-4D97-AF65-F5344CB8AC3E}">
        <p14:creationId xmlns="" xmlns:p14="http://schemas.microsoft.com/office/powerpoint/2010/main" val="2029214099"/>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107" name="Rectangle 1035"/>
          <p:cNvSpPr>
            <a:spLocks noGrp="1" noChangeArrowheads="1"/>
          </p:cNvSpPr>
          <p:nvPr>
            <p:ph type="ctrTitle" sz="quarter"/>
          </p:nvPr>
        </p:nvSpPr>
        <p:spPr>
          <a:xfrm>
            <a:off x="1524000" y="1447800"/>
            <a:ext cx="7239000" cy="1981200"/>
          </a:xfrm>
        </p:spPr>
        <p:txBody>
          <a:bodyPr/>
          <a:lstStyle>
            <a:lvl1pPr>
              <a:defRPr sz="4200"/>
            </a:lvl1pPr>
          </a:lstStyle>
          <a:p>
            <a:r>
              <a:rPr lang="en-US" smtClean="0"/>
              <a:t>Click to edit Master title style</a:t>
            </a:r>
            <a:endParaRPr lang="en-US"/>
          </a:p>
        </p:txBody>
      </p:sp>
    </p:spTree>
    <p:extLst>
      <p:ext uri="{BB962C8B-B14F-4D97-AF65-F5344CB8AC3E}">
        <p14:creationId xmlns="" xmlns:p14="http://schemas.microsoft.com/office/powerpoint/2010/main" val="4090002303"/>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153327137"/>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1544390611"/>
      </p:ext>
    </p:extLst>
  </p:cSld>
  <p:clrMapOvr>
    <a:masterClrMapping/>
  </p:clrMapOvr>
</p:sldLayout>
</file>

<file path=ppt/slideLayouts/slideLayout7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577417933"/>
      </p:ext>
    </p:extLst>
  </p:cSld>
  <p:clrMapOvr>
    <a:masterClrMapping/>
  </p:clrMapOvr>
</p:sldLayout>
</file>

<file path=ppt/slideLayouts/slideLayout7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059981063"/>
      </p:ext>
    </p:extLst>
  </p:cSld>
  <p:clrMapOvr>
    <a:masterClrMapping/>
  </p:clrMapOvr>
</p:sldLayout>
</file>

<file path=ppt/slideLayouts/slideLayout7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4233421356"/>
      </p:ext>
    </p:extLst>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382282024"/>
      </p:ext>
    </p:extLst>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2615684766"/>
      </p:ext>
    </p:extLst>
  </p:cSld>
  <p:clrMapOvr>
    <a:masterClrMapping/>
  </p:clrMapOvr>
</p:sldLayout>
</file>

<file path=ppt/slideLayouts/slideLayout7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631371729"/>
      </p:ext>
    </p:extLst>
  </p:cSld>
  <p:clrMapOvr>
    <a:masterClrMapping/>
  </p:clrMapOvr>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655349522"/>
      </p:ext>
    </p:extLst>
  </p:cSld>
  <p:clrMapOvr>
    <a:masterClrMapping/>
  </p:clrMapOvr>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214770170"/>
      </p:ext>
    </p:extLst>
  </p:cSld>
  <p:clrMapOvr>
    <a:masterClrMapping/>
  </p:clrMapOvr>
</p:sldLayout>
</file>

<file path=ppt/slideLayouts/slideLayout769.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563056118"/>
      </p:ext>
    </p:extLst>
  </p:cSld>
  <p:clrMapOvr>
    <a:masterClrMapping/>
  </p:clrMapOvr>
</p:sldLayout>
</file>

<file path=ppt/slideLayouts/slideLayout770.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idx="10"/>
          </p:nvPr>
        </p:nvSpPr>
        <p:spPr>
          <a:xfrm>
            <a:off x="457200" y="6246813"/>
            <a:ext cx="2127250" cy="471487"/>
          </a:xfrm>
          <a:prstGeom prst="rect">
            <a:avLst/>
          </a:prstGeom>
        </p:spPr>
        <p:txBody>
          <a:bodyPr lIns="82945" tIns="41473" rIns="82945" bIns="41473"/>
          <a:lstStyle>
            <a:lvl1pPr>
              <a:defRPr/>
            </a:lvl1pPr>
          </a:lstStyle>
          <a:p>
            <a:pPr defTabSz="914400" fontAlgn="base">
              <a:spcBef>
                <a:spcPct val="0"/>
              </a:spcBef>
              <a:spcAft>
                <a:spcPct val="0"/>
              </a:spcAft>
              <a:defRPr/>
            </a:pPr>
            <a:endParaRPr lang="en-US" sz="2400">
              <a:solidFill>
                <a:srgbClr val="000000"/>
              </a:solidFill>
              <a:latin typeface="Times" pitchFamily="18" charset="0"/>
              <a:cs typeface="Arial" charset="0"/>
            </a:endParaRPr>
          </a:p>
        </p:txBody>
      </p:sp>
      <p:sp>
        <p:nvSpPr>
          <p:cNvPr id="6" name="Footer Placeholder 5"/>
          <p:cNvSpPr>
            <a:spLocks noGrp="1" noChangeArrowheads="1"/>
          </p:cNvSpPr>
          <p:nvPr>
            <p:ph type="ftr" idx="11"/>
          </p:nvPr>
        </p:nvSpPr>
        <p:spPr>
          <a:xfrm>
            <a:off x="3127375" y="6246813"/>
            <a:ext cx="2897188" cy="471487"/>
          </a:xfrm>
          <a:prstGeom prst="rect">
            <a:avLst/>
          </a:prstGeom>
        </p:spPr>
        <p:txBody>
          <a:bodyPr lIns="82945" tIns="41473" rIns="82945" bIns="41473"/>
          <a:lstStyle>
            <a:lvl1pPr>
              <a:defRPr/>
            </a:lvl1pPr>
          </a:lstStyle>
          <a:p>
            <a:pPr defTabSz="914400" fontAlgn="base">
              <a:spcBef>
                <a:spcPct val="0"/>
              </a:spcBef>
              <a:spcAft>
                <a:spcPct val="0"/>
              </a:spcAft>
              <a:defRPr/>
            </a:pPr>
            <a:endParaRPr lang="en-US" sz="2400">
              <a:solidFill>
                <a:srgbClr val="000000"/>
              </a:solidFill>
              <a:latin typeface="Times" pitchFamily="18" charset="0"/>
              <a:cs typeface="Arial" charset="0"/>
            </a:endParaRPr>
          </a:p>
        </p:txBody>
      </p:sp>
      <p:sp>
        <p:nvSpPr>
          <p:cNvPr id="7" name="Slide Number Placeholder 6"/>
          <p:cNvSpPr>
            <a:spLocks noGrp="1" noChangeArrowheads="1"/>
          </p:cNvSpPr>
          <p:nvPr>
            <p:ph type="sldNum" idx="12"/>
          </p:nvPr>
        </p:nvSpPr>
        <p:spPr>
          <a:xfrm>
            <a:off x="6556375" y="6246813"/>
            <a:ext cx="2128838" cy="471487"/>
          </a:xfrm>
          <a:prstGeom prst="rect">
            <a:avLst/>
          </a:prstGeom>
        </p:spPr>
        <p:txBody>
          <a:bodyPr lIns="82945" tIns="41473" rIns="82945" bIns="41473"/>
          <a:lstStyle>
            <a:lvl1pPr>
              <a:defRPr/>
            </a:lvl1pPr>
          </a:lstStyle>
          <a:p>
            <a:pPr defTabSz="914400" fontAlgn="base">
              <a:spcBef>
                <a:spcPct val="0"/>
              </a:spcBef>
              <a:spcAft>
                <a:spcPct val="0"/>
              </a:spcAft>
              <a:defRPr/>
            </a:pPr>
            <a:fld id="{87604A19-F8DF-4A9E-8CD1-340B167520A7}" type="slidenum">
              <a:rPr lang="en-GB" sz="2400">
                <a:solidFill>
                  <a:srgbClr val="000000"/>
                </a:solidFill>
                <a:latin typeface="Times" pitchFamily="18" charset="0"/>
                <a:cs typeface="Arial" charset="0"/>
              </a:rPr>
              <a:pPr defTabSz="914400" fontAlgn="base">
                <a:spcBef>
                  <a:spcPct val="0"/>
                </a:spcBef>
                <a:spcAft>
                  <a:spcPct val="0"/>
                </a:spcAft>
                <a:defRPr/>
              </a:pPr>
              <a:t>‹#›</a:t>
            </a:fld>
            <a:endParaRPr lang="en-GB" sz="2400">
              <a:solidFill>
                <a:srgbClr val="000000"/>
              </a:solidFill>
              <a:latin typeface="Times" pitchFamily="18" charset="0"/>
              <a:cs typeface="Arial" charset="0"/>
            </a:endParaRPr>
          </a:p>
        </p:txBody>
      </p:sp>
    </p:spTree>
    <p:extLst>
      <p:ext uri="{BB962C8B-B14F-4D97-AF65-F5344CB8AC3E}">
        <p14:creationId xmlns="" xmlns:p14="http://schemas.microsoft.com/office/powerpoint/2010/main" val="4058039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theme" Target="../theme/theme5.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7.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theme" Target="../theme/theme8.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theme" Target="../theme/theme10.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5" Type="http://schemas.openxmlformats.org/officeDocument/2006/relationships/theme" Target="../theme/theme11.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slideLayout" Target="../slideLayouts/slideLayout169.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5" Type="http://schemas.openxmlformats.org/officeDocument/2006/relationships/theme" Target="../theme/theme13.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slideLayout" Target="../slideLayouts/slideLayout17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2" Type="http://schemas.openxmlformats.org/officeDocument/2006/relationships/slideLayout" Target="../slideLayouts/slideLayout172.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theme" Target="../theme/theme14.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3" Type="http://schemas.openxmlformats.org/officeDocument/2006/relationships/slideLayout" Target="../slideLayouts/slideLayout187.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2" Type="http://schemas.openxmlformats.org/officeDocument/2006/relationships/slideLayout" Target="../slideLayouts/slideLayout186.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5" Type="http://schemas.openxmlformats.org/officeDocument/2006/relationships/slideLayout" Target="../slideLayouts/slideLayout189.xml"/><Relationship Id="rId15" Type="http://schemas.openxmlformats.org/officeDocument/2006/relationships/theme" Target="../theme/theme15.xml"/><Relationship Id="rId10" Type="http://schemas.openxmlformats.org/officeDocument/2006/relationships/slideLayout" Target="../slideLayouts/slideLayout194.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slideLayout" Target="../slideLayouts/slideLayout19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6.xml"/><Relationship Id="rId13" Type="http://schemas.openxmlformats.org/officeDocument/2006/relationships/slideLayout" Target="../slideLayouts/slideLayout211.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slideLayout" Target="../slideLayouts/slideLayout210.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9.xml"/><Relationship Id="rId13" Type="http://schemas.openxmlformats.org/officeDocument/2006/relationships/slideLayout" Target="../slideLayouts/slideLayout224.xml"/><Relationship Id="rId3" Type="http://schemas.openxmlformats.org/officeDocument/2006/relationships/slideLayout" Target="../slideLayouts/slideLayout214.xml"/><Relationship Id="rId7" Type="http://schemas.openxmlformats.org/officeDocument/2006/relationships/slideLayout" Target="../slideLayouts/slideLayout218.xml"/><Relationship Id="rId12" Type="http://schemas.openxmlformats.org/officeDocument/2006/relationships/slideLayout" Target="../slideLayouts/slideLayout223.xml"/><Relationship Id="rId2" Type="http://schemas.openxmlformats.org/officeDocument/2006/relationships/slideLayout" Target="../slideLayouts/slideLayout213.xml"/><Relationship Id="rId1" Type="http://schemas.openxmlformats.org/officeDocument/2006/relationships/slideLayout" Target="../slideLayouts/slideLayout212.xml"/><Relationship Id="rId6" Type="http://schemas.openxmlformats.org/officeDocument/2006/relationships/slideLayout" Target="../slideLayouts/slideLayout217.xml"/><Relationship Id="rId11" Type="http://schemas.openxmlformats.org/officeDocument/2006/relationships/slideLayout" Target="../slideLayouts/slideLayout222.xml"/><Relationship Id="rId5" Type="http://schemas.openxmlformats.org/officeDocument/2006/relationships/slideLayout" Target="../slideLayouts/slideLayout216.xml"/><Relationship Id="rId15" Type="http://schemas.openxmlformats.org/officeDocument/2006/relationships/theme" Target="../theme/theme17.xml"/><Relationship Id="rId10" Type="http://schemas.openxmlformats.org/officeDocument/2006/relationships/slideLayout" Target="../slideLayouts/slideLayout221.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 Type="http://schemas.openxmlformats.org/officeDocument/2006/relationships/slideLayout" Target="../slideLayouts/slideLayout22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slideLayout" Target="../slideLayouts/slideLayout238.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slideLayout" Target="../slideLayouts/slideLayout237.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6.xml"/><Relationship Id="rId13" Type="http://schemas.openxmlformats.org/officeDocument/2006/relationships/theme" Target="../theme/theme19.xml"/><Relationship Id="rId3" Type="http://schemas.openxmlformats.org/officeDocument/2006/relationships/slideLayout" Target="../slideLayouts/slideLayout241.xml"/><Relationship Id="rId7" Type="http://schemas.openxmlformats.org/officeDocument/2006/relationships/slideLayout" Target="../slideLayouts/slideLayout245.xml"/><Relationship Id="rId12" Type="http://schemas.openxmlformats.org/officeDocument/2006/relationships/slideLayout" Target="../slideLayouts/slideLayout250.xml"/><Relationship Id="rId2" Type="http://schemas.openxmlformats.org/officeDocument/2006/relationships/slideLayout" Target="../slideLayouts/slideLayout240.xml"/><Relationship Id="rId1" Type="http://schemas.openxmlformats.org/officeDocument/2006/relationships/slideLayout" Target="../slideLayouts/slideLayout239.xml"/><Relationship Id="rId6" Type="http://schemas.openxmlformats.org/officeDocument/2006/relationships/slideLayout" Target="../slideLayouts/slideLayout244.xml"/><Relationship Id="rId11" Type="http://schemas.openxmlformats.org/officeDocument/2006/relationships/slideLayout" Target="../slideLayouts/slideLayout249.xml"/><Relationship Id="rId5" Type="http://schemas.openxmlformats.org/officeDocument/2006/relationships/slideLayout" Target="../slideLayouts/slideLayout243.xml"/><Relationship Id="rId10" Type="http://schemas.openxmlformats.org/officeDocument/2006/relationships/slideLayout" Target="../slideLayouts/slideLayout248.xml"/><Relationship Id="rId4" Type="http://schemas.openxmlformats.org/officeDocument/2006/relationships/slideLayout" Target="../slideLayouts/slideLayout242.xml"/><Relationship Id="rId9" Type="http://schemas.openxmlformats.org/officeDocument/2006/relationships/slideLayout" Target="../slideLayouts/slideLayout24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58.xml"/><Relationship Id="rId13" Type="http://schemas.openxmlformats.org/officeDocument/2006/relationships/slideLayout" Target="../slideLayouts/slideLayout263.xml"/><Relationship Id="rId3" Type="http://schemas.openxmlformats.org/officeDocument/2006/relationships/slideLayout" Target="../slideLayouts/slideLayout253.xml"/><Relationship Id="rId7" Type="http://schemas.openxmlformats.org/officeDocument/2006/relationships/slideLayout" Target="../slideLayouts/slideLayout257.xml"/><Relationship Id="rId12" Type="http://schemas.openxmlformats.org/officeDocument/2006/relationships/slideLayout" Target="../slideLayouts/slideLayout262.xml"/><Relationship Id="rId2" Type="http://schemas.openxmlformats.org/officeDocument/2006/relationships/slideLayout" Target="../slideLayouts/slideLayout252.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5" Type="http://schemas.openxmlformats.org/officeDocument/2006/relationships/slideLayout" Target="../slideLayouts/slideLayout255.xml"/><Relationship Id="rId10" Type="http://schemas.openxmlformats.org/officeDocument/2006/relationships/slideLayout" Target="../slideLayouts/slideLayout260.xml"/><Relationship Id="rId4" Type="http://schemas.openxmlformats.org/officeDocument/2006/relationships/slideLayout" Target="../slideLayouts/slideLayout254.xml"/><Relationship Id="rId9" Type="http://schemas.openxmlformats.org/officeDocument/2006/relationships/slideLayout" Target="../slideLayouts/slideLayout259.xml"/><Relationship Id="rId1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71.xml"/><Relationship Id="rId13" Type="http://schemas.openxmlformats.org/officeDocument/2006/relationships/slideLayout" Target="../slideLayouts/slideLayout276.xml"/><Relationship Id="rId3" Type="http://schemas.openxmlformats.org/officeDocument/2006/relationships/slideLayout" Target="../slideLayouts/slideLayout266.xml"/><Relationship Id="rId7" Type="http://schemas.openxmlformats.org/officeDocument/2006/relationships/slideLayout" Target="../slideLayouts/slideLayout270.xml"/><Relationship Id="rId12" Type="http://schemas.openxmlformats.org/officeDocument/2006/relationships/slideLayout" Target="../slideLayouts/slideLayout275.xml"/><Relationship Id="rId2" Type="http://schemas.openxmlformats.org/officeDocument/2006/relationships/slideLayout" Target="../slideLayouts/slideLayout265.xml"/><Relationship Id="rId16" Type="http://schemas.openxmlformats.org/officeDocument/2006/relationships/theme" Target="../theme/theme21.xml"/><Relationship Id="rId1" Type="http://schemas.openxmlformats.org/officeDocument/2006/relationships/slideLayout" Target="../slideLayouts/slideLayout264.xml"/><Relationship Id="rId6" Type="http://schemas.openxmlformats.org/officeDocument/2006/relationships/slideLayout" Target="../slideLayouts/slideLayout269.xml"/><Relationship Id="rId11" Type="http://schemas.openxmlformats.org/officeDocument/2006/relationships/slideLayout" Target="../slideLayouts/slideLayout274.xml"/><Relationship Id="rId5" Type="http://schemas.openxmlformats.org/officeDocument/2006/relationships/slideLayout" Target="../slideLayouts/slideLayout268.xml"/><Relationship Id="rId15" Type="http://schemas.openxmlformats.org/officeDocument/2006/relationships/slideLayout" Target="../slideLayouts/slideLayout278.xml"/><Relationship Id="rId10" Type="http://schemas.openxmlformats.org/officeDocument/2006/relationships/slideLayout" Target="../slideLayouts/slideLayout273.xml"/><Relationship Id="rId4" Type="http://schemas.openxmlformats.org/officeDocument/2006/relationships/slideLayout" Target="../slideLayouts/slideLayout267.xml"/><Relationship Id="rId9" Type="http://schemas.openxmlformats.org/officeDocument/2006/relationships/slideLayout" Target="../slideLayouts/slideLayout272.xml"/><Relationship Id="rId14" Type="http://schemas.openxmlformats.org/officeDocument/2006/relationships/slideLayout" Target="../slideLayouts/slideLayout277.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86.xml"/><Relationship Id="rId13" Type="http://schemas.openxmlformats.org/officeDocument/2006/relationships/slideLayout" Target="../slideLayouts/slideLayout291.xml"/><Relationship Id="rId3" Type="http://schemas.openxmlformats.org/officeDocument/2006/relationships/slideLayout" Target="../slideLayouts/slideLayout281.xml"/><Relationship Id="rId7" Type="http://schemas.openxmlformats.org/officeDocument/2006/relationships/slideLayout" Target="../slideLayouts/slideLayout285.xml"/><Relationship Id="rId12" Type="http://schemas.openxmlformats.org/officeDocument/2006/relationships/slideLayout" Target="../slideLayouts/slideLayout290.xml"/><Relationship Id="rId2" Type="http://schemas.openxmlformats.org/officeDocument/2006/relationships/slideLayout" Target="../slideLayouts/slideLayout280.xml"/><Relationship Id="rId1" Type="http://schemas.openxmlformats.org/officeDocument/2006/relationships/slideLayout" Target="../slideLayouts/slideLayout279.xml"/><Relationship Id="rId6" Type="http://schemas.openxmlformats.org/officeDocument/2006/relationships/slideLayout" Target="../slideLayouts/slideLayout284.xml"/><Relationship Id="rId11" Type="http://schemas.openxmlformats.org/officeDocument/2006/relationships/slideLayout" Target="../slideLayouts/slideLayout289.xml"/><Relationship Id="rId5" Type="http://schemas.openxmlformats.org/officeDocument/2006/relationships/slideLayout" Target="../slideLayouts/slideLayout283.xml"/><Relationship Id="rId10" Type="http://schemas.openxmlformats.org/officeDocument/2006/relationships/slideLayout" Target="../slideLayouts/slideLayout288.xml"/><Relationship Id="rId4" Type="http://schemas.openxmlformats.org/officeDocument/2006/relationships/slideLayout" Target="../slideLayouts/slideLayout282.xml"/><Relationship Id="rId9" Type="http://schemas.openxmlformats.org/officeDocument/2006/relationships/slideLayout" Target="../slideLayouts/slideLayout287.xml"/><Relationship Id="rId1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99.xml"/><Relationship Id="rId13" Type="http://schemas.openxmlformats.org/officeDocument/2006/relationships/slideLayout" Target="../slideLayouts/slideLayout304.xml"/><Relationship Id="rId3" Type="http://schemas.openxmlformats.org/officeDocument/2006/relationships/slideLayout" Target="../slideLayouts/slideLayout294.xml"/><Relationship Id="rId7" Type="http://schemas.openxmlformats.org/officeDocument/2006/relationships/slideLayout" Target="../slideLayouts/slideLayout298.xml"/><Relationship Id="rId12" Type="http://schemas.openxmlformats.org/officeDocument/2006/relationships/slideLayout" Target="../slideLayouts/slideLayout303.xml"/><Relationship Id="rId2" Type="http://schemas.openxmlformats.org/officeDocument/2006/relationships/slideLayout" Target="../slideLayouts/slideLayout293.xml"/><Relationship Id="rId16" Type="http://schemas.openxmlformats.org/officeDocument/2006/relationships/theme" Target="../theme/theme23.xml"/><Relationship Id="rId1" Type="http://schemas.openxmlformats.org/officeDocument/2006/relationships/slideLayout" Target="../slideLayouts/slideLayout292.xml"/><Relationship Id="rId6" Type="http://schemas.openxmlformats.org/officeDocument/2006/relationships/slideLayout" Target="../slideLayouts/slideLayout297.xml"/><Relationship Id="rId11" Type="http://schemas.openxmlformats.org/officeDocument/2006/relationships/slideLayout" Target="../slideLayouts/slideLayout302.xml"/><Relationship Id="rId5" Type="http://schemas.openxmlformats.org/officeDocument/2006/relationships/slideLayout" Target="../slideLayouts/slideLayout296.xml"/><Relationship Id="rId15" Type="http://schemas.openxmlformats.org/officeDocument/2006/relationships/slideLayout" Target="../slideLayouts/slideLayout306.xml"/><Relationship Id="rId10" Type="http://schemas.openxmlformats.org/officeDocument/2006/relationships/slideLayout" Target="../slideLayouts/slideLayout301.xml"/><Relationship Id="rId4" Type="http://schemas.openxmlformats.org/officeDocument/2006/relationships/slideLayout" Target="../slideLayouts/slideLayout295.xml"/><Relationship Id="rId9" Type="http://schemas.openxmlformats.org/officeDocument/2006/relationships/slideLayout" Target="../slideLayouts/slideLayout300.xml"/><Relationship Id="rId14" Type="http://schemas.openxmlformats.org/officeDocument/2006/relationships/slideLayout" Target="../slideLayouts/slideLayout30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14.xml"/><Relationship Id="rId13" Type="http://schemas.openxmlformats.org/officeDocument/2006/relationships/slideLayout" Target="../slideLayouts/slideLayout319.xml"/><Relationship Id="rId3" Type="http://schemas.openxmlformats.org/officeDocument/2006/relationships/slideLayout" Target="../slideLayouts/slideLayout309.xml"/><Relationship Id="rId7" Type="http://schemas.openxmlformats.org/officeDocument/2006/relationships/slideLayout" Target="../slideLayouts/slideLayout313.xml"/><Relationship Id="rId12" Type="http://schemas.openxmlformats.org/officeDocument/2006/relationships/slideLayout" Target="../slideLayouts/slideLayout318.xml"/><Relationship Id="rId2" Type="http://schemas.openxmlformats.org/officeDocument/2006/relationships/slideLayout" Target="../slideLayouts/slideLayout308.xml"/><Relationship Id="rId16" Type="http://schemas.openxmlformats.org/officeDocument/2006/relationships/theme" Target="../theme/theme24.xml"/><Relationship Id="rId1" Type="http://schemas.openxmlformats.org/officeDocument/2006/relationships/slideLayout" Target="../slideLayouts/slideLayout307.xml"/><Relationship Id="rId6" Type="http://schemas.openxmlformats.org/officeDocument/2006/relationships/slideLayout" Target="../slideLayouts/slideLayout312.xml"/><Relationship Id="rId11" Type="http://schemas.openxmlformats.org/officeDocument/2006/relationships/slideLayout" Target="../slideLayouts/slideLayout317.xml"/><Relationship Id="rId5" Type="http://schemas.openxmlformats.org/officeDocument/2006/relationships/slideLayout" Target="../slideLayouts/slideLayout311.xml"/><Relationship Id="rId15" Type="http://schemas.openxmlformats.org/officeDocument/2006/relationships/slideLayout" Target="../slideLayouts/slideLayout321.xml"/><Relationship Id="rId10" Type="http://schemas.openxmlformats.org/officeDocument/2006/relationships/slideLayout" Target="../slideLayouts/slideLayout316.xml"/><Relationship Id="rId4" Type="http://schemas.openxmlformats.org/officeDocument/2006/relationships/slideLayout" Target="../slideLayouts/slideLayout310.xml"/><Relationship Id="rId9" Type="http://schemas.openxmlformats.org/officeDocument/2006/relationships/slideLayout" Target="../slideLayouts/slideLayout315.xml"/><Relationship Id="rId14" Type="http://schemas.openxmlformats.org/officeDocument/2006/relationships/slideLayout" Target="../slideLayouts/slideLayout320.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29.xml"/><Relationship Id="rId13" Type="http://schemas.openxmlformats.org/officeDocument/2006/relationships/slideLayout" Target="../slideLayouts/slideLayout334.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slideLayout" Target="../slideLayouts/slideLayout333.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5" Type="http://schemas.openxmlformats.org/officeDocument/2006/relationships/theme" Target="../theme/theme25.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 Id="rId14" Type="http://schemas.openxmlformats.org/officeDocument/2006/relationships/slideLayout" Target="../slideLayouts/slideLayout33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43.xml"/><Relationship Id="rId13" Type="http://schemas.openxmlformats.org/officeDocument/2006/relationships/slideLayout" Target="../slideLayouts/slideLayout348.xml"/><Relationship Id="rId3" Type="http://schemas.openxmlformats.org/officeDocument/2006/relationships/slideLayout" Target="../slideLayouts/slideLayout338.xml"/><Relationship Id="rId7" Type="http://schemas.openxmlformats.org/officeDocument/2006/relationships/slideLayout" Target="../slideLayouts/slideLayout342.xml"/><Relationship Id="rId12" Type="http://schemas.openxmlformats.org/officeDocument/2006/relationships/slideLayout" Target="../slideLayouts/slideLayout347.xml"/><Relationship Id="rId2" Type="http://schemas.openxmlformats.org/officeDocument/2006/relationships/slideLayout" Target="../slideLayouts/slideLayout337.xml"/><Relationship Id="rId1" Type="http://schemas.openxmlformats.org/officeDocument/2006/relationships/slideLayout" Target="../slideLayouts/slideLayout336.xml"/><Relationship Id="rId6" Type="http://schemas.openxmlformats.org/officeDocument/2006/relationships/slideLayout" Target="../slideLayouts/slideLayout341.xml"/><Relationship Id="rId11" Type="http://schemas.openxmlformats.org/officeDocument/2006/relationships/slideLayout" Target="../slideLayouts/slideLayout346.xml"/><Relationship Id="rId5" Type="http://schemas.openxmlformats.org/officeDocument/2006/relationships/slideLayout" Target="../slideLayouts/slideLayout340.xml"/><Relationship Id="rId15" Type="http://schemas.openxmlformats.org/officeDocument/2006/relationships/theme" Target="../theme/theme26.xml"/><Relationship Id="rId10" Type="http://schemas.openxmlformats.org/officeDocument/2006/relationships/slideLayout" Target="../slideLayouts/slideLayout345.xml"/><Relationship Id="rId4" Type="http://schemas.openxmlformats.org/officeDocument/2006/relationships/slideLayout" Target="../slideLayouts/slideLayout339.xml"/><Relationship Id="rId9" Type="http://schemas.openxmlformats.org/officeDocument/2006/relationships/slideLayout" Target="../slideLayouts/slideLayout344.xml"/><Relationship Id="rId14" Type="http://schemas.openxmlformats.org/officeDocument/2006/relationships/slideLayout" Target="../slideLayouts/slideLayout34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57.xml"/><Relationship Id="rId13" Type="http://schemas.openxmlformats.org/officeDocument/2006/relationships/theme" Target="../theme/theme27.xml"/><Relationship Id="rId3" Type="http://schemas.openxmlformats.org/officeDocument/2006/relationships/slideLayout" Target="../slideLayouts/slideLayout352.xml"/><Relationship Id="rId7" Type="http://schemas.openxmlformats.org/officeDocument/2006/relationships/slideLayout" Target="../slideLayouts/slideLayout356.xml"/><Relationship Id="rId12" Type="http://schemas.openxmlformats.org/officeDocument/2006/relationships/slideLayout" Target="../slideLayouts/slideLayout361.xml"/><Relationship Id="rId2" Type="http://schemas.openxmlformats.org/officeDocument/2006/relationships/slideLayout" Target="../slideLayouts/slideLayout351.xml"/><Relationship Id="rId1" Type="http://schemas.openxmlformats.org/officeDocument/2006/relationships/slideLayout" Target="../slideLayouts/slideLayout350.xml"/><Relationship Id="rId6" Type="http://schemas.openxmlformats.org/officeDocument/2006/relationships/slideLayout" Target="../slideLayouts/slideLayout355.xml"/><Relationship Id="rId11" Type="http://schemas.openxmlformats.org/officeDocument/2006/relationships/slideLayout" Target="../slideLayouts/slideLayout360.xml"/><Relationship Id="rId5" Type="http://schemas.openxmlformats.org/officeDocument/2006/relationships/slideLayout" Target="../slideLayouts/slideLayout354.xml"/><Relationship Id="rId10" Type="http://schemas.openxmlformats.org/officeDocument/2006/relationships/slideLayout" Target="../slideLayouts/slideLayout359.xml"/><Relationship Id="rId4" Type="http://schemas.openxmlformats.org/officeDocument/2006/relationships/slideLayout" Target="../slideLayouts/slideLayout353.xml"/><Relationship Id="rId9" Type="http://schemas.openxmlformats.org/officeDocument/2006/relationships/slideLayout" Target="../slideLayouts/slideLayout358.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69.xml"/><Relationship Id="rId13" Type="http://schemas.openxmlformats.org/officeDocument/2006/relationships/slideLayout" Target="../slideLayouts/slideLayout374.xml"/><Relationship Id="rId3" Type="http://schemas.openxmlformats.org/officeDocument/2006/relationships/slideLayout" Target="../slideLayouts/slideLayout364.xml"/><Relationship Id="rId7" Type="http://schemas.openxmlformats.org/officeDocument/2006/relationships/slideLayout" Target="../slideLayouts/slideLayout368.xml"/><Relationship Id="rId12" Type="http://schemas.openxmlformats.org/officeDocument/2006/relationships/slideLayout" Target="../slideLayouts/slideLayout373.xml"/><Relationship Id="rId2" Type="http://schemas.openxmlformats.org/officeDocument/2006/relationships/slideLayout" Target="../slideLayouts/slideLayout363.xml"/><Relationship Id="rId1" Type="http://schemas.openxmlformats.org/officeDocument/2006/relationships/slideLayout" Target="../slideLayouts/slideLayout362.xml"/><Relationship Id="rId6" Type="http://schemas.openxmlformats.org/officeDocument/2006/relationships/slideLayout" Target="../slideLayouts/slideLayout367.xml"/><Relationship Id="rId11" Type="http://schemas.openxmlformats.org/officeDocument/2006/relationships/slideLayout" Target="../slideLayouts/slideLayout372.xml"/><Relationship Id="rId5" Type="http://schemas.openxmlformats.org/officeDocument/2006/relationships/slideLayout" Target="../slideLayouts/slideLayout366.xml"/><Relationship Id="rId15" Type="http://schemas.openxmlformats.org/officeDocument/2006/relationships/theme" Target="../theme/theme28.xml"/><Relationship Id="rId10" Type="http://schemas.openxmlformats.org/officeDocument/2006/relationships/slideLayout" Target="../slideLayouts/slideLayout371.xml"/><Relationship Id="rId4" Type="http://schemas.openxmlformats.org/officeDocument/2006/relationships/slideLayout" Target="../slideLayouts/slideLayout365.xml"/><Relationship Id="rId9" Type="http://schemas.openxmlformats.org/officeDocument/2006/relationships/slideLayout" Target="../slideLayouts/slideLayout370.xml"/><Relationship Id="rId14" Type="http://schemas.openxmlformats.org/officeDocument/2006/relationships/slideLayout" Target="../slideLayouts/slideLayout375.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83.xml"/><Relationship Id="rId13" Type="http://schemas.openxmlformats.org/officeDocument/2006/relationships/slideLayout" Target="../slideLayouts/slideLayout388.xml"/><Relationship Id="rId3" Type="http://schemas.openxmlformats.org/officeDocument/2006/relationships/slideLayout" Target="../slideLayouts/slideLayout378.xml"/><Relationship Id="rId7" Type="http://schemas.openxmlformats.org/officeDocument/2006/relationships/slideLayout" Target="../slideLayouts/slideLayout382.xml"/><Relationship Id="rId12" Type="http://schemas.openxmlformats.org/officeDocument/2006/relationships/slideLayout" Target="../slideLayouts/slideLayout387.xml"/><Relationship Id="rId2" Type="http://schemas.openxmlformats.org/officeDocument/2006/relationships/slideLayout" Target="../slideLayouts/slideLayout377.xml"/><Relationship Id="rId1" Type="http://schemas.openxmlformats.org/officeDocument/2006/relationships/slideLayout" Target="../slideLayouts/slideLayout376.xml"/><Relationship Id="rId6" Type="http://schemas.openxmlformats.org/officeDocument/2006/relationships/slideLayout" Target="../slideLayouts/slideLayout381.xml"/><Relationship Id="rId11" Type="http://schemas.openxmlformats.org/officeDocument/2006/relationships/slideLayout" Target="../slideLayouts/slideLayout386.xml"/><Relationship Id="rId5" Type="http://schemas.openxmlformats.org/officeDocument/2006/relationships/slideLayout" Target="../slideLayouts/slideLayout380.xml"/><Relationship Id="rId15" Type="http://schemas.openxmlformats.org/officeDocument/2006/relationships/theme" Target="../theme/theme29.xml"/><Relationship Id="rId10" Type="http://schemas.openxmlformats.org/officeDocument/2006/relationships/slideLayout" Target="../slideLayouts/slideLayout385.xml"/><Relationship Id="rId4" Type="http://schemas.openxmlformats.org/officeDocument/2006/relationships/slideLayout" Target="../slideLayouts/slideLayout379.xml"/><Relationship Id="rId9" Type="http://schemas.openxmlformats.org/officeDocument/2006/relationships/slideLayout" Target="../slideLayouts/slideLayout384.xml"/><Relationship Id="rId14" Type="http://schemas.openxmlformats.org/officeDocument/2006/relationships/slideLayout" Target="../slideLayouts/slideLayout38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theme" Target="../theme/theme30.xml"/><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slideLayout" Target="../slideLayouts/slideLayout401.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409.xml"/><Relationship Id="rId13" Type="http://schemas.openxmlformats.org/officeDocument/2006/relationships/theme" Target="../theme/theme31.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slideLayout" Target="../slideLayouts/slideLayout413.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421.xml"/><Relationship Id="rId13" Type="http://schemas.openxmlformats.org/officeDocument/2006/relationships/slideLayout" Target="../slideLayouts/slideLayout426.xml"/><Relationship Id="rId3" Type="http://schemas.openxmlformats.org/officeDocument/2006/relationships/slideLayout" Target="../slideLayouts/slideLayout416.xml"/><Relationship Id="rId7" Type="http://schemas.openxmlformats.org/officeDocument/2006/relationships/slideLayout" Target="../slideLayouts/slideLayout420.xml"/><Relationship Id="rId12" Type="http://schemas.openxmlformats.org/officeDocument/2006/relationships/slideLayout" Target="../slideLayouts/slideLayout425.xml"/><Relationship Id="rId2" Type="http://schemas.openxmlformats.org/officeDocument/2006/relationships/slideLayout" Target="../slideLayouts/slideLayout415.xml"/><Relationship Id="rId1" Type="http://schemas.openxmlformats.org/officeDocument/2006/relationships/slideLayout" Target="../slideLayouts/slideLayout414.xml"/><Relationship Id="rId6" Type="http://schemas.openxmlformats.org/officeDocument/2006/relationships/slideLayout" Target="../slideLayouts/slideLayout419.xml"/><Relationship Id="rId11" Type="http://schemas.openxmlformats.org/officeDocument/2006/relationships/slideLayout" Target="../slideLayouts/slideLayout424.xml"/><Relationship Id="rId5" Type="http://schemas.openxmlformats.org/officeDocument/2006/relationships/slideLayout" Target="../slideLayouts/slideLayout418.xml"/><Relationship Id="rId15" Type="http://schemas.openxmlformats.org/officeDocument/2006/relationships/theme" Target="../theme/theme32.xml"/><Relationship Id="rId10" Type="http://schemas.openxmlformats.org/officeDocument/2006/relationships/slideLayout" Target="../slideLayouts/slideLayout423.xml"/><Relationship Id="rId4" Type="http://schemas.openxmlformats.org/officeDocument/2006/relationships/slideLayout" Target="../slideLayouts/slideLayout417.xml"/><Relationship Id="rId9" Type="http://schemas.openxmlformats.org/officeDocument/2006/relationships/slideLayout" Target="../slideLayouts/slideLayout422.xml"/><Relationship Id="rId14" Type="http://schemas.openxmlformats.org/officeDocument/2006/relationships/slideLayout" Target="../slideLayouts/slideLayout427.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435.xml"/><Relationship Id="rId13" Type="http://schemas.openxmlformats.org/officeDocument/2006/relationships/slideLayout" Target="../slideLayouts/slideLayout440.xml"/><Relationship Id="rId3" Type="http://schemas.openxmlformats.org/officeDocument/2006/relationships/slideLayout" Target="../slideLayouts/slideLayout430.xml"/><Relationship Id="rId7" Type="http://schemas.openxmlformats.org/officeDocument/2006/relationships/slideLayout" Target="../slideLayouts/slideLayout434.xml"/><Relationship Id="rId12" Type="http://schemas.openxmlformats.org/officeDocument/2006/relationships/slideLayout" Target="../slideLayouts/slideLayout439.xml"/><Relationship Id="rId2" Type="http://schemas.openxmlformats.org/officeDocument/2006/relationships/slideLayout" Target="../slideLayouts/slideLayout429.xml"/><Relationship Id="rId1" Type="http://schemas.openxmlformats.org/officeDocument/2006/relationships/slideLayout" Target="../slideLayouts/slideLayout428.xml"/><Relationship Id="rId6" Type="http://schemas.openxmlformats.org/officeDocument/2006/relationships/slideLayout" Target="../slideLayouts/slideLayout433.xml"/><Relationship Id="rId11" Type="http://schemas.openxmlformats.org/officeDocument/2006/relationships/slideLayout" Target="../slideLayouts/slideLayout438.xml"/><Relationship Id="rId5" Type="http://schemas.openxmlformats.org/officeDocument/2006/relationships/slideLayout" Target="../slideLayouts/slideLayout432.xml"/><Relationship Id="rId15" Type="http://schemas.openxmlformats.org/officeDocument/2006/relationships/theme" Target="../theme/theme33.xml"/><Relationship Id="rId10" Type="http://schemas.openxmlformats.org/officeDocument/2006/relationships/slideLayout" Target="../slideLayouts/slideLayout437.xml"/><Relationship Id="rId4" Type="http://schemas.openxmlformats.org/officeDocument/2006/relationships/slideLayout" Target="../slideLayouts/slideLayout431.xml"/><Relationship Id="rId9" Type="http://schemas.openxmlformats.org/officeDocument/2006/relationships/slideLayout" Target="../slideLayouts/slideLayout436.xml"/><Relationship Id="rId14" Type="http://schemas.openxmlformats.org/officeDocument/2006/relationships/slideLayout" Target="../slideLayouts/slideLayout441.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449.xml"/><Relationship Id="rId3" Type="http://schemas.openxmlformats.org/officeDocument/2006/relationships/slideLayout" Target="../slideLayouts/slideLayout444.xml"/><Relationship Id="rId7" Type="http://schemas.openxmlformats.org/officeDocument/2006/relationships/slideLayout" Target="../slideLayouts/slideLayout448.xml"/><Relationship Id="rId12" Type="http://schemas.openxmlformats.org/officeDocument/2006/relationships/theme" Target="../theme/theme34.xml"/><Relationship Id="rId2" Type="http://schemas.openxmlformats.org/officeDocument/2006/relationships/slideLayout" Target="../slideLayouts/slideLayout443.xml"/><Relationship Id="rId1" Type="http://schemas.openxmlformats.org/officeDocument/2006/relationships/slideLayout" Target="../slideLayouts/slideLayout442.xml"/><Relationship Id="rId6" Type="http://schemas.openxmlformats.org/officeDocument/2006/relationships/slideLayout" Target="../slideLayouts/slideLayout447.xml"/><Relationship Id="rId11" Type="http://schemas.openxmlformats.org/officeDocument/2006/relationships/slideLayout" Target="../slideLayouts/slideLayout452.xml"/><Relationship Id="rId5" Type="http://schemas.openxmlformats.org/officeDocument/2006/relationships/slideLayout" Target="../slideLayouts/slideLayout446.xml"/><Relationship Id="rId10" Type="http://schemas.openxmlformats.org/officeDocument/2006/relationships/slideLayout" Target="../slideLayouts/slideLayout451.xml"/><Relationship Id="rId4" Type="http://schemas.openxmlformats.org/officeDocument/2006/relationships/slideLayout" Target="../slideLayouts/slideLayout445.xml"/><Relationship Id="rId9" Type="http://schemas.openxmlformats.org/officeDocument/2006/relationships/slideLayout" Target="../slideLayouts/slideLayout450.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460.xml"/><Relationship Id="rId13" Type="http://schemas.openxmlformats.org/officeDocument/2006/relationships/slideLayout" Target="../slideLayouts/slideLayout465.xml"/><Relationship Id="rId3" Type="http://schemas.openxmlformats.org/officeDocument/2006/relationships/slideLayout" Target="../slideLayouts/slideLayout455.xml"/><Relationship Id="rId7" Type="http://schemas.openxmlformats.org/officeDocument/2006/relationships/slideLayout" Target="../slideLayouts/slideLayout459.xml"/><Relationship Id="rId12" Type="http://schemas.openxmlformats.org/officeDocument/2006/relationships/slideLayout" Target="../slideLayouts/slideLayout464.xml"/><Relationship Id="rId2" Type="http://schemas.openxmlformats.org/officeDocument/2006/relationships/slideLayout" Target="../slideLayouts/slideLayout454.xml"/><Relationship Id="rId16" Type="http://schemas.openxmlformats.org/officeDocument/2006/relationships/theme" Target="../theme/theme35.xml"/><Relationship Id="rId1" Type="http://schemas.openxmlformats.org/officeDocument/2006/relationships/slideLayout" Target="../slideLayouts/slideLayout453.xml"/><Relationship Id="rId6" Type="http://schemas.openxmlformats.org/officeDocument/2006/relationships/slideLayout" Target="../slideLayouts/slideLayout458.xml"/><Relationship Id="rId11" Type="http://schemas.openxmlformats.org/officeDocument/2006/relationships/slideLayout" Target="../slideLayouts/slideLayout463.xml"/><Relationship Id="rId5" Type="http://schemas.openxmlformats.org/officeDocument/2006/relationships/slideLayout" Target="../slideLayouts/slideLayout457.xml"/><Relationship Id="rId15" Type="http://schemas.openxmlformats.org/officeDocument/2006/relationships/slideLayout" Target="../slideLayouts/slideLayout467.xml"/><Relationship Id="rId10" Type="http://schemas.openxmlformats.org/officeDocument/2006/relationships/slideLayout" Target="../slideLayouts/slideLayout462.xml"/><Relationship Id="rId4" Type="http://schemas.openxmlformats.org/officeDocument/2006/relationships/slideLayout" Target="../slideLayouts/slideLayout456.xml"/><Relationship Id="rId9" Type="http://schemas.openxmlformats.org/officeDocument/2006/relationships/slideLayout" Target="../slideLayouts/slideLayout461.xml"/><Relationship Id="rId14" Type="http://schemas.openxmlformats.org/officeDocument/2006/relationships/slideLayout" Target="../slideLayouts/slideLayout46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475.xml"/><Relationship Id="rId13" Type="http://schemas.openxmlformats.org/officeDocument/2006/relationships/slideLayout" Target="../slideLayouts/slideLayout480.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slideLayout" Target="../slideLayouts/slideLayout479.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5" Type="http://schemas.openxmlformats.org/officeDocument/2006/relationships/theme" Target="../theme/theme36.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 Id="rId14" Type="http://schemas.openxmlformats.org/officeDocument/2006/relationships/slideLayout" Target="../slideLayouts/slideLayout481.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489.xml"/><Relationship Id="rId13" Type="http://schemas.openxmlformats.org/officeDocument/2006/relationships/slideLayout" Target="../slideLayouts/slideLayout494.xml"/><Relationship Id="rId3" Type="http://schemas.openxmlformats.org/officeDocument/2006/relationships/slideLayout" Target="../slideLayouts/slideLayout484.xml"/><Relationship Id="rId7" Type="http://schemas.openxmlformats.org/officeDocument/2006/relationships/slideLayout" Target="../slideLayouts/slideLayout488.xml"/><Relationship Id="rId12" Type="http://schemas.openxmlformats.org/officeDocument/2006/relationships/slideLayout" Target="../slideLayouts/slideLayout493.xml"/><Relationship Id="rId2" Type="http://schemas.openxmlformats.org/officeDocument/2006/relationships/slideLayout" Target="../slideLayouts/slideLayout483.xml"/><Relationship Id="rId1" Type="http://schemas.openxmlformats.org/officeDocument/2006/relationships/slideLayout" Target="../slideLayouts/slideLayout482.xml"/><Relationship Id="rId6" Type="http://schemas.openxmlformats.org/officeDocument/2006/relationships/slideLayout" Target="../slideLayouts/slideLayout487.xml"/><Relationship Id="rId11" Type="http://schemas.openxmlformats.org/officeDocument/2006/relationships/slideLayout" Target="../slideLayouts/slideLayout492.xml"/><Relationship Id="rId5" Type="http://schemas.openxmlformats.org/officeDocument/2006/relationships/slideLayout" Target="../slideLayouts/slideLayout486.xml"/><Relationship Id="rId10" Type="http://schemas.openxmlformats.org/officeDocument/2006/relationships/slideLayout" Target="../slideLayouts/slideLayout491.xml"/><Relationship Id="rId4" Type="http://schemas.openxmlformats.org/officeDocument/2006/relationships/slideLayout" Target="../slideLayouts/slideLayout485.xml"/><Relationship Id="rId9" Type="http://schemas.openxmlformats.org/officeDocument/2006/relationships/slideLayout" Target="../slideLayouts/slideLayout490.xml"/><Relationship Id="rId14" Type="http://schemas.openxmlformats.org/officeDocument/2006/relationships/theme" Target="../theme/theme3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502.xml"/><Relationship Id="rId3" Type="http://schemas.openxmlformats.org/officeDocument/2006/relationships/slideLayout" Target="../slideLayouts/slideLayout497.xml"/><Relationship Id="rId7" Type="http://schemas.openxmlformats.org/officeDocument/2006/relationships/slideLayout" Target="../slideLayouts/slideLayout501.xml"/><Relationship Id="rId12" Type="http://schemas.openxmlformats.org/officeDocument/2006/relationships/theme" Target="../theme/theme38.xml"/><Relationship Id="rId2" Type="http://schemas.openxmlformats.org/officeDocument/2006/relationships/slideLayout" Target="../slideLayouts/slideLayout496.xml"/><Relationship Id="rId1" Type="http://schemas.openxmlformats.org/officeDocument/2006/relationships/slideLayout" Target="../slideLayouts/slideLayout495.xml"/><Relationship Id="rId6" Type="http://schemas.openxmlformats.org/officeDocument/2006/relationships/slideLayout" Target="../slideLayouts/slideLayout500.xml"/><Relationship Id="rId11" Type="http://schemas.openxmlformats.org/officeDocument/2006/relationships/slideLayout" Target="../slideLayouts/slideLayout505.xml"/><Relationship Id="rId5" Type="http://schemas.openxmlformats.org/officeDocument/2006/relationships/slideLayout" Target="../slideLayouts/slideLayout499.xml"/><Relationship Id="rId10" Type="http://schemas.openxmlformats.org/officeDocument/2006/relationships/slideLayout" Target="../slideLayouts/slideLayout504.xml"/><Relationship Id="rId4" Type="http://schemas.openxmlformats.org/officeDocument/2006/relationships/slideLayout" Target="../slideLayouts/slideLayout498.xml"/><Relationship Id="rId9" Type="http://schemas.openxmlformats.org/officeDocument/2006/relationships/slideLayout" Target="../slideLayouts/slideLayout503.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513.xml"/><Relationship Id="rId13" Type="http://schemas.openxmlformats.org/officeDocument/2006/relationships/slideLayout" Target="../slideLayouts/slideLayout518.xml"/><Relationship Id="rId3" Type="http://schemas.openxmlformats.org/officeDocument/2006/relationships/slideLayout" Target="../slideLayouts/slideLayout508.xml"/><Relationship Id="rId7" Type="http://schemas.openxmlformats.org/officeDocument/2006/relationships/slideLayout" Target="../slideLayouts/slideLayout512.xml"/><Relationship Id="rId12" Type="http://schemas.openxmlformats.org/officeDocument/2006/relationships/slideLayout" Target="../slideLayouts/slideLayout517.xml"/><Relationship Id="rId2" Type="http://schemas.openxmlformats.org/officeDocument/2006/relationships/slideLayout" Target="../slideLayouts/slideLayout507.xml"/><Relationship Id="rId16" Type="http://schemas.openxmlformats.org/officeDocument/2006/relationships/theme" Target="../theme/theme39.xml"/><Relationship Id="rId1" Type="http://schemas.openxmlformats.org/officeDocument/2006/relationships/slideLayout" Target="../slideLayouts/slideLayout506.xml"/><Relationship Id="rId6" Type="http://schemas.openxmlformats.org/officeDocument/2006/relationships/slideLayout" Target="../slideLayouts/slideLayout511.xml"/><Relationship Id="rId11" Type="http://schemas.openxmlformats.org/officeDocument/2006/relationships/slideLayout" Target="../slideLayouts/slideLayout516.xml"/><Relationship Id="rId5" Type="http://schemas.openxmlformats.org/officeDocument/2006/relationships/slideLayout" Target="../slideLayouts/slideLayout510.xml"/><Relationship Id="rId15" Type="http://schemas.openxmlformats.org/officeDocument/2006/relationships/slideLayout" Target="../slideLayouts/slideLayout520.xml"/><Relationship Id="rId10" Type="http://schemas.openxmlformats.org/officeDocument/2006/relationships/slideLayout" Target="../slideLayouts/slideLayout515.xml"/><Relationship Id="rId4" Type="http://schemas.openxmlformats.org/officeDocument/2006/relationships/slideLayout" Target="../slideLayouts/slideLayout509.xml"/><Relationship Id="rId9" Type="http://schemas.openxmlformats.org/officeDocument/2006/relationships/slideLayout" Target="../slideLayouts/slideLayout514.xml"/><Relationship Id="rId14" Type="http://schemas.openxmlformats.org/officeDocument/2006/relationships/slideLayout" Target="../slideLayouts/slideLayout5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528.xml"/><Relationship Id="rId13" Type="http://schemas.openxmlformats.org/officeDocument/2006/relationships/slideLayout" Target="../slideLayouts/slideLayout533.xml"/><Relationship Id="rId3" Type="http://schemas.openxmlformats.org/officeDocument/2006/relationships/slideLayout" Target="../slideLayouts/slideLayout523.xml"/><Relationship Id="rId7" Type="http://schemas.openxmlformats.org/officeDocument/2006/relationships/slideLayout" Target="../slideLayouts/slideLayout527.xml"/><Relationship Id="rId12" Type="http://schemas.openxmlformats.org/officeDocument/2006/relationships/slideLayout" Target="../slideLayouts/slideLayout532.xml"/><Relationship Id="rId2" Type="http://schemas.openxmlformats.org/officeDocument/2006/relationships/slideLayout" Target="../slideLayouts/slideLayout522.xml"/><Relationship Id="rId16" Type="http://schemas.openxmlformats.org/officeDocument/2006/relationships/theme" Target="../theme/theme40.xml"/><Relationship Id="rId1" Type="http://schemas.openxmlformats.org/officeDocument/2006/relationships/slideLayout" Target="../slideLayouts/slideLayout521.xml"/><Relationship Id="rId6" Type="http://schemas.openxmlformats.org/officeDocument/2006/relationships/slideLayout" Target="../slideLayouts/slideLayout526.xml"/><Relationship Id="rId11" Type="http://schemas.openxmlformats.org/officeDocument/2006/relationships/slideLayout" Target="../slideLayouts/slideLayout531.xml"/><Relationship Id="rId5" Type="http://schemas.openxmlformats.org/officeDocument/2006/relationships/slideLayout" Target="../slideLayouts/slideLayout525.xml"/><Relationship Id="rId15" Type="http://schemas.openxmlformats.org/officeDocument/2006/relationships/slideLayout" Target="../slideLayouts/slideLayout535.xml"/><Relationship Id="rId10" Type="http://schemas.openxmlformats.org/officeDocument/2006/relationships/slideLayout" Target="../slideLayouts/slideLayout530.xml"/><Relationship Id="rId4" Type="http://schemas.openxmlformats.org/officeDocument/2006/relationships/slideLayout" Target="../slideLayouts/slideLayout524.xml"/><Relationship Id="rId9" Type="http://schemas.openxmlformats.org/officeDocument/2006/relationships/slideLayout" Target="../slideLayouts/slideLayout529.xml"/><Relationship Id="rId14" Type="http://schemas.openxmlformats.org/officeDocument/2006/relationships/slideLayout" Target="../slideLayouts/slideLayout534.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543.xml"/><Relationship Id="rId3" Type="http://schemas.openxmlformats.org/officeDocument/2006/relationships/slideLayout" Target="../slideLayouts/slideLayout538.xml"/><Relationship Id="rId7" Type="http://schemas.openxmlformats.org/officeDocument/2006/relationships/slideLayout" Target="../slideLayouts/slideLayout542.xml"/><Relationship Id="rId12" Type="http://schemas.openxmlformats.org/officeDocument/2006/relationships/theme" Target="../theme/theme41.xml"/><Relationship Id="rId2" Type="http://schemas.openxmlformats.org/officeDocument/2006/relationships/slideLayout" Target="../slideLayouts/slideLayout537.xml"/><Relationship Id="rId1" Type="http://schemas.openxmlformats.org/officeDocument/2006/relationships/slideLayout" Target="../slideLayouts/slideLayout536.xml"/><Relationship Id="rId6" Type="http://schemas.openxmlformats.org/officeDocument/2006/relationships/slideLayout" Target="../slideLayouts/slideLayout541.xml"/><Relationship Id="rId11" Type="http://schemas.openxmlformats.org/officeDocument/2006/relationships/slideLayout" Target="../slideLayouts/slideLayout546.xml"/><Relationship Id="rId5" Type="http://schemas.openxmlformats.org/officeDocument/2006/relationships/slideLayout" Target="../slideLayouts/slideLayout540.xml"/><Relationship Id="rId10" Type="http://schemas.openxmlformats.org/officeDocument/2006/relationships/slideLayout" Target="../slideLayouts/slideLayout545.xml"/><Relationship Id="rId4" Type="http://schemas.openxmlformats.org/officeDocument/2006/relationships/slideLayout" Target="../slideLayouts/slideLayout539.xml"/><Relationship Id="rId9" Type="http://schemas.openxmlformats.org/officeDocument/2006/relationships/slideLayout" Target="../slideLayouts/slideLayout544.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554.xml"/><Relationship Id="rId13" Type="http://schemas.openxmlformats.org/officeDocument/2006/relationships/slideLayout" Target="../slideLayouts/slideLayout559.xml"/><Relationship Id="rId3" Type="http://schemas.openxmlformats.org/officeDocument/2006/relationships/slideLayout" Target="../slideLayouts/slideLayout549.xml"/><Relationship Id="rId7" Type="http://schemas.openxmlformats.org/officeDocument/2006/relationships/slideLayout" Target="../slideLayouts/slideLayout553.xml"/><Relationship Id="rId12" Type="http://schemas.openxmlformats.org/officeDocument/2006/relationships/slideLayout" Target="../slideLayouts/slideLayout558.xml"/><Relationship Id="rId2" Type="http://schemas.openxmlformats.org/officeDocument/2006/relationships/slideLayout" Target="../slideLayouts/slideLayout548.xml"/><Relationship Id="rId16" Type="http://schemas.openxmlformats.org/officeDocument/2006/relationships/theme" Target="../theme/theme42.xml"/><Relationship Id="rId1" Type="http://schemas.openxmlformats.org/officeDocument/2006/relationships/slideLayout" Target="../slideLayouts/slideLayout547.xml"/><Relationship Id="rId6" Type="http://schemas.openxmlformats.org/officeDocument/2006/relationships/slideLayout" Target="../slideLayouts/slideLayout552.xml"/><Relationship Id="rId11" Type="http://schemas.openxmlformats.org/officeDocument/2006/relationships/slideLayout" Target="../slideLayouts/slideLayout557.xml"/><Relationship Id="rId5" Type="http://schemas.openxmlformats.org/officeDocument/2006/relationships/slideLayout" Target="../slideLayouts/slideLayout551.xml"/><Relationship Id="rId15" Type="http://schemas.openxmlformats.org/officeDocument/2006/relationships/slideLayout" Target="../slideLayouts/slideLayout561.xml"/><Relationship Id="rId10" Type="http://schemas.openxmlformats.org/officeDocument/2006/relationships/slideLayout" Target="../slideLayouts/slideLayout556.xml"/><Relationship Id="rId4" Type="http://schemas.openxmlformats.org/officeDocument/2006/relationships/slideLayout" Target="../slideLayouts/slideLayout550.xml"/><Relationship Id="rId9" Type="http://schemas.openxmlformats.org/officeDocument/2006/relationships/slideLayout" Target="../slideLayouts/slideLayout555.xml"/><Relationship Id="rId14" Type="http://schemas.openxmlformats.org/officeDocument/2006/relationships/slideLayout" Target="../slideLayouts/slideLayout560.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569.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theme" Target="../theme/theme4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580.xml"/><Relationship Id="rId13" Type="http://schemas.openxmlformats.org/officeDocument/2006/relationships/theme" Target="../theme/theme44.xml"/><Relationship Id="rId3" Type="http://schemas.openxmlformats.org/officeDocument/2006/relationships/slideLayout" Target="../slideLayouts/slideLayout575.xml"/><Relationship Id="rId7" Type="http://schemas.openxmlformats.org/officeDocument/2006/relationships/slideLayout" Target="../slideLayouts/slideLayout579.xml"/><Relationship Id="rId12" Type="http://schemas.openxmlformats.org/officeDocument/2006/relationships/slideLayout" Target="../slideLayouts/slideLayout584.xml"/><Relationship Id="rId2" Type="http://schemas.openxmlformats.org/officeDocument/2006/relationships/slideLayout" Target="../slideLayouts/slideLayout574.xml"/><Relationship Id="rId1" Type="http://schemas.openxmlformats.org/officeDocument/2006/relationships/slideLayout" Target="../slideLayouts/slideLayout573.xml"/><Relationship Id="rId6" Type="http://schemas.openxmlformats.org/officeDocument/2006/relationships/slideLayout" Target="../slideLayouts/slideLayout578.xml"/><Relationship Id="rId11" Type="http://schemas.openxmlformats.org/officeDocument/2006/relationships/slideLayout" Target="../slideLayouts/slideLayout583.xml"/><Relationship Id="rId5" Type="http://schemas.openxmlformats.org/officeDocument/2006/relationships/slideLayout" Target="../slideLayouts/slideLayout577.xml"/><Relationship Id="rId10" Type="http://schemas.openxmlformats.org/officeDocument/2006/relationships/slideLayout" Target="../slideLayouts/slideLayout582.xml"/><Relationship Id="rId4" Type="http://schemas.openxmlformats.org/officeDocument/2006/relationships/slideLayout" Target="../slideLayouts/slideLayout576.xml"/><Relationship Id="rId9" Type="http://schemas.openxmlformats.org/officeDocument/2006/relationships/slideLayout" Target="../slideLayouts/slideLayout581.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592.xml"/><Relationship Id="rId13" Type="http://schemas.openxmlformats.org/officeDocument/2006/relationships/theme" Target="../theme/theme45.xml"/><Relationship Id="rId3" Type="http://schemas.openxmlformats.org/officeDocument/2006/relationships/slideLayout" Target="../slideLayouts/slideLayout587.xml"/><Relationship Id="rId7" Type="http://schemas.openxmlformats.org/officeDocument/2006/relationships/slideLayout" Target="../slideLayouts/slideLayout591.xml"/><Relationship Id="rId12" Type="http://schemas.openxmlformats.org/officeDocument/2006/relationships/slideLayout" Target="../slideLayouts/slideLayout596.xml"/><Relationship Id="rId2" Type="http://schemas.openxmlformats.org/officeDocument/2006/relationships/slideLayout" Target="../slideLayouts/slideLayout586.xml"/><Relationship Id="rId1" Type="http://schemas.openxmlformats.org/officeDocument/2006/relationships/slideLayout" Target="../slideLayouts/slideLayout585.xml"/><Relationship Id="rId6" Type="http://schemas.openxmlformats.org/officeDocument/2006/relationships/slideLayout" Target="../slideLayouts/slideLayout590.xml"/><Relationship Id="rId11" Type="http://schemas.openxmlformats.org/officeDocument/2006/relationships/slideLayout" Target="../slideLayouts/slideLayout595.xml"/><Relationship Id="rId5" Type="http://schemas.openxmlformats.org/officeDocument/2006/relationships/slideLayout" Target="../slideLayouts/slideLayout589.xml"/><Relationship Id="rId10" Type="http://schemas.openxmlformats.org/officeDocument/2006/relationships/slideLayout" Target="../slideLayouts/slideLayout594.xml"/><Relationship Id="rId4" Type="http://schemas.openxmlformats.org/officeDocument/2006/relationships/slideLayout" Target="../slideLayouts/slideLayout588.xml"/><Relationship Id="rId9" Type="http://schemas.openxmlformats.org/officeDocument/2006/relationships/slideLayout" Target="../slideLayouts/slideLayout593.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604.xml"/><Relationship Id="rId13" Type="http://schemas.openxmlformats.org/officeDocument/2006/relationships/theme" Target="../theme/theme46.xml"/><Relationship Id="rId3" Type="http://schemas.openxmlformats.org/officeDocument/2006/relationships/slideLayout" Target="../slideLayouts/slideLayout599.xml"/><Relationship Id="rId7" Type="http://schemas.openxmlformats.org/officeDocument/2006/relationships/slideLayout" Target="../slideLayouts/slideLayout603.xml"/><Relationship Id="rId12" Type="http://schemas.openxmlformats.org/officeDocument/2006/relationships/slideLayout" Target="../slideLayouts/slideLayout608.xml"/><Relationship Id="rId2" Type="http://schemas.openxmlformats.org/officeDocument/2006/relationships/slideLayout" Target="../slideLayouts/slideLayout598.xml"/><Relationship Id="rId1" Type="http://schemas.openxmlformats.org/officeDocument/2006/relationships/slideLayout" Target="../slideLayouts/slideLayout597.xml"/><Relationship Id="rId6" Type="http://schemas.openxmlformats.org/officeDocument/2006/relationships/slideLayout" Target="../slideLayouts/slideLayout602.xml"/><Relationship Id="rId11" Type="http://schemas.openxmlformats.org/officeDocument/2006/relationships/slideLayout" Target="../slideLayouts/slideLayout607.xml"/><Relationship Id="rId5" Type="http://schemas.openxmlformats.org/officeDocument/2006/relationships/slideLayout" Target="../slideLayouts/slideLayout601.xml"/><Relationship Id="rId10" Type="http://schemas.openxmlformats.org/officeDocument/2006/relationships/slideLayout" Target="../slideLayouts/slideLayout606.xml"/><Relationship Id="rId4" Type="http://schemas.openxmlformats.org/officeDocument/2006/relationships/slideLayout" Target="../slideLayouts/slideLayout600.xml"/><Relationship Id="rId9" Type="http://schemas.openxmlformats.org/officeDocument/2006/relationships/slideLayout" Target="../slideLayouts/slideLayout605.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616.xml"/><Relationship Id="rId13" Type="http://schemas.openxmlformats.org/officeDocument/2006/relationships/theme" Target="../theme/theme47.xml"/><Relationship Id="rId3" Type="http://schemas.openxmlformats.org/officeDocument/2006/relationships/slideLayout" Target="../slideLayouts/slideLayout611.xml"/><Relationship Id="rId7" Type="http://schemas.openxmlformats.org/officeDocument/2006/relationships/slideLayout" Target="../slideLayouts/slideLayout615.xml"/><Relationship Id="rId12" Type="http://schemas.openxmlformats.org/officeDocument/2006/relationships/slideLayout" Target="../slideLayouts/slideLayout620.xml"/><Relationship Id="rId2" Type="http://schemas.openxmlformats.org/officeDocument/2006/relationships/slideLayout" Target="../slideLayouts/slideLayout610.xml"/><Relationship Id="rId1" Type="http://schemas.openxmlformats.org/officeDocument/2006/relationships/slideLayout" Target="../slideLayouts/slideLayout609.xml"/><Relationship Id="rId6" Type="http://schemas.openxmlformats.org/officeDocument/2006/relationships/slideLayout" Target="../slideLayouts/slideLayout614.xml"/><Relationship Id="rId11" Type="http://schemas.openxmlformats.org/officeDocument/2006/relationships/slideLayout" Target="../slideLayouts/slideLayout619.xml"/><Relationship Id="rId5" Type="http://schemas.openxmlformats.org/officeDocument/2006/relationships/slideLayout" Target="../slideLayouts/slideLayout613.xml"/><Relationship Id="rId10" Type="http://schemas.openxmlformats.org/officeDocument/2006/relationships/slideLayout" Target="../slideLayouts/slideLayout618.xml"/><Relationship Id="rId4" Type="http://schemas.openxmlformats.org/officeDocument/2006/relationships/slideLayout" Target="../slideLayouts/slideLayout612.xml"/><Relationship Id="rId9" Type="http://schemas.openxmlformats.org/officeDocument/2006/relationships/slideLayout" Target="../slideLayouts/slideLayout617.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48.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640.xml"/><Relationship Id="rId13" Type="http://schemas.openxmlformats.org/officeDocument/2006/relationships/theme" Target="../theme/theme49.xml"/><Relationship Id="rId3" Type="http://schemas.openxmlformats.org/officeDocument/2006/relationships/slideLayout" Target="../slideLayouts/slideLayout635.xml"/><Relationship Id="rId7" Type="http://schemas.openxmlformats.org/officeDocument/2006/relationships/slideLayout" Target="../slideLayouts/slideLayout639.xml"/><Relationship Id="rId12" Type="http://schemas.openxmlformats.org/officeDocument/2006/relationships/slideLayout" Target="../slideLayouts/slideLayout644.xml"/><Relationship Id="rId2" Type="http://schemas.openxmlformats.org/officeDocument/2006/relationships/slideLayout" Target="../slideLayouts/slideLayout634.xml"/><Relationship Id="rId1" Type="http://schemas.openxmlformats.org/officeDocument/2006/relationships/slideLayout" Target="../slideLayouts/slideLayout633.xml"/><Relationship Id="rId6" Type="http://schemas.openxmlformats.org/officeDocument/2006/relationships/slideLayout" Target="../slideLayouts/slideLayout638.xml"/><Relationship Id="rId11" Type="http://schemas.openxmlformats.org/officeDocument/2006/relationships/slideLayout" Target="../slideLayouts/slideLayout643.xml"/><Relationship Id="rId5" Type="http://schemas.openxmlformats.org/officeDocument/2006/relationships/slideLayout" Target="../slideLayouts/slideLayout637.xml"/><Relationship Id="rId10" Type="http://schemas.openxmlformats.org/officeDocument/2006/relationships/slideLayout" Target="../slideLayouts/slideLayout642.xml"/><Relationship Id="rId4" Type="http://schemas.openxmlformats.org/officeDocument/2006/relationships/slideLayout" Target="../slideLayouts/slideLayout636.xml"/><Relationship Id="rId9" Type="http://schemas.openxmlformats.org/officeDocument/2006/relationships/slideLayout" Target="../slideLayouts/slideLayout64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652.xml"/><Relationship Id="rId13" Type="http://schemas.openxmlformats.org/officeDocument/2006/relationships/slideLayout" Target="../slideLayouts/slideLayout657.xml"/><Relationship Id="rId3" Type="http://schemas.openxmlformats.org/officeDocument/2006/relationships/slideLayout" Target="../slideLayouts/slideLayout647.xml"/><Relationship Id="rId7" Type="http://schemas.openxmlformats.org/officeDocument/2006/relationships/slideLayout" Target="../slideLayouts/slideLayout651.xml"/><Relationship Id="rId12" Type="http://schemas.openxmlformats.org/officeDocument/2006/relationships/slideLayout" Target="../slideLayouts/slideLayout656.xml"/><Relationship Id="rId17" Type="http://schemas.openxmlformats.org/officeDocument/2006/relationships/theme" Target="../theme/theme50.xml"/><Relationship Id="rId2" Type="http://schemas.openxmlformats.org/officeDocument/2006/relationships/slideLayout" Target="../slideLayouts/slideLayout646.xml"/><Relationship Id="rId16" Type="http://schemas.openxmlformats.org/officeDocument/2006/relationships/slideLayout" Target="../slideLayouts/slideLayout660.xml"/><Relationship Id="rId1" Type="http://schemas.openxmlformats.org/officeDocument/2006/relationships/slideLayout" Target="../slideLayouts/slideLayout645.xml"/><Relationship Id="rId6" Type="http://schemas.openxmlformats.org/officeDocument/2006/relationships/slideLayout" Target="../slideLayouts/slideLayout650.xml"/><Relationship Id="rId11" Type="http://schemas.openxmlformats.org/officeDocument/2006/relationships/slideLayout" Target="../slideLayouts/slideLayout655.xml"/><Relationship Id="rId5" Type="http://schemas.openxmlformats.org/officeDocument/2006/relationships/slideLayout" Target="../slideLayouts/slideLayout649.xml"/><Relationship Id="rId15" Type="http://schemas.openxmlformats.org/officeDocument/2006/relationships/slideLayout" Target="../slideLayouts/slideLayout659.xml"/><Relationship Id="rId10" Type="http://schemas.openxmlformats.org/officeDocument/2006/relationships/slideLayout" Target="../slideLayouts/slideLayout654.xml"/><Relationship Id="rId4" Type="http://schemas.openxmlformats.org/officeDocument/2006/relationships/slideLayout" Target="../slideLayouts/slideLayout648.xml"/><Relationship Id="rId9" Type="http://schemas.openxmlformats.org/officeDocument/2006/relationships/slideLayout" Target="../slideLayouts/slideLayout653.xml"/><Relationship Id="rId14" Type="http://schemas.openxmlformats.org/officeDocument/2006/relationships/slideLayout" Target="../slideLayouts/slideLayout658.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slideLayout" Target="../slideLayouts/slideLayout673.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6" Type="http://schemas.openxmlformats.org/officeDocument/2006/relationships/theme" Target="../theme/theme51.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5" Type="http://schemas.openxmlformats.org/officeDocument/2006/relationships/slideLayout" Target="../slideLayouts/slideLayout67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 Id="rId14" Type="http://schemas.openxmlformats.org/officeDocument/2006/relationships/slideLayout" Target="../slideLayouts/slideLayout67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683.xml"/><Relationship Id="rId13" Type="http://schemas.openxmlformats.org/officeDocument/2006/relationships/slideLayout" Target="../slideLayouts/slideLayout688.xml"/><Relationship Id="rId3" Type="http://schemas.openxmlformats.org/officeDocument/2006/relationships/slideLayout" Target="../slideLayouts/slideLayout678.xml"/><Relationship Id="rId7" Type="http://schemas.openxmlformats.org/officeDocument/2006/relationships/slideLayout" Target="../slideLayouts/slideLayout682.xml"/><Relationship Id="rId12" Type="http://schemas.openxmlformats.org/officeDocument/2006/relationships/slideLayout" Target="../slideLayouts/slideLayout687.xml"/><Relationship Id="rId2" Type="http://schemas.openxmlformats.org/officeDocument/2006/relationships/slideLayout" Target="../slideLayouts/slideLayout677.xml"/><Relationship Id="rId16" Type="http://schemas.openxmlformats.org/officeDocument/2006/relationships/theme" Target="../theme/theme52.xml"/><Relationship Id="rId1" Type="http://schemas.openxmlformats.org/officeDocument/2006/relationships/slideLayout" Target="../slideLayouts/slideLayout676.xml"/><Relationship Id="rId6" Type="http://schemas.openxmlformats.org/officeDocument/2006/relationships/slideLayout" Target="../slideLayouts/slideLayout681.xml"/><Relationship Id="rId11" Type="http://schemas.openxmlformats.org/officeDocument/2006/relationships/slideLayout" Target="../slideLayouts/slideLayout686.xml"/><Relationship Id="rId5" Type="http://schemas.openxmlformats.org/officeDocument/2006/relationships/slideLayout" Target="../slideLayouts/slideLayout680.xml"/><Relationship Id="rId15" Type="http://schemas.openxmlformats.org/officeDocument/2006/relationships/slideLayout" Target="../slideLayouts/slideLayout690.xml"/><Relationship Id="rId10" Type="http://schemas.openxmlformats.org/officeDocument/2006/relationships/slideLayout" Target="../slideLayouts/slideLayout685.xml"/><Relationship Id="rId4" Type="http://schemas.openxmlformats.org/officeDocument/2006/relationships/slideLayout" Target="../slideLayouts/slideLayout679.xml"/><Relationship Id="rId9" Type="http://schemas.openxmlformats.org/officeDocument/2006/relationships/slideLayout" Target="../slideLayouts/slideLayout684.xml"/><Relationship Id="rId14" Type="http://schemas.openxmlformats.org/officeDocument/2006/relationships/slideLayout" Target="../slideLayouts/slideLayout689.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698.xml"/><Relationship Id="rId13" Type="http://schemas.openxmlformats.org/officeDocument/2006/relationships/slideLayout" Target="../slideLayouts/slideLayout703.xml"/><Relationship Id="rId3" Type="http://schemas.openxmlformats.org/officeDocument/2006/relationships/slideLayout" Target="../slideLayouts/slideLayout693.xml"/><Relationship Id="rId7" Type="http://schemas.openxmlformats.org/officeDocument/2006/relationships/slideLayout" Target="../slideLayouts/slideLayout697.xml"/><Relationship Id="rId12" Type="http://schemas.openxmlformats.org/officeDocument/2006/relationships/slideLayout" Target="../slideLayouts/slideLayout702.xml"/><Relationship Id="rId2" Type="http://schemas.openxmlformats.org/officeDocument/2006/relationships/slideLayout" Target="../slideLayouts/slideLayout692.xml"/><Relationship Id="rId1" Type="http://schemas.openxmlformats.org/officeDocument/2006/relationships/slideLayout" Target="../slideLayouts/slideLayout691.xml"/><Relationship Id="rId6" Type="http://schemas.openxmlformats.org/officeDocument/2006/relationships/slideLayout" Target="../slideLayouts/slideLayout696.xml"/><Relationship Id="rId11" Type="http://schemas.openxmlformats.org/officeDocument/2006/relationships/slideLayout" Target="../slideLayouts/slideLayout701.xml"/><Relationship Id="rId5" Type="http://schemas.openxmlformats.org/officeDocument/2006/relationships/slideLayout" Target="../slideLayouts/slideLayout695.xml"/><Relationship Id="rId15" Type="http://schemas.openxmlformats.org/officeDocument/2006/relationships/theme" Target="../theme/theme53.xml"/><Relationship Id="rId10" Type="http://schemas.openxmlformats.org/officeDocument/2006/relationships/slideLayout" Target="../slideLayouts/slideLayout700.xml"/><Relationship Id="rId4" Type="http://schemas.openxmlformats.org/officeDocument/2006/relationships/slideLayout" Target="../slideLayouts/slideLayout694.xml"/><Relationship Id="rId9" Type="http://schemas.openxmlformats.org/officeDocument/2006/relationships/slideLayout" Target="../slideLayouts/slideLayout699.xml"/><Relationship Id="rId14" Type="http://schemas.openxmlformats.org/officeDocument/2006/relationships/slideLayout" Target="../slideLayouts/slideLayout704.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712.xml"/><Relationship Id="rId13" Type="http://schemas.openxmlformats.org/officeDocument/2006/relationships/theme" Target="../theme/theme54.xml"/><Relationship Id="rId3" Type="http://schemas.openxmlformats.org/officeDocument/2006/relationships/slideLayout" Target="../slideLayouts/slideLayout707.xml"/><Relationship Id="rId7" Type="http://schemas.openxmlformats.org/officeDocument/2006/relationships/slideLayout" Target="../slideLayouts/slideLayout711.xml"/><Relationship Id="rId12" Type="http://schemas.openxmlformats.org/officeDocument/2006/relationships/slideLayout" Target="../slideLayouts/slideLayout716.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6" Type="http://schemas.openxmlformats.org/officeDocument/2006/relationships/slideLayout" Target="../slideLayouts/slideLayout710.xml"/><Relationship Id="rId11" Type="http://schemas.openxmlformats.org/officeDocument/2006/relationships/slideLayout" Target="../slideLayouts/slideLayout715.xml"/><Relationship Id="rId5" Type="http://schemas.openxmlformats.org/officeDocument/2006/relationships/slideLayout" Target="../slideLayouts/slideLayout709.xml"/><Relationship Id="rId10" Type="http://schemas.openxmlformats.org/officeDocument/2006/relationships/slideLayout" Target="../slideLayouts/slideLayout714.xml"/><Relationship Id="rId4" Type="http://schemas.openxmlformats.org/officeDocument/2006/relationships/slideLayout" Target="../slideLayouts/slideLayout708.xml"/><Relationship Id="rId9" Type="http://schemas.openxmlformats.org/officeDocument/2006/relationships/slideLayout" Target="../slideLayouts/slideLayout713.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724.xml"/><Relationship Id="rId13" Type="http://schemas.openxmlformats.org/officeDocument/2006/relationships/slideLayout" Target="../slideLayouts/slideLayout729.xml"/><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slideLayout" Target="../slideLayouts/slideLayout728.xml"/><Relationship Id="rId2" Type="http://schemas.openxmlformats.org/officeDocument/2006/relationships/slideLayout" Target="../slideLayouts/slideLayout718.xml"/><Relationship Id="rId16" Type="http://schemas.openxmlformats.org/officeDocument/2006/relationships/theme" Target="../theme/theme55.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5" Type="http://schemas.openxmlformats.org/officeDocument/2006/relationships/slideLayout" Target="../slideLayouts/slideLayout73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 Id="rId14" Type="http://schemas.openxmlformats.org/officeDocument/2006/relationships/slideLayout" Target="../slideLayouts/slideLayout730.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739.xml"/><Relationship Id="rId13" Type="http://schemas.openxmlformats.org/officeDocument/2006/relationships/slideLayout" Target="../slideLayouts/slideLayout744.xml"/><Relationship Id="rId3" Type="http://schemas.openxmlformats.org/officeDocument/2006/relationships/slideLayout" Target="../slideLayouts/slideLayout734.xml"/><Relationship Id="rId7" Type="http://schemas.openxmlformats.org/officeDocument/2006/relationships/slideLayout" Target="../slideLayouts/slideLayout738.xml"/><Relationship Id="rId12" Type="http://schemas.openxmlformats.org/officeDocument/2006/relationships/slideLayout" Target="../slideLayouts/slideLayout743.xml"/><Relationship Id="rId2" Type="http://schemas.openxmlformats.org/officeDocument/2006/relationships/slideLayout" Target="../slideLayouts/slideLayout733.xml"/><Relationship Id="rId1" Type="http://schemas.openxmlformats.org/officeDocument/2006/relationships/slideLayout" Target="../slideLayouts/slideLayout732.xml"/><Relationship Id="rId6" Type="http://schemas.openxmlformats.org/officeDocument/2006/relationships/slideLayout" Target="../slideLayouts/slideLayout737.xml"/><Relationship Id="rId11" Type="http://schemas.openxmlformats.org/officeDocument/2006/relationships/slideLayout" Target="../slideLayouts/slideLayout742.xml"/><Relationship Id="rId5" Type="http://schemas.openxmlformats.org/officeDocument/2006/relationships/slideLayout" Target="../slideLayouts/slideLayout736.xml"/><Relationship Id="rId15" Type="http://schemas.openxmlformats.org/officeDocument/2006/relationships/theme" Target="../theme/theme56.xml"/><Relationship Id="rId10" Type="http://schemas.openxmlformats.org/officeDocument/2006/relationships/slideLayout" Target="../slideLayouts/slideLayout741.xml"/><Relationship Id="rId4" Type="http://schemas.openxmlformats.org/officeDocument/2006/relationships/slideLayout" Target="../slideLayouts/slideLayout735.xml"/><Relationship Id="rId9" Type="http://schemas.openxmlformats.org/officeDocument/2006/relationships/slideLayout" Target="../slideLayouts/slideLayout740.xml"/><Relationship Id="rId14" Type="http://schemas.openxmlformats.org/officeDocument/2006/relationships/slideLayout" Target="../slideLayouts/slideLayout74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753.xml"/><Relationship Id="rId13" Type="http://schemas.openxmlformats.org/officeDocument/2006/relationships/theme" Target="../theme/theme57.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slideLayout" Target="../slideLayouts/slideLayout757.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765.xml"/><Relationship Id="rId13" Type="http://schemas.openxmlformats.org/officeDocument/2006/relationships/slideLayout" Target="../slideLayouts/slideLayout770.xml"/><Relationship Id="rId3" Type="http://schemas.openxmlformats.org/officeDocument/2006/relationships/slideLayout" Target="../slideLayouts/slideLayout760.xml"/><Relationship Id="rId7" Type="http://schemas.openxmlformats.org/officeDocument/2006/relationships/slideLayout" Target="../slideLayouts/slideLayout764.xml"/><Relationship Id="rId12" Type="http://schemas.openxmlformats.org/officeDocument/2006/relationships/slideLayout" Target="../slideLayouts/slideLayout769.xml"/><Relationship Id="rId2" Type="http://schemas.openxmlformats.org/officeDocument/2006/relationships/slideLayout" Target="../slideLayouts/slideLayout759.xml"/><Relationship Id="rId1" Type="http://schemas.openxmlformats.org/officeDocument/2006/relationships/slideLayout" Target="../slideLayouts/slideLayout758.xml"/><Relationship Id="rId6" Type="http://schemas.openxmlformats.org/officeDocument/2006/relationships/slideLayout" Target="../slideLayouts/slideLayout763.xml"/><Relationship Id="rId11" Type="http://schemas.openxmlformats.org/officeDocument/2006/relationships/slideLayout" Target="../slideLayouts/slideLayout768.xml"/><Relationship Id="rId5" Type="http://schemas.openxmlformats.org/officeDocument/2006/relationships/slideLayout" Target="../slideLayouts/slideLayout762.xml"/><Relationship Id="rId15" Type="http://schemas.openxmlformats.org/officeDocument/2006/relationships/image" Target="../media/image6.jpeg"/><Relationship Id="rId10" Type="http://schemas.openxmlformats.org/officeDocument/2006/relationships/slideLayout" Target="../slideLayouts/slideLayout767.xml"/><Relationship Id="rId4" Type="http://schemas.openxmlformats.org/officeDocument/2006/relationships/slideLayout" Target="../slideLayouts/slideLayout761.xml"/><Relationship Id="rId9" Type="http://schemas.openxmlformats.org/officeDocument/2006/relationships/slideLayout" Target="../slideLayouts/slideLayout766.xml"/><Relationship Id="rId14" Type="http://schemas.openxmlformats.org/officeDocument/2006/relationships/theme" Target="../theme/theme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schemeClr val="tx1">
                    <a:tint val="75000"/>
                  </a:schemeClr>
                </a:solidFill>
                <a:latin typeface="+mn-lt"/>
              </a:defRPr>
            </a:lvl1pPr>
          </a:lstStyle>
          <a:p>
            <a:fld id="{603C0CE2-72F5-49E7-AC72-A74662E9EF96}" type="datetimeFigureOut">
              <a:rPr lang="en-US" smtClean="0"/>
              <a:pPr/>
              <a:t>8/10/2015</a:t>
            </a:fld>
            <a:endParaRPr lang="en-US" dirty="0"/>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schemeClr val="tx1">
                    <a:tint val="75000"/>
                  </a:schemeClr>
                </a:solidFill>
                <a:latin typeface="+mn-lt"/>
              </a:defRPr>
            </a:lvl1pPr>
          </a:lstStyle>
          <a:p>
            <a:endParaRPr lang="en-US" dirty="0"/>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schemeClr val="tx1">
                    <a:tint val="75000"/>
                  </a:schemeClr>
                </a:solidFill>
                <a:latin typeface="+mn-lt"/>
              </a:defRPr>
            </a:lvl1pPr>
          </a:lstStyle>
          <a:p>
            <a:fld id="{60D6577C-1F60-475F-BDC8-0085C7160E8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fontAlgn="base" hangingPunct="1">
        <a:spcBef>
          <a:spcPct val="0"/>
        </a:spcBef>
        <a:spcAft>
          <a:spcPct val="0"/>
        </a:spcAft>
        <a:defRPr sz="3600" kern="1200">
          <a:solidFill>
            <a:schemeClr val="bg2"/>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pitchFamily="18" charset="0"/>
        </a:defRPr>
      </a:lvl2pPr>
      <a:lvl3pPr algn="ctr" rtl="0" eaLnBrk="1" fontAlgn="base" hangingPunct="1">
        <a:spcBef>
          <a:spcPct val="0"/>
        </a:spcBef>
        <a:spcAft>
          <a:spcPct val="0"/>
        </a:spcAft>
        <a:defRPr sz="4400">
          <a:solidFill>
            <a:schemeClr val="tx1"/>
          </a:solidFill>
          <a:latin typeface="Times New Roman" pitchFamily="18" charset="0"/>
        </a:defRPr>
      </a:lvl3pPr>
      <a:lvl4pPr algn="ctr" rtl="0" eaLnBrk="1" fontAlgn="base" hangingPunct="1">
        <a:spcBef>
          <a:spcPct val="0"/>
        </a:spcBef>
        <a:spcAft>
          <a:spcPct val="0"/>
        </a:spcAft>
        <a:defRPr sz="4400">
          <a:solidFill>
            <a:schemeClr val="tx1"/>
          </a:solidFill>
          <a:latin typeface="Times New Roman" pitchFamily="18" charset="0"/>
        </a:defRPr>
      </a:lvl4pPr>
      <a:lvl5pPr algn="ctr" rtl="0" eaLnBrk="1" fontAlgn="base" hangingPunct="1">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1" fontAlgn="base" hangingPunct="1">
        <a:spcBef>
          <a:spcPct val="20000"/>
        </a:spcBef>
        <a:spcAft>
          <a:spcPct val="0"/>
        </a:spcAft>
        <a:buFont typeface="Arial" pitchFamily="34" charset="0"/>
        <a:buChar char="•"/>
        <a:defRPr sz="3200" kern="1200">
          <a:solidFill>
            <a:srgbClr val="FFFF00"/>
          </a:solidFill>
          <a:latin typeface="+mn-lt"/>
          <a:ea typeface="+mn-ea"/>
          <a:cs typeface="+mn-cs"/>
        </a:defRPr>
      </a:lvl1pPr>
      <a:lvl2pPr marL="742257" indent="-285483" algn="l" rtl="0" eaLnBrk="1" fontAlgn="base" hangingPunct="1">
        <a:spcBef>
          <a:spcPct val="20000"/>
        </a:spcBef>
        <a:spcAft>
          <a:spcPct val="0"/>
        </a:spcAft>
        <a:buFont typeface="Arial" pitchFamily="34" charset="0"/>
        <a:buChar char="–"/>
        <a:defRPr sz="2800" kern="1200">
          <a:solidFill>
            <a:srgbClr val="FFFF00"/>
          </a:solidFill>
          <a:latin typeface="+mn-lt"/>
          <a:ea typeface="+mn-ea"/>
          <a:cs typeface="+mn-cs"/>
        </a:defRPr>
      </a:lvl2pPr>
      <a:lvl3pPr marL="1141935" indent="-228387" algn="l" rtl="0" eaLnBrk="1" fontAlgn="base" hangingPunct="1">
        <a:spcBef>
          <a:spcPct val="20000"/>
        </a:spcBef>
        <a:spcAft>
          <a:spcPct val="0"/>
        </a:spcAft>
        <a:buFont typeface="Arial" pitchFamily="34" charset="0"/>
        <a:buChar char="•"/>
        <a:defRPr sz="2400" kern="1200">
          <a:solidFill>
            <a:srgbClr val="FFFF00"/>
          </a:solidFill>
          <a:latin typeface="+mn-lt"/>
          <a:ea typeface="+mn-ea"/>
          <a:cs typeface="+mn-cs"/>
        </a:defRPr>
      </a:lvl3pPr>
      <a:lvl4pPr marL="1598708" indent="-228387" algn="l" rtl="0" eaLnBrk="1" fontAlgn="base" hangingPunct="1">
        <a:spcBef>
          <a:spcPct val="20000"/>
        </a:spcBef>
        <a:spcAft>
          <a:spcPct val="0"/>
        </a:spcAft>
        <a:buFont typeface="Arial" pitchFamily="34" charset="0"/>
        <a:buChar char="–"/>
        <a:defRPr sz="2000" kern="1200">
          <a:solidFill>
            <a:srgbClr val="FFFF00"/>
          </a:solidFill>
          <a:latin typeface="+mn-lt"/>
          <a:ea typeface="+mn-ea"/>
          <a:cs typeface="+mn-cs"/>
        </a:defRPr>
      </a:lvl4pPr>
      <a:lvl5pPr marL="2055482" indent="-228387" algn="l" rtl="0" eaLnBrk="1" fontAlgn="base" hangingPunct="1">
        <a:spcBef>
          <a:spcPct val="20000"/>
        </a:spcBef>
        <a:spcAft>
          <a:spcPct val="0"/>
        </a:spcAft>
        <a:buFont typeface="Arial" pitchFamily="34" charset="0"/>
        <a:buChar char="»"/>
        <a:defRPr sz="2000" kern="1200">
          <a:solidFill>
            <a:srgbClr val="FFFF00"/>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E2DF573C-F0E1-446B-8294-8A78DDD9B17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schemeClr val="tx1">
                    <a:tint val="75000"/>
                  </a:schemeClr>
                </a:solidFill>
                <a:latin typeface="+mn-lt"/>
              </a:defRPr>
            </a:lvl1pPr>
          </a:lstStyle>
          <a:p>
            <a:fld id="{D42AD92B-851F-4A8B-ADA0-661CE2252CC6}" type="datetimeFigureOut">
              <a:rPr lang="en-US" smtClean="0"/>
              <a:pPr/>
              <a:t>8/10/2015</a:t>
            </a:fld>
            <a:endParaRPr lang="en-US" dirty="0"/>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schemeClr val="tx1">
                    <a:tint val="75000"/>
                  </a:schemeClr>
                </a:solidFill>
                <a:latin typeface="+mn-lt"/>
              </a:defRPr>
            </a:lvl1pPr>
          </a:lstStyle>
          <a:p>
            <a:endParaRPr lang="en-US" dirty="0"/>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schemeClr val="tx1">
                    <a:tint val="75000"/>
                  </a:schemeClr>
                </a:solidFill>
                <a:latin typeface="+mn-lt"/>
              </a:defRPr>
            </a:lvl1pPr>
          </a:lstStyle>
          <a:p>
            <a:fld id="{98131AFC-93C7-4619-8BA9-99103B74B03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pitchFamily="18" charset="0"/>
        </a:defRPr>
      </a:lvl2pPr>
      <a:lvl3pPr algn="ctr" rtl="0" eaLnBrk="1" fontAlgn="base" hangingPunct="1">
        <a:spcBef>
          <a:spcPct val="0"/>
        </a:spcBef>
        <a:spcAft>
          <a:spcPct val="0"/>
        </a:spcAft>
        <a:defRPr sz="4400">
          <a:solidFill>
            <a:schemeClr val="tx1"/>
          </a:solidFill>
          <a:latin typeface="Times New Roman" pitchFamily="18" charset="0"/>
        </a:defRPr>
      </a:lvl3pPr>
      <a:lvl4pPr algn="ctr" rtl="0" eaLnBrk="1" fontAlgn="base" hangingPunct="1">
        <a:spcBef>
          <a:spcPct val="0"/>
        </a:spcBef>
        <a:spcAft>
          <a:spcPct val="0"/>
        </a:spcAft>
        <a:defRPr sz="4400">
          <a:solidFill>
            <a:schemeClr val="tx1"/>
          </a:solidFill>
          <a:latin typeface="Times New Roman" pitchFamily="18" charset="0"/>
        </a:defRPr>
      </a:lvl4pPr>
      <a:lvl5pPr algn="ctr" rtl="0" eaLnBrk="1" fontAlgn="base" hangingPunct="1">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257" indent="-285483"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1935" indent="-228387"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8708" indent="-228387"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5482" indent="-228387"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E2DF573C-F0E1-446B-8294-8A78DDD9B17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schemeClr val="tx1">
                    <a:tint val="75000"/>
                  </a:schemeClr>
                </a:solidFill>
                <a:latin typeface="+mn-lt"/>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schemeClr val="tx1">
                    <a:tint val="75000"/>
                  </a:schemeClr>
                </a:solidFill>
                <a:latin typeface="+mn-lt"/>
              </a:defRPr>
            </a:lvl1pPr>
          </a:lstStyle>
          <a:p>
            <a:endParaRPr lang="en-US" dirty="0"/>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schemeClr val="tx1">
                    <a:tint val="75000"/>
                  </a:schemeClr>
                </a:solidFill>
                <a:latin typeface="+mn-lt"/>
              </a:defRPr>
            </a:lvl1pPr>
          </a:lstStyle>
          <a:p>
            <a:fld id="{8ABD38FA-9EE0-427D-A55D-241568E2172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pitchFamily="18" charset="0"/>
        </a:defRPr>
      </a:lvl2pPr>
      <a:lvl3pPr algn="ctr" rtl="0" eaLnBrk="1" fontAlgn="base" hangingPunct="1">
        <a:spcBef>
          <a:spcPct val="0"/>
        </a:spcBef>
        <a:spcAft>
          <a:spcPct val="0"/>
        </a:spcAft>
        <a:defRPr sz="4400">
          <a:solidFill>
            <a:schemeClr val="tx1"/>
          </a:solidFill>
          <a:latin typeface="Times New Roman" pitchFamily="18" charset="0"/>
        </a:defRPr>
      </a:lvl3pPr>
      <a:lvl4pPr algn="ctr" rtl="0" eaLnBrk="1" fontAlgn="base" hangingPunct="1">
        <a:spcBef>
          <a:spcPct val="0"/>
        </a:spcBef>
        <a:spcAft>
          <a:spcPct val="0"/>
        </a:spcAft>
        <a:defRPr sz="4400">
          <a:solidFill>
            <a:schemeClr val="tx1"/>
          </a:solidFill>
          <a:latin typeface="Times New Roman" pitchFamily="18" charset="0"/>
        </a:defRPr>
      </a:lvl4pPr>
      <a:lvl5pPr algn="ctr" rtl="0" eaLnBrk="1" fontAlgn="base" hangingPunct="1">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257" indent="-285483"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1935" indent="-228387"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8708" indent="-228387"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5482" indent="-228387"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E2DF573C-F0E1-446B-8294-8A78DDD9B17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schemeClr val="tx1">
                    <a:tint val="75000"/>
                  </a:schemeClr>
                </a:solidFill>
                <a:latin typeface="+mn-lt"/>
              </a:defRPr>
            </a:lvl1pPr>
          </a:lstStyle>
          <a:p>
            <a:fld id="{4B1D9EC8-B059-4E18-AEA7-01CD6DA79D20}" type="datetimeFigureOut">
              <a:rPr lang="en-US" smtClean="0"/>
              <a:pPr/>
              <a:t>8/10/2015</a:t>
            </a:fld>
            <a:endParaRPr lang="en-US" dirty="0"/>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schemeClr val="tx1">
                    <a:tint val="75000"/>
                  </a:schemeClr>
                </a:solidFill>
                <a:latin typeface="+mn-lt"/>
              </a:defRPr>
            </a:lvl1pPr>
          </a:lstStyle>
          <a:p>
            <a:endParaRPr lang="en-US" dirty="0"/>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schemeClr val="tx1">
                    <a:tint val="75000"/>
                  </a:schemeClr>
                </a:solidFill>
                <a:latin typeface="+mn-lt"/>
              </a:defRPr>
            </a:lvl1pPr>
          </a:lstStyle>
          <a:p>
            <a:fld id="{8ABD38FA-9EE0-427D-A55D-241568E2172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pitchFamily="18" charset="0"/>
        </a:defRPr>
      </a:lvl2pPr>
      <a:lvl3pPr algn="ctr" rtl="0" eaLnBrk="1" fontAlgn="base" hangingPunct="1">
        <a:spcBef>
          <a:spcPct val="0"/>
        </a:spcBef>
        <a:spcAft>
          <a:spcPct val="0"/>
        </a:spcAft>
        <a:defRPr sz="4400">
          <a:solidFill>
            <a:schemeClr val="tx1"/>
          </a:solidFill>
          <a:latin typeface="Times New Roman" pitchFamily="18" charset="0"/>
        </a:defRPr>
      </a:lvl3pPr>
      <a:lvl4pPr algn="ctr" rtl="0" eaLnBrk="1" fontAlgn="base" hangingPunct="1">
        <a:spcBef>
          <a:spcPct val="0"/>
        </a:spcBef>
        <a:spcAft>
          <a:spcPct val="0"/>
        </a:spcAft>
        <a:defRPr sz="4400">
          <a:solidFill>
            <a:schemeClr val="tx1"/>
          </a:solidFill>
          <a:latin typeface="Times New Roman" pitchFamily="18" charset="0"/>
        </a:defRPr>
      </a:lvl4pPr>
      <a:lvl5pPr algn="ctr" rtl="0" eaLnBrk="1" fontAlgn="base" hangingPunct="1">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257" indent="-285483"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1935" indent="-228387"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8708" indent="-228387"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5482" indent="-228387"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E2DF573C-F0E1-446B-8294-8A78DDD9B17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pPr>
                <a:defRPr/>
              </a:pPr>
              <a:t>‹#›</a:t>
            </a:fld>
            <a:endParaRPr lang="en-US" altLang="en-US" dirty="0"/>
          </a:p>
        </p:txBody>
      </p:sp>
    </p:spTree>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E2DF573C-F0E1-446B-8294-8A78DDD9B17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4154" r:id="rId14"/>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E2DF573C-F0E1-446B-8294-8A78DDD9B17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 id="2147483885" r:id="rId13"/>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E2DF573C-F0E1-446B-8294-8A78DDD9B17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3277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32771"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prstClr val="black">
                    <a:tint val="75000"/>
                  </a:prstClr>
                </a:solidFill>
                <a:latin typeface="+mn-lt"/>
              </a:defRPr>
            </a:lvl1pPr>
          </a:lstStyle>
          <a:p>
            <a:pPr rtl="0">
              <a:defRPr/>
            </a:pPr>
            <a:fld id="{F3CB3032-B0E9-4850-8407-CC2A738529C5}" type="datetimeFigureOut">
              <a:rPr lang="en-US" kern="1200">
                <a:latin typeface="Times New Roman"/>
                <a:ea typeface="+mn-ea"/>
                <a:cs typeface="+mn-cs"/>
              </a:rPr>
              <a:pPr rtl="0">
                <a:defRPr/>
              </a:pPr>
              <a:t>8/10/2015</a:t>
            </a:fld>
            <a:endParaRPr lang="en-US" kern="1200" dirty="0">
              <a:latin typeface="Times New Roman"/>
              <a:ea typeface="+mn-ea"/>
              <a:cs typeface="+mn-cs"/>
            </a:endParaRPr>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prstClr val="black">
                    <a:tint val="75000"/>
                  </a:prstClr>
                </a:solidFill>
                <a:latin typeface="+mn-lt"/>
              </a:defRPr>
            </a:lvl1pPr>
          </a:lstStyle>
          <a:p>
            <a:pPr rtl="0">
              <a:defRPr/>
            </a:pPr>
            <a:endParaRPr lang="en-US" kern="1200" dirty="0">
              <a:latin typeface="Times New Roman"/>
              <a:ea typeface="+mn-ea"/>
              <a:cs typeface="+mn-cs"/>
            </a:endParaRPr>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prstClr val="black">
                    <a:tint val="75000"/>
                  </a:prstClr>
                </a:solidFill>
                <a:latin typeface="+mn-lt"/>
              </a:defRPr>
            </a:lvl1pPr>
          </a:lstStyle>
          <a:p>
            <a:pPr rtl="0">
              <a:defRPr/>
            </a:pPr>
            <a:fld id="{E8997D42-F67F-45E7-9433-5C0509EAFD8D}" type="slidenum">
              <a:rPr lang="en-US" kern="1200">
                <a:latin typeface="Times New Roman"/>
                <a:ea typeface="+mn-ea"/>
                <a:cs typeface="+mn-cs"/>
              </a:rPr>
              <a:pPr rtl="0">
                <a:defRPr/>
              </a:pPr>
              <a:t>‹#›</a:t>
            </a:fld>
            <a:endParaRPr lang="en-US" kern="1200" dirty="0">
              <a:latin typeface="Times New Roman"/>
              <a:ea typeface="+mn-ea"/>
              <a:cs typeface="+mn-cs"/>
            </a:endParaRPr>
          </a:p>
        </p:txBody>
      </p:sp>
    </p:spTree>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 id="2147484064"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257" indent="-28548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935" indent="-228387"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708" indent="-228387"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482" indent="-228387"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smtClean="0">
                <a:solidFill>
                  <a:schemeClr val="tx1">
                    <a:tint val="75000"/>
                  </a:schemeClr>
                </a:solidFill>
                <a:latin typeface="+mn-lt"/>
              </a:defRPr>
            </a:lvl1pPr>
          </a:lstStyle>
          <a:p>
            <a:pPr rtl="0">
              <a:defRPr/>
            </a:pPr>
            <a:fld id="{CE98A4F3-DD4E-4E28-BCFF-741AFB8BDD95}" type="datetimeFigureOut">
              <a:rPr lang="en-US" kern="1200">
                <a:solidFill>
                  <a:prstClr val="black">
                    <a:tint val="75000"/>
                  </a:prstClr>
                </a:solidFill>
                <a:latin typeface="Times New Roman"/>
                <a:ea typeface="+mn-ea"/>
                <a:cs typeface="+mn-cs"/>
              </a:rPr>
              <a:pPr rtl="0">
                <a:defRPr/>
              </a:pPr>
              <a:t>8/10/2015</a:t>
            </a:fld>
            <a:endParaRPr lang="en-US"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schemeClr val="tx1">
                    <a:tint val="75000"/>
                  </a:schemeClr>
                </a:solidFill>
                <a:latin typeface="+mn-lt"/>
              </a:defRPr>
            </a:lvl1pPr>
          </a:lstStyle>
          <a:p>
            <a:pPr rtl="0">
              <a:defRPr/>
            </a:pPr>
            <a:endParaRPr lang="en-US"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smtClean="0">
                <a:solidFill>
                  <a:schemeClr val="tx1">
                    <a:tint val="75000"/>
                  </a:schemeClr>
                </a:solidFill>
                <a:latin typeface="+mn-lt"/>
              </a:defRPr>
            </a:lvl1pPr>
          </a:lstStyle>
          <a:p>
            <a:pPr rtl="0">
              <a:defRPr/>
            </a:pPr>
            <a:fld id="{88639758-D0BE-4891-A530-C4C03AF0C7C8}" type="slidenum">
              <a:rPr lang="en-US" kern="1200">
                <a:solidFill>
                  <a:prstClr val="black">
                    <a:tint val="75000"/>
                  </a:prstClr>
                </a:solidFill>
                <a:latin typeface="Times New Roman"/>
                <a:ea typeface="+mn-ea"/>
                <a:cs typeface="+mn-cs"/>
              </a:rPr>
              <a:pPr rtl="0">
                <a:defRPr/>
              </a:pPr>
              <a:t>‹#›</a:t>
            </a:fld>
            <a:endParaRPr lang="en-US" kern="1200" dirty="0">
              <a:solidFill>
                <a:prstClr val="black">
                  <a:tint val="75000"/>
                </a:prstClr>
              </a:solidFill>
              <a:latin typeface="Times New Roman"/>
              <a:ea typeface="+mn-ea"/>
              <a:cs typeface="+mn-cs"/>
            </a:endParaRPr>
          </a:p>
        </p:txBody>
      </p:sp>
    </p:spTree>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 id="2147484152" r:id="rId12"/>
    <p:sldLayoutId id="2147484153" r:id="rId13"/>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Times New Roman" pitchFamily="18" charset="0"/>
        </a:defRPr>
      </a:lvl2pPr>
      <a:lvl3pPr algn="ctr" rtl="0" fontAlgn="base">
        <a:spcBef>
          <a:spcPct val="0"/>
        </a:spcBef>
        <a:spcAft>
          <a:spcPct val="0"/>
        </a:spcAft>
        <a:defRPr sz="4400">
          <a:solidFill>
            <a:schemeClr val="tx1"/>
          </a:solidFill>
          <a:latin typeface="Times New Roman" pitchFamily="18" charset="0"/>
        </a:defRPr>
      </a:lvl3pPr>
      <a:lvl4pPr algn="ctr" rtl="0" fontAlgn="base">
        <a:spcBef>
          <a:spcPct val="0"/>
        </a:spcBef>
        <a:spcAft>
          <a:spcPct val="0"/>
        </a:spcAft>
        <a:defRPr sz="4400">
          <a:solidFill>
            <a:schemeClr val="tx1"/>
          </a:solidFill>
          <a:latin typeface="Times New Roman" pitchFamily="18" charset="0"/>
        </a:defRPr>
      </a:lvl4pPr>
      <a:lvl5pPr algn="ctr" rtl="0" fontAlgn="base">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257" indent="-285483"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1935" indent="-228387"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598708" indent="-228387"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5482" indent="-228387"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rtl="0">
              <a:defRPr/>
            </a:pPr>
            <a:endParaRPr lang="en-US" altLang="en-US" kern="1200" dirty="0">
              <a:solidFill>
                <a:srgbClr val="FFFF00"/>
              </a:solidFill>
              <a:ea typeface="+mn-ea"/>
              <a:cs typeface="+mn-cs"/>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lgn="l" rtl="0">
              <a:defRPr/>
            </a:pPr>
            <a:endParaRPr lang="en-US" altLang="en-US" kern="1200" dirty="0">
              <a:solidFill>
                <a:srgbClr val="FFFF00"/>
              </a:solidFill>
              <a:ea typeface="+mn-ea"/>
              <a:cs typeface="+mn-cs"/>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rtl="0">
              <a:defRPr/>
            </a:pPr>
            <a:fld id="{0DE4C6DE-526B-4AAA-B869-C8A135C58992}" type="slidenum">
              <a:rPr lang="en-US" altLang="en-US" kern="1200">
                <a:solidFill>
                  <a:srgbClr val="FFFF00"/>
                </a:solidFill>
                <a:ea typeface="+mn-ea"/>
                <a:cs typeface="+mn-cs"/>
              </a:rPr>
              <a:pPr rtl="0">
                <a:defRPr/>
              </a:pPr>
              <a:t>‹#›</a:t>
            </a:fld>
            <a:endParaRPr lang="en-US" altLang="en-US" kern="1200" dirty="0">
              <a:solidFill>
                <a:srgbClr val="FFFF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4188" r:id="rId1"/>
    <p:sldLayoutId id="2147484189" r:id="rId2"/>
    <p:sldLayoutId id="2147484190" r:id="rId3"/>
    <p:sldLayoutId id="2147484191" r:id="rId4"/>
    <p:sldLayoutId id="2147484192" r:id="rId5"/>
    <p:sldLayoutId id="2147484193" r:id="rId6"/>
    <p:sldLayoutId id="2147484194" r:id="rId7"/>
    <p:sldLayoutId id="2147484195" r:id="rId8"/>
    <p:sldLayoutId id="2147484196" r:id="rId9"/>
    <p:sldLayoutId id="2147484197" r:id="rId10"/>
    <p:sldLayoutId id="2147484198" r:id="rId11"/>
    <p:sldLayoutId id="2147484199" r:id="rId12"/>
    <p:sldLayoutId id="2147484200" r:id="rId13"/>
    <p:sldLayoutId id="2147484201" r:id="rId14"/>
    <p:sldLayoutId id="2147484202" r:id="rId15"/>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schemeClr val="tx1">
                    <a:tint val="75000"/>
                  </a:schemeClr>
                </a:solidFill>
                <a:latin typeface="+mn-lt"/>
              </a:defRPr>
            </a:lvl1pPr>
          </a:lstStyle>
          <a:p>
            <a:pPr rtl="0"/>
            <a:fld id="{AA051632-5526-4816-ADF6-4DF6391D0DD7}" type="datetimeFigureOut">
              <a:rPr lang="en-US" kern="1200" smtClean="0">
                <a:solidFill>
                  <a:prstClr val="black">
                    <a:tint val="75000"/>
                  </a:prstClr>
                </a:solidFill>
                <a:latin typeface="Times New Roman"/>
                <a:ea typeface="+mn-ea"/>
                <a:cs typeface="+mn-cs"/>
              </a:rPr>
              <a:pPr rtl="0"/>
              <a:t>8/10/2015</a:t>
            </a:fld>
            <a:endParaRPr lang="en-US"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schemeClr val="tx1">
                    <a:tint val="75000"/>
                  </a:schemeClr>
                </a:solidFill>
                <a:latin typeface="+mn-lt"/>
              </a:defRPr>
            </a:lvl1pPr>
          </a:lstStyle>
          <a:p>
            <a:pPr rtl="0"/>
            <a:endParaRPr lang="en-US"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schemeClr val="tx1">
                    <a:tint val="75000"/>
                  </a:schemeClr>
                </a:solidFill>
                <a:latin typeface="+mn-lt"/>
              </a:defRPr>
            </a:lvl1pPr>
          </a:lstStyle>
          <a:p>
            <a:pPr rtl="0"/>
            <a:fld id="{1D6017EF-CEA5-49AB-851B-5C5A39E24AEE}" type="slidenum">
              <a:rPr lang="en-US" kern="1200" smtClean="0">
                <a:solidFill>
                  <a:prstClr val="black">
                    <a:tint val="75000"/>
                  </a:prstClr>
                </a:solidFill>
                <a:latin typeface="Times New Roman"/>
                <a:ea typeface="+mn-ea"/>
                <a:cs typeface="+mn-cs"/>
              </a:rPr>
              <a:pPr rtl="0"/>
              <a:t>‹#›</a:t>
            </a:fld>
            <a:endParaRPr lang="en-US" kern="1200" dirty="0">
              <a:solidFill>
                <a:prstClr val="black">
                  <a:tint val="75000"/>
                </a:prstClr>
              </a:solidFill>
              <a:latin typeface="Times New Roman"/>
              <a:ea typeface="+mn-ea"/>
              <a:cs typeface="+mn-cs"/>
            </a:endParaRPr>
          </a:p>
        </p:txBody>
      </p:sp>
    </p:spTree>
  </p:cSld>
  <p:clrMap bg1="lt1" tx1="dk1" bg2="lt2" tx2="dk2" accent1="accent1" accent2="accent2" accent3="accent3" accent4="accent4" accent5="accent5" accent6="accent6" hlink="hlink" folHlink="folHlink"/>
  <p:sldLayoutIdLst>
    <p:sldLayoutId id="2147484219" r:id="rId1"/>
    <p:sldLayoutId id="2147484220" r:id="rId2"/>
    <p:sldLayoutId id="2147484221" r:id="rId3"/>
    <p:sldLayoutId id="2147484222" r:id="rId4"/>
    <p:sldLayoutId id="2147484223" r:id="rId5"/>
    <p:sldLayoutId id="2147484224" r:id="rId6"/>
    <p:sldLayoutId id="2147484225" r:id="rId7"/>
    <p:sldLayoutId id="2147484226" r:id="rId8"/>
    <p:sldLayoutId id="2147484227" r:id="rId9"/>
    <p:sldLayoutId id="2147484228" r:id="rId10"/>
    <p:sldLayoutId id="2147484229" r:id="rId11"/>
    <p:sldLayoutId id="2147484230" r:id="rId12"/>
    <p:sldLayoutId id="2147484231" r:id="rId13"/>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pitchFamily="18" charset="0"/>
        </a:defRPr>
      </a:lvl2pPr>
      <a:lvl3pPr algn="ctr" rtl="0" eaLnBrk="1" fontAlgn="base" hangingPunct="1">
        <a:spcBef>
          <a:spcPct val="0"/>
        </a:spcBef>
        <a:spcAft>
          <a:spcPct val="0"/>
        </a:spcAft>
        <a:defRPr sz="4400">
          <a:solidFill>
            <a:schemeClr val="tx1"/>
          </a:solidFill>
          <a:latin typeface="Times New Roman" pitchFamily="18" charset="0"/>
        </a:defRPr>
      </a:lvl3pPr>
      <a:lvl4pPr algn="ctr" rtl="0" eaLnBrk="1" fontAlgn="base" hangingPunct="1">
        <a:spcBef>
          <a:spcPct val="0"/>
        </a:spcBef>
        <a:spcAft>
          <a:spcPct val="0"/>
        </a:spcAft>
        <a:defRPr sz="4400">
          <a:solidFill>
            <a:schemeClr val="tx1"/>
          </a:solidFill>
          <a:latin typeface="Times New Roman" pitchFamily="18" charset="0"/>
        </a:defRPr>
      </a:lvl4pPr>
      <a:lvl5pPr algn="ctr" rtl="0" eaLnBrk="1" fontAlgn="base" hangingPunct="1">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257" indent="-285483"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1935" indent="-228387"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8708" indent="-228387"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5482" indent="-228387"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rtl="0">
              <a:defRPr/>
            </a:pPr>
            <a:endParaRPr lang="en-US" altLang="en-US" kern="1200" dirty="0">
              <a:solidFill>
                <a:srgbClr val="FFFF00"/>
              </a:solidFill>
              <a:ea typeface="+mn-ea"/>
              <a:cs typeface="+mn-cs"/>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lgn="l" rtl="0">
              <a:defRPr/>
            </a:pPr>
            <a:endParaRPr lang="en-US" altLang="en-US" kern="1200" dirty="0">
              <a:solidFill>
                <a:srgbClr val="FFFF00"/>
              </a:solidFill>
              <a:ea typeface="+mn-ea"/>
              <a:cs typeface="+mn-cs"/>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rtl="0">
              <a:defRPr/>
            </a:pPr>
            <a:fld id="{0DE4C6DE-526B-4AAA-B869-C8A135C58992}" type="slidenum">
              <a:rPr lang="en-US" altLang="en-US" kern="1200">
                <a:solidFill>
                  <a:srgbClr val="FFFF00"/>
                </a:solidFill>
                <a:ea typeface="+mn-ea"/>
                <a:cs typeface="+mn-cs"/>
              </a:rPr>
              <a:pPr rtl="0">
                <a:defRPr/>
              </a:pPr>
              <a:t>‹#›</a:t>
            </a:fld>
            <a:endParaRPr lang="en-US" altLang="en-US" kern="1200" dirty="0">
              <a:solidFill>
                <a:srgbClr val="FFFF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4233" r:id="rId1"/>
    <p:sldLayoutId id="2147484234" r:id="rId2"/>
    <p:sldLayoutId id="2147484235" r:id="rId3"/>
    <p:sldLayoutId id="2147484236" r:id="rId4"/>
    <p:sldLayoutId id="2147484237" r:id="rId5"/>
    <p:sldLayoutId id="2147484238" r:id="rId6"/>
    <p:sldLayoutId id="2147484239" r:id="rId7"/>
    <p:sldLayoutId id="2147484240" r:id="rId8"/>
    <p:sldLayoutId id="2147484241" r:id="rId9"/>
    <p:sldLayoutId id="2147484242" r:id="rId10"/>
    <p:sldLayoutId id="2147484243" r:id="rId11"/>
    <p:sldLayoutId id="2147484244" r:id="rId12"/>
    <p:sldLayoutId id="2147484245" r:id="rId13"/>
    <p:sldLayoutId id="2147484246" r:id="rId14"/>
    <p:sldLayoutId id="2147484247" r:id="rId15"/>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rtl="0">
              <a:defRPr/>
            </a:pPr>
            <a:endParaRPr lang="en-US" altLang="en-US" kern="1200" dirty="0">
              <a:solidFill>
                <a:srgbClr val="FFFF00"/>
              </a:solidFill>
              <a:ea typeface="+mn-ea"/>
              <a:cs typeface="+mn-cs"/>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lgn="l" rtl="0">
              <a:defRPr/>
            </a:pPr>
            <a:endParaRPr lang="en-US" altLang="en-US" kern="1200" dirty="0">
              <a:solidFill>
                <a:srgbClr val="FFFF00"/>
              </a:solidFill>
              <a:ea typeface="+mn-ea"/>
              <a:cs typeface="+mn-cs"/>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rtl="0">
              <a:defRPr/>
            </a:pPr>
            <a:fld id="{0DE4C6DE-526B-4AAA-B869-C8A135C58992}" type="slidenum">
              <a:rPr lang="en-US" altLang="en-US" kern="1200">
                <a:solidFill>
                  <a:srgbClr val="FFFF00"/>
                </a:solidFill>
                <a:ea typeface="+mn-ea"/>
                <a:cs typeface="+mn-cs"/>
              </a:rPr>
              <a:pPr rtl="0">
                <a:defRPr/>
              </a:pPr>
              <a:t>‹#›</a:t>
            </a:fld>
            <a:endParaRPr lang="en-US" altLang="en-US" kern="1200" dirty="0">
              <a:solidFill>
                <a:srgbClr val="FFFF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 id="2147484261" r:id="rId13"/>
    <p:sldLayoutId id="2147484262" r:id="rId14"/>
    <p:sldLayoutId id="2147484263" r:id="rId15"/>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rtl="0">
              <a:defRPr/>
            </a:pPr>
            <a:endParaRPr lang="en-US" altLang="en-US" kern="1200" dirty="0">
              <a:solidFill>
                <a:srgbClr val="FFFF00"/>
              </a:solidFill>
              <a:ea typeface="+mn-ea"/>
              <a:cs typeface="+mn-cs"/>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lgn="l" rtl="0">
              <a:defRPr/>
            </a:pPr>
            <a:endParaRPr lang="en-US" altLang="en-US" kern="1200" dirty="0">
              <a:solidFill>
                <a:srgbClr val="FFFF00"/>
              </a:solidFill>
              <a:ea typeface="+mn-ea"/>
              <a:cs typeface="+mn-cs"/>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rtl="0">
              <a:defRPr/>
            </a:pPr>
            <a:fld id="{E2DF573C-F0E1-446B-8294-8A78DDD9B176}" type="slidenum">
              <a:rPr lang="en-US" altLang="en-US" kern="1200">
                <a:solidFill>
                  <a:srgbClr val="FFFF00"/>
                </a:solidFill>
                <a:ea typeface="+mn-ea"/>
                <a:cs typeface="+mn-cs"/>
              </a:rPr>
              <a:pPr rtl="0">
                <a:defRPr/>
              </a:pPr>
              <a:t>‹#›</a:t>
            </a:fld>
            <a:endParaRPr lang="en-US" altLang="en-US" kern="1200" dirty="0">
              <a:solidFill>
                <a:srgbClr val="FFFF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 id="2147484290" r:id="rId12"/>
    <p:sldLayoutId id="2147484291" r:id="rId13"/>
    <p:sldLayoutId id="2147484292" r:id="rId14"/>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rtl="0">
              <a:defRPr/>
            </a:pPr>
            <a:endParaRPr lang="en-US" altLang="en-US" kern="1200" dirty="0">
              <a:solidFill>
                <a:srgbClr val="FFFF00"/>
              </a:solidFill>
              <a:ea typeface="+mn-ea"/>
              <a:cs typeface="+mn-cs"/>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lgn="l" rtl="0">
              <a:defRPr/>
            </a:pPr>
            <a:endParaRPr lang="en-US" altLang="en-US" kern="1200" dirty="0">
              <a:solidFill>
                <a:srgbClr val="FFFF00"/>
              </a:solidFill>
              <a:ea typeface="+mn-ea"/>
              <a:cs typeface="+mn-cs"/>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rtl="0">
              <a:defRPr/>
            </a:pPr>
            <a:fld id="{E2DF573C-F0E1-446B-8294-8A78DDD9B176}" type="slidenum">
              <a:rPr lang="en-US" altLang="en-US" kern="1200">
                <a:solidFill>
                  <a:srgbClr val="FFFF00"/>
                </a:solidFill>
                <a:ea typeface="+mn-ea"/>
                <a:cs typeface="+mn-cs"/>
              </a:rPr>
              <a:pPr rtl="0">
                <a:defRPr/>
              </a:pPr>
              <a:t>‹#›</a:t>
            </a:fld>
            <a:endParaRPr lang="en-US" altLang="en-US" kern="1200" dirty="0">
              <a:solidFill>
                <a:srgbClr val="FFFF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 id="2147484320" r:id="rId12"/>
    <p:sldLayoutId id="2147484321" r:id="rId13"/>
    <p:sldLayoutId id="2147484322" r:id="rId14"/>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a:defRPr sz="1200">
                <a:solidFill>
                  <a:schemeClr val="tx1">
                    <a:tint val="75000"/>
                  </a:schemeClr>
                </a:solidFill>
              </a:defRPr>
            </a:lvl1pPr>
          </a:lstStyle>
          <a:p>
            <a:pPr rtl="0" eaLnBrk="0" fontAlgn="base" hangingPunct="0">
              <a:spcBef>
                <a:spcPct val="0"/>
              </a:spcBef>
              <a:spcAft>
                <a:spcPct val="0"/>
              </a:spcAft>
              <a:defRPr/>
            </a:pPr>
            <a:fld id="{853DBC6E-78F1-42E7-B344-C15D9518DD70}" type="datetimeFigureOut">
              <a:rPr lang="en-US" kern="1200">
                <a:solidFill>
                  <a:prstClr val="black">
                    <a:tint val="75000"/>
                  </a:prstClr>
                </a:solidFill>
                <a:latin typeface="Arial" charset="0"/>
                <a:cs typeface="+mn-cs"/>
              </a:rPr>
              <a:pPr rtl="0" eaLnBrk="0" fontAlgn="base" hangingPunct="0">
                <a:spcBef>
                  <a:spcPct val="0"/>
                </a:spcBef>
                <a:spcAft>
                  <a:spcPct val="0"/>
                </a:spcAft>
                <a:defRPr/>
              </a:pPr>
              <a:t>8/10/2015</a:t>
            </a:fld>
            <a:endParaRPr lang="en-US" kern="1200" dirty="0">
              <a:solidFill>
                <a:prstClr val="black">
                  <a:tint val="75000"/>
                </a:prstClr>
              </a:solidFill>
              <a:latin typeface="Arial" charset="0"/>
              <a:cs typeface="+mn-cs"/>
            </a:endParaRPr>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a:defRPr sz="1200">
                <a:solidFill>
                  <a:schemeClr val="tx1">
                    <a:tint val="75000"/>
                  </a:schemeClr>
                </a:solidFill>
              </a:defRPr>
            </a:lvl1pPr>
          </a:lstStyle>
          <a:p>
            <a:pPr rtl="0" eaLnBrk="0" fontAlgn="base" hangingPunct="0">
              <a:spcBef>
                <a:spcPct val="0"/>
              </a:spcBef>
              <a:spcAft>
                <a:spcPct val="0"/>
              </a:spcAft>
              <a:defRPr/>
            </a:pPr>
            <a:endParaRPr lang="en-US" kern="1200" dirty="0">
              <a:solidFill>
                <a:prstClr val="black">
                  <a:tint val="75000"/>
                </a:prstClr>
              </a:solidFill>
              <a:latin typeface="Arial" charset="0"/>
              <a:cs typeface="+mn-cs"/>
            </a:endParaRPr>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a:defRPr sz="1200">
                <a:solidFill>
                  <a:schemeClr val="tx1">
                    <a:tint val="75000"/>
                  </a:schemeClr>
                </a:solidFill>
              </a:defRPr>
            </a:lvl1pPr>
          </a:lstStyle>
          <a:p>
            <a:pPr rtl="0" eaLnBrk="0" fontAlgn="base" hangingPunct="0">
              <a:spcBef>
                <a:spcPct val="0"/>
              </a:spcBef>
              <a:spcAft>
                <a:spcPct val="0"/>
              </a:spcAft>
              <a:defRPr/>
            </a:pPr>
            <a:fld id="{C83B998C-E430-44F3-9378-AF61E47E463A}" type="slidenum">
              <a:rPr lang="en-US" kern="1200">
                <a:solidFill>
                  <a:prstClr val="black">
                    <a:tint val="75000"/>
                  </a:prstClr>
                </a:solidFill>
                <a:latin typeface="Arial" charset="0"/>
                <a:cs typeface="+mn-cs"/>
              </a:rPr>
              <a:pPr rtl="0" eaLnBrk="0" fontAlgn="base" hangingPunct="0">
                <a:spcBef>
                  <a:spcPct val="0"/>
                </a:spcBef>
                <a:spcAft>
                  <a:spcPct val="0"/>
                </a:spcAft>
                <a:defRPr/>
              </a:pPr>
              <a:t>‹#›</a:t>
            </a:fld>
            <a:endParaRPr lang="en-US" kern="1200" dirty="0">
              <a:solidFill>
                <a:prstClr val="black">
                  <a:tint val="75000"/>
                </a:prstClr>
              </a:solidFill>
              <a:latin typeface="Arial" charset="0"/>
              <a:cs typeface="+mn-cs"/>
            </a:endParaRPr>
          </a:p>
        </p:txBody>
      </p:sp>
    </p:spTree>
  </p:cSld>
  <p:clrMap bg1="lt1" tx1="dk1" bg2="lt2" tx2="dk2" accent1="accent1" accent2="accent2" accent3="accent3" accent4="accent4" accent5="accent5" accent6="accent6" hlink="hlink" folHlink="folHlink"/>
  <p:sldLayoutIdLst>
    <p:sldLayoutId id="2147484324" r:id="rId1"/>
    <p:sldLayoutId id="2147484325" r:id="rId2"/>
    <p:sldLayoutId id="2147484326" r:id="rId3"/>
    <p:sldLayoutId id="2147484327" r:id="rId4"/>
    <p:sldLayoutId id="2147484328" r:id="rId5"/>
    <p:sldLayoutId id="2147484329" r:id="rId6"/>
    <p:sldLayoutId id="2147484330" r:id="rId7"/>
    <p:sldLayoutId id="2147484331" r:id="rId8"/>
    <p:sldLayoutId id="2147484332" r:id="rId9"/>
    <p:sldLayoutId id="2147484333" r:id="rId10"/>
    <p:sldLayoutId id="2147484334" r:id="rId11"/>
    <p:sldLayoutId id="2147484335"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6772" algn="ctr" rtl="0" fontAlgn="base">
        <a:spcBef>
          <a:spcPct val="0"/>
        </a:spcBef>
        <a:spcAft>
          <a:spcPct val="0"/>
        </a:spcAft>
        <a:defRPr sz="4400">
          <a:solidFill>
            <a:schemeClr val="tx1"/>
          </a:solidFill>
          <a:latin typeface="Arial" charset="0"/>
        </a:defRPr>
      </a:lvl6pPr>
      <a:lvl7pPr marL="913548" algn="ctr" rtl="0" fontAlgn="base">
        <a:spcBef>
          <a:spcPct val="0"/>
        </a:spcBef>
        <a:spcAft>
          <a:spcPct val="0"/>
        </a:spcAft>
        <a:defRPr sz="4400">
          <a:solidFill>
            <a:schemeClr val="tx1"/>
          </a:solidFill>
          <a:latin typeface="Arial" charset="0"/>
        </a:defRPr>
      </a:lvl7pPr>
      <a:lvl8pPr marL="1370322" algn="ctr" rtl="0" fontAlgn="base">
        <a:spcBef>
          <a:spcPct val="0"/>
        </a:spcBef>
        <a:spcAft>
          <a:spcPct val="0"/>
        </a:spcAft>
        <a:defRPr sz="4400">
          <a:solidFill>
            <a:schemeClr val="tx1"/>
          </a:solidFill>
          <a:latin typeface="Arial" charset="0"/>
        </a:defRPr>
      </a:lvl8pPr>
      <a:lvl9pPr marL="1827094" algn="ctr" rtl="0" fontAlgn="base">
        <a:spcBef>
          <a:spcPct val="0"/>
        </a:spcBef>
        <a:spcAft>
          <a:spcPct val="0"/>
        </a:spcAft>
        <a:defRPr sz="4400">
          <a:solidFill>
            <a:schemeClr val="tx1"/>
          </a:solidFill>
          <a:latin typeface="Arial" charset="0"/>
        </a:defRPr>
      </a:lvl9pPr>
    </p:titleStyle>
    <p:bodyStyle>
      <a:lvl1pPr marL="342580" indent="-34258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257" indent="-28548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935" indent="-228387"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708" indent="-228387"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482" indent="-228387"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rtl="0">
              <a:defRPr/>
            </a:pPr>
            <a:endParaRPr lang="en-US" altLang="en-US" kern="1200" dirty="0">
              <a:solidFill>
                <a:srgbClr val="FFFF00"/>
              </a:solidFill>
              <a:ea typeface="+mn-ea"/>
              <a:cs typeface="+mn-cs"/>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lgn="l" rtl="0">
              <a:defRPr/>
            </a:pPr>
            <a:endParaRPr lang="en-US" altLang="en-US" kern="1200" dirty="0">
              <a:solidFill>
                <a:srgbClr val="FFFF00"/>
              </a:solidFill>
              <a:ea typeface="+mn-ea"/>
              <a:cs typeface="+mn-cs"/>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rtl="0">
              <a:defRPr/>
            </a:pPr>
            <a:fld id="{E2DF573C-F0E1-446B-8294-8A78DDD9B176}" type="slidenum">
              <a:rPr lang="en-US" altLang="en-US" kern="1200">
                <a:solidFill>
                  <a:srgbClr val="FFFF00"/>
                </a:solidFill>
                <a:ea typeface="+mn-ea"/>
                <a:cs typeface="+mn-cs"/>
              </a:rPr>
              <a:pPr rtl="0">
                <a:defRPr/>
              </a:pPr>
              <a:t>‹#›</a:t>
            </a:fld>
            <a:endParaRPr lang="en-US" altLang="en-US" kern="1200" dirty="0">
              <a:solidFill>
                <a:srgbClr val="FFFF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4337" r:id="rId1"/>
    <p:sldLayoutId id="2147484338" r:id="rId2"/>
    <p:sldLayoutId id="2147484339" r:id="rId3"/>
    <p:sldLayoutId id="2147484340" r:id="rId4"/>
    <p:sldLayoutId id="2147484341" r:id="rId5"/>
    <p:sldLayoutId id="2147484342" r:id="rId6"/>
    <p:sldLayoutId id="2147484343" r:id="rId7"/>
    <p:sldLayoutId id="2147484344" r:id="rId8"/>
    <p:sldLayoutId id="2147484345" r:id="rId9"/>
    <p:sldLayoutId id="2147484346" r:id="rId10"/>
    <p:sldLayoutId id="2147484347" r:id="rId11"/>
    <p:sldLayoutId id="2147484348" r:id="rId12"/>
    <p:sldLayoutId id="2147484349" r:id="rId13"/>
    <p:sldLayoutId id="2147484350" r:id="rId14"/>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rtl="0">
              <a:defRPr/>
            </a:pPr>
            <a:endParaRPr lang="en-US" altLang="en-US" kern="1200" dirty="0">
              <a:solidFill>
                <a:srgbClr val="FFFF00"/>
              </a:solidFill>
              <a:ea typeface="+mn-ea"/>
              <a:cs typeface="+mn-cs"/>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lgn="l" rtl="0">
              <a:defRPr/>
            </a:pPr>
            <a:endParaRPr lang="en-US" altLang="en-US" kern="1200" dirty="0">
              <a:solidFill>
                <a:srgbClr val="FFFF00"/>
              </a:solidFill>
              <a:ea typeface="+mn-ea"/>
              <a:cs typeface="+mn-cs"/>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rtl="0">
              <a:defRPr/>
            </a:pPr>
            <a:fld id="{E2DF573C-F0E1-446B-8294-8A78DDD9B176}" type="slidenum">
              <a:rPr lang="en-US" altLang="en-US" kern="1200">
                <a:solidFill>
                  <a:srgbClr val="FFFF00"/>
                </a:solidFill>
                <a:ea typeface="+mn-ea"/>
                <a:cs typeface="+mn-cs"/>
              </a:rPr>
              <a:pPr rtl="0">
                <a:defRPr/>
              </a:pPr>
              <a:t>‹#›</a:t>
            </a:fld>
            <a:endParaRPr lang="en-US" altLang="en-US" kern="1200" dirty="0">
              <a:solidFill>
                <a:srgbClr val="FFFF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4352" r:id="rId1"/>
    <p:sldLayoutId id="2147484353" r:id="rId2"/>
    <p:sldLayoutId id="2147484354" r:id="rId3"/>
    <p:sldLayoutId id="2147484355" r:id="rId4"/>
    <p:sldLayoutId id="2147484356" r:id="rId5"/>
    <p:sldLayoutId id="2147484357" r:id="rId6"/>
    <p:sldLayoutId id="2147484358" r:id="rId7"/>
    <p:sldLayoutId id="2147484359" r:id="rId8"/>
    <p:sldLayoutId id="2147484360" r:id="rId9"/>
    <p:sldLayoutId id="2147484361" r:id="rId10"/>
    <p:sldLayoutId id="2147484362" r:id="rId11"/>
    <p:sldLayoutId id="2147484363" r:id="rId12"/>
    <p:sldLayoutId id="2147484364" r:id="rId13"/>
    <p:sldLayoutId id="2147484365" r:id="rId14"/>
  </p:sldLayoutIdLst>
  <p:txStyles>
    <p:titleStyle>
      <a:lvl1pPr algn="ctr" rtl="0" eaLnBrk="1" fontAlgn="base" hangingPunct="1">
        <a:spcBef>
          <a:spcPct val="0"/>
        </a:spcBef>
        <a:spcAft>
          <a:spcPct val="0"/>
        </a:spcAft>
        <a:defRPr sz="4400">
          <a:solidFill>
            <a:schemeClr val="tx2"/>
          </a:solidFill>
          <a:latin typeface="Times New Roman" pitchFamily="18" charset="0"/>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Times New Roman" pitchFamily="18" charset="0"/>
          <a:ea typeface="+mn-ea"/>
          <a:cs typeface="+mn-cs"/>
        </a:defRPr>
      </a:lvl1pPr>
      <a:lvl2pPr marL="742257" indent="-285483" algn="l" rtl="0" eaLnBrk="1" fontAlgn="base" hangingPunct="1">
        <a:spcBef>
          <a:spcPct val="20000"/>
        </a:spcBef>
        <a:spcAft>
          <a:spcPct val="0"/>
        </a:spcAft>
        <a:buChar char="–"/>
        <a:defRPr sz="2800">
          <a:solidFill>
            <a:schemeClr val="tx1"/>
          </a:solidFill>
          <a:latin typeface="Times New Roman" pitchFamily="18" charset="0"/>
        </a:defRPr>
      </a:lvl2pPr>
      <a:lvl3pPr marL="1141935" indent="-228387" algn="l" rtl="0" eaLnBrk="1" fontAlgn="base" hangingPunct="1">
        <a:spcBef>
          <a:spcPct val="20000"/>
        </a:spcBef>
        <a:spcAft>
          <a:spcPct val="0"/>
        </a:spcAft>
        <a:buChar char="•"/>
        <a:defRPr sz="2400">
          <a:solidFill>
            <a:schemeClr val="tx1"/>
          </a:solidFill>
          <a:latin typeface="Times New Roman" pitchFamily="18" charset="0"/>
        </a:defRPr>
      </a:lvl3pPr>
      <a:lvl4pPr marL="1598708" indent="-228387" algn="l" rtl="0" eaLnBrk="1" fontAlgn="base" hangingPunct="1">
        <a:spcBef>
          <a:spcPct val="20000"/>
        </a:spcBef>
        <a:spcAft>
          <a:spcPct val="0"/>
        </a:spcAft>
        <a:buChar char="–"/>
        <a:defRPr sz="2000">
          <a:solidFill>
            <a:schemeClr val="tx1"/>
          </a:solidFill>
          <a:latin typeface="Times New Roman" pitchFamily="18" charset="0"/>
        </a:defRPr>
      </a:lvl4pPr>
      <a:lvl5pPr marL="2055482" indent="-228387" algn="l" rtl="0" eaLnBrk="1" fontAlgn="base" hangingPunct="1">
        <a:spcBef>
          <a:spcPct val="20000"/>
        </a:spcBef>
        <a:spcAft>
          <a:spcPct val="0"/>
        </a:spcAft>
        <a:buChar char="»"/>
        <a:defRPr sz="2000">
          <a:solidFill>
            <a:schemeClr val="tx1"/>
          </a:solidFill>
          <a:latin typeface="Times New Roman" pitchFamily="18" charset="0"/>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25603"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schemeClr val="tx1">
                    <a:tint val="75000"/>
                  </a:schemeClr>
                </a:solidFill>
                <a:latin typeface="+mn-lt"/>
              </a:defRPr>
            </a:lvl1pPr>
          </a:lstStyle>
          <a:p>
            <a:pPr rtl="0">
              <a:defRPr/>
            </a:pPr>
            <a:fld id="{24DBB85B-CD33-493C-89B6-8BC1FCE45584}" type="datetimeFigureOut">
              <a:rPr lang="en-US" kern="1200">
                <a:solidFill>
                  <a:prstClr val="black">
                    <a:tint val="75000"/>
                  </a:prstClr>
                </a:solidFill>
                <a:latin typeface="Times New Roman"/>
                <a:ea typeface="+mn-ea"/>
                <a:cs typeface="+mn-cs"/>
              </a:rPr>
              <a:pPr rtl="0">
                <a:defRPr/>
              </a:pPr>
              <a:t>8/10/2015</a:t>
            </a:fld>
            <a:endParaRPr lang="en-US"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schemeClr val="tx1">
                    <a:tint val="75000"/>
                  </a:schemeClr>
                </a:solidFill>
                <a:latin typeface="+mn-lt"/>
              </a:defRPr>
            </a:lvl1pPr>
          </a:lstStyle>
          <a:p>
            <a:pPr rtl="0">
              <a:defRPr/>
            </a:pPr>
            <a:endParaRPr lang="en-US"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schemeClr val="tx1">
                    <a:tint val="75000"/>
                  </a:schemeClr>
                </a:solidFill>
                <a:latin typeface="+mn-lt"/>
              </a:defRPr>
            </a:lvl1pPr>
          </a:lstStyle>
          <a:p>
            <a:pPr rtl="0">
              <a:defRPr/>
            </a:pPr>
            <a:fld id="{07FDC429-C22B-4D9D-9016-EDBBA5A829EF}" type="slidenum">
              <a:rPr lang="en-US" kern="1200">
                <a:solidFill>
                  <a:prstClr val="black">
                    <a:tint val="75000"/>
                  </a:prstClr>
                </a:solidFill>
                <a:latin typeface="Times New Roman"/>
                <a:ea typeface="+mn-ea"/>
                <a:cs typeface="+mn-cs"/>
              </a:rPr>
              <a:pPr rtl="0">
                <a:defRPr/>
              </a:pPr>
              <a:t>‹#›</a:t>
            </a:fld>
            <a:endParaRPr lang="en-US" kern="1200" dirty="0">
              <a:solidFill>
                <a:prstClr val="black">
                  <a:tint val="75000"/>
                </a:prstClr>
              </a:solidFill>
              <a:latin typeface="Times New Roman"/>
              <a:ea typeface="+mn-ea"/>
              <a:cs typeface="+mn-cs"/>
            </a:endParaRPr>
          </a:p>
        </p:txBody>
      </p:sp>
    </p:spTree>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 id="2147484378" r:id="rId12"/>
  </p:sldLayoutIdLst>
  <p:txStyles>
    <p:titleStyle>
      <a:lvl1pPr algn="ctr" rtl="0" eaLnBrk="0" fontAlgn="base" hangingPunct="0">
        <a:spcBef>
          <a:spcPct val="0"/>
        </a:spcBef>
        <a:spcAft>
          <a:spcPct val="0"/>
        </a:spcAft>
        <a:defRPr sz="3600" kern="1200">
          <a:solidFill>
            <a:schemeClr val="bg2"/>
          </a:solidFill>
          <a:latin typeface="+mj-lt"/>
          <a:ea typeface="+mj-ea"/>
          <a:cs typeface="+mj-cs"/>
        </a:defRPr>
      </a:lvl1pPr>
      <a:lvl2pPr algn="ctr" rtl="0" eaLnBrk="0" fontAlgn="base" hangingPunct="0">
        <a:spcBef>
          <a:spcPct val="0"/>
        </a:spcBef>
        <a:spcAft>
          <a:spcPct val="0"/>
        </a:spcAft>
        <a:defRPr sz="3600">
          <a:solidFill>
            <a:schemeClr val="bg2"/>
          </a:solidFill>
          <a:latin typeface="Times New Roman" pitchFamily="18" charset="0"/>
        </a:defRPr>
      </a:lvl2pPr>
      <a:lvl3pPr algn="ctr" rtl="0" eaLnBrk="0" fontAlgn="base" hangingPunct="0">
        <a:spcBef>
          <a:spcPct val="0"/>
        </a:spcBef>
        <a:spcAft>
          <a:spcPct val="0"/>
        </a:spcAft>
        <a:defRPr sz="3600">
          <a:solidFill>
            <a:schemeClr val="bg2"/>
          </a:solidFill>
          <a:latin typeface="Times New Roman" pitchFamily="18" charset="0"/>
        </a:defRPr>
      </a:lvl3pPr>
      <a:lvl4pPr algn="ctr" rtl="0" eaLnBrk="0" fontAlgn="base" hangingPunct="0">
        <a:spcBef>
          <a:spcPct val="0"/>
        </a:spcBef>
        <a:spcAft>
          <a:spcPct val="0"/>
        </a:spcAft>
        <a:defRPr sz="3600">
          <a:solidFill>
            <a:schemeClr val="bg2"/>
          </a:solidFill>
          <a:latin typeface="Times New Roman" pitchFamily="18" charset="0"/>
        </a:defRPr>
      </a:lvl4pPr>
      <a:lvl5pPr algn="ctr" rtl="0" eaLnBrk="0" fontAlgn="base" hangingPunct="0">
        <a:spcBef>
          <a:spcPct val="0"/>
        </a:spcBef>
        <a:spcAft>
          <a:spcPct val="0"/>
        </a:spcAft>
        <a:defRPr sz="3600">
          <a:solidFill>
            <a:schemeClr val="bg2"/>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0" fontAlgn="base" hangingPunct="0">
        <a:spcBef>
          <a:spcPct val="20000"/>
        </a:spcBef>
        <a:spcAft>
          <a:spcPct val="0"/>
        </a:spcAft>
        <a:buFont typeface="Arial" pitchFamily="34" charset="0"/>
        <a:buChar char="•"/>
        <a:defRPr sz="3200" kern="1200">
          <a:solidFill>
            <a:srgbClr val="FFFF00"/>
          </a:solidFill>
          <a:latin typeface="+mn-lt"/>
          <a:ea typeface="+mn-ea"/>
          <a:cs typeface="+mn-cs"/>
        </a:defRPr>
      </a:lvl1pPr>
      <a:lvl2pPr marL="742257" indent="-285483" algn="l" rtl="0" eaLnBrk="0" fontAlgn="base" hangingPunct="0">
        <a:spcBef>
          <a:spcPct val="20000"/>
        </a:spcBef>
        <a:spcAft>
          <a:spcPct val="0"/>
        </a:spcAft>
        <a:buFont typeface="Arial" pitchFamily="34" charset="0"/>
        <a:buChar char="–"/>
        <a:defRPr sz="2800" kern="1200">
          <a:solidFill>
            <a:srgbClr val="FFFF00"/>
          </a:solidFill>
          <a:latin typeface="+mn-lt"/>
          <a:ea typeface="+mn-ea"/>
          <a:cs typeface="+mn-cs"/>
        </a:defRPr>
      </a:lvl2pPr>
      <a:lvl3pPr marL="1141935" indent="-228387" algn="l" rtl="0" eaLnBrk="0" fontAlgn="base" hangingPunct="0">
        <a:spcBef>
          <a:spcPct val="20000"/>
        </a:spcBef>
        <a:spcAft>
          <a:spcPct val="0"/>
        </a:spcAft>
        <a:buFont typeface="Arial" pitchFamily="34" charset="0"/>
        <a:buChar char="•"/>
        <a:defRPr sz="2400" kern="1200">
          <a:solidFill>
            <a:srgbClr val="FFFF00"/>
          </a:solidFill>
          <a:latin typeface="+mn-lt"/>
          <a:ea typeface="+mn-ea"/>
          <a:cs typeface="+mn-cs"/>
        </a:defRPr>
      </a:lvl3pPr>
      <a:lvl4pPr marL="1598708" indent="-228387" algn="l" rtl="0" eaLnBrk="0" fontAlgn="base" hangingPunct="0">
        <a:spcBef>
          <a:spcPct val="20000"/>
        </a:spcBef>
        <a:spcAft>
          <a:spcPct val="0"/>
        </a:spcAft>
        <a:buFont typeface="Arial" pitchFamily="34" charset="0"/>
        <a:buChar char="–"/>
        <a:defRPr sz="2000" kern="1200">
          <a:solidFill>
            <a:srgbClr val="FFFF00"/>
          </a:solidFill>
          <a:latin typeface="+mn-lt"/>
          <a:ea typeface="+mn-ea"/>
          <a:cs typeface="+mn-cs"/>
        </a:defRPr>
      </a:lvl4pPr>
      <a:lvl5pPr marL="2055482" indent="-228387" algn="l" rtl="0" eaLnBrk="0" fontAlgn="base" hangingPunct="0">
        <a:spcBef>
          <a:spcPct val="20000"/>
        </a:spcBef>
        <a:spcAft>
          <a:spcPct val="0"/>
        </a:spcAft>
        <a:buFont typeface="Arial" pitchFamily="34" charset="0"/>
        <a:buChar char="»"/>
        <a:defRPr sz="2000" kern="1200">
          <a:solidFill>
            <a:srgbClr val="FFFF00"/>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schemeClr val="tx1">
                    <a:tint val="75000"/>
                  </a:schemeClr>
                </a:solidFill>
                <a:latin typeface="+mn-lt"/>
              </a:defRPr>
            </a:lvl1pPr>
          </a:lstStyle>
          <a:p>
            <a:pPr rtl="0"/>
            <a:fld id="{603C0CE2-72F5-49E7-AC72-A74662E9EF96}" type="datetimeFigureOut">
              <a:rPr lang="en-US" kern="1200" smtClean="0">
                <a:solidFill>
                  <a:prstClr val="black">
                    <a:tint val="75000"/>
                  </a:prstClr>
                </a:solidFill>
                <a:latin typeface="Times New Roman"/>
                <a:ea typeface="+mn-ea"/>
                <a:cs typeface="+mn-cs"/>
              </a:rPr>
              <a:pPr rtl="0"/>
              <a:t>8/10/2015</a:t>
            </a:fld>
            <a:endParaRPr lang="en-US" kern="1200" dirty="0">
              <a:solidFill>
                <a:prstClr val="black">
                  <a:tint val="75000"/>
                </a:prstClr>
              </a:solidFill>
              <a:latin typeface="Times New Roman"/>
              <a:ea typeface="+mn-ea"/>
              <a:cs typeface="+mn-cs"/>
            </a:endParaRPr>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schemeClr val="tx1">
                    <a:tint val="75000"/>
                  </a:schemeClr>
                </a:solidFill>
                <a:latin typeface="+mn-lt"/>
              </a:defRPr>
            </a:lvl1pPr>
          </a:lstStyle>
          <a:p>
            <a:pPr rtl="0"/>
            <a:endParaRPr lang="en-US" kern="1200" dirty="0">
              <a:solidFill>
                <a:prstClr val="black">
                  <a:tint val="75000"/>
                </a:prstClr>
              </a:solidFill>
              <a:latin typeface="Times New Roman"/>
              <a:ea typeface="+mn-ea"/>
              <a:cs typeface="+mn-cs"/>
            </a:endParaRPr>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schemeClr val="tx1">
                    <a:tint val="75000"/>
                  </a:schemeClr>
                </a:solidFill>
                <a:latin typeface="+mn-lt"/>
              </a:defRPr>
            </a:lvl1pPr>
          </a:lstStyle>
          <a:p>
            <a:pPr rtl="0"/>
            <a:fld id="{60D6577C-1F60-475F-BDC8-0085C7160E8F}" type="slidenum">
              <a:rPr lang="en-US" kern="1200" smtClean="0">
                <a:solidFill>
                  <a:prstClr val="black">
                    <a:tint val="75000"/>
                  </a:prstClr>
                </a:solidFill>
                <a:latin typeface="Times New Roman"/>
                <a:ea typeface="+mn-ea"/>
                <a:cs typeface="+mn-cs"/>
              </a:rPr>
              <a:pPr rtl="0"/>
              <a:t>‹#›</a:t>
            </a:fld>
            <a:endParaRPr lang="en-US" kern="1200" dirty="0">
              <a:solidFill>
                <a:prstClr val="black">
                  <a:tint val="75000"/>
                </a:prstClr>
              </a:solidFill>
              <a:latin typeface="Times New Roman"/>
              <a:ea typeface="+mn-ea"/>
              <a:cs typeface="+mn-cs"/>
            </a:endParaRPr>
          </a:p>
        </p:txBody>
      </p:sp>
    </p:spTree>
  </p:cSld>
  <p:clrMap bg1="lt1" tx1="dk1" bg2="lt2" tx2="dk2" accent1="accent1" accent2="accent2" accent3="accent3" accent4="accent4" accent5="accent5" accent6="accent6" hlink="hlink" folHlink="folHlink"/>
  <p:sldLayoutIdLst>
    <p:sldLayoutId id="2147484392" r:id="rId1"/>
    <p:sldLayoutId id="2147484393" r:id="rId2"/>
    <p:sldLayoutId id="2147484394" r:id="rId3"/>
    <p:sldLayoutId id="2147484395" r:id="rId4"/>
    <p:sldLayoutId id="2147484396" r:id="rId5"/>
    <p:sldLayoutId id="2147484397" r:id="rId6"/>
    <p:sldLayoutId id="2147484398" r:id="rId7"/>
    <p:sldLayoutId id="2147484399" r:id="rId8"/>
    <p:sldLayoutId id="2147484400" r:id="rId9"/>
    <p:sldLayoutId id="2147484401" r:id="rId10"/>
    <p:sldLayoutId id="2147484402" r:id="rId11"/>
    <p:sldLayoutId id="2147484403" r:id="rId12"/>
  </p:sldLayoutIdLst>
  <p:txStyles>
    <p:titleStyle>
      <a:lvl1pPr algn="ctr" rtl="0" eaLnBrk="1" fontAlgn="base" hangingPunct="1">
        <a:spcBef>
          <a:spcPct val="0"/>
        </a:spcBef>
        <a:spcAft>
          <a:spcPct val="0"/>
        </a:spcAft>
        <a:defRPr sz="3600" kern="1200">
          <a:solidFill>
            <a:schemeClr val="bg2"/>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pitchFamily="18" charset="0"/>
        </a:defRPr>
      </a:lvl2pPr>
      <a:lvl3pPr algn="ctr" rtl="0" eaLnBrk="1" fontAlgn="base" hangingPunct="1">
        <a:spcBef>
          <a:spcPct val="0"/>
        </a:spcBef>
        <a:spcAft>
          <a:spcPct val="0"/>
        </a:spcAft>
        <a:defRPr sz="4400">
          <a:solidFill>
            <a:schemeClr val="tx1"/>
          </a:solidFill>
          <a:latin typeface="Times New Roman" pitchFamily="18" charset="0"/>
        </a:defRPr>
      </a:lvl3pPr>
      <a:lvl4pPr algn="ctr" rtl="0" eaLnBrk="1" fontAlgn="base" hangingPunct="1">
        <a:spcBef>
          <a:spcPct val="0"/>
        </a:spcBef>
        <a:spcAft>
          <a:spcPct val="0"/>
        </a:spcAft>
        <a:defRPr sz="4400">
          <a:solidFill>
            <a:schemeClr val="tx1"/>
          </a:solidFill>
          <a:latin typeface="Times New Roman" pitchFamily="18" charset="0"/>
        </a:defRPr>
      </a:lvl4pPr>
      <a:lvl5pPr algn="ctr" rtl="0" eaLnBrk="1" fontAlgn="base" hangingPunct="1">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1" fontAlgn="base" hangingPunct="1">
        <a:spcBef>
          <a:spcPct val="20000"/>
        </a:spcBef>
        <a:spcAft>
          <a:spcPct val="0"/>
        </a:spcAft>
        <a:buFont typeface="Arial" pitchFamily="34" charset="0"/>
        <a:buChar char="•"/>
        <a:defRPr sz="3200" kern="1200">
          <a:solidFill>
            <a:srgbClr val="FFFF00"/>
          </a:solidFill>
          <a:latin typeface="+mn-lt"/>
          <a:ea typeface="+mn-ea"/>
          <a:cs typeface="+mn-cs"/>
        </a:defRPr>
      </a:lvl1pPr>
      <a:lvl2pPr marL="742257" indent="-285483" algn="l" rtl="0" eaLnBrk="1" fontAlgn="base" hangingPunct="1">
        <a:spcBef>
          <a:spcPct val="20000"/>
        </a:spcBef>
        <a:spcAft>
          <a:spcPct val="0"/>
        </a:spcAft>
        <a:buFont typeface="Arial" pitchFamily="34" charset="0"/>
        <a:buChar char="–"/>
        <a:defRPr sz="2800" kern="1200">
          <a:solidFill>
            <a:srgbClr val="FFFF00"/>
          </a:solidFill>
          <a:latin typeface="+mn-lt"/>
          <a:ea typeface="+mn-ea"/>
          <a:cs typeface="+mn-cs"/>
        </a:defRPr>
      </a:lvl2pPr>
      <a:lvl3pPr marL="1141935" indent="-228387" algn="l" rtl="0" eaLnBrk="1" fontAlgn="base" hangingPunct="1">
        <a:spcBef>
          <a:spcPct val="20000"/>
        </a:spcBef>
        <a:spcAft>
          <a:spcPct val="0"/>
        </a:spcAft>
        <a:buFont typeface="Arial" pitchFamily="34" charset="0"/>
        <a:buChar char="•"/>
        <a:defRPr sz="2400" kern="1200">
          <a:solidFill>
            <a:srgbClr val="FFFF00"/>
          </a:solidFill>
          <a:latin typeface="+mn-lt"/>
          <a:ea typeface="+mn-ea"/>
          <a:cs typeface="+mn-cs"/>
        </a:defRPr>
      </a:lvl3pPr>
      <a:lvl4pPr marL="1598708" indent="-228387" algn="l" rtl="0" eaLnBrk="1" fontAlgn="base" hangingPunct="1">
        <a:spcBef>
          <a:spcPct val="20000"/>
        </a:spcBef>
        <a:spcAft>
          <a:spcPct val="0"/>
        </a:spcAft>
        <a:buFont typeface="Arial" pitchFamily="34" charset="0"/>
        <a:buChar char="–"/>
        <a:defRPr sz="2000" kern="1200">
          <a:solidFill>
            <a:srgbClr val="FFFF00"/>
          </a:solidFill>
          <a:latin typeface="+mn-lt"/>
          <a:ea typeface="+mn-ea"/>
          <a:cs typeface="+mn-cs"/>
        </a:defRPr>
      </a:lvl4pPr>
      <a:lvl5pPr marL="2055482" indent="-228387" algn="l" rtl="0" eaLnBrk="1" fontAlgn="base" hangingPunct="1">
        <a:spcBef>
          <a:spcPct val="20000"/>
        </a:spcBef>
        <a:spcAft>
          <a:spcPct val="0"/>
        </a:spcAft>
        <a:buFont typeface="Arial" pitchFamily="34" charset="0"/>
        <a:buChar char="»"/>
        <a:defRPr sz="2000" kern="1200">
          <a:solidFill>
            <a:srgbClr val="FFFF00"/>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rtl="0">
              <a:defRPr/>
            </a:pPr>
            <a:endParaRPr lang="en-US" altLang="en-US" kern="1200" dirty="0">
              <a:solidFill>
                <a:srgbClr val="FFFF00"/>
              </a:solidFill>
              <a:ea typeface="+mn-ea"/>
              <a:cs typeface="+mn-cs"/>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lgn="l" rtl="0">
              <a:defRPr/>
            </a:pPr>
            <a:endParaRPr lang="en-US" altLang="en-US" kern="1200" dirty="0">
              <a:solidFill>
                <a:srgbClr val="FFFF00"/>
              </a:solidFill>
              <a:ea typeface="+mn-ea"/>
              <a:cs typeface="+mn-cs"/>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rtl="0">
              <a:defRPr/>
            </a:pPr>
            <a:fld id="{0DE4C6DE-526B-4AAA-B869-C8A135C58992}" type="slidenum">
              <a:rPr lang="en-US" altLang="en-US" kern="1200">
                <a:solidFill>
                  <a:srgbClr val="FFFF00"/>
                </a:solidFill>
                <a:ea typeface="+mn-ea"/>
                <a:cs typeface="+mn-cs"/>
              </a:rPr>
              <a:pPr rtl="0">
                <a:defRPr/>
              </a:pPr>
              <a:t>‹#›</a:t>
            </a:fld>
            <a:endParaRPr lang="en-US" altLang="en-US" kern="1200" dirty="0">
              <a:solidFill>
                <a:srgbClr val="FFFF00"/>
              </a:solidFill>
              <a:ea typeface="+mn-ea"/>
              <a:cs typeface="+mn-cs"/>
            </a:endParaRPr>
          </a:p>
        </p:txBody>
      </p:sp>
    </p:spTree>
  </p:cSld>
  <p:clrMap bg1="lt1" tx1="dk1" bg2="lt2" tx2="dk2" accent1="accent1" accent2="accent2" accent3="accent3" accent4="accent4" accent5="accent5" accent6="accent6" hlink="hlink" folHlink="folHlink"/>
  <p:sldLayoutIdLst>
    <p:sldLayoutId id="2147484405" r:id="rId1"/>
    <p:sldLayoutId id="2147484406" r:id="rId2"/>
    <p:sldLayoutId id="2147484407" r:id="rId3"/>
    <p:sldLayoutId id="2147484408" r:id="rId4"/>
    <p:sldLayoutId id="2147484409" r:id="rId5"/>
    <p:sldLayoutId id="2147484410" r:id="rId6"/>
    <p:sldLayoutId id="2147484411" r:id="rId7"/>
    <p:sldLayoutId id="2147484412" r:id="rId8"/>
    <p:sldLayoutId id="2147484413" r:id="rId9"/>
    <p:sldLayoutId id="2147484414" r:id="rId10"/>
    <p:sldLayoutId id="2147484415" r:id="rId11"/>
    <p:sldLayoutId id="2147484416" r:id="rId12"/>
    <p:sldLayoutId id="2147484417" r:id="rId13"/>
    <p:sldLayoutId id="2147484418"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solidFill>
                  <a:srgbClr val="FFFF00"/>
                </a:solidFill>
              </a:rPr>
              <a:pPr>
                <a:defRPr/>
              </a:pPr>
              <a:t>‹#›</a:t>
            </a:fld>
            <a:endParaRPr lang="en-US" altLang="en-US" dirty="0">
              <a:solidFill>
                <a:srgbClr val="FFFF00"/>
              </a:solidFill>
            </a:endParaRPr>
          </a:p>
        </p:txBody>
      </p:sp>
    </p:spTree>
  </p:cSld>
  <p:clrMap bg1="lt1" tx1="dk1" bg2="lt2" tx2="dk2" accent1="accent1" accent2="accent2" accent3="accent3" accent4="accent4" accent5="accent5" accent6="accent6" hlink="hlink" folHlink="folHlink"/>
  <p:sldLayoutIdLst>
    <p:sldLayoutId id="2147484433" r:id="rId1"/>
    <p:sldLayoutId id="2147484434" r:id="rId2"/>
    <p:sldLayoutId id="2147484435" r:id="rId3"/>
    <p:sldLayoutId id="2147484436" r:id="rId4"/>
    <p:sldLayoutId id="2147484437" r:id="rId5"/>
    <p:sldLayoutId id="2147484438" r:id="rId6"/>
    <p:sldLayoutId id="2147484439" r:id="rId7"/>
    <p:sldLayoutId id="2147484440" r:id="rId8"/>
    <p:sldLayoutId id="2147484441" r:id="rId9"/>
    <p:sldLayoutId id="2147484442" r:id="rId10"/>
    <p:sldLayoutId id="2147484443" r:id="rId11"/>
    <p:sldLayoutId id="2147484444" r:id="rId12"/>
    <p:sldLayoutId id="2147484445" r:id="rId13"/>
    <p:sldLayoutId id="2147484446"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60" tIns="45682" rIns="91360" bIns="45682"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60" tIns="45682" rIns="91360" bIns="4568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eaLnBrk="0" hangingPunct="0">
              <a:defRPr sz="1400">
                <a:latin typeface="+mn-lt"/>
              </a:defRPr>
            </a:lvl1pPr>
          </a:lstStyle>
          <a:p>
            <a:pPr defTabSz="913642" fontAlgn="base">
              <a:spcBef>
                <a:spcPct val="0"/>
              </a:spcBef>
              <a:spcAft>
                <a:spcPct val="0"/>
              </a:spcAft>
              <a:defRPr/>
            </a:pPr>
            <a:endParaRPr lang="en-US" dirty="0">
              <a:solidFill>
                <a:srgbClr val="000000"/>
              </a:solidFill>
            </a:endParaRPr>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algn="ctr" eaLnBrk="0" hangingPunct="0">
              <a:defRPr sz="1400">
                <a:latin typeface="+mn-lt"/>
              </a:defRPr>
            </a:lvl1pPr>
          </a:lstStyle>
          <a:p>
            <a:pPr defTabSz="913642" fontAlgn="base">
              <a:spcBef>
                <a:spcPct val="0"/>
              </a:spcBef>
              <a:spcAft>
                <a:spcPct val="0"/>
              </a:spcAft>
              <a:defRPr/>
            </a:pPr>
            <a:endParaRPr lang="en-US" dirty="0">
              <a:solidFill>
                <a:srgbClr val="000000"/>
              </a:solidFill>
            </a:endParaRPr>
          </a:p>
        </p:txBody>
      </p:sp>
      <p:sp>
        <p:nvSpPr>
          <p:cNvPr id="1536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algn="r" eaLnBrk="0" hangingPunct="0">
              <a:defRPr sz="1400">
                <a:latin typeface="+mn-lt"/>
              </a:defRPr>
            </a:lvl1pPr>
          </a:lstStyle>
          <a:p>
            <a:pPr defTabSz="913642" fontAlgn="base">
              <a:spcBef>
                <a:spcPct val="0"/>
              </a:spcBef>
              <a:spcAft>
                <a:spcPct val="0"/>
              </a:spcAft>
              <a:defRPr/>
            </a:pPr>
            <a:fld id="{EDE5967F-1D80-468E-BA9C-72304763BA49}" type="slidenum">
              <a:rPr lang="en-US" smtClean="0">
                <a:solidFill>
                  <a:srgbClr val="000000"/>
                </a:solidFill>
              </a:rPr>
              <a:pPr defTabSz="913642" fontAlgn="base">
                <a:spcBef>
                  <a:spcPct val="0"/>
                </a:spcBef>
                <a:spcAft>
                  <a:spcPct val="0"/>
                </a:spcAft>
                <a:defRPr/>
              </a:pPr>
              <a:t>‹#›</a:t>
            </a:fld>
            <a:endParaRPr lang="en-US"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472" r:id="rId1"/>
    <p:sldLayoutId id="2147484473" r:id="rId2"/>
    <p:sldLayoutId id="2147484474" r:id="rId3"/>
    <p:sldLayoutId id="2147484475" r:id="rId4"/>
    <p:sldLayoutId id="2147484476" r:id="rId5"/>
    <p:sldLayoutId id="2147484477" r:id="rId6"/>
    <p:sldLayoutId id="2147484478" r:id="rId7"/>
    <p:sldLayoutId id="2147484479" r:id="rId8"/>
    <p:sldLayoutId id="2147484480" r:id="rId9"/>
    <p:sldLayoutId id="2147484481" r:id="rId10"/>
    <p:sldLayoutId id="214748448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defRPr>
      </a:lvl2pPr>
      <a:lvl3pPr algn="ctr" rtl="0" eaLnBrk="0" fontAlgn="base" hangingPunct="0">
        <a:spcBef>
          <a:spcPct val="0"/>
        </a:spcBef>
        <a:spcAft>
          <a:spcPct val="0"/>
        </a:spcAft>
        <a:defRPr sz="4400">
          <a:solidFill>
            <a:schemeClr val="tx2"/>
          </a:solidFill>
          <a:latin typeface="Times" pitchFamily="18" charset="0"/>
        </a:defRPr>
      </a:lvl3pPr>
      <a:lvl4pPr algn="ctr" rtl="0" eaLnBrk="0" fontAlgn="base" hangingPunct="0">
        <a:spcBef>
          <a:spcPct val="0"/>
        </a:spcBef>
        <a:spcAft>
          <a:spcPct val="0"/>
        </a:spcAft>
        <a:defRPr sz="4400">
          <a:solidFill>
            <a:schemeClr val="tx2"/>
          </a:solidFill>
          <a:latin typeface="Times" pitchFamily="18" charset="0"/>
        </a:defRPr>
      </a:lvl4pPr>
      <a:lvl5pPr algn="ctr" rtl="0" eaLnBrk="0" fontAlgn="base" hangingPunct="0">
        <a:spcBef>
          <a:spcPct val="0"/>
        </a:spcBef>
        <a:spcAft>
          <a:spcPct val="0"/>
        </a:spcAft>
        <a:defRPr sz="4400">
          <a:solidFill>
            <a:schemeClr val="tx2"/>
          </a:solidFill>
          <a:latin typeface="Times" pitchFamily="18" charset="0"/>
        </a:defRPr>
      </a:lvl5pPr>
      <a:lvl6pPr marL="456819" algn="ctr" rtl="0" fontAlgn="base">
        <a:spcBef>
          <a:spcPct val="0"/>
        </a:spcBef>
        <a:spcAft>
          <a:spcPct val="0"/>
        </a:spcAft>
        <a:defRPr sz="4400">
          <a:solidFill>
            <a:schemeClr val="tx2"/>
          </a:solidFill>
          <a:latin typeface="Times" pitchFamily="18" charset="0"/>
        </a:defRPr>
      </a:lvl6pPr>
      <a:lvl7pPr marL="913642" algn="ctr" rtl="0" fontAlgn="base">
        <a:spcBef>
          <a:spcPct val="0"/>
        </a:spcBef>
        <a:spcAft>
          <a:spcPct val="0"/>
        </a:spcAft>
        <a:defRPr sz="4400">
          <a:solidFill>
            <a:schemeClr val="tx2"/>
          </a:solidFill>
          <a:latin typeface="Times" pitchFamily="18" charset="0"/>
        </a:defRPr>
      </a:lvl7pPr>
      <a:lvl8pPr marL="1370464" algn="ctr" rtl="0" fontAlgn="base">
        <a:spcBef>
          <a:spcPct val="0"/>
        </a:spcBef>
        <a:spcAft>
          <a:spcPct val="0"/>
        </a:spcAft>
        <a:defRPr sz="4400">
          <a:solidFill>
            <a:schemeClr val="tx2"/>
          </a:solidFill>
          <a:latin typeface="Times" pitchFamily="18" charset="0"/>
        </a:defRPr>
      </a:lvl8pPr>
      <a:lvl9pPr marL="1827283" algn="ctr" rtl="0" fontAlgn="base">
        <a:spcBef>
          <a:spcPct val="0"/>
        </a:spcBef>
        <a:spcAft>
          <a:spcPct val="0"/>
        </a:spcAft>
        <a:defRPr sz="4400">
          <a:solidFill>
            <a:schemeClr val="tx2"/>
          </a:solidFill>
          <a:latin typeface="Times" pitchFamily="18" charset="0"/>
        </a:defRPr>
      </a:lvl9pPr>
    </p:titleStyle>
    <p:bodyStyle>
      <a:lvl1pPr marL="342615" indent="-342615" algn="l" rtl="0" eaLnBrk="0" fontAlgn="base" hangingPunct="0">
        <a:spcBef>
          <a:spcPct val="20000"/>
        </a:spcBef>
        <a:spcAft>
          <a:spcPct val="0"/>
        </a:spcAft>
        <a:buChar char="•"/>
        <a:defRPr sz="3200">
          <a:solidFill>
            <a:schemeClr val="tx1"/>
          </a:solidFill>
          <a:latin typeface="+mn-lt"/>
          <a:ea typeface="+mn-ea"/>
          <a:cs typeface="+mn-cs"/>
        </a:defRPr>
      </a:lvl1pPr>
      <a:lvl2pPr marL="742334" indent="-285512" algn="l" rtl="0" eaLnBrk="0" fontAlgn="base" hangingPunct="0">
        <a:spcBef>
          <a:spcPct val="20000"/>
        </a:spcBef>
        <a:spcAft>
          <a:spcPct val="0"/>
        </a:spcAft>
        <a:buChar char="–"/>
        <a:defRPr sz="2800">
          <a:solidFill>
            <a:schemeClr val="tx1"/>
          </a:solidFill>
          <a:latin typeface="+mn-lt"/>
        </a:defRPr>
      </a:lvl2pPr>
      <a:lvl3pPr marL="1142054" indent="-228411" algn="l" rtl="0" eaLnBrk="0" fontAlgn="base" hangingPunct="0">
        <a:spcBef>
          <a:spcPct val="20000"/>
        </a:spcBef>
        <a:spcAft>
          <a:spcPct val="0"/>
        </a:spcAft>
        <a:buChar char="•"/>
        <a:defRPr sz="2400">
          <a:solidFill>
            <a:schemeClr val="tx1"/>
          </a:solidFill>
          <a:latin typeface="+mn-lt"/>
        </a:defRPr>
      </a:lvl3pPr>
      <a:lvl4pPr marL="1598874" indent="-228411" algn="l" rtl="0" eaLnBrk="0" fontAlgn="base" hangingPunct="0">
        <a:spcBef>
          <a:spcPct val="20000"/>
        </a:spcBef>
        <a:spcAft>
          <a:spcPct val="0"/>
        </a:spcAft>
        <a:buChar char="–"/>
        <a:defRPr sz="2000">
          <a:solidFill>
            <a:schemeClr val="tx1"/>
          </a:solidFill>
          <a:latin typeface="+mn-lt"/>
        </a:defRPr>
      </a:lvl4pPr>
      <a:lvl5pPr marL="2055695" indent="-228411" algn="l" rtl="0" eaLnBrk="0" fontAlgn="base" hangingPunct="0">
        <a:spcBef>
          <a:spcPct val="20000"/>
        </a:spcBef>
        <a:spcAft>
          <a:spcPct val="0"/>
        </a:spcAft>
        <a:buChar char="»"/>
        <a:defRPr sz="2000">
          <a:solidFill>
            <a:schemeClr val="tx1"/>
          </a:solidFill>
          <a:latin typeface="+mn-lt"/>
        </a:defRPr>
      </a:lvl5pPr>
      <a:lvl6pPr marL="2512516" indent="-228411" algn="l" rtl="0" fontAlgn="base">
        <a:spcBef>
          <a:spcPct val="20000"/>
        </a:spcBef>
        <a:spcAft>
          <a:spcPct val="0"/>
        </a:spcAft>
        <a:buChar char="»"/>
        <a:defRPr sz="2000">
          <a:solidFill>
            <a:schemeClr val="tx1"/>
          </a:solidFill>
          <a:latin typeface="+mn-lt"/>
        </a:defRPr>
      </a:lvl6pPr>
      <a:lvl7pPr marL="2969337" indent="-228411" algn="l" rtl="0" fontAlgn="base">
        <a:spcBef>
          <a:spcPct val="20000"/>
        </a:spcBef>
        <a:spcAft>
          <a:spcPct val="0"/>
        </a:spcAft>
        <a:buChar char="»"/>
        <a:defRPr sz="2000">
          <a:solidFill>
            <a:schemeClr val="tx1"/>
          </a:solidFill>
          <a:latin typeface="+mn-lt"/>
        </a:defRPr>
      </a:lvl7pPr>
      <a:lvl8pPr marL="3426158" indent="-228411" algn="l" rtl="0" fontAlgn="base">
        <a:spcBef>
          <a:spcPct val="20000"/>
        </a:spcBef>
        <a:spcAft>
          <a:spcPct val="0"/>
        </a:spcAft>
        <a:buChar char="»"/>
        <a:defRPr sz="2000">
          <a:solidFill>
            <a:schemeClr val="tx1"/>
          </a:solidFill>
          <a:latin typeface="+mn-lt"/>
        </a:defRPr>
      </a:lvl8pPr>
      <a:lvl9pPr marL="3882978" indent="-228411"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642" rtl="0" eaLnBrk="1" latinLnBrk="0" hangingPunct="1">
        <a:defRPr sz="1800" kern="1200">
          <a:solidFill>
            <a:schemeClr val="tx1"/>
          </a:solidFill>
          <a:latin typeface="+mn-lt"/>
          <a:ea typeface="+mn-ea"/>
          <a:cs typeface="+mn-cs"/>
        </a:defRPr>
      </a:lvl1pPr>
      <a:lvl2pPr marL="456819" algn="l" defTabSz="913642" rtl="0" eaLnBrk="1" latinLnBrk="0" hangingPunct="1">
        <a:defRPr sz="1800" kern="1200">
          <a:solidFill>
            <a:schemeClr val="tx1"/>
          </a:solidFill>
          <a:latin typeface="+mn-lt"/>
          <a:ea typeface="+mn-ea"/>
          <a:cs typeface="+mn-cs"/>
        </a:defRPr>
      </a:lvl2pPr>
      <a:lvl3pPr marL="913642" algn="l" defTabSz="913642" rtl="0" eaLnBrk="1" latinLnBrk="0" hangingPunct="1">
        <a:defRPr sz="1800" kern="1200">
          <a:solidFill>
            <a:schemeClr val="tx1"/>
          </a:solidFill>
          <a:latin typeface="+mn-lt"/>
          <a:ea typeface="+mn-ea"/>
          <a:cs typeface="+mn-cs"/>
        </a:defRPr>
      </a:lvl3pPr>
      <a:lvl4pPr marL="1370464" algn="l" defTabSz="913642" rtl="0" eaLnBrk="1" latinLnBrk="0" hangingPunct="1">
        <a:defRPr sz="1800" kern="1200">
          <a:solidFill>
            <a:schemeClr val="tx1"/>
          </a:solidFill>
          <a:latin typeface="+mn-lt"/>
          <a:ea typeface="+mn-ea"/>
          <a:cs typeface="+mn-cs"/>
        </a:defRPr>
      </a:lvl4pPr>
      <a:lvl5pPr marL="1827283" algn="l" defTabSz="913642" rtl="0" eaLnBrk="1" latinLnBrk="0" hangingPunct="1">
        <a:defRPr sz="1800" kern="1200">
          <a:solidFill>
            <a:schemeClr val="tx1"/>
          </a:solidFill>
          <a:latin typeface="+mn-lt"/>
          <a:ea typeface="+mn-ea"/>
          <a:cs typeface="+mn-cs"/>
        </a:defRPr>
      </a:lvl5pPr>
      <a:lvl6pPr marL="2284105" algn="l" defTabSz="913642" rtl="0" eaLnBrk="1" latinLnBrk="0" hangingPunct="1">
        <a:defRPr sz="1800" kern="1200">
          <a:solidFill>
            <a:schemeClr val="tx1"/>
          </a:solidFill>
          <a:latin typeface="+mn-lt"/>
          <a:ea typeface="+mn-ea"/>
          <a:cs typeface="+mn-cs"/>
        </a:defRPr>
      </a:lvl6pPr>
      <a:lvl7pPr marL="2740926" algn="l" defTabSz="913642" rtl="0" eaLnBrk="1" latinLnBrk="0" hangingPunct="1">
        <a:defRPr sz="1800" kern="1200">
          <a:solidFill>
            <a:schemeClr val="tx1"/>
          </a:solidFill>
          <a:latin typeface="+mn-lt"/>
          <a:ea typeface="+mn-ea"/>
          <a:cs typeface="+mn-cs"/>
        </a:defRPr>
      </a:lvl7pPr>
      <a:lvl8pPr marL="3197744" algn="l" defTabSz="913642" rtl="0" eaLnBrk="1" latinLnBrk="0" hangingPunct="1">
        <a:defRPr sz="1800" kern="1200">
          <a:solidFill>
            <a:schemeClr val="tx1"/>
          </a:solidFill>
          <a:latin typeface="+mn-lt"/>
          <a:ea typeface="+mn-ea"/>
          <a:cs typeface="+mn-cs"/>
        </a:defRPr>
      </a:lvl8pPr>
      <a:lvl9pPr marL="3654567" algn="l" defTabSz="913642"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60" tIns="45682" rIns="91360" bIns="45682" numCol="1" anchor="ctr" anchorCtr="0" compatLnSpc="1">
            <a:prstTxWarp prst="textNoShape">
              <a:avLst/>
            </a:prstTxWarp>
          </a:bodyPr>
          <a:lstStyle/>
          <a:p>
            <a:pPr lvl="0"/>
            <a:r>
              <a:rPr lang="en-US" altLang="en-US" smtClean="0"/>
              <a:t>Click to edit Master title style</a:t>
            </a:r>
          </a:p>
        </p:txBody>
      </p:sp>
      <p:sp>
        <p:nvSpPr>
          <p:cNvPr id="3277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60" tIns="45682" rIns="91360" bIns="4568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algn="l" eaLnBrk="0" fontAlgn="auto" hangingPunct="0">
              <a:spcBef>
                <a:spcPts val="0"/>
              </a:spcBef>
              <a:spcAft>
                <a:spcPts val="0"/>
              </a:spcAft>
              <a:defRPr sz="1400" b="0">
                <a:solidFill>
                  <a:srgbClr val="FFFF00"/>
                </a:solidFill>
                <a:latin typeface="Times New Roman" pitchFamily="18" charset="0"/>
              </a:defRPr>
            </a:lvl1pPr>
          </a:lstStyle>
          <a:p>
            <a:pPr defTabSz="913642">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eaLnBrk="0" fontAlgn="auto" hangingPunct="0">
              <a:spcBef>
                <a:spcPts val="0"/>
              </a:spcBef>
              <a:spcAft>
                <a:spcPts val="0"/>
              </a:spcAft>
              <a:defRPr sz="1400" b="0">
                <a:solidFill>
                  <a:srgbClr val="FFFF00"/>
                </a:solidFill>
                <a:latin typeface="Times New Roman" pitchFamily="18" charset="0"/>
              </a:defRPr>
            </a:lvl1pPr>
          </a:lstStyle>
          <a:p>
            <a:pPr defTabSz="913642">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algn="r" eaLnBrk="0" fontAlgn="auto" hangingPunct="0">
              <a:spcBef>
                <a:spcPts val="0"/>
              </a:spcBef>
              <a:spcAft>
                <a:spcPts val="0"/>
              </a:spcAft>
              <a:defRPr sz="1400" b="0">
                <a:solidFill>
                  <a:srgbClr val="FFFF00"/>
                </a:solidFill>
                <a:latin typeface="Times New Roman" pitchFamily="18" charset="0"/>
              </a:defRPr>
            </a:lvl1pPr>
          </a:lstStyle>
          <a:p>
            <a:pPr defTabSz="913642">
              <a:defRPr/>
            </a:pPr>
            <a:fld id="{B6183591-3DC3-4BC9-869E-BDB366FB2D96}" type="slidenum">
              <a:rPr lang="en-US" altLang="en-US" smtClean="0"/>
              <a:pPr defTabSz="913642">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484" r:id="rId1"/>
    <p:sldLayoutId id="2147484485" r:id="rId2"/>
    <p:sldLayoutId id="2147484486" r:id="rId3"/>
    <p:sldLayoutId id="2147484487" r:id="rId4"/>
    <p:sldLayoutId id="2147484488" r:id="rId5"/>
    <p:sldLayoutId id="2147484489" r:id="rId6"/>
    <p:sldLayoutId id="2147484490" r:id="rId7"/>
    <p:sldLayoutId id="2147484491" r:id="rId8"/>
    <p:sldLayoutId id="2147484492" r:id="rId9"/>
    <p:sldLayoutId id="2147484493" r:id="rId10"/>
    <p:sldLayoutId id="2147484494" r:id="rId11"/>
    <p:sldLayoutId id="2147484495" r:id="rId12"/>
    <p:sldLayoutId id="2147484496" r:id="rId13"/>
    <p:sldLayoutId id="2147484497" r:id="rId14"/>
    <p:sldLayoutId id="2147484498"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819" algn="ctr" rtl="0" eaLnBrk="1" fontAlgn="base" hangingPunct="1">
        <a:spcBef>
          <a:spcPct val="0"/>
        </a:spcBef>
        <a:spcAft>
          <a:spcPct val="0"/>
        </a:spcAft>
        <a:defRPr sz="4400">
          <a:solidFill>
            <a:schemeClr val="tx2"/>
          </a:solidFill>
          <a:latin typeface="Times New Roman" pitchFamily="18" charset="0"/>
        </a:defRPr>
      </a:lvl6pPr>
      <a:lvl7pPr marL="913642" algn="ctr" rtl="0" eaLnBrk="1" fontAlgn="base" hangingPunct="1">
        <a:spcBef>
          <a:spcPct val="0"/>
        </a:spcBef>
        <a:spcAft>
          <a:spcPct val="0"/>
        </a:spcAft>
        <a:defRPr sz="4400">
          <a:solidFill>
            <a:schemeClr val="tx2"/>
          </a:solidFill>
          <a:latin typeface="Times New Roman" pitchFamily="18" charset="0"/>
        </a:defRPr>
      </a:lvl7pPr>
      <a:lvl8pPr marL="1370464" algn="ctr" rtl="0" eaLnBrk="1" fontAlgn="base" hangingPunct="1">
        <a:spcBef>
          <a:spcPct val="0"/>
        </a:spcBef>
        <a:spcAft>
          <a:spcPct val="0"/>
        </a:spcAft>
        <a:defRPr sz="4400">
          <a:solidFill>
            <a:schemeClr val="tx2"/>
          </a:solidFill>
          <a:latin typeface="Times New Roman" pitchFamily="18" charset="0"/>
        </a:defRPr>
      </a:lvl8pPr>
      <a:lvl9pPr marL="1827283" algn="ctr" rtl="0" eaLnBrk="1" fontAlgn="base" hangingPunct="1">
        <a:spcBef>
          <a:spcPct val="0"/>
        </a:spcBef>
        <a:spcAft>
          <a:spcPct val="0"/>
        </a:spcAft>
        <a:defRPr sz="4400">
          <a:solidFill>
            <a:schemeClr val="tx2"/>
          </a:solidFill>
          <a:latin typeface="Times New Roman" pitchFamily="18" charset="0"/>
        </a:defRPr>
      </a:lvl9pPr>
    </p:titleStyle>
    <p:bodyStyle>
      <a:lvl1pPr marL="342615" indent="-342615" algn="l" rtl="0" eaLnBrk="0" fontAlgn="base" hangingPunct="0">
        <a:spcBef>
          <a:spcPct val="20000"/>
        </a:spcBef>
        <a:spcAft>
          <a:spcPct val="0"/>
        </a:spcAft>
        <a:buChar char="•"/>
        <a:defRPr sz="3200">
          <a:solidFill>
            <a:schemeClr val="tx1"/>
          </a:solidFill>
          <a:latin typeface="+mn-lt"/>
          <a:ea typeface="+mn-ea"/>
          <a:cs typeface="+mn-cs"/>
        </a:defRPr>
      </a:lvl1pPr>
      <a:lvl2pPr marL="742334" indent="-285512" algn="l" rtl="0" eaLnBrk="0" fontAlgn="base" hangingPunct="0">
        <a:spcBef>
          <a:spcPct val="20000"/>
        </a:spcBef>
        <a:spcAft>
          <a:spcPct val="0"/>
        </a:spcAft>
        <a:buChar char="–"/>
        <a:defRPr sz="2800">
          <a:solidFill>
            <a:schemeClr val="tx1"/>
          </a:solidFill>
          <a:latin typeface="+mn-lt"/>
        </a:defRPr>
      </a:lvl2pPr>
      <a:lvl3pPr marL="1142054" indent="-228411" algn="l" rtl="0" eaLnBrk="0" fontAlgn="base" hangingPunct="0">
        <a:spcBef>
          <a:spcPct val="20000"/>
        </a:spcBef>
        <a:spcAft>
          <a:spcPct val="0"/>
        </a:spcAft>
        <a:buChar char="•"/>
        <a:defRPr sz="2400">
          <a:solidFill>
            <a:schemeClr val="tx1"/>
          </a:solidFill>
          <a:latin typeface="+mn-lt"/>
        </a:defRPr>
      </a:lvl3pPr>
      <a:lvl4pPr marL="1598874" indent="-228411" algn="l" rtl="0" eaLnBrk="0" fontAlgn="base" hangingPunct="0">
        <a:spcBef>
          <a:spcPct val="20000"/>
        </a:spcBef>
        <a:spcAft>
          <a:spcPct val="0"/>
        </a:spcAft>
        <a:buChar char="–"/>
        <a:defRPr sz="2000">
          <a:solidFill>
            <a:schemeClr val="tx1"/>
          </a:solidFill>
          <a:latin typeface="+mn-lt"/>
        </a:defRPr>
      </a:lvl4pPr>
      <a:lvl5pPr marL="2055695" indent="-228411" algn="l" rtl="0" eaLnBrk="0" fontAlgn="base" hangingPunct="0">
        <a:spcBef>
          <a:spcPct val="20000"/>
        </a:spcBef>
        <a:spcAft>
          <a:spcPct val="0"/>
        </a:spcAft>
        <a:buChar char="»"/>
        <a:defRPr sz="2000">
          <a:solidFill>
            <a:schemeClr val="tx1"/>
          </a:solidFill>
          <a:latin typeface="+mn-lt"/>
        </a:defRPr>
      </a:lvl5pPr>
      <a:lvl6pPr marL="2512516" indent="-228411" algn="l" rtl="0" eaLnBrk="1" fontAlgn="base" hangingPunct="1">
        <a:spcBef>
          <a:spcPct val="20000"/>
        </a:spcBef>
        <a:spcAft>
          <a:spcPct val="0"/>
        </a:spcAft>
        <a:buChar char="»"/>
        <a:defRPr sz="2000">
          <a:solidFill>
            <a:schemeClr val="tx1"/>
          </a:solidFill>
          <a:latin typeface="+mn-lt"/>
        </a:defRPr>
      </a:lvl6pPr>
      <a:lvl7pPr marL="2969337" indent="-228411" algn="l" rtl="0" eaLnBrk="1" fontAlgn="base" hangingPunct="1">
        <a:spcBef>
          <a:spcPct val="20000"/>
        </a:spcBef>
        <a:spcAft>
          <a:spcPct val="0"/>
        </a:spcAft>
        <a:buChar char="»"/>
        <a:defRPr sz="2000">
          <a:solidFill>
            <a:schemeClr val="tx1"/>
          </a:solidFill>
          <a:latin typeface="+mn-lt"/>
        </a:defRPr>
      </a:lvl7pPr>
      <a:lvl8pPr marL="3426158" indent="-228411" algn="l" rtl="0" eaLnBrk="1" fontAlgn="base" hangingPunct="1">
        <a:spcBef>
          <a:spcPct val="20000"/>
        </a:spcBef>
        <a:spcAft>
          <a:spcPct val="0"/>
        </a:spcAft>
        <a:buChar char="»"/>
        <a:defRPr sz="2000">
          <a:solidFill>
            <a:schemeClr val="tx1"/>
          </a:solidFill>
          <a:latin typeface="+mn-lt"/>
        </a:defRPr>
      </a:lvl8pPr>
      <a:lvl9pPr marL="3882978" indent="-228411"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642" rtl="0" eaLnBrk="1" latinLnBrk="0" hangingPunct="1">
        <a:defRPr sz="1800" kern="1200">
          <a:solidFill>
            <a:schemeClr val="tx1"/>
          </a:solidFill>
          <a:latin typeface="+mn-lt"/>
          <a:ea typeface="+mn-ea"/>
          <a:cs typeface="+mn-cs"/>
        </a:defRPr>
      </a:lvl1pPr>
      <a:lvl2pPr marL="456819" algn="l" defTabSz="913642" rtl="0" eaLnBrk="1" latinLnBrk="0" hangingPunct="1">
        <a:defRPr sz="1800" kern="1200">
          <a:solidFill>
            <a:schemeClr val="tx1"/>
          </a:solidFill>
          <a:latin typeface="+mn-lt"/>
          <a:ea typeface="+mn-ea"/>
          <a:cs typeface="+mn-cs"/>
        </a:defRPr>
      </a:lvl2pPr>
      <a:lvl3pPr marL="913642" algn="l" defTabSz="913642" rtl="0" eaLnBrk="1" latinLnBrk="0" hangingPunct="1">
        <a:defRPr sz="1800" kern="1200">
          <a:solidFill>
            <a:schemeClr val="tx1"/>
          </a:solidFill>
          <a:latin typeface="+mn-lt"/>
          <a:ea typeface="+mn-ea"/>
          <a:cs typeface="+mn-cs"/>
        </a:defRPr>
      </a:lvl3pPr>
      <a:lvl4pPr marL="1370464" algn="l" defTabSz="913642" rtl="0" eaLnBrk="1" latinLnBrk="0" hangingPunct="1">
        <a:defRPr sz="1800" kern="1200">
          <a:solidFill>
            <a:schemeClr val="tx1"/>
          </a:solidFill>
          <a:latin typeface="+mn-lt"/>
          <a:ea typeface="+mn-ea"/>
          <a:cs typeface="+mn-cs"/>
        </a:defRPr>
      </a:lvl4pPr>
      <a:lvl5pPr marL="1827283" algn="l" defTabSz="913642" rtl="0" eaLnBrk="1" latinLnBrk="0" hangingPunct="1">
        <a:defRPr sz="1800" kern="1200">
          <a:solidFill>
            <a:schemeClr val="tx1"/>
          </a:solidFill>
          <a:latin typeface="+mn-lt"/>
          <a:ea typeface="+mn-ea"/>
          <a:cs typeface="+mn-cs"/>
        </a:defRPr>
      </a:lvl5pPr>
      <a:lvl6pPr marL="2284105" algn="l" defTabSz="913642" rtl="0" eaLnBrk="1" latinLnBrk="0" hangingPunct="1">
        <a:defRPr sz="1800" kern="1200">
          <a:solidFill>
            <a:schemeClr val="tx1"/>
          </a:solidFill>
          <a:latin typeface="+mn-lt"/>
          <a:ea typeface="+mn-ea"/>
          <a:cs typeface="+mn-cs"/>
        </a:defRPr>
      </a:lvl6pPr>
      <a:lvl7pPr marL="2740926" algn="l" defTabSz="913642" rtl="0" eaLnBrk="1" latinLnBrk="0" hangingPunct="1">
        <a:defRPr sz="1800" kern="1200">
          <a:solidFill>
            <a:schemeClr val="tx1"/>
          </a:solidFill>
          <a:latin typeface="+mn-lt"/>
          <a:ea typeface="+mn-ea"/>
          <a:cs typeface="+mn-cs"/>
        </a:defRPr>
      </a:lvl7pPr>
      <a:lvl8pPr marL="3197744" algn="l" defTabSz="913642" rtl="0" eaLnBrk="1" latinLnBrk="0" hangingPunct="1">
        <a:defRPr sz="1800" kern="1200">
          <a:solidFill>
            <a:schemeClr val="tx1"/>
          </a:solidFill>
          <a:latin typeface="+mn-lt"/>
          <a:ea typeface="+mn-ea"/>
          <a:cs typeface="+mn-cs"/>
        </a:defRPr>
      </a:lvl8pPr>
      <a:lvl9pPr marL="3654567" algn="l" defTabSz="913642"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defTabSz="913548" eaLnBrk="0" fontAlgn="auto" hangingPunct="0">
              <a:spcBef>
                <a:spcPts val="0"/>
              </a:spcBef>
              <a:spcAft>
                <a:spcPts val="0"/>
              </a:spcAft>
              <a:defRPr sz="1400" b="0">
                <a:solidFill>
                  <a:srgbClr val="FFFF00"/>
                </a:solidFill>
                <a:latin typeface="Times New Roman" pitchFamily="18" charset="0"/>
              </a:defRPr>
            </a:lvl1pPr>
          </a:lstStyle>
          <a:p>
            <a:pPr>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defTabSz="913548" eaLnBrk="0" fontAlgn="auto" hangingPunct="0">
              <a:spcBef>
                <a:spcPts val="0"/>
              </a:spcBef>
              <a:spcAft>
                <a:spcPts val="0"/>
              </a:spcAft>
              <a:defRPr sz="1400" b="0">
                <a:solidFill>
                  <a:srgbClr val="FFFF00"/>
                </a:solidFill>
                <a:latin typeface="Times New Roman" pitchFamily="18" charset="0"/>
              </a:defRPr>
            </a:lvl1pPr>
          </a:lstStyle>
          <a:p>
            <a:pPr>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defTabSz="913548" eaLnBrk="0" fontAlgn="auto" hangingPunct="0">
              <a:spcBef>
                <a:spcPts val="0"/>
              </a:spcBef>
              <a:spcAft>
                <a:spcPts val="0"/>
              </a:spcAft>
              <a:defRPr sz="1400" b="0">
                <a:solidFill>
                  <a:srgbClr val="FFFF00"/>
                </a:solidFill>
                <a:latin typeface="Times New Roman" pitchFamily="18" charset="0"/>
              </a:defRPr>
            </a:lvl1pPr>
          </a:lstStyle>
          <a:p>
            <a:pPr>
              <a:defRPr/>
            </a:pPr>
            <a:fld id="{54A549A9-FF01-4452-9C9B-D1C884259437}"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500" r:id="rId1"/>
    <p:sldLayoutId id="2147484501" r:id="rId2"/>
    <p:sldLayoutId id="2147484502" r:id="rId3"/>
    <p:sldLayoutId id="2147484503" r:id="rId4"/>
    <p:sldLayoutId id="2147484504" r:id="rId5"/>
    <p:sldLayoutId id="2147484505" r:id="rId6"/>
    <p:sldLayoutId id="2147484506" r:id="rId7"/>
    <p:sldLayoutId id="2147484507" r:id="rId8"/>
    <p:sldLayoutId id="2147484508" r:id="rId9"/>
    <p:sldLayoutId id="2147484509" r:id="rId10"/>
    <p:sldLayoutId id="2147484510" r:id="rId11"/>
    <p:sldLayoutId id="2147484511" r:id="rId12"/>
    <p:sldLayoutId id="2147484512" r:id="rId13"/>
    <p:sldLayoutId id="2147484513"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1030" indent="-341030" algn="l" rtl="0" eaLnBrk="0" fontAlgn="base" hangingPunct="0">
        <a:spcBef>
          <a:spcPct val="20000"/>
        </a:spcBef>
        <a:spcAft>
          <a:spcPct val="0"/>
        </a:spcAft>
        <a:buChar char="•"/>
        <a:defRPr sz="3200">
          <a:solidFill>
            <a:schemeClr val="tx1"/>
          </a:solidFill>
          <a:latin typeface="+mn-lt"/>
          <a:ea typeface="+mn-ea"/>
          <a:cs typeface="+mn-cs"/>
        </a:defRPr>
      </a:lvl1pPr>
      <a:lvl2pPr marL="740748" indent="-283930" algn="l" rtl="0" eaLnBrk="0" fontAlgn="base" hangingPunct="0">
        <a:spcBef>
          <a:spcPct val="20000"/>
        </a:spcBef>
        <a:spcAft>
          <a:spcPct val="0"/>
        </a:spcAft>
        <a:buChar char="–"/>
        <a:defRPr sz="2800">
          <a:solidFill>
            <a:schemeClr val="tx1"/>
          </a:solidFill>
          <a:latin typeface="+mn-lt"/>
        </a:defRPr>
      </a:lvl2pPr>
      <a:lvl3pPr marL="1140467" indent="-226825" algn="l" rtl="0" eaLnBrk="0" fontAlgn="base" hangingPunct="0">
        <a:spcBef>
          <a:spcPct val="20000"/>
        </a:spcBef>
        <a:spcAft>
          <a:spcPct val="0"/>
        </a:spcAft>
        <a:buChar char="•"/>
        <a:defRPr sz="2400">
          <a:solidFill>
            <a:schemeClr val="tx1"/>
          </a:solidFill>
          <a:latin typeface="+mn-lt"/>
        </a:defRPr>
      </a:lvl3pPr>
      <a:lvl4pPr marL="1597285" indent="-226825" algn="l" rtl="0" eaLnBrk="0" fontAlgn="base" hangingPunct="0">
        <a:spcBef>
          <a:spcPct val="20000"/>
        </a:spcBef>
        <a:spcAft>
          <a:spcPct val="0"/>
        </a:spcAft>
        <a:buChar char="–"/>
        <a:defRPr sz="2000">
          <a:solidFill>
            <a:schemeClr val="tx1"/>
          </a:solidFill>
          <a:latin typeface="+mn-lt"/>
        </a:defRPr>
      </a:lvl4pPr>
      <a:lvl5pPr marL="2054109" indent="-226825" algn="l" rtl="0" eaLnBrk="0" fontAlgn="base" hangingPunct="0">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100000">
              <a:srgbClr val="00003A"/>
            </a:gs>
          </a:gsLst>
          <a:lin ang="2700000" scaled="1"/>
        </a:gra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482608" y="428625"/>
            <a:ext cx="5464175" cy="803275"/>
          </a:xfrm>
          <a:prstGeom prst="rect">
            <a:avLst/>
          </a:prstGeom>
          <a:noFill/>
          <a:ln w="9525">
            <a:noFill/>
            <a:miter lim="800000"/>
            <a:headEnd/>
            <a:tailEnd/>
          </a:ln>
        </p:spPr>
        <p:txBody>
          <a:bodyPr vert="horz" wrap="square" lIns="64147" tIns="32070" rIns="64147" bIns="32070" numCol="1" anchor="ctr" anchorCtr="0" compatLnSpc="1">
            <a:prstTxWarp prst="textNoShape">
              <a:avLst/>
            </a:prstTxWarp>
          </a:bodyPr>
          <a:lstStyle/>
          <a:p>
            <a:pPr lvl="0"/>
            <a:r>
              <a:rPr lang="en-US" altLang="en-US" smtClean="0"/>
              <a:t>Click to edit Master title style</a:t>
            </a:r>
          </a:p>
        </p:txBody>
      </p:sp>
      <p:sp>
        <p:nvSpPr>
          <p:cNvPr id="34819" name="Rectangle 3"/>
          <p:cNvSpPr>
            <a:spLocks noGrp="1" noChangeArrowheads="1"/>
          </p:cNvSpPr>
          <p:nvPr>
            <p:ph type="body" idx="1"/>
          </p:nvPr>
        </p:nvSpPr>
        <p:spPr bwMode="auto">
          <a:xfrm>
            <a:off x="482608" y="1393833"/>
            <a:ext cx="5464175" cy="2892425"/>
          </a:xfrm>
          <a:prstGeom prst="rect">
            <a:avLst/>
          </a:prstGeom>
          <a:noFill/>
          <a:ln w="9525">
            <a:noFill/>
            <a:miter lim="800000"/>
            <a:headEnd/>
            <a:tailEnd/>
          </a:ln>
        </p:spPr>
        <p:txBody>
          <a:bodyPr vert="horz" wrap="square" lIns="64147" tIns="32070" rIns="64147" bIns="3207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482605" y="4394208"/>
            <a:ext cx="1338263" cy="320675"/>
          </a:xfrm>
          <a:prstGeom prst="rect">
            <a:avLst/>
          </a:prstGeom>
          <a:noFill/>
          <a:ln w="9525">
            <a:noFill/>
            <a:miter lim="800000"/>
            <a:headEnd/>
            <a:tailEnd/>
          </a:ln>
          <a:effectLst/>
        </p:spPr>
        <p:txBody>
          <a:bodyPr vert="horz" wrap="square" lIns="64147" tIns="32070" rIns="64147" bIns="32070" numCol="1" anchor="t" anchorCtr="0" compatLnSpc="1">
            <a:prstTxWarp prst="textNoShape">
              <a:avLst/>
            </a:prstTxWarp>
          </a:bodyPr>
          <a:lstStyle>
            <a:lvl1pPr eaLnBrk="0" hangingPunct="0">
              <a:defRPr sz="1000">
                <a:solidFill>
                  <a:srgbClr val="FFFF00"/>
                </a:solidFill>
                <a:latin typeface="Times New Roman" pitchFamily="18" charset="0"/>
              </a:defRPr>
            </a:lvl1pPr>
          </a:lstStyle>
          <a:p>
            <a:pPr defTabSz="913642" fontAlgn="base">
              <a:spcBef>
                <a:spcPct val="0"/>
              </a:spcBef>
              <a:spcAft>
                <a:spcPct val="0"/>
              </a:spcAft>
              <a:defRPr/>
            </a:pPr>
            <a:endParaRPr lang="en-US" altLang="en-US" dirty="0"/>
          </a:p>
        </p:txBody>
      </p:sp>
      <p:sp>
        <p:nvSpPr>
          <p:cNvPr id="10245" name="Rectangle 5"/>
          <p:cNvSpPr>
            <a:spLocks noGrp="1" noChangeArrowheads="1"/>
          </p:cNvSpPr>
          <p:nvPr>
            <p:ph type="ftr" sz="quarter" idx="3"/>
          </p:nvPr>
        </p:nvSpPr>
        <p:spPr bwMode="auto">
          <a:xfrm>
            <a:off x="2197108" y="4394208"/>
            <a:ext cx="2035175" cy="320675"/>
          </a:xfrm>
          <a:prstGeom prst="rect">
            <a:avLst/>
          </a:prstGeom>
          <a:noFill/>
          <a:ln w="9525">
            <a:noFill/>
            <a:miter lim="800000"/>
            <a:headEnd/>
            <a:tailEnd/>
          </a:ln>
          <a:effectLst/>
        </p:spPr>
        <p:txBody>
          <a:bodyPr vert="horz" wrap="square" lIns="64147" tIns="32070" rIns="64147" bIns="32070" numCol="1" anchor="t" anchorCtr="0" compatLnSpc="1">
            <a:prstTxWarp prst="textNoShape">
              <a:avLst/>
            </a:prstTxWarp>
          </a:bodyPr>
          <a:lstStyle>
            <a:lvl1pPr eaLnBrk="0" hangingPunct="0">
              <a:defRPr sz="1000">
                <a:solidFill>
                  <a:srgbClr val="FFFF00"/>
                </a:solidFill>
                <a:latin typeface="Times New Roman" pitchFamily="18" charset="0"/>
              </a:defRPr>
            </a:lvl1pPr>
          </a:lstStyle>
          <a:p>
            <a:pPr defTabSz="913642" fontAlgn="base">
              <a:spcBef>
                <a:spcPct val="0"/>
              </a:spcBef>
              <a:spcAft>
                <a:spcPct val="0"/>
              </a:spcAft>
              <a:defRPr/>
            </a:pPr>
            <a:endParaRPr lang="en-US" altLang="en-US" dirty="0"/>
          </a:p>
        </p:txBody>
      </p:sp>
      <p:sp>
        <p:nvSpPr>
          <p:cNvPr id="10246" name="Rectangle 6"/>
          <p:cNvSpPr>
            <a:spLocks noGrp="1" noChangeArrowheads="1"/>
          </p:cNvSpPr>
          <p:nvPr>
            <p:ph type="sldNum" sz="quarter" idx="4"/>
          </p:nvPr>
        </p:nvSpPr>
        <p:spPr bwMode="auto">
          <a:xfrm>
            <a:off x="4608518" y="4394208"/>
            <a:ext cx="1338262" cy="320675"/>
          </a:xfrm>
          <a:prstGeom prst="rect">
            <a:avLst/>
          </a:prstGeom>
          <a:noFill/>
          <a:ln w="9525">
            <a:noFill/>
            <a:miter lim="800000"/>
            <a:headEnd/>
            <a:tailEnd/>
          </a:ln>
          <a:effectLst/>
        </p:spPr>
        <p:txBody>
          <a:bodyPr vert="horz" wrap="square" lIns="64147" tIns="32070" rIns="64147" bIns="32070" numCol="1" anchor="t" anchorCtr="0" compatLnSpc="1">
            <a:prstTxWarp prst="textNoShape">
              <a:avLst/>
            </a:prstTxWarp>
          </a:bodyPr>
          <a:lstStyle>
            <a:lvl1pPr algn="r" eaLnBrk="0" hangingPunct="0">
              <a:defRPr sz="1000">
                <a:solidFill>
                  <a:srgbClr val="FFFF00"/>
                </a:solidFill>
                <a:latin typeface="Times New Roman" pitchFamily="18" charset="0"/>
              </a:defRPr>
            </a:lvl1pPr>
          </a:lstStyle>
          <a:p>
            <a:pPr defTabSz="913642" fontAlgn="base">
              <a:spcBef>
                <a:spcPct val="0"/>
              </a:spcBef>
              <a:spcAft>
                <a:spcPct val="0"/>
              </a:spcAft>
              <a:defRPr/>
            </a:pPr>
            <a:fld id="{F489D628-AF9A-4EB6-B48C-56DC34D7C177}" type="slidenum">
              <a:rPr lang="en-US" altLang="en-US" smtClean="0"/>
              <a:pPr defTabSz="913642" fontAlgn="base">
                <a:spcBef>
                  <a:spcPct val="0"/>
                </a:spcBef>
                <a:spcAft>
                  <a:spcPct val="0"/>
                </a:spcAft>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515" r:id="rId1"/>
    <p:sldLayoutId id="2147484516" r:id="rId2"/>
    <p:sldLayoutId id="2147484517" r:id="rId3"/>
    <p:sldLayoutId id="2147484518" r:id="rId4"/>
    <p:sldLayoutId id="2147484519" r:id="rId5"/>
    <p:sldLayoutId id="2147484520" r:id="rId6"/>
    <p:sldLayoutId id="2147484521" r:id="rId7"/>
    <p:sldLayoutId id="2147484522" r:id="rId8"/>
    <p:sldLayoutId id="2147484523" r:id="rId9"/>
    <p:sldLayoutId id="2147484524" r:id="rId10"/>
    <p:sldLayoutId id="2147484525" r:id="rId11"/>
    <p:sldLayoutId id="2147484526" r:id="rId12"/>
    <p:sldLayoutId id="2147484527" r:id="rId13"/>
  </p:sldLayoutIdLst>
  <p:txStyles>
    <p:titleStyle>
      <a:lvl1pPr algn="ctr" rtl="0" eaLnBrk="0" fontAlgn="base" hangingPunct="0">
        <a:spcBef>
          <a:spcPct val="0"/>
        </a:spcBef>
        <a:spcAft>
          <a:spcPct val="0"/>
        </a:spcAft>
        <a:defRPr sz="3100">
          <a:solidFill>
            <a:schemeClr val="tx2"/>
          </a:solidFill>
          <a:latin typeface="Times New Roman" pitchFamily="18" charset="0"/>
          <a:ea typeface="+mj-ea"/>
          <a:cs typeface="+mj-cs"/>
        </a:defRPr>
      </a:lvl1pPr>
      <a:lvl2pPr algn="ctr" rtl="0" eaLnBrk="0" fontAlgn="base" hangingPunct="0">
        <a:spcBef>
          <a:spcPct val="0"/>
        </a:spcBef>
        <a:spcAft>
          <a:spcPct val="0"/>
        </a:spcAft>
        <a:defRPr sz="3100">
          <a:solidFill>
            <a:schemeClr val="tx2"/>
          </a:solidFill>
          <a:latin typeface="Times New Roman" pitchFamily="18" charset="0"/>
        </a:defRPr>
      </a:lvl2pPr>
      <a:lvl3pPr algn="ctr" rtl="0" eaLnBrk="0" fontAlgn="base" hangingPunct="0">
        <a:spcBef>
          <a:spcPct val="0"/>
        </a:spcBef>
        <a:spcAft>
          <a:spcPct val="0"/>
        </a:spcAft>
        <a:defRPr sz="3100">
          <a:solidFill>
            <a:schemeClr val="tx2"/>
          </a:solidFill>
          <a:latin typeface="Times New Roman" pitchFamily="18" charset="0"/>
        </a:defRPr>
      </a:lvl3pPr>
      <a:lvl4pPr algn="ctr" rtl="0" eaLnBrk="0" fontAlgn="base" hangingPunct="0">
        <a:spcBef>
          <a:spcPct val="0"/>
        </a:spcBef>
        <a:spcAft>
          <a:spcPct val="0"/>
        </a:spcAft>
        <a:defRPr sz="3100">
          <a:solidFill>
            <a:schemeClr val="tx2"/>
          </a:solidFill>
          <a:latin typeface="Times New Roman" pitchFamily="18" charset="0"/>
        </a:defRPr>
      </a:lvl4pPr>
      <a:lvl5pPr algn="ctr" rtl="0" eaLnBrk="0" fontAlgn="base" hangingPunct="0">
        <a:spcBef>
          <a:spcPct val="0"/>
        </a:spcBef>
        <a:spcAft>
          <a:spcPct val="0"/>
        </a:spcAft>
        <a:defRPr sz="3100">
          <a:solidFill>
            <a:schemeClr val="tx2"/>
          </a:solidFill>
          <a:latin typeface="Times New Roman" pitchFamily="18" charset="0"/>
        </a:defRPr>
      </a:lvl5pPr>
      <a:lvl6pPr marL="320728" algn="ctr" rtl="0" eaLnBrk="1" fontAlgn="base" hangingPunct="1">
        <a:spcBef>
          <a:spcPct val="0"/>
        </a:spcBef>
        <a:spcAft>
          <a:spcPct val="0"/>
        </a:spcAft>
        <a:defRPr sz="3100">
          <a:solidFill>
            <a:schemeClr val="tx2"/>
          </a:solidFill>
          <a:latin typeface="Times New Roman" pitchFamily="18" charset="0"/>
        </a:defRPr>
      </a:lvl6pPr>
      <a:lvl7pPr marL="641459" algn="ctr" rtl="0" eaLnBrk="1" fontAlgn="base" hangingPunct="1">
        <a:spcBef>
          <a:spcPct val="0"/>
        </a:spcBef>
        <a:spcAft>
          <a:spcPct val="0"/>
        </a:spcAft>
        <a:defRPr sz="3100">
          <a:solidFill>
            <a:schemeClr val="tx2"/>
          </a:solidFill>
          <a:latin typeface="Times New Roman" pitchFamily="18" charset="0"/>
        </a:defRPr>
      </a:lvl7pPr>
      <a:lvl8pPr marL="962189" algn="ctr" rtl="0" eaLnBrk="1" fontAlgn="base" hangingPunct="1">
        <a:spcBef>
          <a:spcPct val="0"/>
        </a:spcBef>
        <a:spcAft>
          <a:spcPct val="0"/>
        </a:spcAft>
        <a:defRPr sz="3100">
          <a:solidFill>
            <a:schemeClr val="tx2"/>
          </a:solidFill>
          <a:latin typeface="Times New Roman" pitchFamily="18" charset="0"/>
        </a:defRPr>
      </a:lvl8pPr>
      <a:lvl9pPr marL="1282923" algn="ctr" rtl="0" eaLnBrk="1" fontAlgn="base" hangingPunct="1">
        <a:spcBef>
          <a:spcPct val="0"/>
        </a:spcBef>
        <a:spcAft>
          <a:spcPct val="0"/>
        </a:spcAft>
        <a:defRPr sz="3100">
          <a:solidFill>
            <a:schemeClr val="tx2"/>
          </a:solidFill>
          <a:latin typeface="Times New Roman" pitchFamily="18" charset="0"/>
        </a:defRPr>
      </a:lvl9pPr>
    </p:titleStyle>
    <p:bodyStyle>
      <a:lvl1pPr marL="239515" indent="-239515" algn="l" rtl="0" eaLnBrk="0" fontAlgn="base" hangingPunct="0">
        <a:spcBef>
          <a:spcPct val="20000"/>
        </a:spcBef>
        <a:spcAft>
          <a:spcPct val="0"/>
        </a:spcAft>
        <a:buChar char="•"/>
        <a:defRPr sz="2200">
          <a:solidFill>
            <a:schemeClr val="tx1"/>
          </a:solidFill>
          <a:latin typeface="Times New Roman" pitchFamily="18" charset="0"/>
          <a:ea typeface="+mn-ea"/>
          <a:cs typeface="+mn-cs"/>
        </a:defRPr>
      </a:lvl1pPr>
      <a:lvl2pPr marL="520268" indent="-199860" algn="l" rtl="0" eaLnBrk="0" fontAlgn="base" hangingPunct="0">
        <a:spcBef>
          <a:spcPct val="20000"/>
        </a:spcBef>
        <a:spcAft>
          <a:spcPct val="0"/>
        </a:spcAft>
        <a:buChar char="–"/>
        <a:defRPr sz="2000">
          <a:solidFill>
            <a:schemeClr val="tx1"/>
          </a:solidFill>
          <a:latin typeface="Times New Roman" pitchFamily="18" charset="0"/>
        </a:defRPr>
      </a:lvl2pPr>
      <a:lvl3pPr marL="801024" indent="-160205" algn="l" rtl="0" eaLnBrk="0" fontAlgn="base" hangingPunct="0">
        <a:spcBef>
          <a:spcPct val="20000"/>
        </a:spcBef>
        <a:spcAft>
          <a:spcPct val="0"/>
        </a:spcAft>
        <a:buChar char="•"/>
        <a:defRPr sz="1700">
          <a:solidFill>
            <a:schemeClr val="tx1"/>
          </a:solidFill>
          <a:latin typeface="Times New Roman" pitchFamily="18" charset="0"/>
        </a:defRPr>
      </a:lvl3pPr>
      <a:lvl4pPr marL="1121431" indent="-160205" algn="l" rtl="0" eaLnBrk="0" fontAlgn="base" hangingPunct="0">
        <a:spcBef>
          <a:spcPct val="20000"/>
        </a:spcBef>
        <a:spcAft>
          <a:spcPct val="0"/>
        </a:spcAft>
        <a:buChar char="–"/>
        <a:defRPr sz="1400">
          <a:solidFill>
            <a:schemeClr val="tx1"/>
          </a:solidFill>
          <a:latin typeface="Times New Roman" pitchFamily="18" charset="0"/>
        </a:defRPr>
      </a:lvl4pPr>
      <a:lvl5pPr marL="1441842" indent="-160205" algn="l" rtl="0" eaLnBrk="0" fontAlgn="base" hangingPunct="0">
        <a:spcBef>
          <a:spcPct val="20000"/>
        </a:spcBef>
        <a:spcAft>
          <a:spcPct val="0"/>
        </a:spcAft>
        <a:buChar char="»"/>
        <a:defRPr sz="1400">
          <a:solidFill>
            <a:schemeClr val="tx1"/>
          </a:solidFill>
          <a:latin typeface="Times New Roman" pitchFamily="18" charset="0"/>
        </a:defRPr>
      </a:lvl5pPr>
      <a:lvl6pPr marL="1764031" indent="-160365" algn="l" rtl="0" eaLnBrk="1" fontAlgn="base" hangingPunct="1">
        <a:spcBef>
          <a:spcPct val="20000"/>
        </a:spcBef>
        <a:spcAft>
          <a:spcPct val="0"/>
        </a:spcAft>
        <a:buChar char="»"/>
        <a:defRPr sz="1400">
          <a:solidFill>
            <a:schemeClr val="tx1"/>
          </a:solidFill>
          <a:latin typeface="+mn-lt"/>
        </a:defRPr>
      </a:lvl6pPr>
      <a:lvl7pPr marL="2084748" indent="-160365" algn="l" rtl="0" eaLnBrk="1" fontAlgn="base" hangingPunct="1">
        <a:spcBef>
          <a:spcPct val="20000"/>
        </a:spcBef>
        <a:spcAft>
          <a:spcPct val="0"/>
        </a:spcAft>
        <a:buChar char="»"/>
        <a:defRPr sz="1400">
          <a:solidFill>
            <a:schemeClr val="tx1"/>
          </a:solidFill>
          <a:latin typeface="+mn-lt"/>
        </a:defRPr>
      </a:lvl7pPr>
      <a:lvl8pPr marL="2405487" indent="-160365" algn="l" rtl="0" eaLnBrk="1" fontAlgn="base" hangingPunct="1">
        <a:spcBef>
          <a:spcPct val="20000"/>
        </a:spcBef>
        <a:spcAft>
          <a:spcPct val="0"/>
        </a:spcAft>
        <a:buChar char="»"/>
        <a:defRPr sz="1400">
          <a:solidFill>
            <a:schemeClr val="tx1"/>
          </a:solidFill>
          <a:latin typeface="+mn-lt"/>
        </a:defRPr>
      </a:lvl8pPr>
      <a:lvl9pPr marL="2726208" indent="-160365"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641459" rtl="0" eaLnBrk="1" latinLnBrk="0" hangingPunct="1">
        <a:defRPr sz="1300" kern="1200">
          <a:solidFill>
            <a:schemeClr val="tx1"/>
          </a:solidFill>
          <a:latin typeface="+mn-lt"/>
          <a:ea typeface="+mn-ea"/>
          <a:cs typeface="+mn-cs"/>
        </a:defRPr>
      </a:lvl1pPr>
      <a:lvl2pPr marL="320728" algn="l" defTabSz="641459" rtl="0" eaLnBrk="1" latinLnBrk="0" hangingPunct="1">
        <a:defRPr sz="1300" kern="1200">
          <a:solidFill>
            <a:schemeClr val="tx1"/>
          </a:solidFill>
          <a:latin typeface="+mn-lt"/>
          <a:ea typeface="+mn-ea"/>
          <a:cs typeface="+mn-cs"/>
        </a:defRPr>
      </a:lvl2pPr>
      <a:lvl3pPr marL="641459" algn="l" defTabSz="641459" rtl="0" eaLnBrk="1" latinLnBrk="0" hangingPunct="1">
        <a:defRPr sz="1300" kern="1200">
          <a:solidFill>
            <a:schemeClr val="tx1"/>
          </a:solidFill>
          <a:latin typeface="+mn-lt"/>
          <a:ea typeface="+mn-ea"/>
          <a:cs typeface="+mn-cs"/>
        </a:defRPr>
      </a:lvl3pPr>
      <a:lvl4pPr marL="962189" algn="l" defTabSz="641459" rtl="0" eaLnBrk="1" latinLnBrk="0" hangingPunct="1">
        <a:defRPr sz="1300" kern="1200">
          <a:solidFill>
            <a:schemeClr val="tx1"/>
          </a:solidFill>
          <a:latin typeface="+mn-lt"/>
          <a:ea typeface="+mn-ea"/>
          <a:cs typeface="+mn-cs"/>
        </a:defRPr>
      </a:lvl4pPr>
      <a:lvl5pPr marL="1282923" algn="l" defTabSz="641459" rtl="0" eaLnBrk="1" latinLnBrk="0" hangingPunct="1">
        <a:defRPr sz="1300" kern="1200">
          <a:solidFill>
            <a:schemeClr val="tx1"/>
          </a:solidFill>
          <a:latin typeface="+mn-lt"/>
          <a:ea typeface="+mn-ea"/>
          <a:cs typeface="+mn-cs"/>
        </a:defRPr>
      </a:lvl5pPr>
      <a:lvl6pPr marL="1603658" algn="l" defTabSz="641459" rtl="0" eaLnBrk="1" latinLnBrk="0" hangingPunct="1">
        <a:defRPr sz="1300" kern="1200">
          <a:solidFill>
            <a:schemeClr val="tx1"/>
          </a:solidFill>
          <a:latin typeface="+mn-lt"/>
          <a:ea typeface="+mn-ea"/>
          <a:cs typeface="+mn-cs"/>
        </a:defRPr>
      </a:lvl6pPr>
      <a:lvl7pPr marL="1924383" algn="l" defTabSz="641459" rtl="0" eaLnBrk="1" latinLnBrk="0" hangingPunct="1">
        <a:defRPr sz="1300" kern="1200">
          <a:solidFill>
            <a:schemeClr val="tx1"/>
          </a:solidFill>
          <a:latin typeface="+mn-lt"/>
          <a:ea typeface="+mn-ea"/>
          <a:cs typeface="+mn-cs"/>
        </a:defRPr>
      </a:lvl7pPr>
      <a:lvl8pPr marL="2245117" algn="l" defTabSz="641459" rtl="0" eaLnBrk="1" latinLnBrk="0" hangingPunct="1">
        <a:defRPr sz="1300" kern="1200">
          <a:solidFill>
            <a:schemeClr val="tx1"/>
          </a:solidFill>
          <a:latin typeface="+mn-lt"/>
          <a:ea typeface="+mn-ea"/>
          <a:cs typeface="+mn-cs"/>
        </a:defRPr>
      </a:lvl8pPr>
      <a:lvl9pPr marL="2565848" algn="l" defTabSz="641459" rtl="0" eaLnBrk="1" latinLnBrk="0" hangingPunct="1">
        <a:defRPr sz="13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60" tIns="45682" rIns="91360" bIns="45682"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60" tIns="45682" rIns="91360" bIns="4568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8"/>
            <a:ext cx="2133600" cy="365125"/>
          </a:xfrm>
          <a:prstGeom prst="rect">
            <a:avLst/>
          </a:prstGeom>
        </p:spPr>
        <p:txBody>
          <a:bodyPr vert="horz" lIns="91360" tIns="45682" rIns="91360" bIns="45682" rtlCol="0" anchor="ctr"/>
          <a:lstStyle>
            <a:lvl1pPr algn="l" fontAlgn="auto">
              <a:spcBef>
                <a:spcPts val="0"/>
              </a:spcBef>
              <a:spcAft>
                <a:spcPts val="0"/>
              </a:spcAft>
              <a:defRPr sz="1200">
                <a:solidFill>
                  <a:prstClr val="black">
                    <a:tint val="75000"/>
                  </a:prstClr>
                </a:solidFill>
                <a:latin typeface="+mn-lt"/>
              </a:defRPr>
            </a:lvl1pPr>
          </a:lstStyle>
          <a:p>
            <a:pPr defTabSz="913642">
              <a:defRPr/>
            </a:pPr>
            <a:fld id="{E70A8788-F1CF-4D10-963A-0C3D3BCBB6BB}" type="datetimeFigureOut">
              <a:rPr lang="en-US" smtClean="0"/>
              <a:pPr defTabSz="913642">
                <a:defRPr/>
              </a:pPr>
              <a:t>8/10/2015</a:t>
            </a:fld>
            <a:endParaRPr lang="en-US" dirty="0"/>
          </a:p>
        </p:txBody>
      </p:sp>
      <p:sp>
        <p:nvSpPr>
          <p:cNvPr id="5" name="Footer Placeholder 4"/>
          <p:cNvSpPr>
            <a:spLocks noGrp="1"/>
          </p:cNvSpPr>
          <p:nvPr>
            <p:ph type="ftr" sz="quarter" idx="3"/>
          </p:nvPr>
        </p:nvSpPr>
        <p:spPr>
          <a:xfrm>
            <a:off x="3124200" y="6356358"/>
            <a:ext cx="2895600" cy="365125"/>
          </a:xfrm>
          <a:prstGeom prst="rect">
            <a:avLst/>
          </a:prstGeom>
        </p:spPr>
        <p:txBody>
          <a:bodyPr vert="horz" lIns="91360" tIns="45682" rIns="91360" bIns="45682" rtlCol="0" anchor="ctr"/>
          <a:lstStyle>
            <a:lvl1pPr algn="ctr" fontAlgn="auto">
              <a:spcBef>
                <a:spcPts val="0"/>
              </a:spcBef>
              <a:spcAft>
                <a:spcPts val="0"/>
              </a:spcAft>
              <a:defRPr sz="1200">
                <a:solidFill>
                  <a:prstClr val="black">
                    <a:tint val="75000"/>
                  </a:prstClr>
                </a:solidFill>
                <a:latin typeface="+mn-lt"/>
              </a:defRPr>
            </a:lvl1pPr>
          </a:lstStyle>
          <a:p>
            <a:pPr defTabSz="913642">
              <a:defRPr/>
            </a:pPr>
            <a:endParaRPr lang="en-US" dirty="0"/>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1360" tIns="45682" rIns="91360" bIns="45682" rtlCol="0" anchor="ctr"/>
          <a:lstStyle>
            <a:lvl1pPr algn="r" fontAlgn="auto">
              <a:spcBef>
                <a:spcPts val="0"/>
              </a:spcBef>
              <a:spcAft>
                <a:spcPts val="0"/>
              </a:spcAft>
              <a:defRPr sz="1200">
                <a:solidFill>
                  <a:prstClr val="black">
                    <a:tint val="75000"/>
                  </a:prstClr>
                </a:solidFill>
                <a:latin typeface="+mn-lt"/>
              </a:defRPr>
            </a:lvl1pPr>
          </a:lstStyle>
          <a:p>
            <a:pPr defTabSz="913642">
              <a:defRPr/>
            </a:pPr>
            <a:fld id="{957564BF-7A8E-4656-94F4-95ACD9707248}" type="slidenum">
              <a:rPr lang="en-US" smtClean="0"/>
              <a:pPr defTabSz="913642">
                <a:defRPr/>
              </a:pPr>
              <a:t>‹#›</a:t>
            </a:fld>
            <a:endParaRPr lang="en-US" dirty="0"/>
          </a:p>
        </p:txBody>
      </p:sp>
    </p:spTree>
  </p:cSld>
  <p:clrMap bg1="lt1" tx1="dk1" bg2="lt2" tx2="dk2" accent1="accent1" accent2="accent2" accent3="accent3" accent4="accent4" accent5="accent5" accent6="accent6" hlink="hlink" folHlink="folHlink"/>
  <p:sldLayoutIdLst>
    <p:sldLayoutId id="2147484575" r:id="rId1"/>
    <p:sldLayoutId id="2147484576" r:id="rId2"/>
    <p:sldLayoutId id="2147484577" r:id="rId3"/>
    <p:sldLayoutId id="2147484578" r:id="rId4"/>
    <p:sldLayoutId id="2147484579" r:id="rId5"/>
    <p:sldLayoutId id="2147484580" r:id="rId6"/>
    <p:sldLayoutId id="2147484581" r:id="rId7"/>
    <p:sldLayoutId id="2147484582" r:id="rId8"/>
    <p:sldLayoutId id="2147484583" r:id="rId9"/>
    <p:sldLayoutId id="2147484584" r:id="rId10"/>
    <p:sldLayoutId id="2147484585" r:id="rId11"/>
  </p:sldLayoutIdLst>
  <p:txStyles>
    <p:titleStyle>
      <a:lvl1pPr algn="ctr" rtl="0" eaLnBrk="0" fontAlgn="base" hangingPunct="0">
        <a:spcBef>
          <a:spcPct val="0"/>
        </a:spcBef>
        <a:spcAft>
          <a:spcPct val="0"/>
        </a:spcAft>
        <a:defRPr sz="3600" kern="1200">
          <a:solidFill>
            <a:schemeClr val="bg2"/>
          </a:solidFill>
          <a:latin typeface="+mj-lt"/>
          <a:ea typeface="+mj-ea"/>
          <a:cs typeface="+mj-cs"/>
        </a:defRPr>
      </a:lvl1pPr>
      <a:lvl2pPr algn="ctr" rtl="0" eaLnBrk="0" fontAlgn="base" hangingPunct="0">
        <a:spcBef>
          <a:spcPct val="0"/>
        </a:spcBef>
        <a:spcAft>
          <a:spcPct val="0"/>
        </a:spcAft>
        <a:defRPr sz="3600">
          <a:solidFill>
            <a:schemeClr val="bg2"/>
          </a:solidFill>
          <a:latin typeface="Times New Roman" pitchFamily="18" charset="0"/>
        </a:defRPr>
      </a:lvl2pPr>
      <a:lvl3pPr algn="ctr" rtl="0" eaLnBrk="0" fontAlgn="base" hangingPunct="0">
        <a:spcBef>
          <a:spcPct val="0"/>
        </a:spcBef>
        <a:spcAft>
          <a:spcPct val="0"/>
        </a:spcAft>
        <a:defRPr sz="3600">
          <a:solidFill>
            <a:schemeClr val="bg2"/>
          </a:solidFill>
          <a:latin typeface="Times New Roman" pitchFamily="18" charset="0"/>
        </a:defRPr>
      </a:lvl3pPr>
      <a:lvl4pPr algn="ctr" rtl="0" eaLnBrk="0" fontAlgn="base" hangingPunct="0">
        <a:spcBef>
          <a:spcPct val="0"/>
        </a:spcBef>
        <a:spcAft>
          <a:spcPct val="0"/>
        </a:spcAft>
        <a:defRPr sz="3600">
          <a:solidFill>
            <a:schemeClr val="bg2"/>
          </a:solidFill>
          <a:latin typeface="Times New Roman" pitchFamily="18" charset="0"/>
        </a:defRPr>
      </a:lvl4pPr>
      <a:lvl5pPr algn="ctr" rtl="0" eaLnBrk="0" fontAlgn="base" hangingPunct="0">
        <a:spcBef>
          <a:spcPct val="0"/>
        </a:spcBef>
        <a:spcAft>
          <a:spcPct val="0"/>
        </a:spcAft>
        <a:defRPr sz="3600">
          <a:solidFill>
            <a:schemeClr val="bg2"/>
          </a:solidFill>
          <a:latin typeface="Times New Roman" pitchFamily="18" charset="0"/>
        </a:defRPr>
      </a:lvl5pPr>
      <a:lvl6pPr marL="456819" algn="ctr" rtl="0" eaLnBrk="1" fontAlgn="base" hangingPunct="1">
        <a:spcBef>
          <a:spcPct val="0"/>
        </a:spcBef>
        <a:spcAft>
          <a:spcPct val="0"/>
        </a:spcAft>
        <a:defRPr sz="4400">
          <a:solidFill>
            <a:schemeClr val="tx1"/>
          </a:solidFill>
          <a:latin typeface="Times New Roman" pitchFamily="18" charset="0"/>
        </a:defRPr>
      </a:lvl6pPr>
      <a:lvl7pPr marL="913642" algn="ctr" rtl="0" eaLnBrk="1" fontAlgn="base" hangingPunct="1">
        <a:spcBef>
          <a:spcPct val="0"/>
        </a:spcBef>
        <a:spcAft>
          <a:spcPct val="0"/>
        </a:spcAft>
        <a:defRPr sz="4400">
          <a:solidFill>
            <a:schemeClr val="tx1"/>
          </a:solidFill>
          <a:latin typeface="Times New Roman" pitchFamily="18" charset="0"/>
        </a:defRPr>
      </a:lvl7pPr>
      <a:lvl8pPr marL="1370464" algn="ctr" rtl="0" eaLnBrk="1" fontAlgn="base" hangingPunct="1">
        <a:spcBef>
          <a:spcPct val="0"/>
        </a:spcBef>
        <a:spcAft>
          <a:spcPct val="0"/>
        </a:spcAft>
        <a:defRPr sz="4400">
          <a:solidFill>
            <a:schemeClr val="tx1"/>
          </a:solidFill>
          <a:latin typeface="Times New Roman" pitchFamily="18" charset="0"/>
        </a:defRPr>
      </a:lvl8pPr>
      <a:lvl9pPr marL="1827283" algn="ctr" rtl="0" eaLnBrk="1" fontAlgn="base" hangingPunct="1">
        <a:spcBef>
          <a:spcPct val="0"/>
        </a:spcBef>
        <a:spcAft>
          <a:spcPct val="0"/>
        </a:spcAft>
        <a:defRPr sz="4400">
          <a:solidFill>
            <a:schemeClr val="tx1"/>
          </a:solidFill>
          <a:latin typeface="Times New Roman" pitchFamily="18" charset="0"/>
        </a:defRPr>
      </a:lvl9pPr>
    </p:titleStyle>
    <p:bodyStyle>
      <a:lvl1pPr marL="342615" indent="-342615" algn="l" rtl="0" eaLnBrk="0" fontAlgn="base" hangingPunct="0">
        <a:spcBef>
          <a:spcPct val="20000"/>
        </a:spcBef>
        <a:spcAft>
          <a:spcPct val="0"/>
        </a:spcAft>
        <a:buFont typeface="Arial" pitchFamily="34" charset="0"/>
        <a:buChar char="•"/>
        <a:defRPr sz="3200" kern="1200">
          <a:solidFill>
            <a:srgbClr val="FFFF00"/>
          </a:solidFill>
          <a:latin typeface="+mn-lt"/>
          <a:ea typeface="+mn-ea"/>
          <a:cs typeface="+mn-cs"/>
        </a:defRPr>
      </a:lvl1pPr>
      <a:lvl2pPr marL="742334" indent="-285512" algn="l" rtl="0" eaLnBrk="0" fontAlgn="base" hangingPunct="0">
        <a:spcBef>
          <a:spcPct val="20000"/>
        </a:spcBef>
        <a:spcAft>
          <a:spcPct val="0"/>
        </a:spcAft>
        <a:buFont typeface="Arial" pitchFamily="34" charset="0"/>
        <a:buChar char="–"/>
        <a:defRPr sz="2800" kern="1200">
          <a:solidFill>
            <a:srgbClr val="FFFF00"/>
          </a:solidFill>
          <a:latin typeface="+mn-lt"/>
          <a:ea typeface="+mn-ea"/>
          <a:cs typeface="+mn-cs"/>
        </a:defRPr>
      </a:lvl2pPr>
      <a:lvl3pPr marL="1142054" indent="-228411" algn="l" rtl="0" eaLnBrk="0" fontAlgn="base" hangingPunct="0">
        <a:spcBef>
          <a:spcPct val="20000"/>
        </a:spcBef>
        <a:spcAft>
          <a:spcPct val="0"/>
        </a:spcAft>
        <a:buFont typeface="Arial" pitchFamily="34" charset="0"/>
        <a:buChar char="•"/>
        <a:defRPr sz="2400" kern="1200">
          <a:solidFill>
            <a:srgbClr val="FFFF00"/>
          </a:solidFill>
          <a:latin typeface="+mn-lt"/>
          <a:ea typeface="+mn-ea"/>
          <a:cs typeface="+mn-cs"/>
        </a:defRPr>
      </a:lvl3pPr>
      <a:lvl4pPr marL="1598874" indent="-228411" algn="l" rtl="0" eaLnBrk="0" fontAlgn="base" hangingPunct="0">
        <a:spcBef>
          <a:spcPct val="20000"/>
        </a:spcBef>
        <a:spcAft>
          <a:spcPct val="0"/>
        </a:spcAft>
        <a:buFont typeface="Arial" pitchFamily="34" charset="0"/>
        <a:buChar char="–"/>
        <a:defRPr sz="2000" kern="1200">
          <a:solidFill>
            <a:srgbClr val="FFFF00"/>
          </a:solidFill>
          <a:latin typeface="+mn-lt"/>
          <a:ea typeface="+mn-ea"/>
          <a:cs typeface="+mn-cs"/>
        </a:defRPr>
      </a:lvl4pPr>
      <a:lvl5pPr marL="2055695" indent="-228411" algn="l" rtl="0" eaLnBrk="0" fontAlgn="base" hangingPunct="0">
        <a:spcBef>
          <a:spcPct val="20000"/>
        </a:spcBef>
        <a:spcAft>
          <a:spcPct val="0"/>
        </a:spcAft>
        <a:buFont typeface="Arial" pitchFamily="34" charset="0"/>
        <a:buChar char="»"/>
        <a:defRPr sz="2000" kern="1200">
          <a:solidFill>
            <a:srgbClr val="FFFF00"/>
          </a:solidFill>
          <a:latin typeface="+mn-lt"/>
          <a:ea typeface="+mn-ea"/>
          <a:cs typeface="+mn-cs"/>
        </a:defRPr>
      </a:lvl5pPr>
      <a:lvl6pPr marL="2512516" indent="-228411" algn="l" defTabSz="9136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337" indent="-228411" algn="l" defTabSz="9136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158" indent="-228411" algn="l" defTabSz="9136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978" indent="-228411" algn="l" defTabSz="9136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642" rtl="0" eaLnBrk="1" latinLnBrk="0" hangingPunct="1">
        <a:defRPr sz="1800" kern="1200">
          <a:solidFill>
            <a:schemeClr val="tx1"/>
          </a:solidFill>
          <a:latin typeface="+mn-lt"/>
          <a:ea typeface="+mn-ea"/>
          <a:cs typeface="+mn-cs"/>
        </a:defRPr>
      </a:lvl1pPr>
      <a:lvl2pPr marL="456819" algn="l" defTabSz="913642" rtl="0" eaLnBrk="1" latinLnBrk="0" hangingPunct="1">
        <a:defRPr sz="1800" kern="1200">
          <a:solidFill>
            <a:schemeClr val="tx1"/>
          </a:solidFill>
          <a:latin typeface="+mn-lt"/>
          <a:ea typeface="+mn-ea"/>
          <a:cs typeface="+mn-cs"/>
        </a:defRPr>
      </a:lvl2pPr>
      <a:lvl3pPr marL="913642" algn="l" defTabSz="913642" rtl="0" eaLnBrk="1" latinLnBrk="0" hangingPunct="1">
        <a:defRPr sz="1800" kern="1200">
          <a:solidFill>
            <a:schemeClr val="tx1"/>
          </a:solidFill>
          <a:latin typeface="+mn-lt"/>
          <a:ea typeface="+mn-ea"/>
          <a:cs typeface="+mn-cs"/>
        </a:defRPr>
      </a:lvl3pPr>
      <a:lvl4pPr marL="1370464" algn="l" defTabSz="913642" rtl="0" eaLnBrk="1" latinLnBrk="0" hangingPunct="1">
        <a:defRPr sz="1800" kern="1200">
          <a:solidFill>
            <a:schemeClr val="tx1"/>
          </a:solidFill>
          <a:latin typeface="+mn-lt"/>
          <a:ea typeface="+mn-ea"/>
          <a:cs typeface="+mn-cs"/>
        </a:defRPr>
      </a:lvl4pPr>
      <a:lvl5pPr marL="1827283" algn="l" defTabSz="913642" rtl="0" eaLnBrk="1" latinLnBrk="0" hangingPunct="1">
        <a:defRPr sz="1800" kern="1200">
          <a:solidFill>
            <a:schemeClr val="tx1"/>
          </a:solidFill>
          <a:latin typeface="+mn-lt"/>
          <a:ea typeface="+mn-ea"/>
          <a:cs typeface="+mn-cs"/>
        </a:defRPr>
      </a:lvl5pPr>
      <a:lvl6pPr marL="2284105" algn="l" defTabSz="913642" rtl="0" eaLnBrk="1" latinLnBrk="0" hangingPunct="1">
        <a:defRPr sz="1800" kern="1200">
          <a:solidFill>
            <a:schemeClr val="tx1"/>
          </a:solidFill>
          <a:latin typeface="+mn-lt"/>
          <a:ea typeface="+mn-ea"/>
          <a:cs typeface="+mn-cs"/>
        </a:defRPr>
      </a:lvl6pPr>
      <a:lvl7pPr marL="2740926" algn="l" defTabSz="913642" rtl="0" eaLnBrk="1" latinLnBrk="0" hangingPunct="1">
        <a:defRPr sz="1800" kern="1200">
          <a:solidFill>
            <a:schemeClr val="tx1"/>
          </a:solidFill>
          <a:latin typeface="+mn-lt"/>
          <a:ea typeface="+mn-ea"/>
          <a:cs typeface="+mn-cs"/>
        </a:defRPr>
      </a:lvl7pPr>
      <a:lvl8pPr marL="3197744" algn="l" defTabSz="913642" rtl="0" eaLnBrk="1" latinLnBrk="0" hangingPunct="1">
        <a:defRPr sz="1800" kern="1200">
          <a:solidFill>
            <a:schemeClr val="tx1"/>
          </a:solidFill>
          <a:latin typeface="+mn-lt"/>
          <a:ea typeface="+mn-ea"/>
          <a:cs typeface="+mn-cs"/>
        </a:defRPr>
      </a:lvl8pPr>
      <a:lvl9pPr marL="3654567" algn="l" defTabSz="913642"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159758604"/>
      </p:ext>
    </p:extLst>
  </p:cSld>
  <p:clrMap bg1="lt1" tx1="dk1" bg2="lt2" tx2="dk2" accent1="accent1" accent2="accent2" accent3="accent3" accent4="accent4" accent5="accent5" accent6="accent6" hlink="hlink" folHlink="folHlink"/>
  <p:sldLayoutIdLst>
    <p:sldLayoutId id="2147484666" r:id="rId1"/>
    <p:sldLayoutId id="2147484667" r:id="rId2"/>
    <p:sldLayoutId id="2147484668" r:id="rId3"/>
    <p:sldLayoutId id="2147484669" r:id="rId4"/>
    <p:sldLayoutId id="2147484670" r:id="rId5"/>
    <p:sldLayoutId id="2147484671" r:id="rId6"/>
    <p:sldLayoutId id="2147484672" r:id="rId7"/>
    <p:sldLayoutId id="2147484673" r:id="rId8"/>
    <p:sldLayoutId id="2147484674" r:id="rId9"/>
    <p:sldLayoutId id="2147484675" r:id="rId10"/>
    <p:sldLayoutId id="2147484676" r:id="rId11"/>
    <p:sldLayoutId id="2147484677" r:id="rId12"/>
    <p:sldLayoutId id="2147484678" r:id="rId13"/>
    <p:sldLayoutId id="2147484679" r:id="rId14"/>
    <p:sldLayoutId id="2147484680" r:id="rId15"/>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2957304349"/>
      </p:ext>
    </p:extLst>
  </p:cSld>
  <p:clrMap bg1="lt1" tx1="dk1" bg2="lt2" tx2="dk2" accent1="accent1" accent2="accent2" accent3="accent3" accent4="accent4" accent5="accent5" accent6="accent6" hlink="hlink" folHlink="folHlink"/>
  <p:sldLayoutIdLst>
    <p:sldLayoutId id="2147484682" r:id="rId1"/>
    <p:sldLayoutId id="2147484683" r:id="rId2"/>
    <p:sldLayoutId id="2147484684" r:id="rId3"/>
    <p:sldLayoutId id="2147484685" r:id="rId4"/>
    <p:sldLayoutId id="2147484686" r:id="rId5"/>
    <p:sldLayoutId id="2147484687" r:id="rId6"/>
    <p:sldLayoutId id="2147484688" r:id="rId7"/>
    <p:sldLayoutId id="2147484689" r:id="rId8"/>
    <p:sldLayoutId id="2147484690" r:id="rId9"/>
    <p:sldLayoutId id="2147484691" r:id="rId10"/>
    <p:sldLayoutId id="2147484692" r:id="rId11"/>
    <p:sldLayoutId id="2147484693" r:id="rId12"/>
    <p:sldLayoutId id="2147484694" r:id="rId13"/>
    <p:sldLayoutId id="2147484695" r:id="rId14"/>
    <p:sldLayoutId id="2147484696" r:id="rId15"/>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0A128C"/>
            </a:gs>
            <a:gs pos="5000">
              <a:srgbClr val="001A2C"/>
            </a:gs>
            <a:gs pos="70000">
              <a:srgbClr val="181CC7"/>
            </a:gs>
            <a:gs pos="88000">
              <a:srgbClr val="7005D4"/>
            </a:gs>
            <a:gs pos="100000">
              <a:srgbClr val="8C3D91"/>
            </a:gs>
            <a:gs pos="100000">
              <a:srgbClr val="8C3D91"/>
            </a:gs>
            <a:gs pos="100000">
              <a:srgbClr val="8C3D91"/>
            </a:gs>
            <a:gs pos="100000">
              <a:srgbClr val="8C3D91"/>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60" tIns="45682" rIns="91360" bIns="45682" numCol="1" anchor="ctr" anchorCtr="0" compatLnSpc="1">
            <a:prstTxWarp prst="textNoShape">
              <a:avLst/>
            </a:prstTxWarp>
          </a:bodyPr>
          <a:lstStyle/>
          <a:p>
            <a:pPr lvl="0"/>
            <a:r>
              <a:rPr lang="en-US" altLang="en-US" smtClean="0"/>
              <a:t>Click to edit Master title style</a:t>
            </a:r>
          </a:p>
        </p:txBody>
      </p:sp>
      <p:sp>
        <p:nvSpPr>
          <p:cNvPr id="71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60" tIns="45682" rIns="91360" bIns="4568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algn="l" eaLnBrk="0" fontAlgn="auto" hangingPunct="0">
              <a:spcBef>
                <a:spcPts val="0"/>
              </a:spcBef>
              <a:spcAft>
                <a:spcPts val="0"/>
              </a:spcAft>
              <a:defRPr sz="1400" b="0">
                <a:solidFill>
                  <a:srgbClr val="FFFF00"/>
                </a:solidFill>
                <a:latin typeface="+mn-lt"/>
              </a:defRPr>
            </a:lvl1pPr>
          </a:lstStyle>
          <a:p>
            <a:pPr defTabSz="913642">
              <a:defRPr/>
            </a:pPr>
            <a:endParaRPr lang="en-US" altLang="en-US" dirty="0"/>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eaLnBrk="0" fontAlgn="auto" hangingPunct="0">
              <a:spcBef>
                <a:spcPts val="0"/>
              </a:spcBef>
              <a:spcAft>
                <a:spcPts val="0"/>
              </a:spcAft>
              <a:defRPr sz="1400" b="0">
                <a:solidFill>
                  <a:srgbClr val="FFFF00"/>
                </a:solidFill>
                <a:latin typeface="+mn-lt"/>
              </a:defRPr>
            </a:lvl1pPr>
          </a:lstStyle>
          <a:p>
            <a:pPr defTabSz="913642">
              <a:defRPr/>
            </a:pPr>
            <a:endParaRPr lang="en-US" altLang="en-US" dirty="0"/>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algn="r" eaLnBrk="0" fontAlgn="auto" hangingPunct="0">
              <a:spcBef>
                <a:spcPts val="0"/>
              </a:spcBef>
              <a:spcAft>
                <a:spcPts val="0"/>
              </a:spcAft>
              <a:defRPr sz="1400" b="0">
                <a:solidFill>
                  <a:srgbClr val="FFFF00"/>
                </a:solidFill>
                <a:latin typeface="+mn-lt"/>
              </a:defRPr>
            </a:lvl1pPr>
          </a:lstStyle>
          <a:p>
            <a:pPr defTabSz="913642">
              <a:defRPr/>
            </a:pPr>
            <a:fld id="{59FBB3D4-7CF8-4EA8-8179-E75E2CBF47D8}" type="slidenum">
              <a:rPr lang="en-US" altLang="en-US" smtClean="0"/>
              <a:pPr defTabSz="913642">
                <a:defRPr/>
              </a:pPr>
              <a:t>‹#›</a:t>
            </a:fld>
            <a:endParaRPr lang="en-US" altLang="en-US" dirty="0"/>
          </a:p>
        </p:txBody>
      </p:sp>
    </p:spTree>
    <p:extLst>
      <p:ext uri="{BB962C8B-B14F-4D97-AF65-F5344CB8AC3E}">
        <p14:creationId xmlns="" xmlns:p14="http://schemas.microsoft.com/office/powerpoint/2010/main" val="771931030"/>
      </p:ext>
    </p:extLst>
  </p:cSld>
  <p:clrMap bg1="lt1" tx1="dk1" bg2="lt2" tx2="dk2" accent1="accent1" accent2="accent2" accent3="accent3" accent4="accent4" accent5="accent5" accent6="accent6" hlink="hlink" folHlink="folHlink"/>
  <p:sldLayoutIdLst>
    <p:sldLayoutId id="2147484714" r:id="rId1"/>
    <p:sldLayoutId id="2147484715" r:id="rId2"/>
    <p:sldLayoutId id="2147484716" r:id="rId3"/>
    <p:sldLayoutId id="2147484717" r:id="rId4"/>
    <p:sldLayoutId id="2147484718" r:id="rId5"/>
    <p:sldLayoutId id="2147484719" r:id="rId6"/>
    <p:sldLayoutId id="2147484720" r:id="rId7"/>
    <p:sldLayoutId id="2147484721" r:id="rId8"/>
    <p:sldLayoutId id="2147484722" r:id="rId9"/>
    <p:sldLayoutId id="2147484723" r:id="rId10"/>
    <p:sldLayoutId id="214748472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819" algn="ctr" rtl="0" fontAlgn="base">
        <a:spcBef>
          <a:spcPct val="0"/>
        </a:spcBef>
        <a:spcAft>
          <a:spcPct val="0"/>
        </a:spcAft>
        <a:defRPr sz="4400">
          <a:solidFill>
            <a:schemeClr val="tx2"/>
          </a:solidFill>
          <a:latin typeface="Times New Roman" pitchFamily="18" charset="0"/>
        </a:defRPr>
      </a:lvl6pPr>
      <a:lvl7pPr marL="913642" algn="ctr" rtl="0" fontAlgn="base">
        <a:spcBef>
          <a:spcPct val="0"/>
        </a:spcBef>
        <a:spcAft>
          <a:spcPct val="0"/>
        </a:spcAft>
        <a:defRPr sz="4400">
          <a:solidFill>
            <a:schemeClr val="tx2"/>
          </a:solidFill>
          <a:latin typeface="Times New Roman" pitchFamily="18" charset="0"/>
        </a:defRPr>
      </a:lvl7pPr>
      <a:lvl8pPr marL="1370464" algn="ctr" rtl="0" fontAlgn="base">
        <a:spcBef>
          <a:spcPct val="0"/>
        </a:spcBef>
        <a:spcAft>
          <a:spcPct val="0"/>
        </a:spcAft>
        <a:defRPr sz="4400">
          <a:solidFill>
            <a:schemeClr val="tx2"/>
          </a:solidFill>
          <a:latin typeface="Times New Roman" pitchFamily="18" charset="0"/>
        </a:defRPr>
      </a:lvl8pPr>
      <a:lvl9pPr marL="1827283" algn="ctr" rtl="0" fontAlgn="base">
        <a:spcBef>
          <a:spcPct val="0"/>
        </a:spcBef>
        <a:spcAft>
          <a:spcPct val="0"/>
        </a:spcAft>
        <a:defRPr sz="4400">
          <a:solidFill>
            <a:schemeClr val="tx2"/>
          </a:solidFill>
          <a:latin typeface="Times New Roman" pitchFamily="18" charset="0"/>
        </a:defRPr>
      </a:lvl9pPr>
    </p:titleStyle>
    <p:bodyStyle>
      <a:lvl1pPr marL="342615" indent="-342615" algn="l" rtl="0" eaLnBrk="0" fontAlgn="base" hangingPunct="0">
        <a:spcBef>
          <a:spcPct val="20000"/>
        </a:spcBef>
        <a:spcAft>
          <a:spcPct val="0"/>
        </a:spcAft>
        <a:buChar char="•"/>
        <a:defRPr sz="3200">
          <a:solidFill>
            <a:schemeClr val="tx1"/>
          </a:solidFill>
          <a:latin typeface="+mn-lt"/>
          <a:ea typeface="+mn-ea"/>
          <a:cs typeface="+mn-cs"/>
        </a:defRPr>
      </a:lvl1pPr>
      <a:lvl2pPr marL="742334" indent="-285512" algn="l" rtl="0" eaLnBrk="0" fontAlgn="base" hangingPunct="0">
        <a:spcBef>
          <a:spcPct val="20000"/>
        </a:spcBef>
        <a:spcAft>
          <a:spcPct val="0"/>
        </a:spcAft>
        <a:buChar char="–"/>
        <a:defRPr sz="2800">
          <a:solidFill>
            <a:schemeClr val="tx1"/>
          </a:solidFill>
          <a:latin typeface="+mn-lt"/>
        </a:defRPr>
      </a:lvl2pPr>
      <a:lvl3pPr marL="1142054" indent="-228411" algn="l" rtl="0" eaLnBrk="0" fontAlgn="base" hangingPunct="0">
        <a:spcBef>
          <a:spcPct val="20000"/>
        </a:spcBef>
        <a:spcAft>
          <a:spcPct val="0"/>
        </a:spcAft>
        <a:buChar char="•"/>
        <a:defRPr sz="2400">
          <a:solidFill>
            <a:schemeClr val="tx1"/>
          </a:solidFill>
          <a:latin typeface="+mn-lt"/>
        </a:defRPr>
      </a:lvl3pPr>
      <a:lvl4pPr marL="1598874" indent="-228411" algn="l" rtl="0" eaLnBrk="0" fontAlgn="base" hangingPunct="0">
        <a:spcBef>
          <a:spcPct val="20000"/>
        </a:spcBef>
        <a:spcAft>
          <a:spcPct val="0"/>
        </a:spcAft>
        <a:buChar char="–"/>
        <a:defRPr sz="2000">
          <a:solidFill>
            <a:schemeClr val="tx1"/>
          </a:solidFill>
          <a:latin typeface="+mn-lt"/>
        </a:defRPr>
      </a:lvl4pPr>
      <a:lvl5pPr marL="2055695" indent="-228411" algn="l" rtl="0" eaLnBrk="0" fontAlgn="base" hangingPunct="0">
        <a:spcBef>
          <a:spcPct val="20000"/>
        </a:spcBef>
        <a:spcAft>
          <a:spcPct val="0"/>
        </a:spcAft>
        <a:buChar char="»"/>
        <a:defRPr sz="2000">
          <a:solidFill>
            <a:schemeClr val="tx1"/>
          </a:solidFill>
          <a:latin typeface="+mn-lt"/>
        </a:defRPr>
      </a:lvl5pPr>
      <a:lvl6pPr marL="2512516" indent="-228411" algn="l" rtl="0" fontAlgn="base">
        <a:spcBef>
          <a:spcPct val="20000"/>
        </a:spcBef>
        <a:spcAft>
          <a:spcPct val="0"/>
        </a:spcAft>
        <a:buChar char="»"/>
        <a:defRPr sz="2000">
          <a:solidFill>
            <a:schemeClr val="tx1"/>
          </a:solidFill>
          <a:latin typeface="+mn-lt"/>
        </a:defRPr>
      </a:lvl6pPr>
      <a:lvl7pPr marL="2969337" indent="-228411" algn="l" rtl="0" fontAlgn="base">
        <a:spcBef>
          <a:spcPct val="20000"/>
        </a:spcBef>
        <a:spcAft>
          <a:spcPct val="0"/>
        </a:spcAft>
        <a:buChar char="»"/>
        <a:defRPr sz="2000">
          <a:solidFill>
            <a:schemeClr val="tx1"/>
          </a:solidFill>
          <a:latin typeface="+mn-lt"/>
        </a:defRPr>
      </a:lvl7pPr>
      <a:lvl8pPr marL="3426158" indent="-228411" algn="l" rtl="0" fontAlgn="base">
        <a:spcBef>
          <a:spcPct val="20000"/>
        </a:spcBef>
        <a:spcAft>
          <a:spcPct val="0"/>
        </a:spcAft>
        <a:buChar char="»"/>
        <a:defRPr sz="2000">
          <a:solidFill>
            <a:schemeClr val="tx1"/>
          </a:solidFill>
          <a:latin typeface="+mn-lt"/>
        </a:defRPr>
      </a:lvl8pPr>
      <a:lvl9pPr marL="3882978" indent="-228411"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642" rtl="0" eaLnBrk="1" latinLnBrk="0" hangingPunct="1">
        <a:defRPr sz="1800" kern="1200">
          <a:solidFill>
            <a:schemeClr val="tx1"/>
          </a:solidFill>
          <a:latin typeface="+mn-lt"/>
          <a:ea typeface="+mn-ea"/>
          <a:cs typeface="+mn-cs"/>
        </a:defRPr>
      </a:lvl1pPr>
      <a:lvl2pPr marL="456819" algn="l" defTabSz="913642" rtl="0" eaLnBrk="1" latinLnBrk="0" hangingPunct="1">
        <a:defRPr sz="1800" kern="1200">
          <a:solidFill>
            <a:schemeClr val="tx1"/>
          </a:solidFill>
          <a:latin typeface="+mn-lt"/>
          <a:ea typeface="+mn-ea"/>
          <a:cs typeface="+mn-cs"/>
        </a:defRPr>
      </a:lvl2pPr>
      <a:lvl3pPr marL="913642" algn="l" defTabSz="913642" rtl="0" eaLnBrk="1" latinLnBrk="0" hangingPunct="1">
        <a:defRPr sz="1800" kern="1200">
          <a:solidFill>
            <a:schemeClr val="tx1"/>
          </a:solidFill>
          <a:latin typeface="+mn-lt"/>
          <a:ea typeface="+mn-ea"/>
          <a:cs typeface="+mn-cs"/>
        </a:defRPr>
      </a:lvl3pPr>
      <a:lvl4pPr marL="1370464" algn="l" defTabSz="913642" rtl="0" eaLnBrk="1" latinLnBrk="0" hangingPunct="1">
        <a:defRPr sz="1800" kern="1200">
          <a:solidFill>
            <a:schemeClr val="tx1"/>
          </a:solidFill>
          <a:latin typeface="+mn-lt"/>
          <a:ea typeface="+mn-ea"/>
          <a:cs typeface="+mn-cs"/>
        </a:defRPr>
      </a:lvl4pPr>
      <a:lvl5pPr marL="1827283" algn="l" defTabSz="913642" rtl="0" eaLnBrk="1" latinLnBrk="0" hangingPunct="1">
        <a:defRPr sz="1800" kern="1200">
          <a:solidFill>
            <a:schemeClr val="tx1"/>
          </a:solidFill>
          <a:latin typeface="+mn-lt"/>
          <a:ea typeface="+mn-ea"/>
          <a:cs typeface="+mn-cs"/>
        </a:defRPr>
      </a:lvl5pPr>
      <a:lvl6pPr marL="2284105" algn="l" defTabSz="913642" rtl="0" eaLnBrk="1" latinLnBrk="0" hangingPunct="1">
        <a:defRPr sz="1800" kern="1200">
          <a:solidFill>
            <a:schemeClr val="tx1"/>
          </a:solidFill>
          <a:latin typeface="+mn-lt"/>
          <a:ea typeface="+mn-ea"/>
          <a:cs typeface="+mn-cs"/>
        </a:defRPr>
      </a:lvl6pPr>
      <a:lvl7pPr marL="2740926" algn="l" defTabSz="913642" rtl="0" eaLnBrk="1" latinLnBrk="0" hangingPunct="1">
        <a:defRPr sz="1800" kern="1200">
          <a:solidFill>
            <a:schemeClr val="tx1"/>
          </a:solidFill>
          <a:latin typeface="+mn-lt"/>
          <a:ea typeface="+mn-ea"/>
          <a:cs typeface="+mn-cs"/>
        </a:defRPr>
      </a:lvl7pPr>
      <a:lvl8pPr marL="3197744" algn="l" defTabSz="913642" rtl="0" eaLnBrk="1" latinLnBrk="0" hangingPunct="1">
        <a:defRPr sz="1800" kern="1200">
          <a:solidFill>
            <a:schemeClr val="tx1"/>
          </a:solidFill>
          <a:latin typeface="+mn-lt"/>
          <a:ea typeface="+mn-ea"/>
          <a:cs typeface="+mn-cs"/>
        </a:defRPr>
      </a:lvl8pPr>
      <a:lvl9pPr marL="3654567" algn="l" defTabSz="913642"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689025430"/>
      </p:ext>
    </p:extLst>
  </p:cSld>
  <p:clrMap bg1="lt1" tx1="dk1" bg2="lt2" tx2="dk2" accent1="accent1" accent2="accent2" accent3="accent3" accent4="accent4" accent5="accent5" accent6="accent6" hlink="hlink" folHlink="folHlink"/>
  <p:sldLayoutIdLst>
    <p:sldLayoutId id="2147484798" r:id="rId1"/>
    <p:sldLayoutId id="2147484799" r:id="rId2"/>
    <p:sldLayoutId id="2147484800" r:id="rId3"/>
    <p:sldLayoutId id="2147484801" r:id="rId4"/>
    <p:sldLayoutId id="2147484802" r:id="rId5"/>
    <p:sldLayoutId id="2147484803" r:id="rId6"/>
    <p:sldLayoutId id="2147484804" r:id="rId7"/>
    <p:sldLayoutId id="2147484805" r:id="rId8"/>
    <p:sldLayoutId id="2147484806" r:id="rId9"/>
    <p:sldLayoutId id="2147484807" r:id="rId10"/>
    <p:sldLayoutId id="2147484808" r:id="rId11"/>
    <p:sldLayoutId id="2147484809" r:id="rId12"/>
    <p:sldLayoutId id="2147484810" r:id="rId13"/>
    <p:sldLayoutId id="2147484811" r:id="rId14"/>
    <p:sldLayoutId id="2147484812" r:id="rId15"/>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60" tIns="45682" rIns="91360" bIns="45682"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60" tIns="45682" rIns="91360" bIns="4568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8"/>
            <a:ext cx="2133600" cy="365125"/>
          </a:xfrm>
          <a:prstGeom prst="rect">
            <a:avLst/>
          </a:prstGeom>
        </p:spPr>
        <p:txBody>
          <a:bodyPr vert="horz" lIns="91360" tIns="45682" rIns="91360" bIns="45682" rtlCol="0" anchor="ctr"/>
          <a:lstStyle>
            <a:lvl1pPr algn="l" fontAlgn="auto">
              <a:spcBef>
                <a:spcPts val="0"/>
              </a:spcBef>
              <a:spcAft>
                <a:spcPts val="0"/>
              </a:spcAft>
              <a:defRPr sz="1200">
                <a:solidFill>
                  <a:prstClr val="black">
                    <a:tint val="75000"/>
                  </a:prstClr>
                </a:solidFill>
                <a:latin typeface="+mn-lt"/>
              </a:defRPr>
            </a:lvl1pPr>
          </a:lstStyle>
          <a:p>
            <a:pPr defTabSz="913642">
              <a:defRPr/>
            </a:pPr>
            <a:fld id="{E70A8788-F1CF-4D10-963A-0C3D3BCBB6BB}" type="datetimeFigureOut">
              <a:rPr lang="en-US" smtClean="0"/>
              <a:pPr defTabSz="913642">
                <a:defRPr/>
              </a:pPr>
              <a:t>8/10/2015</a:t>
            </a:fld>
            <a:endParaRPr lang="en-US" dirty="0"/>
          </a:p>
        </p:txBody>
      </p:sp>
      <p:sp>
        <p:nvSpPr>
          <p:cNvPr id="5" name="Footer Placeholder 4"/>
          <p:cNvSpPr>
            <a:spLocks noGrp="1"/>
          </p:cNvSpPr>
          <p:nvPr>
            <p:ph type="ftr" sz="quarter" idx="3"/>
          </p:nvPr>
        </p:nvSpPr>
        <p:spPr>
          <a:xfrm>
            <a:off x="3124200" y="6356358"/>
            <a:ext cx="2895600" cy="365125"/>
          </a:xfrm>
          <a:prstGeom prst="rect">
            <a:avLst/>
          </a:prstGeom>
        </p:spPr>
        <p:txBody>
          <a:bodyPr vert="horz" lIns="91360" tIns="45682" rIns="91360" bIns="45682" rtlCol="0" anchor="ctr"/>
          <a:lstStyle>
            <a:lvl1pPr algn="ctr" fontAlgn="auto">
              <a:spcBef>
                <a:spcPts val="0"/>
              </a:spcBef>
              <a:spcAft>
                <a:spcPts val="0"/>
              </a:spcAft>
              <a:defRPr sz="1200">
                <a:solidFill>
                  <a:prstClr val="black">
                    <a:tint val="75000"/>
                  </a:prstClr>
                </a:solidFill>
                <a:latin typeface="+mn-lt"/>
              </a:defRPr>
            </a:lvl1pPr>
          </a:lstStyle>
          <a:p>
            <a:pPr defTabSz="913642">
              <a:defRPr/>
            </a:pPr>
            <a:endParaRPr lang="en-US" dirty="0"/>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1360" tIns="45682" rIns="91360" bIns="45682" rtlCol="0" anchor="ctr"/>
          <a:lstStyle>
            <a:lvl1pPr algn="r" fontAlgn="auto">
              <a:spcBef>
                <a:spcPts val="0"/>
              </a:spcBef>
              <a:spcAft>
                <a:spcPts val="0"/>
              </a:spcAft>
              <a:defRPr sz="1200">
                <a:solidFill>
                  <a:prstClr val="black">
                    <a:tint val="75000"/>
                  </a:prstClr>
                </a:solidFill>
                <a:latin typeface="+mn-lt"/>
              </a:defRPr>
            </a:lvl1pPr>
          </a:lstStyle>
          <a:p>
            <a:pPr defTabSz="913642">
              <a:defRPr/>
            </a:pPr>
            <a:fld id="{957564BF-7A8E-4656-94F4-95ACD9707248}" type="slidenum">
              <a:rPr lang="en-US" smtClean="0"/>
              <a:pPr defTabSz="913642">
                <a:defRPr/>
              </a:pPr>
              <a:t>‹#›</a:t>
            </a:fld>
            <a:endParaRPr lang="en-US" dirty="0"/>
          </a:p>
        </p:txBody>
      </p:sp>
    </p:spTree>
    <p:extLst>
      <p:ext uri="{BB962C8B-B14F-4D97-AF65-F5344CB8AC3E}">
        <p14:creationId xmlns="" xmlns:p14="http://schemas.microsoft.com/office/powerpoint/2010/main" val="3204157853"/>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xStyles>
    <p:titleStyle>
      <a:lvl1pPr algn="ctr" rtl="0" eaLnBrk="0" fontAlgn="base" hangingPunct="0">
        <a:spcBef>
          <a:spcPct val="0"/>
        </a:spcBef>
        <a:spcAft>
          <a:spcPct val="0"/>
        </a:spcAft>
        <a:defRPr sz="3600" kern="1200">
          <a:solidFill>
            <a:schemeClr val="bg2"/>
          </a:solidFill>
          <a:latin typeface="+mj-lt"/>
          <a:ea typeface="+mj-ea"/>
          <a:cs typeface="+mj-cs"/>
        </a:defRPr>
      </a:lvl1pPr>
      <a:lvl2pPr algn="ctr" rtl="0" eaLnBrk="0" fontAlgn="base" hangingPunct="0">
        <a:spcBef>
          <a:spcPct val="0"/>
        </a:spcBef>
        <a:spcAft>
          <a:spcPct val="0"/>
        </a:spcAft>
        <a:defRPr sz="3600">
          <a:solidFill>
            <a:schemeClr val="bg2"/>
          </a:solidFill>
          <a:latin typeface="Times New Roman" pitchFamily="18" charset="0"/>
        </a:defRPr>
      </a:lvl2pPr>
      <a:lvl3pPr algn="ctr" rtl="0" eaLnBrk="0" fontAlgn="base" hangingPunct="0">
        <a:spcBef>
          <a:spcPct val="0"/>
        </a:spcBef>
        <a:spcAft>
          <a:spcPct val="0"/>
        </a:spcAft>
        <a:defRPr sz="3600">
          <a:solidFill>
            <a:schemeClr val="bg2"/>
          </a:solidFill>
          <a:latin typeface="Times New Roman" pitchFamily="18" charset="0"/>
        </a:defRPr>
      </a:lvl3pPr>
      <a:lvl4pPr algn="ctr" rtl="0" eaLnBrk="0" fontAlgn="base" hangingPunct="0">
        <a:spcBef>
          <a:spcPct val="0"/>
        </a:spcBef>
        <a:spcAft>
          <a:spcPct val="0"/>
        </a:spcAft>
        <a:defRPr sz="3600">
          <a:solidFill>
            <a:schemeClr val="bg2"/>
          </a:solidFill>
          <a:latin typeface="Times New Roman" pitchFamily="18" charset="0"/>
        </a:defRPr>
      </a:lvl4pPr>
      <a:lvl5pPr algn="ctr" rtl="0" eaLnBrk="0" fontAlgn="base" hangingPunct="0">
        <a:spcBef>
          <a:spcPct val="0"/>
        </a:spcBef>
        <a:spcAft>
          <a:spcPct val="0"/>
        </a:spcAft>
        <a:defRPr sz="3600">
          <a:solidFill>
            <a:schemeClr val="bg2"/>
          </a:solidFill>
          <a:latin typeface="Times New Roman" pitchFamily="18" charset="0"/>
        </a:defRPr>
      </a:lvl5pPr>
      <a:lvl6pPr marL="456819" algn="ctr" rtl="0" eaLnBrk="1" fontAlgn="base" hangingPunct="1">
        <a:spcBef>
          <a:spcPct val="0"/>
        </a:spcBef>
        <a:spcAft>
          <a:spcPct val="0"/>
        </a:spcAft>
        <a:defRPr sz="4400">
          <a:solidFill>
            <a:schemeClr val="tx1"/>
          </a:solidFill>
          <a:latin typeface="Times New Roman" pitchFamily="18" charset="0"/>
        </a:defRPr>
      </a:lvl6pPr>
      <a:lvl7pPr marL="913642" algn="ctr" rtl="0" eaLnBrk="1" fontAlgn="base" hangingPunct="1">
        <a:spcBef>
          <a:spcPct val="0"/>
        </a:spcBef>
        <a:spcAft>
          <a:spcPct val="0"/>
        </a:spcAft>
        <a:defRPr sz="4400">
          <a:solidFill>
            <a:schemeClr val="tx1"/>
          </a:solidFill>
          <a:latin typeface="Times New Roman" pitchFamily="18" charset="0"/>
        </a:defRPr>
      </a:lvl7pPr>
      <a:lvl8pPr marL="1370464" algn="ctr" rtl="0" eaLnBrk="1" fontAlgn="base" hangingPunct="1">
        <a:spcBef>
          <a:spcPct val="0"/>
        </a:spcBef>
        <a:spcAft>
          <a:spcPct val="0"/>
        </a:spcAft>
        <a:defRPr sz="4400">
          <a:solidFill>
            <a:schemeClr val="tx1"/>
          </a:solidFill>
          <a:latin typeface="Times New Roman" pitchFamily="18" charset="0"/>
        </a:defRPr>
      </a:lvl8pPr>
      <a:lvl9pPr marL="1827283" algn="ctr" rtl="0" eaLnBrk="1" fontAlgn="base" hangingPunct="1">
        <a:spcBef>
          <a:spcPct val="0"/>
        </a:spcBef>
        <a:spcAft>
          <a:spcPct val="0"/>
        </a:spcAft>
        <a:defRPr sz="4400">
          <a:solidFill>
            <a:schemeClr val="tx1"/>
          </a:solidFill>
          <a:latin typeface="Times New Roman" pitchFamily="18" charset="0"/>
        </a:defRPr>
      </a:lvl9pPr>
    </p:titleStyle>
    <p:bodyStyle>
      <a:lvl1pPr marL="342615" indent="-342615" algn="l" rtl="0" eaLnBrk="0" fontAlgn="base" hangingPunct="0">
        <a:spcBef>
          <a:spcPct val="20000"/>
        </a:spcBef>
        <a:spcAft>
          <a:spcPct val="0"/>
        </a:spcAft>
        <a:buFont typeface="Arial" pitchFamily="34" charset="0"/>
        <a:buChar char="•"/>
        <a:defRPr sz="3200" kern="1200">
          <a:solidFill>
            <a:srgbClr val="FFFF00"/>
          </a:solidFill>
          <a:latin typeface="+mn-lt"/>
          <a:ea typeface="+mn-ea"/>
          <a:cs typeface="+mn-cs"/>
        </a:defRPr>
      </a:lvl1pPr>
      <a:lvl2pPr marL="742334" indent="-285512" algn="l" rtl="0" eaLnBrk="0" fontAlgn="base" hangingPunct="0">
        <a:spcBef>
          <a:spcPct val="20000"/>
        </a:spcBef>
        <a:spcAft>
          <a:spcPct val="0"/>
        </a:spcAft>
        <a:buFont typeface="Arial" pitchFamily="34" charset="0"/>
        <a:buChar char="–"/>
        <a:defRPr sz="2800" kern="1200">
          <a:solidFill>
            <a:srgbClr val="FFFF00"/>
          </a:solidFill>
          <a:latin typeface="+mn-lt"/>
          <a:ea typeface="+mn-ea"/>
          <a:cs typeface="+mn-cs"/>
        </a:defRPr>
      </a:lvl2pPr>
      <a:lvl3pPr marL="1142054" indent="-228411" algn="l" rtl="0" eaLnBrk="0" fontAlgn="base" hangingPunct="0">
        <a:spcBef>
          <a:spcPct val="20000"/>
        </a:spcBef>
        <a:spcAft>
          <a:spcPct val="0"/>
        </a:spcAft>
        <a:buFont typeface="Arial" pitchFamily="34" charset="0"/>
        <a:buChar char="•"/>
        <a:defRPr sz="2400" kern="1200">
          <a:solidFill>
            <a:srgbClr val="FFFF00"/>
          </a:solidFill>
          <a:latin typeface="+mn-lt"/>
          <a:ea typeface="+mn-ea"/>
          <a:cs typeface="+mn-cs"/>
        </a:defRPr>
      </a:lvl3pPr>
      <a:lvl4pPr marL="1598874" indent="-228411" algn="l" rtl="0" eaLnBrk="0" fontAlgn="base" hangingPunct="0">
        <a:spcBef>
          <a:spcPct val="20000"/>
        </a:spcBef>
        <a:spcAft>
          <a:spcPct val="0"/>
        </a:spcAft>
        <a:buFont typeface="Arial" pitchFamily="34" charset="0"/>
        <a:buChar char="–"/>
        <a:defRPr sz="2000" kern="1200">
          <a:solidFill>
            <a:srgbClr val="FFFF00"/>
          </a:solidFill>
          <a:latin typeface="+mn-lt"/>
          <a:ea typeface="+mn-ea"/>
          <a:cs typeface="+mn-cs"/>
        </a:defRPr>
      </a:lvl4pPr>
      <a:lvl5pPr marL="2055695" indent="-228411" algn="l" rtl="0" eaLnBrk="0" fontAlgn="base" hangingPunct="0">
        <a:spcBef>
          <a:spcPct val="20000"/>
        </a:spcBef>
        <a:spcAft>
          <a:spcPct val="0"/>
        </a:spcAft>
        <a:buFont typeface="Arial" pitchFamily="34" charset="0"/>
        <a:buChar char="»"/>
        <a:defRPr sz="2000" kern="1200">
          <a:solidFill>
            <a:srgbClr val="FFFF00"/>
          </a:solidFill>
          <a:latin typeface="+mn-lt"/>
          <a:ea typeface="+mn-ea"/>
          <a:cs typeface="+mn-cs"/>
        </a:defRPr>
      </a:lvl5pPr>
      <a:lvl6pPr marL="2512516" indent="-228411" algn="l" defTabSz="9136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337" indent="-228411" algn="l" defTabSz="9136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158" indent="-228411" algn="l" defTabSz="9136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978" indent="-228411" algn="l" defTabSz="9136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642" rtl="0" eaLnBrk="1" latinLnBrk="0" hangingPunct="1">
        <a:defRPr sz="1800" kern="1200">
          <a:solidFill>
            <a:schemeClr val="tx1"/>
          </a:solidFill>
          <a:latin typeface="+mn-lt"/>
          <a:ea typeface="+mn-ea"/>
          <a:cs typeface="+mn-cs"/>
        </a:defRPr>
      </a:lvl1pPr>
      <a:lvl2pPr marL="456819" algn="l" defTabSz="913642" rtl="0" eaLnBrk="1" latinLnBrk="0" hangingPunct="1">
        <a:defRPr sz="1800" kern="1200">
          <a:solidFill>
            <a:schemeClr val="tx1"/>
          </a:solidFill>
          <a:latin typeface="+mn-lt"/>
          <a:ea typeface="+mn-ea"/>
          <a:cs typeface="+mn-cs"/>
        </a:defRPr>
      </a:lvl2pPr>
      <a:lvl3pPr marL="913642" algn="l" defTabSz="913642" rtl="0" eaLnBrk="1" latinLnBrk="0" hangingPunct="1">
        <a:defRPr sz="1800" kern="1200">
          <a:solidFill>
            <a:schemeClr val="tx1"/>
          </a:solidFill>
          <a:latin typeface="+mn-lt"/>
          <a:ea typeface="+mn-ea"/>
          <a:cs typeface="+mn-cs"/>
        </a:defRPr>
      </a:lvl3pPr>
      <a:lvl4pPr marL="1370464" algn="l" defTabSz="913642" rtl="0" eaLnBrk="1" latinLnBrk="0" hangingPunct="1">
        <a:defRPr sz="1800" kern="1200">
          <a:solidFill>
            <a:schemeClr val="tx1"/>
          </a:solidFill>
          <a:latin typeface="+mn-lt"/>
          <a:ea typeface="+mn-ea"/>
          <a:cs typeface="+mn-cs"/>
        </a:defRPr>
      </a:lvl4pPr>
      <a:lvl5pPr marL="1827283" algn="l" defTabSz="913642" rtl="0" eaLnBrk="1" latinLnBrk="0" hangingPunct="1">
        <a:defRPr sz="1800" kern="1200">
          <a:solidFill>
            <a:schemeClr val="tx1"/>
          </a:solidFill>
          <a:latin typeface="+mn-lt"/>
          <a:ea typeface="+mn-ea"/>
          <a:cs typeface="+mn-cs"/>
        </a:defRPr>
      </a:lvl5pPr>
      <a:lvl6pPr marL="2284105" algn="l" defTabSz="913642" rtl="0" eaLnBrk="1" latinLnBrk="0" hangingPunct="1">
        <a:defRPr sz="1800" kern="1200">
          <a:solidFill>
            <a:schemeClr val="tx1"/>
          </a:solidFill>
          <a:latin typeface="+mn-lt"/>
          <a:ea typeface="+mn-ea"/>
          <a:cs typeface="+mn-cs"/>
        </a:defRPr>
      </a:lvl6pPr>
      <a:lvl7pPr marL="2740926" algn="l" defTabSz="913642" rtl="0" eaLnBrk="1" latinLnBrk="0" hangingPunct="1">
        <a:defRPr sz="1800" kern="1200">
          <a:solidFill>
            <a:schemeClr val="tx1"/>
          </a:solidFill>
          <a:latin typeface="+mn-lt"/>
          <a:ea typeface="+mn-ea"/>
          <a:cs typeface="+mn-cs"/>
        </a:defRPr>
      </a:lvl7pPr>
      <a:lvl8pPr marL="3197744" algn="l" defTabSz="913642" rtl="0" eaLnBrk="1" latinLnBrk="0" hangingPunct="1">
        <a:defRPr sz="1800" kern="1200">
          <a:solidFill>
            <a:schemeClr val="tx1"/>
          </a:solidFill>
          <a:latin typeface="+mn-lt"/>
          <a:ea typeface="+mn-ea"/>
          <a:cs typeface="+mn-cs"/>
        </a:defRPr>
      </a:lvl8pPr>
      <a:lvl9pPr marL="3654567" algn="l" defTabSz="913642"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11267" name="Text Placeholder 2"/>
          <p:cNvSpPr>
            <a:spLocks noGrp="1"/>
          </p:cNvSpPr>
          <p:nvPr>
            <p:ph type="body" idx="1"/>
          </p:nvPr>
        </p:nvSpPr>
        <p:spPr bwMode="auto">
          <a:xfrm>
            <a:off x="457200" y="1600203"/>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8"/>
            <a:ext cx="2133600" cy="365125"/>
          </a:xfrm>
          <a:prstGeom prst="rect">
            <a:avLst/>
          </a:prstGeom>
        </p:spPr>
        <p:txBody>
          <a:bodyPr vert="horz" wrap="square" lIns="91350" tIns="45677" rIns="91350" bIns="45677" numCol="1" anchor="ctr" anchorCtr="0" compatLnSpc="1">
            <a:prstTxWarp prst="textNoShape">
              <a:avLst/>
            </a:prstTxWarp>
          </a:bodyPr>
          <a:lstStyle>
            <a:lvl1pPr>
              <a:defRPr sz="1200">
                <a:solidFill>
                  <a:srgbClr val="898989"/>
                </a:solidFill>
                <a:latin typeface="Times New Roman" pitchFamily="18" charset="0"/>
              </a:defRPr>
            </a:lvl1pPr>
          </a:lstStyle>
          <a:p>
            <a:pPr defTabSz="913642" fontAlgn="base">
              <a:spcBef>
                <a:spcPct val="0"/>
              </a:spcBef>
              <a:spcAft>
                <a:spcPct val="0"/>
              </a:spcAft>
              <a:defRPr/>
            </a:pPr>
            <a:fld id="{8CB4796A-CF0F-478B-8568-F5A6CA6A264D}" type="datetimeFigureOut">
              <a:rPr lang="en-US" smtClean="0"/>
              <a:pPr defTabSz="913642" fontAlgn="base">
                <a:spcBef>
                  <a:spcPct val="0"/>
                </a:spcBef>
                <a:spcAft>
                  <a:spcPct val="0"/>
                </a:spcAft>
                <a:defRPr/>
              </a:pPr>
              <a:t>8/10/2015</a:t>
            </a:fld>
            <a:endParaRPr lang="en-US" dirty="0"/>
          </a:p>
        </p:txBody>
      </p:sp>
      <p:sp>
        <p:nvSpPr>
          <p:cNvPr id="5" name="Footer Placeholder 4"/>
          <p:cNvSpPr>
            <a:spLocks noGrp="1"/>
          </p:cNvSpPr>
          <p:nvPr>
            <p:ph type="ftr" sz="quarter" idx="3"/>
          </p:nvPr>
        </p:nvSpPr>
        <p:spPr>
          <a:xfrm>
            <a:off x="3124200" y="6356358"/>
            <a:ext cx="2895600" cy="365125"/>
          </a:xfrm>
          <a:prstGeom prst="rect">
            <a:avLst/>
          </a:prstGeom>
        </p:spPr>
        <p:txBody>
          <a:bodyPr vert="horz" wrap="square" lIns="91350" tIns="45677" rIns="91350" bIns="45677" numCol="1" anchor="ctr" anchorCtr="0" compatLnSpc="1">
            <a:prstTxWarp prst="textNoShape">
              <a:avLst/>
            </a:prstTxWarp>
          </a:bodyPr>
          <a:lstStyle>
            <a:lvl1pPr algn="ctr">
              <a:defRPr sz="1200">
                <a:solidFill>
                  <a:srgbClr val="898989"/>
                </a:solidFill>
                <a:latin typeface="Times New Roman" pitchFamily="18" charset="0"/>
              </a:defRPr>
            </a:lvl1pPr>
          </a:lstStyle>
          <a:p>
            <a:pPr defTabSz="913642" fontAlgn="base">
              <a:spcBef>
                <a:spcPct val="0"/>
              </a:spcBef>
              <a:spcAft>
                <a:spcPct val="0"/>
              </a:spcAft>
              <a:defRPr/>
            </a:pPr>
            <a:endParaRPr lang="en-US" dirty="0"/>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wrap="square" lIns="91350" tIns="45677" rIns="91350" bIns="45677" numCol="1" anchor="ctr" anchorCtr="0" compatLnSpc="1">
            <a:prstTxWarp prst="textNoShape">
              <a:avLst/>
            </a:prstTxWarp>
          </a:bodyPr>
          <a:lstStyle>
            <a:lvl1pPr algn="r">
              <a:defRPr sz="1200">
                <a:solidFill>
                  <a:srgbClr val="898989"/>
                </a:solidFill>
                <a:latin typeface="Times New Roman" pitchFamily="18" charset="0"/>
              </a:defRPr>
            </a:lvl1pPr>
          </a:lstStyle>
          <a:p>
            <a:pPr defTabSz="913642" fontAlgn="base">
              <a:spcBef>
                <a:spcPct val="0"/>
              </a:spcBef>
              <a:spcAft>
                <a:spcPct val="0"/>
              </a:spcAft>
              <a:defRPr/>
            </a:pPr>
            <a:fld id="{C34A0BE1-A5A8-4AF7-8893-4B9F022CD784}" type="slidenum">
              <a:rPr lang="en-US" smtClean="0"/>
              <a:pPr defTabSz="913642" fontAlgn="base">
                <a:spcBef>
                  <a:spcPct val="0"/>
                </a:spcBef>
                <a:spcAft>
                  <a:spcPct val="0"/>
                </a:spcAft>
                <a:defRPr/>
              </a:pPr>
              <a:t>‹#›</a:t>
            </a:fld>
            <a:endParaRPr lang="en-US" dirty="0"/>
          </a:p>
        </p:txBody>
      </p:sp>
    </p:spTree>
    <p:extLst>
      <p:ext uri="{BB962C8B-B14F-4D97-AF65-F5344CB8AC3E}">
        <p14:creationId xmlns="" xmlns:p14="http://schemas.microsoft.com/office/powerpoint/2010/main" val="1988646738"/>
      </p:ext>
    </p:extLst>
  </p:cSld>
  <p:clrMap bg1="lt1" tx1="dk1" bg2="lt2" tx2="dk2" accent1="accent1" accent2="accent2" accent3="accent3" accent4="accent4" accent5="accent5" accent6="accent6" hlink="hlink" folHlink="folHlink"/>
  <p:sldLayoutIdLst>
    <p:sldLayoutId id="2147484871" r:id="rId1"/>
    <p:sldLayoutId id="2147484872" r:id="rId2"/>
    <p:sldLayoutId id="2147484873" r:id="rId3"/>
    <p:sldLayoutId id="2147484874" r:id="rId4"/>
    <p:sldLayoutId id="2147484875" r:id="rId5"/>
    <p:sldLayoutId id="2147484876" r:id="rId6"/>
    <p:sldLayoutId id="2147484877" r:id="rId7"/>
    <p:sldLayoutId id="2147484878" r:id="rId8"/>
    <p:sldLayoutId id="2147484879" r:id="rId9"/>
    <p:sldLayoutId id="2147484880" r:id="rId10"/>
    <p:sldLayoutId id="2147484881" r:id="rId11"/>
    <p:sldLayoutId id="214748488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1030" indent="-34103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0748" indent="-28393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0467" indent="-226825"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7285" indent="-2268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4109" indent="-2268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3A"/>
            </a:gs>
            <a:gs pos="100000">
              <a:srgbClr val="0944FF"/>
            </a:gs>
          </a:gsLst>
          <a:lin ang="5400000" scaled="1"/>
        </a:gra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60" tIns="45682" rIns="91360" bIns="45682" numCol="1" anchor="ctr" anchorCtr="0" compatLnSpc="1">
            <a:prstTxWarp prst="textNoShape">
              <a:avLst/>
            </a:prstTxWarp>
          </a:bodyPr>
          <a:lstStyle/>
          <a:p>
            <a:pPr lvl="0"/>
            <a:r>
              <a:rPr lang="en-US" altLang="en-US" smtClean="0"/>
              <a:t>Click to edit Master title style</a:t>
            </a:r>
          </a:p>
        </p:txBody>
      </p:sp>
      <p:sp>
        <p:nvSpPr>
          <p:cNvPr id="1126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60" tIns="45682" rIns="91360" bIns="4568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066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eaLnBrk="0" hangingPunct="0">
              <a:defRPr sz="1400">
                <a:solidFill>
                  <a:srgbClr val="FFFF00"/>
                </a:solidFill>
              </a:defRPr>
            </a:lvl1pPr>
          </a:lstStyle>
          <a:p>
            <a:pPr defTabSz="913832" fontAlgn="base">
              <a:spcBef>
                <a:spcPct val="0"/>
              </a:spcBef>
              <a:spcAft>
                <a:spcPct val="0"/>
              </a:spcAft>
              <a:defRPr/>
            </a:pPr>
            <a:endParaRPr lang="en-US" altLang="en-US" dirty="0"/>
          </a:p>
        </p:txBody>
      </p:sp>
      <p:sp>
        <p:nvSpPr>
          <p:cNvPr id="7066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algn="ctr" eaLnBrk="0" hangingPunct="0">
              <a:defRPr sz="1400">
                <a:solidFill>
                  <a:srgbClr val="FFFF00"/>
                </a:solidFill>
              </a:defRPr>
            </a:lvl1pPr>
          </a:lstStyle>
          <a:p>
            <a:pPr defTabSz="913832" fontAlgn="base">
              <a:spcBef>
                <a:spcPct val="0"/>
              </a:spcBef>
              <a:spcAft>
                <a:spcPct val="0"/>
              </a:spcAft>
              <a:defRPr/>
            </a:pPr>
            <a:endParaRPr lang="en-US" altLang="en-US" dirty="0"/>
          </a:p>
        </p:txBody>
      </p:sp>
      <p:sp>
        <p:nvSpPr>
          <p:cNvPr id="7066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60" tIns="45682" rIns="91360" bIns="45682" numCol="1" anchor="t" anchorCtr="0" compatLnSpc="1">
            <a:prstTxWarp prst="textNoShape">
              <a:avLst/>
            </a:prstTxWarp>
          </a:bodyPr>
          <a:lstStyle>
            <a:lvl1pPr algn="r" eaLnBrk="0" hangingPunct="0">
              <a:defRPr sz="1400">
                <a:solidFill>
                  <a:srgbClr val="FFFF00"/>
                </a:solidFill>
              </a:defRPr>
            </a:lvl1pPr>
          </a:lstStyle>
          <a:p>
            <a:pPr defTabSz="913832" fontAlgn="base">
              <a:spcBef>
                <a:spcPct val="0"/>
              </a:spcBef>
              <a:spcAft>
                <a:spcPct val="0"/>
              </a:spcAft>
              <a:defRPr/>
            </a:pPr>
            <a:fld id="{AFBBCD01-F9BB-4B9C-B1F5-B66C40BE5899}" type="slidenum">
              <a:rPr lang="en-US" altLang="en-US" smtClean="0"/>
              <a:pPr defTabSz="913832" fontAlgn="base">
                <a:spcBef>
                  <a:spcPct val="0"/>
                </a:spcBef>
                <a:spcAft>
                  <a:spcPct val="0"/>
                </a:spcAft>
                <a:defRPr/>
              </a:pPr>
              <a:t>‹#›</a:t>
            </a:fld>
            <a:endParaRPr lang="en-US" altLang="en-US" dirty="0"/>
          </a:p>
        </p:txBody>
      </p:sp>
    </p:spTree>
    <p:extLst>
      <p:ext uri="{BB962C8B-B14F-4D97-AF65-F5344CB8AC3E}">
        <p14:creationId xmlns="" xmlns:p14="http://schemas.microsoft.com/office/powerpoint/2010/main" val="3986137351"/>
      </p:ext>
    </p:extLst>
  </p:cSld>
  <p:clrMap bg1="lt1" tx1="dk1" bg2="lt2" tx2="dk2" accent1="accent1" accent2="accent2" accent3="accent3" accent4="accent4" accent5="accent5" accent6="accent6" hlink="hlink" folHlink="folHlink"/>
  <p:sldLayoutIdLst>
    <p:sldLayoutId id="2147484912" r:id="rId1"/>
    <p:sldLayoutId id="2147484913" r:id="rId2"/>
    <p:sldLayoutId id="2147484914" r:id="rId3"/>
    <p:sldLayoutId id="2147484915" r:id="rId4"/>
    <p:sldLayoutId id="2147484916" r:id="rId5"/>
    <p:sldLayoutId id="2147484917" r:id="rId6"/>
    <p:sldLayoutId id="2147484918" r:id="rId7"/>
    <p:sldLayoutId id="2147484919" r:id="rId8"/>
    <p:sldLayoutId id="2147484920" r:id="rId9"/>
    <p:sldLayoutId id="2147484921" r:id="rId10"/>
    <p:sldLayoutId id="2147484922" r:id="rId11"/>
    <p:sldLayoutId id="2147485739"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819" algn="ctr" rtl="0" fontAlgn="base">
        <a:spcBef>
          <a:spcPct val="0"/>
        </a:spcBef>
        <a:spcAft>
          <a:spcPct val="0"/>
        </a:spcAft>
        <a:defRPr sz="4400">
          <a:solidFill>
            <a:schemeClr val="tx2"/>
          </a:solidFill>
          <a:latin typeface="Times New Roman" pitchFamily="18" charset="0"/>
        </a:defRPr>
      </a:lvl6pPr>
      <a:lvl7pPr marL="913642" algn="ctr" rtl="0" fontAlgn="base">
        <a:spcBef>
          <a:spcPct val="0"/>
        </a:spcBef>
        <a:spcAft>
          <a:spcPct val="0"/>
        </a:spcAft>
        <a:defRPr sz="4400">
          <a:solidFill>
            <a:schemeClr val="tx2"/>
          </a:solidFill>
          <a:latin typeface="Times New Roman" pitchFamily="18" charset="0"/>
        </a:defRPr>
      </a:lvl7pPr>
      <a:lvl8pPr marL="1370464" algn="ctr" rtl="0" fontAlgn="base">
        <a:spcBef>
          <a:spcPct val="0"/>
        </a:spcBef>
        <a:spcAft>
          <a:spcPct val="0"/>
        </a:spcAft>
        <a:defRPr sz="4400">
          <a:solidFill>
            <a:schemeClr val="tx2"/>
          </a:solidFill>
          <a:latin typeface="Times New Roman" pitchFamily="18" charset="0"/>
        </a:defRPr>
      </a:lvl8pPr>
      <a:lvl9pPr marL="1827283" algn="ctr" rtl="0" fontAlgn="base">
        <a:spcBef>
          <a:spcPct val="0"/>
        </a:spcBef>
        <a:spcAft>
          <a:spcPct val="0"/>
        </a:spcAft>
        <a:defRPr sz="4400">
          <a:solidFill>
            <a:schemeClr val="tx2"/>
          </a:solidFill>
          <a:latin typeface="Times New Roman" pitchFamily="18" charset="0"/>
        </a:defRPr>
      </a:lvl9pPr>
    </p:titleStyle>
    <p:bodyStyle>
      <a:lvl1pPr marL="341100" indent="-341100" algn="l" rtl="0" eaLnBrk="0" fontAlgn="base" hangingPunct="0">
        <a:spcBef>
          <a:spcPct val="20000"/>
        </a:spcBef>
        <a:spcAft>
          <a:spcPct val="0"/>
        </a:spcAft>
        <a:buChar char="•"/>
        <a:defRPr sz="3200">
          <a:solidFill>
            <a:schemeClr val="tx1"/>
          </a:solidFill>
          <a:latin typeface="+mn-lt"/>
          <a:ea typeface="+mn-ea"/>
          <a:cs typeface="+mn-cs"/>
        </a:defRPr>
      </a:lvl1pPr>
      <a:lvl2pPr marL="740902" indent="-283989" algn="l" rtl="0" eaLnBrk="0" fontAlgn="base" hangingPunct="0">
        <a:spcBef>
          <a:spcPct val="20000"/>
        </a:spcBef>
        <a:spcAft>
          <a:spcPct val="0"/>
        </a:spcAft>
        <a:buChar char="–"/>
        <a:defRPr sz="2800">
          <a:solidFill>
            <a:schemeClr val="tx1"/>
          </a:solidFill>
          <a:latin typeface="+mn-lt"/>
        </a:defRPr>
      </a:lvl2pPr>
      <a:lvl3pPr marL="1140703" indent="-226871" algn="l" rtl="0" eaLnBrk="0" fontAlgn="base" hangingPunct="0">
        <a:spcBef>
          <a:spcPct val="20000"/>
        </a:spcBef>
        <a:spcAft>
          <a:spcPct val="0"/>
        </a:spcAft>
        <a:buChar char="•"/>
        <a:defRPr sz="2400">
          <a:solidFill>
            <a:schemeClr val="tx1"/>
          </a:solidFill>
          <a:latin typeface="+mn-lt"/>
        </a:defRPr>
      </a:lvl3pPr>
      <a:lvl4pPr marL="1597617" indent="-226871" algn="l" rtl="0" eaLnBrk="0" fontAlgn="base" hangingPunct="0">
        <a:spcBef>
          <a:spcPct val="20000"/>
        </a:spcBef>
        <a:spcAft>
          <a:spcPct val="0"/>
        </a:spcAft>
        <a:buChar char="–"/>
        <a:defRPr sz="2000">
          <a:solidFill>
            <a:schemeClr val="tx1"/>
          </a:solidFill>
          <a:latin typeface="+mn-lt"/>
        </a:defRPr>
      </a:lvl4pPr>
      <a:lvl5pPr marL="2054535" indent="-226871" algn="l" rtl="0" eaLnBrk="0" fontAlgn="base" hangingPunct="0">
        <a:spcBef>
          <a:spcPct val="20000"/>
        </a:spcBef>
        <a:spcAft>
          <a:spcPct val="0"/>
        </a:spcAft>
        <a:buChar char="»"/>
        <a:defRPr sz="2000">
          <a:solidFill>
            <a:schemeClr val="tx1"/>
          </a:solidFill>
          <a:latin typeface="+mn-lt"/>
        </a:defRPr>
      </a:lvl5pPr>
      <a:lvl6pPr marL="2512516" indent="-228411" algn="l" rtl="0" fontAlgn="base">
        <a:spcBef>
          <a:spcPct val="20000"/>
        </a:spcBef>
        <a:spcAft>
          <a:spcPct val="0"/>
        </a:spcAft>
        <a:buChar char="»"/>
        <a:defRPr sz="2000">
          <a:solidFill>
            <a:schemeClr val="tx1"/>
          </a:solidFill>
          <a:latin typeface="+mn-lt"/>
        </a:defRPr>
      </a:lvl6pPr>
      <a:lvl7pPr marL="2969337" indent="-228411" algn="l" rtl="0" fontAlgn="base">
        <a:spcBef>
          <a:spcPct val="20000"/>
        </a:spcBef>
        <a:spcAft>
          <a:spcPct val="0"/>
        </a:spcAft>
        <a:buChar char="»"/>
        <a:defRPr sz="2000">
          <a:solidFill>
            <a:schemeClr val="tx1"/>
          </a:solidFill>
          <a:latin typeface="+mn-lt"/>
        </a:defRPr>
      </a:lvl7pPr>
      <a:lvl8pPr marL="3426158" indent="-228411" algn="l" rtl="0" fontAlgn="base">
        <a:spcBef>
          <a:spcPct val="20000"/>
        </a:spcBef>
        <a:spcAft>
          <a:spcPct val="0"/>
        </a:spcAft>
        <a:buChar char="»"/>
        <a:defRPr sz="2000">
          <a:solidFill>
            <a:schemeClr val="tx1"/>
          </a:solidFill>
          <a:latin typeface="+mn-lt"/>
        </a:defRPr>
      </a:lvl8pPr>
      <a:lvl9pPr marL="3882978" indent="-228411" algn="l" rtl="0" fontAlgn="base">
        <a:spcBef>
          <a:spcPct val="20000"/>
        </a:spcBef>
        <a:spcAft>
          <a:spcPct val="0"/>
        </a:spcAft>
        <a:buChar char="»"/>
        <a:defRPr sz="2000">
          <a:solidFill>
            <a:schemeClr val="tx1"/>
          </a:solidFill>
          <a:latin typeface="+mn-lt"/>
        </a:defRPr>
      </a:lvl9pPr>
    </p:bodyStyle>
    <p:otherStyle>
      <a:defPPr>
        <a:defRPr lang="en-US"/>
      </a:defPPr>
      <a:lvl1pPr marL="0" algn="l" defTabSz="913642" rtl="0" eaLnBrk="1" latinLnBrk="0" hangingPunct="1">
        <a:defRPr sz="1800" kern="1200">
          <a:solidFill>
            <a:schemeClr val="tx1"/>
          </a:solidFill>
          <a:latin typeface="+mn-lt"/>
          <a:ea typeface="+mn-ea"/>
          <a:cs typeface="+mn-cs"/>
        </a:defRPr>
      </a:lvl1pPr>
      <a:lvl2pPr marL="456819" algn="l" defTabSz="913642" rtl="0" eaLnBrk="1" latinLnBrk="0" hangingPunct="1">
        <a:defRPr sz="1800" kern="1200">
          <a:solidFill>
            <a:schemeClr val="tx1"/>
          </a:solidFill>
          <a:latin typeface="+mn-lt"/>
          <a:ea typeface="+mn-ea"/>
          <a:cs typeface="+mn-cs"/>
        </a:defRPr>
      </a:lvl2pPr>
      <a:lvl3pPr marL="913642" algn="l" defTabSz="913642" rtl="0" eaLnBrk="1" latinLnBrk="0" hangingPunct="1">
        <a:defRPr sz="1800" kern="1200">
          <a:solidFill>
            <a:schemeClr val="tx1"/>
          </a:solidFill>
          <a:latin typeface="+mn-lt"/>
          <a:ea typeface="+mn-ea"/>
          <a:cs typeface="+mn-cs"/>
        </a:defRPr>
      </a:lvl3pPr>
      <a:lvl4pPr marL="1370464" algn="l" defTabSz="913642" rtl="0" eaLnBrk="1" latinLnBrk="0" hangingPunct="1">
        <a:defRPr sz="1800" kern="1200">
          <a:solidFill>
            <a:schemeClr val="tx1"/>
          </a:solidFill>
          <a:latin typeface="+mn-lt"/>
          <a:ea typeface="+mn-ea"/>
          <a:cs typeface="+mn-cs"/>
        </a:defRPr>
      </a:lvl4pPr>
      <a:lvl5pPr marL="1827283" algn="l" defTabSz="913642" rtl="0" eaLnBrk="1" latinLnBrk="0" hangingPunct="1">
        <a:defRPr sz="1800" kern="1200">
          <a:solidFill>
            <a:schemeClr val="tx1"/>
          </a:solidFill>
          <a:latin typeface="+mn-lt"/>
          <a:ea typeface="+mn-ea"/>
          <a:cs typeface="+mn-cs"/>
        </a:defRPr>
      </a:lvl5pPr>
      <a:lvl6pPr marL="2284105" algn="l" defTabSz="913642" rtl="0" eaLnBrk="1" latinLnBrk="0" hangingPunct="1">
        <a:defRPr sz="1800" kern="1200">
          <a:solidFill>
            <a:schemeClr val="tx1"/>
          </a:solidFill>
          <a:latin typeface="+mn-lt"/>
          <a:ea typeface="+mn-ea"/>
          <a:cs typeface="+mn-cs"/>
        </a:defRPr>
      </a:lvl6pPr>
      <a:lvl7pPr marL="2740926" algn="l" defTabSz="913642" rtl="0" eaLnBrk="1" latinLnBrk="0" hangingPunct="1">
        <a:defRPr sz="1800" kern="1200">
          <a:solidFill>
            <a:schemeClr val="tx1"/>
          </a:solidFill>
          <a:latin typeface="+mn-lt"/>
          <a:ea typeface="+mn-ea"/>
          <a:cs typeface="+mn-cs"/>
        </a:defRPr>
      </a:lvl7pPr>
      <a:lvl8pPr marL="3197744" algn="l" defTabSz="913642" rtl="0" eaLnBrk="1" latinLnBrk="0" hangingPunct="1">
        <a:defRPr sz="1800" kern="1200">
          <a:solidFill>
            <a:schemeClr val="tx1"/>
          </a:solidFill>
          <a:latin typeface="+mn-lt"/>
          <a:ea typeface="+mn-ea"/>
          <a:cs typeface="+mn-cs"/>
        </a:defRPr>
      </a:lvl8pPr>
      <a:lvl9pPr marL="3654567" algn="l" defTabSz="913642"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schemeClr val="tx1">
                    <a:tint val="75000"/>
                  </a:schemeClr>
                </a:solidFill>
                <a:latin typeface="+mn-lt"/>
              </a:defRPr>
            </a:lvl1pPr>
          </a:lstStyle>
          <a:p>
            <a:fld id="{603C0CE2-72F5-49E7-AC72-A74662E9EF96}" type="datetimeFigureOut">
              <a:rPr lang="en-US" smtClean="0">
                <a:solidFill>
                  <a:prstClr val="black">
                    <a:tint val="75000"/>
                  </a:prstClr>
                </a:solidFill>
              </a:rPr>
              <a:pPr/>
              <a:t>8/10/2015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schemeClr val="tx1">
                    <a:tint val="75000"/>
                  </a:schemeClr>
                </a:solidFill>
                <a:latin typeface="+mn-lt"/>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schemeClr val="tx1">
                    <a:tint val="75000"/>
                  </a:schemeClr>
                </a:solidFill>
                <a:latin typeface="+mn-lt"/>
              </a:defRPr>
            </a:lvl1pPr>
          </a:lstStyle>
          <a:p>
            <a:fld id="{60D6577C-1F60-475F-BDC8-0085C7160E8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557524492"/>
      </p:ext>
    </p:extLst>
  </p:cSld>
  <p:clrMap bg1="lt1" tx1="dk1" bg2="lt2" tx2="dk2" accent1="accent1" accent2="accent2" accent3="accent3" accent4="accent4" accent5="accent5" accent6="accent6" hlink="hlink" folHlink="folHlink"/>
  <p:sldLayoutIdLst>
    <p:sldLayoutId id="2147485151" r:id="rId1"/>
    <p:sldLayoutId id="2147485152" r:id="rId2"/>
    <p:sldLayoutId id="2147485153" r:id="rId3"/>
    <p:sldLayoutId id="2147485154" r:id="rId4"/>
    <p:sldLayoutId id="2147485155" r:id="rId5"/>
    <p:sldLayoutId id="2147485156" r:id="rId6"/>
    <p:sldLayoutId id="2147485157" r:id="rId7"/>
    <p:sldLayoutId id="2147485158" r:id="rId8"/>
    <p:sldLayoutId id="2147485159" r:id="rId9"/>
    <p:sldLayoutId id="2147485160" r:id="rId10"/>
    <p:sldLayoutId id="2147485161" r:id="rId11"/>
    <p:sldLayoutId id="2147485162" r:id="rId12"/>
  </p:sldLayoutIdLst>
  <p:txStyles>
    <p:titleStyle>
      <a:lvl1pPr algn="ctr" rtl="0" eaLnBrk="1" fontAlgn="base" hangingPunct="1">
        <a:spcBef>
          <a:spcPct val="0"/>
        </a:spcBef>
        <a:spcAft>
          <a:spcPct val="0"/>
        </a:spcAft>
        <a:defRPr sz="3600" kern="1200">
          <a:solidFill>
            <a:schemeClr val="bg2"/>
          </a:solidFill>
          <a:latin typeface="+mj-lt"/>
          <a:ea typeface="+mj-ea"/>
          <a:cs typeface="+mj-cs"/>
        </a:defRPr>
      </a:lvl1pPr>
      <a:lvl2pPr algn="ctr" rtl="0" eaLnBrk="1" fontAlgn="base" hangingPunct="1">
        <a:spcBef>
          <a:spcPct val="0"/>
        </a:spcBef>
        <a:spcAft>
          <a:spcPct val="0"/>
        </a:spcAft>
        <a:defRPr sz="4400">
          <a:solidFill>
            <a:schemeClr val="tx1"/>
          </a:solidFill>
          <a:latin typeface="Times New Roman" pitchFamily="18" charset="0"/>
        </a:defRPr>
      </a:lvl2pPr>
      <a:lvl3pPr algn="ctr" rtl="0" eaLnBrk="1" fontAlgn="base" hangingPunct="1">
        <a:spcBef>
          <a:spcPct val="0"/>
        </a:spcBef>
        <a:spcAft>
          <a:spcPct val="0"/>
        </a:spcAft>
        <a:defRPr sz="4400">
          <a:solidFill>
            <a:schemeClr val="tx1"/>
          </a:solidFill>
          <a:latin typeface="Times New Roman" pitchFamily="18" charset="0"/>
        </a:defRPr>
      </a:lvl3pPr>
      <a:lvl4pPr algn="ctr" rtl="0" eaLnBrk="1" fontAlgn="base" hangingPunct="1">
        <a:spcBef>
          <a:spcPct val="0"/>
        </a:spcBef>
        <a:spcAft>
          <a:spcPct val="0"/>
        </a:spcAft>
        <a:defRPr sz="4400">
          <a:solidFill>
            <a:schemeClr val="tx1"/>
          </a:solidFill>
          <a:latin typeface="Times New Roman" pitchFamily="18" charset="0"/>
        </a:defRPr>
      </a:lvl4pPr>
      <a:lvl5pPr algn="ctr" rtl="0" eaLnBrk="1" fontAlgn="base" hangingPunct="1">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1" fontAlgn="base" hangingPunct="1">
        <a:spcBef>
          <a:spcPct val="20000"/>
        </a:spcBef>
        <a:spcAft>
          <a:spcPct val="0"/>
        </a:spcAft>
        <a:buFont typeface="Arial" pitchFamily="34" charset="0"/>
        <a:buChar char="•"/>
        <a:defRPr sz="3200" kern="1200">
          <a:solidFill>
            <a:srgbClr val="FFFF00"/>
          </a:solidFill>
          <a:latin typeface="+mn-lt"/>
          <a:ea typeface="+mn-ea"/>
          <a:cs typeface="+mn-cs"/>
        </a:defRPr>
      </a:lvl1pPr>
      <a:lvl2pPr marL="742257" indent="-285483" algn="l" rtl="0" eaLnBrk="1" fontAlgn="base" hangingPunct="1">
        <a:spcBef>
          <a:spcPct val="20000"/>
        </a:spcBef>
        <a:spcAft>
          <a:spcPct val="0"/>
        </a:spcAft>
        <a:buFont typeface="Arial" pitchFamily="34" charset="0"/>
        <a:buChar char="–"/>
        <a:defRPr sz="2800" kern="1200">
          <a:solidFill>
            <a:srgbClr val="FFFF00"/>
          </a:solidFill>
          <a:latin typeface="+mn-lt"/>
          <a:ea typeface="+mn-ea"/>
          <a:cs typeface="+mn-cs"/>
        </a:defRPr>
      </a:lvl2pPr>
      <a:lvl3pPr marL="1141935" indent="-228387" algn="l" rtl="0" eaLnBrk="1" fontAlgn="base" hangingPunct="1">
        <a:spcBef>
          <a:spcPct val="20000"/>
        </a:spcBef>
        <a:spcAft>
          <a:spcPct val="0"/>
        </a:spcAft>
        <a:buFont typeface="Arial" pitchFamily="34" charset="0"/>
        <a:buChar char="•"/>
        <a:defRPr sz="2400" kern="1200">
          <a:solidFill>
            <a:srgbClr val="FFFF00"/>
          </a:solidFill>
          <a:latin typeface="+mn-lt"/>
          <a:ea typeface="+mn-ea"/>
          <a:cs typeface="+mn-cs"/>
        </a:defRPr>
      </a:lvl3pPr>
      <a:lvl4pPr marL="1598708" indent="-228387" algn="l" rtl="0" eaLnBrk="1" fontAlgn="base" hangingPunct="1">
        <a:spcBef>
          <a:spcPct val="20000"/>
        </a:spcBef>
        <a:spcAft>
          <a:spcPct val="0"/>
        </a:spcAft>
        <a:buFont typeface="Arial" pitchFamily="34" charset="0"/>
        <a:buChar char="–"/>
        <a:defRPr sz="2000" kern="1200">
          <a:solidFill>
            <a:srgbClr val="FFFF00"/>
          </a:solidFill>
          <a:latin typeface="+mn-lt"/>
          <a:ea typeface="+mn-ea"/>
          <a:cs typeface="+mn-cs"/>
        </a:defRPr>
      </a:lvl4pPr>
      <a:lvl5pPr marL="2055482" indent="-228387" algn="l" rtl="0" eaLnBrk="1" fontAlgn="base" hangingPunct="1">
        <a:spcBef>
          <a:spcPct val="20000"/>
        </a:spcBef>
        <a:spcAft>
          <a:spcPct val="0"/>
        </a:spcAft>
        <a:buFont typeface="Arial" pitchFamily="34" charset="0"/>
        <a:buChar char="»"/>
        <a:defRPr sz="2000" kern="1200">
          <a:solidFill>
            <a:srgbClr val="FFFF00"/>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40" tIns="45668" rIns="91340" bIns="45668" numCol="1" anchor="ctr" anchorCtr="0" compatLnSpc="1">
            <a:prstTxWarp prst="textNoShape">
              <a:avLst/>
            </a:prstTxWarp>
          </a:bodyPr>
          <a:lstStyle/>
          <a:p>
            <a:pPr lvl="0"/>
            <a:r>
              <a:rPr lang="en-US" smtClean="0"/>
              <a:t>Click to edit Master title style</a:t>
            </a:r>
          </a:p>
        </p:txBody>
      </p:sp>
      <p:sp>
        <p:nvSpPr>
          <p:cNvPr id="9219" name="Text Placeholder 2"/>
          <p:cNvSpPr>
            <a:spLocks noGrp="1"/>
          </p:cNvSpPr>
          <p:nvPr>
            <p:ph type="body" idx="1"/>
          </p:nvPr>
        </p:nvSpPr>
        <p:spPr bwMode="auto">
          <a:xfrm>
            <a:off x="457200" y="1600204"/>
            <a:ext cx="8229600" cy="4525963"/>
          </a:xfrm>
          <a:prstGeom prst="rect">
            <a:avLst/>
          </a:prstGeom>
          <a:noFill/>
          <a:ln w="9525">
            <a:noFill/>
            <a:miter lim="800000"/>
            <a:headEnd/>
            <a:tailEnd/>
          </a:ln>
        </p:spPr>
        <p:txBody>
          <a:bodyPr vert="horz" wrap="square" lIns="91340" tIns="45668" rIns="91340" bIns="4566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lIns="91340" tIns="45668" rIns="91340" bIns="45668" rtlCol="0" anchor="ctr"/>
          <a:lstStyle>
            <a:lvl1pPr algn="l" fontAlgn="auto">
              <a:spcBef>
                <a:spcPts val="0"/>
              </a:spcBef>
              <a:spcAft>
                <a:spcPts val="0"/>
              </a:spcAft>
              <a:defRPr sz="1200">
                <a:solidFill>
                  <a:schemeClr val="tx1">
                    <a:tint val="75000"/>
                  </a:schemeClr>
                </a:solidFill>
                <a:latin typeface="+mn-lt"/>
              </a:defRPr>
            </a:lvl1pPr>
          </a:lstStyle>
          <a:p>
            <a:pPr defTabSz="913832">
              <a:defRPr/>
            </a:pPr>
            <a:fld id="{94860DF3-EC79-41A6-8E6E-4FE96FD7B69A}" type="datetimeFigureOut">
              <a:rPr lang="en-US" smtClean="0">
                <a:solidFill>
                  <a:prstClr val="black">
                    <a:tint val="75000"/>
                  </a:prstClr>
                </a:solidFill>
              </a:rPr>
              <a:pPr defTabSz="913832">
                <a:defRPr/>
              </a:pPr>
              <a:t>8/10/2015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340" tIns="45668" rIns="91340" bIns="45668" rtlCol="0" anchor="ctr"/>
          <a:lstStyle>
            <a:lvl1pPr algn="ctr" fontAlgn="auto">
              <a:spcBef>
                <a:spcPts val="0"/>
              </a:spcBef>
              <a:spcAft>
                <a:spcPts val="0"/>
              </a:spcAft>
              <a:defRPr sz="1200">
                <a:solidFill>
                  <a:schemeClr val="tx1">
                    <a:tint val="75000"/>
                  </a:schemeClr>
                </a:solidFill>
                <a:latin typeface="+mn-lt"/>
              </a:defRPr>
            </a:lvl1pPr>
          </a:lstStyle>
          <a:p>
            <a:pPr defTabSz="913832">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340" tIns="45668" rIns="91340" bIns="45668" rtlCol="0" anchor="ctr"/>
          <a:lstStyle>
            <a:lvl1pPr algn="r" fontAlgn="auto">
              <a:spcBef>
                <a:spcPts val="0"/>
              </a:spcBef>
              <a:spcAft>
                <a:spcPts val="0"/>
              </a:spcAft>
              <a:defRPr sz="1200">
                <a:solidFill>
                  <a:schemeClr val="tx1">
                    <a:tint val="75000"/>
                  </a:schemeClr>
                </a:solidFill>
                <a:latin typeface="+mn-lt"/>
              </a:defRPr>
            </a:lvl1pPr>
          </a:lstStyle>
          <a:p>
            <a:pPr defTabSz="913832">
              <a:defRPr/>
            </a:pPr>
            <a:fld id="{04EDBF76-689A-41BB-A55B-E36A401CFD57}" type="slidenum">
              <a:rPr lang="en-US" smtClean="0">
                <a:solidFill>
                  <a:prstClr val="black">
                    <a:tint val="75000"/>
                  </a:prstClr>
                </a:solidFill>
              </a:rPr>
              <a:pPr defTabSz="913832">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489142677"/>
      </p:ext>
    </p:extLst>
  </p:cSld>
  <p:clrMap bg1="lt1" tx1="dk1" bg2="lt2" tx2="dk2" accent1="accent1" accent2="accent2" accent3="accent3" accent4="accent4" accent5="accent5" accent6="accent6" hlink="hlink" folHlink="folHlink"/>
  <p:sldLayoutIdLst>
    <p:sldLayoutId id="2147485192" r:id="rId1"/>
    <p:sldLayoutId id="2147485193" r:id="rId2"/>
    <p:sldLayoutId id="2147485194" r:id="rId3"/>
    <p:sldLayoutId id="2147485195" r:id="rId4"/>
    <p:sldLayoutId id="2147485196" r:id="rId5"/>
    <p:sldLayoutId id="2147485197" r:id="rId6"/>
    <p:sldLayoutId id="2147485198" r:id="rId7"/>
    <p:sldLayoutId id="2147485199" r:id="rId8"/>
    <p:sldLayoutId id="2147485200" r:id="rId9"/>
    <p:sldLayoutId id="2147485201" r:id="rId10"/>
    <p:sldLayoutId id="2147485202" r:id="rId11"/>
    <p:sldLayoutId id="2147485204"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6701" algn="ctr" rtl="0" eaLnBrk="1" fontAlgn="base" hangingPunct="1">
        <a:spcBef>
          <a:spcPct val="0"/>
        </a:spcBef>
        <a:spcAft>
          <a:spcPct val="0"/>
        </a:spcAft>
        <a:defRPr sz="4400">
          <a:solidFill>
            <a:schemeClr val="tx1"/>
          </a:solidFill>
          <a:latin typeface="Times New Roman" pitchFamily="18" charset="0"/>
        </a:defRPr>
      </a:lvl6pPr>
      <a:lvl7pPr marL="913404" algn="ctr" rtl="0" eaLnBrk="1" fontAlgn="base" hangingPunct="1">
        <a:spcBef>
          <a:spcPct val="0"/>
        </a:spcBef>
        <a:spcAft>
          <a:spcPct val="0"/>
        </a:spcAft>
        <a:defRPr sz="4400">
          <a:solidFill>
            <a:schemeClr val="tx1"/>
          </a:solidFill>
          <a:latin typeface="Times New Roman" pitchFamily="18" charset="0"/>
        </a:defRPr>
      </a:lvl7pPr>
      <a:lvl8pPr marL="1370107" algn="ctr" rtl="0" eaLnBrk="1" fontAlgn="base" hangingPunct="1">
        <a:spcBef>
          <a:spcPct val="0"/>
        </a:spcBef>
        <a:spcAft>
          <a:spcPct val="0"/>
        </a:spcAft>
        <a:defRPr sz="4400">
          <a:solidFill>
            <a:schemeClr val="tx1"/>
          </a:solidFill>
          <a:latin typeface="Times New Roman" pitchFamily="18" charset="0"/>
        </a:defRPr>
      </a:lvl8pPr>
      <a:lvl9pPr marL="1826809" algn="ctr" rtl="0" eaLnBrk="1" fontAlgn="base" hangingPunct="1">
        <a:spcBef>
          <a:spcPct val="0"/>
        </a:spcBef>
        <a:spcAft>
          <a:spcPct val="0"/>
        </a:spcAft>
        <a:defRPr sz="4400">
          <a:solidFill>
            <a:schemeClr val="tx1"/>
          </a:solidFill>
          <a:latin typeface="Times New Roman" pitchFamily="18" charset="0"/>
        </a:defRPr>
      </a:lvl9pPr>
    </p:titleStyle>
    <p:bodyStyle>
      <a:lvl1pPr marL="342526" indent="-342526"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140" indent="-285442"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1756" indent="-2283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8455" indent="-2283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5159" indent="-2283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1861" indent="-228350" algn="l" defTabSz="91340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8565" indent="-228350" algn="l" defTabSz="91340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265" indent="-228350" algn="l" defTabSz="91340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1967" indent="-228350" algn="l" defTabSz="91340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404" rtl="0" eaLnBrk="1" latinLnBrk="0" hangingPunct="1">
        <a:defRPr sz="1800" kern="1200">
          <a:solidFill>
            <a:schemeClr val="tx1"/>
          </a:solidFill>
          <a:latin typeface="+mn-lt"/>
          <a:ea typeface="+mn-ea"/>
          <a:cs typeface="+mn-cs"/>
        </a:defRPr>
      </a:lvl1pPr>
      <a:lvl2pPr marL="456701" algn="l" defTabSz="913404" rtl="0" eaLnBrk="1" latinLnBrk="0" hangingPunct="1">
        <a:defRPr sz="1800" kern="1200">
          <a:solidFill>
            <a:schemeClr val="tx1"/>
          </a:solidFill>
          <a:latin typeface="+mn-lt"/>
          <a:ea typeface="+mn-ea"/>
          <a:cs typeface="+mn-cs"/>
        </a:defRPr>
      </a:lvl2pPr>
      <a:lvl3pPr marL="913404" algn="l" defTabSz="913404" rtl="0" eaLnBrk="1" latinLnBrk="0" hangingPunct="1">
        <a:defRPr sz="1800" kern="1200">
          <a:solidFill>
            <a:schemeClr val="tx1"/>
          </a:solidFill>
          <a:latin typeface="+mn-lt"/>
          <a:ea typeface="+mn-ea"/>
          <a:cs typeface="+mn-cs"/>
        </a:defRPr>
      </a:lvl3pPr>
      <a:lvl4pPr marL="1370107" algn="l" defTabSz="913404" rtl="0" eaLnBrk="1" latinLnBrk="0" hangingPunct="1">
        <a:defRPr sz="1800" kern="1200">
          <a:solidFill>
            <a:schemeClr val="tx1"/>
          </a:solidFill>
          <a:latin typeface="+mn-lt"/>
          <a:ea typeface="+mn-ea"/>
          <a:cs typeface="+mn-cs"/>
        </a:defRPr>
      </a:lvl4pPr>
      <a:lvl5pPr marL="1826809" algn="l" defTabSz="913404" rtl="0" eaLnBrk="1" latinLnBrk="0" hangingPunct="1">
        <a:defRPr sz="1800" kern="1200">
          <a:solidFill>
            <a:schemeClr val="tx1"/>
          </a:solidFill>
          <a:latin typeface="+mn-lt"/>
          <a:ea typeface="+mn-ea"/>
          <a:cs typeface="+mn-cs"/>
        </a:defRPr>
      </a:lvl5pPr>
      <a:lvl6pPr marL="2283513" algn="l" defTabSz="913404" rtl="0" eaLnBrk="1" latinLnBrk="0" hangingPunct="1">
        <a:defRPr sz="1800" kern="1200">
          <a:solidFill>
            <a:schemeClr val="tx1"/>
          </a:solidFill>
          <a:latin typeface="+mn-lt"/>
          <a:ea typeface="+mn-ea"/>
          <a:cs typeface="+mn-cs"/>
        </a:defRPr>
      </a:lvl6pPr>
      <a:lvl7pPr marL="2740212" algn="l" defTabSz="913404" rtl="0" eaLnBrk="1" latinLnBrk="0" hangingPunct="1">
        <a:defRPr sz="1800" kern="1200">
          <a:solidFill>
            <a:schemeClr val="tx1"/>
          </a:solidFill>
          <a:latin typeface="+mn-lt"/>
          <a:ea typeface="+mn-ea"/>
          <a:cs typeface="+mn-cs"/>
        </a:defRPr>
      </a:lvl7pPr>
      <a:lvl8pPr marL="3196912" algn="l" defTabSz="913404" rtl="0" eaLnBrk="1" latinLnBrk="0" hangingPunct="1">
        <a:defRPr sz="1800" kern="1200">
          <a:solidFill>
            <a:schemeClr val="tx1"/>
          </a:solidFill>
          <a:latin typeface="+mn-lt"/>
          <a:ea typeface="+mn-ea"/>
          <a:cs typeface="+mn-cs"/>
        </a:defRPr>
      </a:lvl8pPr>
      <a:lvl9pPr marL="3653614" algn="l" defTabSz="91340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8" rIns="91311" bIns="45658" numCol="1" anchor="ctr" anchorCtr="0" compatLnSpc="1">
            <a:prstTxWarp prst="textNoShape">
              <a:avLst/>
            </a:prstTxWarp>
          </a:bodyPr>
          <a:lstStyle/>
          <a:p>
            <a:pPr lvl="0"/>
            <a:r>
              <a:rPr lang="en-US" altLang="en-US" smtClean="0"/>
              <a:t>Click to edit Master title style</a:t>
            </a:r>
          </a:p>
        </p:txBody>
      </p:sp>
      <p:sp>
        <p:nvSpPr>
          <p:cNvPr id="13315" name="Text Placeholder 2"/>
          <p:cNvSpPr>
            <a:spLocks noGrp="1"/>
          </p:cNvSpPr>
          <p:nvPr>
            <p:ph type="body" idx="1"/>
          </p:nvPr>
        </p:nvSpPr>
        <p:spPr bwMode="auto">
          <a:xfrm>
            <a:off x="457200" y="1600203"/>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11" tIns="45658" rIns="91311" bIns="4565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wrap="square" lIns="91311" tIns="45658" rIns="91311" bIns="45658" numCol="1" anchor="ctr" anchorCtr="0" compatLnSpc="1">
            <a:prstTxWarp prst="textNoShape">
              <a:avLst/>
            </a:prstTxWarp>
          </a:bodyPr>
          <a:lstStyle>
            <a:lvl1pPr eaLnBrk="1" hangingPunct="1">
              <a:defRPr sz="1200">
                <a:solidFill>
                  <a:srgbClr val="898989"/>
                </a:solidFill>
              </a:defRPr>
            </a:lvl1pPr>
          </a:lstStyle>
          <a:p>
            <a:pPr defTabSz="913832" fontAlgn="base">
              <a:spcBef>
                <a:spcPct val="0"/>
              </a:spcBef>
              <a:spcAft>
                <a:spcPct val="0"/>
              </a:spcAft>
              <a:defRPr/>
            </a:pPr>
            <a:fld id="{8BF01FF2-7D9B-4415-AE77-00F1A22F0C2C}" type="datetimeFigureOut">
              <a:rPr lang="en-US" altLang="en-US" smtClean="0"/>
              <a:pPr defTabSz="913832" fontAlgn="base">
                <a:spcBef>
                  <a:spcPct val="0"/>
                </a:spcBef>
                <a:spcAft>
                  <a:spcPct val="0"/>
                </a:spcAft>
                <a:defRPr/>
              </a:pPr>
              <a:t>8/10/2015</a:t>
            </a:fld>
            <a:endParaRPr lang="en-US" alt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wrap="square" lIns="91311" tIns="45658" rIns="91311" bIns="45658" numCol="1" anchor="ctr" anchorCtr="0" compatLnSpc="1">
            <a:prstTxWarp prst="textNoShape">
              <a:avLst/>
            </a:prstTxWarp>
          </a:bodyPr>
          <a:lstStyle>
            <a:lvl1pPr algn="ctr" eaLnBrk="1" hangingPunct="1">
              <a:defRPr sz="1200">
                <a:solidFill>
                  <a:srgbClr val="898989"/>
                </a:solidFill>
              </a:defRPr>
            </a:lvl1pPr>
          </a:lstStyle>
          <a:p>
            <a:pPr defTabSz="913832" fontAlgn="base">
              <a:spcBef>
                <a:spcPct val="0"/>
              </a:spcBef>
              <a:spcAft>
                <a:spcPct val="0"/>
              </a:spcAft>
              <a:defRPr/>
            </a:pPr>
            <a:endParaRPr lang="en-US" altLang="en-US" dirty="0"/>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wrap="square" lIns="91311" tIns="45658" rIns="91311" bIns="45658" numCol="1" anchor="ctr" anchorCtr="0" compatLnSpc="1">
            <a:prstTxWarp prst="textNoShape">
              <a:avLst/>
            </a:prstTxWarp>
          </a:bodyPr>
          <a:lstStyle>
            <a:lvl1pPr algn="r" eaLnBrk="1" hangingPunct="1">
              <a:defRPr sz="1200">
                <a:solidFill>
                  <a:srgbClr val="898989"/>
                </a:solidFill>
              </a:defRPr>
            </a:lvl1pPr>
          </a:lstStyle>
          <a:p>
            <a:pPr defTabSz="913832" fontAlgn="base">
              <a:spcBef>
                <a:spcPct val="0"/>
              </a:spcBef>
              <a:spcAft>
                <a:spcPct val="0"/>
              </a:spcAft>
              <a:defRPr/>
            </a:pPr>
            <a:fld id="{7126EBE0-02B0-421D-B2D5-53850596C777}" type="slidenum">
              <a:rPr lang="en-US" altLang="en-US" smtClean="0"/>
              <a:pPr defTabSz="913832" fontAlgn="base">
                <a:spcBef>
                  <a:spcPct val="0"/>
                </a:spcBef>
                <a:spcAft>
                  <a:spcPct val="0"/>
                </a:spcAft>
                <a:defRPr/>
              </a:pPr>
              <a:t>‹#›</a:t>
            </a:fld>
            <a:endParaRPr lang="en-US" altLang="en-US" dirty="0"/>
          </a:p>
        </p:txBody>
      </p:sp>
    </p:spTree>
    <p:extLst>
      <p:ext uri="{BB962C8B-B14F-4D97-AF65-F5344CB8AC3E}">
        <p14:creationId xmlns="" xmlns:p14="http://schemas.microsoft.com/office/powerpoint/2010/main" val="3338108979"/>
      </p:ext>
    </p:extLst>
  </p:cSld>
  <p:clrMap bg1="lt1" tx1="dk1" bg2="lt2" tx2="dk2" accent1="accent1" accent2="accent2" accent3="accent3" accent4="accent4" accent5="accent5" accent6="accent6" hlink="hlink" folHlink="folHlink"/>
  <p:sldLayoutIdLst>
    <p:sldLayoutId id="2147485218" r:id="rId1"/>
    <p:sldLayoutId id="2147485219" r:id="rId2"/>
    <p:sldLayoutId id="2147485220" r:id="rId3"/>
    <p:sldLayoutId id="2147485221" r:id="rId4"/>
    <p:sldLayoutId id="2147485222" r:id="rId5"/>
    <p:sldLayoutId id="2147485223" r:id="rId6"/>
    <p:sldLayoutId id="2147485224" r:id="rId7"/>
    <p:sldLayoutId id="2147485225" r:id="rId8"/>
    <p:sldLayoutId id="2147485226" r:id="rId9"/>
    <p:sldLayoutId id="2147485227" r:id="rId10"/>
    <p:sldLayoutId id="2147485228" r:id="rId11"/>
    <p:sldLayoutId id="2147485229" r:id="rId12"/>
  </p:sldLayoutIdLst>
  <p:txStyles>
    <p:titleStyle>
      <a:lvl1pPr algn="ctr" rtl="0" eaLnBrk="0" fontAlgn="base" hangingPunct="0">
        <a:spcBef>
          <a:spcPct val="0"/>
        </a:spcBef>
        <a:spcAft>
          <a:spcPct val="0"/>
        </a:spcAft>
        <a:defRPr sz="3600" kern="1200">
          <a:solidFill>
            <a:schemeClr val="bg2"/>
          </a:solidFill>
          <a:latin typeface="+mj-lt"/>
          <a:ea typeface="+mj-ea"/>
          <a:cs typeface="+mj-cs"/>
        </a:defRPr>
      </a:lvl1pPr>
      <a:lvl2pPr algn="ctr" rtl="0" eaLnBrk="0" fontAlgn="base" hangingPunct="0">
        <a:spcBef>
          <a:spcPct val="0"/>
        </a:spcBef>
        <a:spcAft>
          <a:spcPct val="0"/>
        </a:spcAft>
        <a:defRPr sz="3600">
          <a:solidFill>
            <a:schemeClr val="bg2"/>
          </a:solidFill>
          <a:latin typeface="Times New Roman" pitchFamily="18" charset="0"/>
        </a:defRPr>
      </a:lvl2pPr>
      <a:lvl3pPr algn="ctr" rtl="0" eaLnBrk="0" fontAlgn="base" hangingPunct="0">
        <a:spcBef>
          <a:spcPct val="0"/>
        </a:spcBef>
        <a:spcAft>
          <a:spcPct val="0"/>
        </a:spcAft>
        <a:defRPr sz="3600">
          <a:solidFill>
            <a:schemeClr val="bg2"/>
          </a:solidFill>
          <a:latin typeface="Times New Roman" pitchFamily="18" charset="0"/>
        </a:defRPr>
      </a:lvl3pPr>
      <a:lvl4pPr algn="ctr" rtl="0" eaLnBrk="0" fontAlgn="base" hangingPunct="0">
        <a:spcBef>
          <a:spcPct val="0"/>
        </a:spcBef>
        <a:spcAft>
          <a:spcPct val="0"/>
        </a:spcAft>
        <a:defRPr sz="3600">
          <a:solidFill>
            <a:schemeClr val="bg2"/>
          </a:solidFill>
          <a:latin typeface="Times New Roman" pitchFamily="18" charset="0"/>
        </a:defRPr>
      </a:lvl4pPr>
      <a:lvl5pPr algn="ctr" rtl="0" eaLnBrk="0" fontAlgn="base" hangingPunct="0">
        <a:spcBef>
          <a:spcPct val="0"/>
        </a:spcBef>
        <a:spcAft>
          <a:spcPct val="0"/>
        </a:spcAft>
        <a:defRPr sz="3600">
          <a:solidFill>
            <a:schemeClr val="bg2"/>
          </a:solidFill>
          <a:latin typeface="Times New Roman" pitchFamily="18" charset="0"/>
        </a:defRPr>
      </a:lvl5pPr>
      <a:lvl6pPr marL="456583" algn="ctr" rtl="0" eaLnBrk="1" fontAlgn="base" hangingPunct="1">
        <a:spcBef>
          <a:spcPct val="0"/>
        </a:spcBef>
        <a:spcAft>
          <a:spcPct val="0"/>
        </a:spcAft>
        <a:defRPr sz="4400">
          <a:solidFill>
            <a:schemeClr val="tx1"/>
          </a:solidFill>
          <a:latin typeface="Times New Roman" pitchFamily="18" charset="0"/>
        </a:defRPr>
      </a:lvl6pPr>
      <a:lvl7pPr marL="913169" algn="ctr" rtl="0" eaLnBrk="1" fontAlgn="base" hangingPunct="1">
        <a:spcBef>
          <a:spcPct val="0"/>
        </a:spcBef>
        <a:spcAft>
          <a:spcPct val="0"/>
        </a:spcAft>
        <a:defRPr sz="4400">
          <a:solidFill>
            <a:schemeClr val="tx1"/>
          </a:solidFill>
          <a:latin typeface="Times New Roman" pitchFamily="18" charset="0"/>
        </a:defRPr>
      </a:lvl7pPr>
      <a:lvl8pPr marL="1369754" algn="ctr" rtl="0" eaLnBrk="1" fontAlgn="base" hangingPunct="1">
        <a:spcBef>
          <a:spcPct val="0"/>
        </a:spcBef>
        <a:spcAft>
          <a:spcPct val="0"/>
        </a:spcAft>
        <a:defRPr sz="4400">
          <a:solidFill>
            <a:schemeClr val="tx1"/>
          </a:solidFill>
          <a:latin typeface="Times New Roman" pitchFamily="18" charset="0"/>
        </a:defRPr>
      </a:lvl8pPr>
      <a:lvl9pPr marL="1826337" algn="ctr" rtl="0" eaLnBrk="1" fontAlgn="base" hangingPunct="1">
        <a:spcBef>
          <a:spcPct val="0"/>
        </a:spcBef>
        <a:spcAft>
          <a:spcPct val="0"/>
        </a:spcAft>
        <a:defRPr sz="4400">
          <a:solidFill>
            <a:schemeClr val="tx1"/>
          </a:solidFill>
          <a:latin typeface="Times New Roman" pitchFamily="18" charset="0"/>
        </a:defRPr>
      </a:lvl9pPr>
    </p:titleStyle>
    <p:bodyStyle>
      <a:lvl1pPr marL="341100" indent="-341100" algn="l" rtl="0" eaLnBrk="0" fontAlgn="base" hangingPunct="0">
        <a:spcBef>
          <a:spcPct val="20000"/>
        </a:spcBef>
        <a:spcAft>
          <a:spcPct val="0"/>
        </a:spcAft>
        <a:buFont typeface="Arial" pitchFamily="34" charset="0"/>
        <a:buChar char="•"/>
        <a:defRPr sz="3200" kern="1200">
          <a:solidFill>
            <a:srgbClr val="FFFF00"/>
          </a:solidFill>
          <a:latin typeface="+mn-lt"/>
          <a:ea typeface="+mn-ea"/>
          <a:cs typeface="+mn-cs"/>
        </a:defRPr>
      </a:lvl1pPr>
      <a:lvl2pPr marL="740902" indent="-283989" algn="l" rtl="0" eaLnBrk="0" fontAlgn="base" hangingPunct="0">
        <a:spcBef>
          <a:spcPct val="20000"/>
        </a:spcBef>
        <a:spcAft>
          <a:spcPct val="0"/>
        </a:spcAft>
        <a:buFont typeface="Arial" pitchFamily="34" charset="0"/>
        <a:buChar char="–"/>
        <a:defRPr sz="2800" kern="1200">
          <a:solidFill>
            <a:srgbClr val="FFFF00"/>
          </a:solidFill>
          <a:latin typeface="+mn-lt"/>
          <a:ea typeface="+mn-ea"/>
          <a:cs typeface="+mn-cs"/>
        </a:defRPr>
      </a:lvl2pPr>
      <a:lvl3pPr marL="1140703" indent="-226871" algn="l" rtl="0" eaLnBrk="0" fontAlgn="base" hangingPunct="0">
        <a:spcBef>
          <a:spcPct val="20000"/>
        </a:spcBef>
        <a:spcAft>
          <a:spcPct val="0"/>
        </a:spcAft>
        <a:buFont typeface="Arial" pitchFamily="34" charset="0"/>
        <a:buChar char="•"/>
        <a:defRPr sz="2400" kern="1200">
          <a:solidFill>
            <a:srgbClr val="FFFF00"/>
          </a:solidFill>
          <a:latin typeface="+mn-lt"/>
          <a:ea typeface="+mn-ea"/>
          <a:cs typeface="+mn-cs"/>
        </a:defRPr>
      </a:lvl3pPr>
      <a:lvl4pPr marL="1597617" indent="-226871" algn="l" rtl="0" eaLnBrk="0" fontAlgn="base" hangingPunct="0">
        <a:spcBef>
          <a:spcPct val="20000"/>
        </a:spcBef>
        <a:spcAft>
          <a:spcPct val="0"/>
        </a:spcAft>
        <a:buFont typeface="Arial" pitchFamily="34" charset="0"/>
        <a:buChar char="–"/>
        <a:defRPr sz="2000" kern="1200">
          <a:solidFill>
            <a:srgbClr val="FFFF00"/>
          </a:solidFill>
          <a:latin typeface="+mn-lt"/>
          <a:ea typeface="+mn-ea"/>
          <a:cs typeface="+mn-cs"/>
        </a:defRPr>
      </a:lvl4pPr>
      <a:lvl5pPr marL="2054535" indent="-226871" algn="l" rtl="0" eaLnBrk="0" fontAlgn="base" hangingPunct="0">
        <a:spcBef>
          <a:spcPct val="20000"/>
        </a:spcBef>
        <a:spcAft>
          <a:spcPct val="0"/>
        </a:spcAft>
        <a:buFont typeface="Arial" pitchFamily="34" charset="0"/>
        <a:buChar char="»"/>
        <a:defRPr sz="2000" kern="1200">
          <a:solidFill>
            <a:srgbClr val="FFFF00"/>
          </a:solidFill>
          <a:latin typeface="+mn-lt"/>
          <a:ea typeface="+mn-ea"/>
          <a:cs typeface="+mn-cs"/>
        </a:defRPr>
      </a:lvl5pPr>
      <a:lvl6pPr marL="2511214" indent="-228293" algn="l" defTabSz="9131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7798" indent="-228293" algn="l" defTabSz="9131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4383" indent="-228293" algn="l" defTabSz="9131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0966" indent="-228293" algn="l" defTabSz="9131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169" rtl="0" eaLnBrk="1" latinLnBrk="0" hangingPunct="1">
        <a:defRPr sz="1800" kern="1200">
          <a:solidFill>
            <a:schemeClr val="tx1"/>
          </a:solidFill>
          <a:latin typeface="+mn-lt"/>
          <a:ea typeface="+mn-ea"/>
          <a:cs typeface="+mn-cs"/>
        </a:defRPr>
      </a:lvl1pPr>
      <a:lvl2pPr marL="456583" algn="l" defTabSz="913169" rtl="0" eaLnBrk="1" latinLnBrk="0" hangingPunct="1">
        <a:defRPr sz="1800" kern="1200">
          <a:solidFill>
            <a:schemeClr val="tx1"/>
          </a:solidFill>
          <a:latin typeface="+mn-lt"/>
          <a:ea typeface="+mn-ea"/>
          <a:cs typeface="+mn-cs"/>
        </a:defRPr>
      </a:lvl2pPr>
      <a:lvl3pPr marL="913169" algn="l" defTabSz="913169" rtl="0" eaLnBrk="1" latinLnBrk="0" hangingPunct="1">
        <a:defRPr sz="1800" kern="1200">
          <a:solidFill>
            <a:schemeClr val="tx1"/>
          </a:solidFill>
          <a:latin typeface="+mn-lt"/>
          <a:ea typeface="+mn-ea"/>
          <a:cs typeface="+mn-cs"/>
        </a:defRPr>
      </a:lvl3pPr>
      <a:lvl4pPr marL="1369754" algn="l" defTabSz="913169" rtl="0" eaLnBrk="1" latinLnBrk="0" hangingPunct="1">
        <a:defRPr sz="1800" kern="1200">
          <a:solidFill>
            <a:schemeClr val="tx1"/>
          </a:solidFill>
          <a:latin typeface="+mn-lt"/>
          <a:ea typeface="+mn-ea"/>
          <a:cs typeface="+mn-cs"/>
        </a:defRPr>
      </a:lvl4pPr>
      <a:lvl5pPr marL="1826337" algn="l" defTabSz="913169" rtl="0" eaLnBrk="1" latinLnBrk="0" hangingPunct="1">
        <a:defRPr sz="1800" kern="1200">
          <a:solidFill>
            <a:schemeClr val="tx1"/>
          </a:solidFill>
          <a:latin typeface="+mn-lt"/>
          <a:ea typeface="+mn-ea"/>
          <a:cs typeface="+mn-cs"/>
        </a:defRPr>
      </a:lvl5pPr>
      <a:lvl6pPr marL="2282922" algn="l" defTabSz="913169" rtl="0" eaLnBrk="1" latinLnBrk="0" hangingPunct="1">
        <a:defRPr sz="1800" kern="1200">
          <a:solidFill>
            <a:schemeClr val="tx1"/>
          </a:solidFill>
          <a:latin typeface="+mn-lt"/>
          <a:ea typeface="+mn-ea"/>
          <a:cs typeface="+mn-cs"/>
        </a:defRPr>
      </a:lvl6pPr>
      <a:lvl7pPr marL="2739506" algn="l" defTabSz="913169" rtl="0" eaLnBrk="1" latinLnBrk="0" hangingPunct="1">
        <a:defRPr sz="1800" kern="1200">
          <a:solidFill>
            <a:schemeClr val="tx1"/>
          </a:solidFill>
          <a:latin typeface="+mn-lt"/>
          <a:ea typeface="+mn-ea"/>
          <a:cs typeface="+mn-cs"/>
        </a:defRPr>
      </a:lvl7pPr>
      <a:lvl8pPr marL="3196084" algn="l" defTabSz="913169" rtl="0" eaLnBrk="1" latinLnBrk="0" hangingPunct="1">
        <a:defRPr sz="1800" kern="1200">
          <a:solidFill>
            <a:schemeClr val="tx1"/>
          </a:solidFill>
          <a:latin typeface="+mn-lt"/>
          <a:ea typeface="+mn-ea"/>
          <a:cs typeface="+mn-cs"/>
        </a:defRPr>
      </a:lvl8pPr>
      <a:lvl9pPr marL="3652673" algn="l" defTabSz="913169"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4096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939" tIns="45472" rIns="90939" bIns="45472" numCol="1" anchor="ctr" anchorCtr="0" compatLnSpc="1">
            <a:prstTxWarp prst="textNoShape">
              <a:avLst/>
            </a:prstTxWarp>
          </a:bodyPr>
          <a:lstStyle/>
          <a:p>
            <a:pPr lvl="0"/>
            <a:r>
              <a:rPr lang="en-US" altLang="en-US" smtClean="0"/>
              <a:t>Click to edit Master title style</a:t>
            </a:r>
          </a:p>
        </p:txBody>
      </p:sp>
      <p:sp>
        <p:nvSpPr>
          <p:cNvPr id="40963" name="Text Placeholder 2"/>
          <p:cNvSpPr>
            <a:spLocks noGrp="1"/>
          </p:cNvSpPr>
          <p:nvPr>
            <p:ph type="body" idx="1"/>
          </p:nvPr>
        </p:nvSpPr>
        <p:spPr bwMode="auto">
          <a:xfrm>
            <a:off x="457200" y="1600203"/>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0939" tIns="45472" rIns="90939" bIns="4547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wrap="square" lIns="90939" tIns="45472" rIns="90939" bIns="45472" numCol="1" anchor="ctr" anchorCtr="0" compatLnSpc="1">
            <a:prstTxWarp prst="textNoShape">
              <a:avLst/>
            </a:prstTxWarp>
          </a:bodyPr>
          <a:lstStyle>
            <a:lvl1pPr>
              <a:defRPr sz="1200">
                <a:solidFill>
                  <a:srgbClr val="898989"/>
                </a:solidFill>
                <a:latin typeface="Times New Roman" pitchFamily="18" charset="0"/>
              </a:defRPr>
            </a:lvl1pPr>
          </a:lstStyle>
          <a:p>
            <a:pPr defTabSz="913832" fontAlgn="base">
              <a:spcBef>
                <a:spcPct val="0"/>
              </a:spcBef>
              <a:spcAft>
                <a:spcPct val="0"/>
              </a:spcAft>
              <a:defRPr/>
            </a:pPr>
            <a:fld id="{4A8BB032-2C37-4C49-8EC0-2CA70AFD0084}" type="datetimeFigureOut">
              <a:rPr lang="en-US" smtClean="0">
                <a:cs typeface="Arial" pitchFamily="34" charset="0"/>
              </a:rPr>
              <a:pPr defTabSz="913832" fontAlgn="base">
                <a:spcBef>
                  <a:spcPct val="0"/>
                </a:spcBef>
                <a:spcAft>
                  <a:spcPct val="0"/>
                </a:spcAft>
                <a:defRPr/>
              </a:pPr>
              <a:t>8/10/2015</a:t>
            </a:fld>
            <a:endParaRPr lang="en-US" dirty="0">
              <a:cs typeface="Arial" pitchFamily="34" charset="0"/>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wrap="square" lIns="90939" tIns="45472" rIns="90939" bIns="45472" numCol="1" anchor="ctr" anchorCtr="0" compatLnSpc="1">
            <a:prstTxWarp prst="textNoShape">
              <a:avLst/>
            </a:prstTxWarp>
          </a:bodyPr>
          <a:lstStyle>
            <a:lvl1pPr algn="ctr">
              <a:defRPr sz="1200">
                <a:solidFill>
                  <a:srgbClr val="898989"/>
                </a:solidFill>
                <a:latin typeface="Times New Roman" pitchFamily="18" charset="0"/>
              </a:defRPr>
            </a:lvl1pPr>
          </a:lstStyle>
          <a:p>
            <a:pPr defTabSz="913832" fontAlgn="base">
              <a:spcBef>
                <a:spcPct val="0"/>
              </a:spcBef>
              <a:spcAft>
                <a:spcPct val="0"/>
              </a:spcAft>
              <a:defRPr/>
            </a:pPr>
            <a:endParaRPr lang="en-US" dirty="0">
              <a:cs typeface="Arial" pitchFamily="34" charset="0"/>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wrap="square" lIns="90939" tIns="45472" rIns="90939" bIns="45472" numCol="1" anchor="ctr" anchorCtr="0" compatLnSpc="1">
            <a:prstTxWarp prst="textNoShape">
              <a:avLst/>
            </a:prstTxWarp>
          </a:bodyPr>
          <a:lstStyle>
            <a:lvl1pPr algn="r">
              <a:defRPr sz="1200">
                <a:solidFill>
                  <a:srgbClr val="898989"/>
                </a:solidFill>
                <a:latin typeface="Times New Roman" pitchFamily="18" charset="0"/>
              </a:defRPr>
            </a:lvl1pPr>
          </a:lstStyle>
          <a:p>
            <a:pPr defTabSz="913832" fontAlgn="base">
              <a:spcBef>
                <a:spcPct val="0"/>
              </a:spcBef>
              <a:spcAft>
                <a:spcPct val="0"/>
              </a:spcAft>
              <a:defRPr/>
            </a:pPr>
            <a:fld id="{FD874B82-E7A8-475C-8708-5738E9283E60}" type="slidenum">
              <a:rPr lang="en-US" smtClean="0">
                <a:cs typeface="Arial" pitchFamily="34" charset="0"/>
              </a:rPr>
              <a:pPr defTabSz="913832" fontAlgn="base">
                <a:spcBef>
                  <a:spcPct val="0"/>
                </a:spcBef>
                <a:spcAft>
                  <a:spcPct val="0"/>
                </a:spcAft>
                <a:defRPr/>
              </a:pPr>
              <a:t>‹#›</a:t>
            </a:fld>
            <a:endParaRPr lang="en-US" dirty="0">
              <a:cs typeface="Arial" pitchFamily="34" charset="0"/>
            </a:endParaRPr>
          </a:p>
        </p:txBody>
      </p:sp>
    </p:spTree>
    <p:extLst>
      <p:ext uri="{BB962C8B-B14F-4D97-AF65-F5344CB8AC3E}">
        <p14:creationId xmlns="" xmlns:p14="http://schemas.microsoft.com/office/powerpoint/2010/main" val="928699062"/>
      </p:ext>
    </p:extLst>
  </p:cSld>
  <p:clrMap bg1="lt1" tx1="dk1" bg2="lt2" tx2="dk2" accent1="accent1" accent2="accent2" accent3="accent3" accent4="accent4" accent5="accent5" accent6="accent6" hlink="hlink" folHlink="folHlink"/>
  <p:sldLayoutIdLst>
    <p:sldLayoutId id="2147485281" r:id="rId1"/>
    <p:sldLayoutId id="2147485282" r:id="rId2"/>
    <p:sldLayoutId id="2147485283" r:id="rId3"/>
    <p:sldLayoutId id="2147485284" r:id="rId4"/>
    <p:sldLayoutId id="2147485285" r:id="rId5"/>
    <p:sldLayoutId id="2147485286" r:id="rId6"/>
    <p:sldLayoutId id="2147485287" r:id="rId7"/>
    <p:sldLayoutId id="2147485288" r:id="rId8"/>
    <p:sldLayoutId id="2147485289" r:id="rId9"/>
    <p:sldLayoutId id="2147485290" r:id="rId10"/>
    <p:sldLayoutId id="2147485291" r:id="rId11"/>
    <p:sldLayoutId id="214748529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4787" algn="ctr" rtl="0" eaLnBrk="1" fontAlgn="base" hangingPunct="1">
        <a:spcBef>
          <a:spcPct val="0"/>
        </a:spcBef>
        <a:spcAft>
          <a:spcPct val="0"/>
        </a:spcAft>
        <a:defRPr sz="4400">
          <a:solidFill>
            <a:schemeClr val="tx1"/>
          </a:solidFill>
          <a:latin typeface="Times New Roman" pitchFamily="18" charset="0"/>
        </a:defRPr>
      </a:lvl6pPr>
      <a:lvl7pPr marL="909579" algn="ctr" rtl="0" eaLnBrk="1" fontAlgn="base" hangingPunct="1">
        <a:spcBef>
          <a:spcPct val="0"/>
        </a:spcBef>
        <a:spcAft>
          <a:spcPct val="0"/>
        </a:spcAft>
        <a:defRPr sz="4400">
          <a:solidFill>
            <a:schemeClr val="tx1"/>
          </a:solidFill>
          <a:latin typeface="Times New Roman" pitchFamily="18" charset="0"/>
        </a:defRPr>
      </a:lvl7pPr>
      <a:lvl8pPr marL="1364371" algn="ctr" rtl="0" eaLnBrk="1" fontAlgn="base" hangingPunct="1">
        <a:spcBef>
          <a:spcPct val="0"/>
        </a:spcBef>
        <a:spcAft>
          <a:spcPct val="0"/>
        </a:spcAft>
        <a:defRPr sz="4400">
          <a:solidFill>
            <a:schemeClr val="tx1"/>
          </a:solidFill>
          <a:latin typeface="Times New Roman" pitchFamily="18" charset="0"/>
        </a:defRPr>
      </a:lvl8pPr>
      <a:lvl9pPr marL="1819156" algn="ctr" rtl="0" eaLnBrk="1" fontAlgn="base" hangingPunct="1">
        <a:spcBef>
          <a:spcPct val="0"/>
        </a:spcBef>
        <a:spcAft>
          <a:spcPct val="0"/>
        </a:spcAft>
        <a:defRPr sz="4400">
          <a:solidFill>
            <a:schemeClr val="tx1"/>
          </a:solidFill>
          <a:latin typeface="Times New Roman" pitchFamily="18" charset="0"/>
        </a:defRPr>
      </a:lvl9pPr>
    </p:titleStyle>
    <p:bodyStyle>
      <a:lvl1pPr marL="329993" indent="-329993"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29796" indent="-272878"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28011" indent="-215766"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84925" indent="-215766"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38670" indent="-215766"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01340" indent="-227392" algn="l" defTabSz="9095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6131" indent="-227392" algn="l" defTabSz="9095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0917" indent="-227392" algn="l" defTabSz="9095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5710" indent="-227392" algn="l" defTabSz="9095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09579" rtl="0" eaLnBrk="1" latinLnBrk="0" hangingPunct="1">
        <a:defRPr sz="1800" kern="1200">
          <a:solidFill>
            <a:schemeClr val="tx1"/>
          </a:solidFill>
          <a:latin typeface="+mn-lt"/>
          <a:ea typeface="+mn-ea"/>
          <a:cs typeface="+mn-cs"/>
        </a:defRPr>
      </a:lvl1pPr>
      <a:lvl2pPr marL="454787" algn="l" defTabSz="909579" rtl="0" eaLnBrk="1" latinLnBrk="0" hangingPunct="1">
        <a:defRPr sz="1800" kern="1200">
          <a:solidFill>
            <a:schemeClr val="tx1"/>
          </a:solidFill>
          <a:latin typeface="+mn-lt"/>
          <a:ea typeface="+mn-ea"/>
          <a:cs typeface="+mn-cs"/>
        </a:defRPr>
      </a:lvl2pPr>
      <a:lvl3pPr marL="909579" algn="l" defTabSz="909579" rtl="0" eaLnBrk="1" latinLnBrk="0" hangingPunct="1">
        <a:defRPr sz="1800" kern="1200">
          <a:solidFill>
            <a:schemeClr val="tx1"/>
          </a:solidFill>
          <a:latin typeface="+mn-lt"/>
          <a:ea typeface="+mn-ea"/>
          <a:cs typeface="+mn-cs"/>
        </a:defRPr>
      </a:lvl3pPr>
      <a:lvl4pPr marL="1364371" algn="l" defTabSz="909579" rtl="0" eaLnBrk="1" latinLnBrk="0" hangingPunct="1">
        <a:defRPr sz="1800" kern="1200">
          <a:solidFill>
            <a:schemeClr val="tx1"/>
          </a:solidFill>
          <a:latin typeface="+mn-lt"/>
          <a:ea typeface="+mn-ea"/>
          <a:cs typeface="+mn-cs"/>
        </a:defRPr>
      </a:lvl4pPr>
      <a:lvl5pPr marL="1819156" algn="l" defTabSz="909579" rtl="0" eaLnBrk="1" latinLnBrk="0" hangingPunct="1">
        <a:defRPr sz="1800" kern="1200">
          <a:solidFill>
            <a:schemeClr val="tx1"/>
          </a:solidFill>
          <a:latin typeface="+mn-lt"/>
          <a:ea typeface="+mn-ea"/>
          <a:cs typeface="+mn-cs"/>
        </a:defRPr>
      </a:lvl5pPr>
      <a:lvl6pPr marL="2273947" algn="l" defTabSz="909579" rtl="0" eaLnBrk="1" latinLnBrk="0" hangingPunct="1">
        <a:defRPr sz="1800" kern="1200">
          <a:solidFill>
            <a:schemeClr val="tx1"/>
          </a:solidFill>
          <a:latin typeface="+mn-lt"/>
          <a:ea typeface="+mn-ea"/>
          <a:cs typeface="+mn-cs"/>
        </a:defRPr>
      </a:lvl6pPr>
      <a:lvl7pPr marL="2728736" algn="l" defTabSz="909579" rtl="0" eaLnBrk="1" latinLnBrk="0" hangingPunct="1">
        <a:defRPr sz="1800" kern="1200">
          <a:solidFill>
            <a:schemeClr val="tx1"/>
          </a:solidFill>
          <a:latin typeface="+mn-lt"/>
          <a:ea typeface="+mn-ea"/>
          <a:cs typeface="+mn-cs"/>
        </a:defRPr>
      </a:lvl7pPr>
      <a:lvl8pPr marL="3183515" algn="l" defTabSz="909579" rtl="0" eaLnBrk="1" latinLnBrk="0" hangingPunct="1">
        <a:defRPr sz="1800" kern="1200">
          <a:solidFill>
            <a:schemeClr val="tx1"/>
          </a:solidFill>
          <a:latin typeface="+mn-lt"/>
          <a:ea typeface="+mn-ea"/>
          <a:cs typeface="+mn-cs"/>
        </a:defRPr>
      </a:lvl8pPr>
      <a:lvl9pPr marL="3638310" algn="l" defTabSz="909579"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363541"/>
            <a:ext cx="82296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p>
            <a:pPr lvl="0"/>
            <a:r>
              <a:rPr lang="en-US" smtClean="0"/>
              <a:t>Click to edit Master title style</a:t>
            </a:r>
            <a:endParaRPr lang="en-US" dirty="0"/>
          </a:p>
        </p:txBody>
      </p:sp>
      <p:sp>
        <p:nvSpPr>
          <p:cNvPr id="5123" name="Text Placeholder 2"/>
          <p:cNvSpPr>
            <a:spLocks noGrp="1"/>
          </p:cNvSpPr>
          <p:nvPr>
            <p:ph type="body" idx="1"/>
          </p:nvPr>
        </p:nvSpPr>
        <p:spPr bwMode="auto">
          <a:xfrm>
            <a:off x="457200" y="1320507"/>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3"/>
          <p:cNvSpPr>
            <a:spLocks noGrp="1"/>
          </p:cNvSpPr>
          <p:nvPr>
            <p:ph type="dt" sz="half" idx="2"/>
          </p:nvPr>
        </p:nvSpPr>
        <p:spPr>
          <a:xfrm>
            <a:off x="457200" y="6356358"/>
            <a:ext cx="2133600" cy="365125"/>
          </a:xfrm>
          <a:prstGeom prst="rect">
            <a:avLst/>
          </a:prstGeom>
        </p:spPr>
        <p:txBody>
          <a:bodyPr vert="horz" lIns="0" tIns="0" rIns="0" bIns="0" rtlCol="0" anchor="ctr"/>
          <a:lstStyle>
            <a:lvl1pPr algn="l" fontAlgn="auto">
              <a:spcBef>
                <a:spcPts val="0"/>
              </a:spcBef>
              <a:spcAft>
                <a:spcPts val="0"/>
              </a:spcAft>
              <a:defRPr sz="900" smtClean="0">
                <a:solidFill>
                  <a:srgbClr val="6C6C6C"/>
                </a:solidFill>
                <a:latin typeface="+mn-lt"/>
                <a:ea typeface="+mn-ea"/>
                <a:cs typeface="SapientSansRegular"/>
              </a:defRPr>
            </a:lvl1pPr>
          </a:lstStyle>
          <a:p>
            <a:pPr defTabSz="456915">
              <a:defRPr/>
            </a:pPr>
            <a:fld id="{8767E79B-3863-C648-ACD5-D5A69BA31F7C}" type="datetime4">
              <a:rPr lang="en-US" smtClean="0"/>
              <a:pPr defTabSz="456915">
                <a:defRPr/>
              </a:pPr>
              <a:t>August 10, 2015</a:t>
            </a:fld>
            <a:endParaRPr lang="en-US" dirty="0"/>
          </a:p>
        </p:txBody>
      </p:sp>
      <p:sp>
        <p:nvSpPr>
          <p:cNvPr id="11" name="Footer Placeholder 4"/>
          <p:cNvSpPr>
            <a:spLocks noGrp="1"/>
          </p:cNvSpPr>
          <p:nvPr>
            <p:ph type="ftr" sz="quarter" idx="3"/>
          </p:nvPr>
        </p:nvSpPr>
        <p:spPr>
          <a:xfrm>
            <a:off x="3124200" y="6356358"/>
            <a:ext cx="2895600" cy="365125"/>
          </a:xfrm>
          <a:prstGeom prst="rect">
            <a:avLst/>
          </a:prstGeom>
        </p:spPr>
        <p:txBody>
          <a:bodyPr vert="horz" lIns="0" tIns="0" rIns="0" bIns="0" rtlCol="0" anchor="ctr"/>
          <a:lstStyle>
            <a:lvl1pPr algn="ctr" fontAlgn="auto">
              <a:spcBef>
                <a:spcPts val="0"/>
              </a:spcBef>
              <a:spcAft>
                <a:spcPts val="0"/>
              </a:spcAft>
              <a:defRPr sz="900" dirty="0" smtClean="0">
                <a:solidFill>
                  <a:srgbClr val="6C6C6C"/>
                </a:solidFill>
                <a:latin typeface="+mn-lt"/>
                <a:ea typeface="+mn-ea"/>
                <a:cs typeface="SapientSansRegular"/>
              </a:defRPr>
            </a:lvl1pPr>
          </a:lstStyle>
          <a:p>
            <a:pPr defTabSz="456915">
              <a:defRPr/>
            </a:pPr>
            <a:endParaRPr lang="en-US" dirty="0"/>
          </a:p>
        </p:txBody>
      </p:sp>
      <p:sp>
        <p:nvSpPr>
          <p:cNvPr id="12" name="Slide Number Placeholder 5"/>
          <p:cNvSpPr>
            <a:spLocks noGrp="1"/>
          </p:cNvSpPr>
          <p:nvPr>
            <p:ph type="sldNum" sz="quarter" idx="4"/>
          </p:nvPr>
        </p:nvSpPr>
        <p:spPr>
          <a:xfrm>
            <a:off x="6553200" y="6356358"/>
            <a:ext cx="2133600" cy="365125"/>
          </a:xfrm>
          <a:prstGeom prst="rect">
            <a:avLst/>
          </a:prstGeom>
        </p:spPr>
        <p:txBody>
          <a:bodyPr vert="horz" lIns="0" tIns="0" rIns="0" bIns="0" rtlCol="0" anchor="ctr"/>
          <a:lstStyle>
            <a:lvl1pPr algn="r" fontAlgn="auto">
              <a:spcBef>
                <a:spcPts val="0"/>
              </a:spcBef>
              <a:spcAft>
                <a:spcPts val="0"/>
              </a:spcAft>
              <a:defRPr sz="900" b="0" i="0" smtClean="0">
                <a:solidFill>
                  <a:srgbClr val="6C6C6C"/>
                </a:solidFill>
                <a:latin typeface="+mn-lt"/>
                <a:ea typeface="+mn-ea"/>
                <a:cs typeface="Sapient Centro Slab"/>
              </a:defRPr>
            </a:lvl1pPr>
          </a:lstStyle>
          <a:p>
            <a:pPr defTabSz="456915">
              <a:defRPr/>
            </a:pPr>
            <a:fld id="{4F8F9822-CE00-0B4F-ADB5-DBA954363B09}" type="slidenum">
              <a:rPr lang="en-US" smtClean="0"/>
              <a:pPr defTabSz="456915">
                <a:defRPr/>
              </a:pPr>
              <a:t>‹#›</a:t>
            </a:fld>
            <a:endParaRPr lang="en-US" dirty="0"/>
          </a:p>
        </p:txBody>
      </p:sp>
    </p:spTree>
    <p:extLst>
      <p:ext uri="{BB962C8B-B14F-4D97-AF65-F5344CB8AC3E}">
        <p14:creationId xmlns="" xmlns:p14="http://schemas.microsoft.com/office/powerpoint/2010/main" val="2248872427"/>
      </p:ext>
    </p:extLst>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 id="2147485359" r:id="rId12"/>
    <p:sldLayoutId id="2147485360" r:id="rId13"/>
    <p:sldLayoutId id="2147485361" r:id="rId14"/>
    <p:sldLayoutId id="2147485362" r:id="rId15"/>
    <p:sldLayoutId id="2147485363" r:id="rId16"/>
  </p:sldLayoutIdLst>
  <p:hf sldNum="0" hdr="0" ftr="0"/>
  <p:txStyles>
    <p:titleStyle>
      <a:lvl1pPr algn="l" defTabSz="456915" rtl="0" eaLnBrk="1" fontAlgn="base" hangingPunct="1">
        <a:spcBef>
          <a:spcPct val="0"/>
        </a:spcBef>
        <a:spcAft>
          <a:spcPct val="0"/>
        </a:spcAft>
        <a:defRPr sz="2400" b="0" kern="1200">
          <a:solidFill>
            <a:srgbClr val="123E57"/>
          </a:solidFill>
          <a:latin typeface="+mj-lt"/>
          <a:ea typeface="ＭＳ Ｐゴシック" charset="0"/>
          <a:cs typeface="SapientSansBold"/>
        </a:defRPr>
      </a:lvl1pPr>
      <a:lvl2pPr algn="l" defTabSz="456915" rtl="0" eaLnBrk="1" fontAlgn="base" hangingPunct="1">
        <a:spcBef>
          <a:spcPct val="0"/>
        </a:spcBef>
        <a:spcAft>
          <a:spcPct val="0"/>
        </a:spcAft>
        <a:defRPr sz="3700">
          <a:solidFill>
            <a:schemeClr val="tx2"/>
          </a:solidFill>
          <a:latin typeface="SapientCentroSlab-Light" charset="0"/>
          <a:ea typeface="ＭＳ Ｐゴシック" charset="0"/>
        </a:defRPr>
      </a:lvl2pPr>
      <a:lvl3pPr algn="l" defTabSz="456915" rtl="0" eaLnBrk="1" fontAlgn="base" hangingPunct="1">
        <a:spcBef>
          <a:spcPct val="0"/>
        </a:spcBef>
        <a:spcAft>
          <a:spcPct val="0"/>
        </a:spcAft>
        <a:defRPr sz="3700">
          <a:solidFill>
            <a:schemeClr val="tx2"/>
          </a:solidFill>
          <a:latin typeface="SapientCentroSlab-Light" charset="0"/>
          <a:ea typeface="ＭＳ Ｐゴシック" charset="0"/>
        </a:defRPr>
      </a:lvl3pPr>
      <a:lvl4pPr algn="l" defTabSz="456915" rtl="0" eaLnBrk="1" fontAlgn="base" hangingPunct="1">
        <a:spcBef>
          <a:spcPct val="0"/>
        </a:spcBef>
        <a:spcAft>
          <a:spcPct val="0"/>
        </a:spcAft>
        <a:defRPr sz="3700">
          <a:solidFill>
            <a:schemeClr val="tx2"/>
          </a:solidFill>
          <a:latin typeface="SapientCentroSlab-Light" charset="0"/>
          <a:ea typeface="ＭＳ Ｐゴシック" charset="0"/>
        </a:defRPr>
      </a:lvl4pPr>
      <a:lvl5pPr algn="l" defTabSz="456915" rtl="0" eaLnBrk="1" fontAlgn="base" hangingPunct="1">
        <a:spcBef>
          <a:spcPct val="0"/>
        </a:spcBef>
        <a:spcAft>
          <a:spcPct val="0"/>
        </a:spcAft>
        <a:defRPr sz="3700">
          <a:solidFill>
            <a:schemeClr val="tx2"/>
          </a:solidFill>
          <a:latin typeface="SapientCentroSlab-Light" charset="0"/>
          <a:ea typeface="ＭＳ Ｐゴシック" charset="0"/>
        </a:defRPr>
      </a:lvl5pPr>
      <a:lvl6pPr marL="456915" algn="l" defTabSz="456915" rtl="0" eaLnBrk="1" fontAlgn="base" hangingPunct="1">
        <a:spcBef>
          <a:spcPct val="0"/>
        </a:spcBef>
        <a:spcAft>
          <a:spcPct val="0"/>
        </a:spcAft>
        <a:defRPr sz="3700">
          <a:solidFill>
            <a:schemeClr val="tx2"/>
          </a:solidFill>
          <a:latin typeface="SapientCentroSlab-Light" charset="0"/>
          <a:ea typeface="ＭＳ Ｐゴシック" charset="0"/>
        </a:defRPr>
      </a:lvl6pPr>
      <a:lvl7pPr marL="913832" algn="l" defTabSz="456915" rtl="0" eaLnBrk="1" fontAlgn="base" hangingPunct="1">
        <a:spcBef>
          <a:spcPct val="0"/>
        </a:spcBef>
        <a:spcAft>
          <a:spcPct val="0"/>
        </a:spcAft>
        <a:defRPr sz="3700">
          <a:solidFill>
            <a:schemeClr val="tx2"/>
          </a:solidFill>
          <a:latin typeface="SapientCentroSlab-Light" charset="0"/>
          <a:ea typeface="ＭＳ Ｐゴシック" charset="0"/>
        </a:defRPr>
      </a:lvl7pPr>
      <a:lvl8pPr marL="1370748" algn="l" defTabSz="456915" rtl="0" eaLnBrk="1" fontAlgn="base" hangingPunct="1">
        <a:spcBef>
          <a:spcPct val="0"/>
        </a:spcBef>
        <a:spcAft>
          <a:spcPct val="0"/>
        </a:spcAft>
        <a:defRPr sz="3700">
          <a:solidFill>
            <a:schemeClr val="tx2"/>
          </a:solidFill>
          <a:latin typeface="SapientCentroSlab-Light" charset="0"/>
          <a:ea typeface="ＭＳ Ｐゴシック" charset="0"/>
        </a:defRPr>
      </a:lvl8pPr>
      <a:lvl9pPr marL="1827662" algn="l" defTabSz="456915" rtl="0" eaLnBrk="1" fontAlgn="base" hangingPunct="1">
        <a:spcBef>
          <a:spcPct val="0"/>
        </a:spcBef>
        <a:spcAft>
          <a:spcPct val="0"/>
        </a:spcAft>
        <a:defRPr sz="3700">
          <a:solidFill>
            <a:schemeClr val="tx2"/>
          </a:solidFill>
          <a:latin typeface="SapientCentroSlab-Light" charset="0"/>
          <a:ea typeface="ＭＳ Ｐゴシック" charset="0"/>
        </a:defRPr>
      </a:lvl9pPr>
    </p:titleStyle>
    <p:bodyStyle>
      <a:lvl1pPr marL="228459" indent="-228459" algn="l" defTabSz="456915" rtl="0" eaLnBrk="1" fontAlgn="base" hangingPunct="1">
        <a:spcBef>
          <a:spcPct val="0"/>
        </a:spcBef>
        <a:spcAft>
          <a:spcPts val="1000"/>
        </a:spcAft>
        <a:buClr>
          <a:schemeClr val="accent1"/>
        </a:buClr>
        <a:buFont typeface="Wingdings" charset="0"/>
        <a:buChar char="§"/>
        <a:defRPr sz="2000" kern="1200">
          <a:solidFill>
            <a:srgbClr val="000000"/>
          </a:solidFill>
          <a:latin typeface="+mn-lt"/>
          <a:ea typeface="ＭＳ Ｐゴシック" charset="0"/>
          <a:cs typeface="SapientCentroSlab-Light"/>
        </a:defRPr>
      </a:lvl1pPr>
      <a:lvl2pPr marL="456915" indent="-228459" algn="l" defTabSz="456915" rtl="0" eaLnBrk="1" fontAlgn="base" hangingPunct="1">
        <a:spcBef>
          <a:spcPct val="0"/>
        </a:spcBef>
        <a:spcAft>
          <a:spcPts val="1000"/>
        </a:spcAft>
        <a:buClr>
          <a:schemeClr val="accent1"/>
        </a:buClr>
        <a:buFont typeface="Wingdings" charset="0"/>
        <a:buChar char="§"/>
        <a:defRPr sz="1900" kern="1200">
          <a:solidFill>
            <a:srgbClr val="000000"/>
          </a:solidFill>
          <a:latin typeface="+mn-lt"/>
          <a:ea typeface="ＭＳ Ｐゴシック" charset="0"/>
          <a:cs typeface="SapientCentroSlab-Light"/>
        </a:defRPr>
      </a:lvl2pPr>
      <a:lvl3pPr marL="685374" indent="-228459" algn="l" defTabSz="456915" rtl="0" eaLnBrk="1" fontAlgn="base" hangingPunct="1">
        <a:spcBef>
          <a:spcPct val="0"/>
        </a:spcBef>
        <a:spcAft>
          <a:spcPts val="1000"/>
        </a:spcAft>
        <a:buClr>
          <a:schemeClr val="accent1"/>
        </a:buClr>
        <a:buFont typeface="Wingdings" charset="0"/>
        <a:buChar char="§"/>
        <a:defRPr sz="1800" kern="1200">
          <a:solidFill>
            <a:srgbClr val="000000"/>
          </a:solidFill>
          <a:latin typeface="+mn-lt"/>
          <a:ea typeface="ＭＳ Ｐゴシック" charset="0"/>
          <a:cs typeface="SapientCentroSlab-Light"/>
        </a:defRPr>
      </a:lvl3pPr>
      <a:lvl4pPr marL="913832" indent="-228459" algn="l" defTabSz="456915" rtl="0" eaLnBrk="1" fontAlgn="base" hangingPunct="1">
        <a:spcBef>
          <a:spcPct val="0"/>
        </a:spcBef>
        <a:spcAft>
          <a:spcPts val="1000"/>
        </a:spcAft>
        <a:buClr>
          <a:schemeClr val="accent1"/>
        </a:buClr>
        <a:buFont typeface="Wingdings" charset="0"/>
        <a:buChar char="§"/>
        <a:defRPr sz="1700" kern="1200">
          <a:solidFill>
            <a:srgbClr val="000000"/>
          </a:solidFill>
          <a:latin typeface="+mn-lt"/>
          <a:ea typeface="ＭＳ Ｐゴシック" charset="0"/>
          <a:cs typeface="SapientCentroSlab-Light"/>
        </a:defRPr>
      </a:lvl4pPr>
      <a:lvl5pPr marL="1142292" indent="-228459" algn="l" defTabSz="456915" rtl="0" eaLnBrk="1" fontAlgn="base" hangingPunct="1">
        <a:spcBef>
          <a:spcPct val="0"/>
        </a:spcBef>
        <a:spcAft>
          <a:spcPts val="1000"/>
        </a:spcAft>
        <a:buClr>
          <a:schemeClr val="accent1"/>
        </a:buClr>
        <a:buFont typeface="Wingdings" charset="0"/>
        <a:buChar char="§"/>
        <a:defRPr sz="1600" kern="1200">
          <a:solidFill>
            <a:srgbClr val="000000"/>
          </a:solidFill>
          <a:latin typeface="+mn-lt"/>
          <a:ea typeface="ＭＳ Ｐゴシック" charset="0"/>
          <a:cs typeface="SapientCentroSlab-Light"/>
        </a:defRPr>
      </a:lvl5pPr>
      <a:lvl6pPr marL="2513036" indent="-228459" algn="l" defTabSz="456915" rtl="0" eaLnBrk="1" latinLnBrk="0" hangingPunct="1">
        <a:spcBef>
          <a:spcPct val="20000"/>
        </a:spcBef>
        <a:buFont typeface="Arial"/>
        <a:buChar char="•"/>
        <a:defRPr sz="2000" kern="1200">
          <a:solidFill>
            <a:schemeClr val="tx1"/>
          </a:solidFill>
          <a:latin typeface="+mn-lt"/>
          <a:ea typeface="+mn-ea"/>
          <a:cs typeface="+mn-cs"/>
        </a:defRPr>
      </a:lvl6pPr>
      <a:lvl7pPr marL="2969952" indent="-228459" algn="l" defTabSz="456915" rtl="0" eaLnBrk="1" latinLnBrk="0" hangingPunct="1">
        <a:spcBef>
          <a:spcPct val="20000"/>
        </a:spcBef>
        <a:buFont typeface="Arial"/>
        <a:buChar char="•"/>
        <a:defRPr sz="2000" kern="1200">
          <a:solidFill>
            <a:schemeClr val="tx1"/>
          </a:solidFill>
          <a:latin typeface="+mn-lt"/>
          <a:ea typeface="+mn-ea"/>
          <a:cs typeface="+mn-cs"/>
        </a:defRPr>
      </a:lvl7pPr>
      <a:lvl8pPr marL="3426868" indent="-228459" algn="l" defTabSz="456915" rtl="0" eaLnBrk="1" latinLnBrk="0" hangingPunct="1">
        <a:spcBef>
          <a:spcPct val="20000"/>
        </a:spcBef>
        <a:buFont typeface="Arial"/>
        <a:buChar char="•"/>
        <a:defRPr sz="2000" kern="1200">
          <a:solidFill>
            <a:schemeClr val="tx1"/>
          </a:solidFill>
          <a:latin typeface="+mn-lt"/>
          <a:ea typeface="+mn-ea"/>
          <a:cs typeface="+mn-cs"/>
        </a:defRPr>
      </a:lvl8pPr>
      <a:lvl9pPr marL="3883783" indent="-228459" algn="l" defTabSz="45691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15" rtl="0" eaLnBrk="1" latinLnBrk="0" hangingPunct="1">
        <a:defRPr sz="1800" kern="1200">
          <a:solidFill>
            <a:schemeClr val="tx1"/>
          </a:solidFill>
          <a:latin typeface="+mn-lt"/>
          <a:ea typeface="+mn-ea"/>
          <a:cs typeface="+mn-cs"/>
        </a:defRPr>
      </a:lvl1pPr>
      <a:lvl2pPr marL="456915" algn="l" defTabSz="456915" rtl="0" eaLnBrk="1" latinLnBrk="0" hangingPunct="1">
        <a:defRPr sz="1800" kern="1200">
          <a:solidFill>
            <a:schemeClr val="tx1"/>
          </a:solidFill>
          <a:latin typeface="+mn-lt"/>
          <a:ea typeface="+mn-ea"/>
          <a:cs typeface="+mn-cs"/>
        </a:defRPr>
      </a:lvl2pPr>
      <a:lvl3pPr marL="913832" algn="l" defTabSz="456915" rtl="0" eaLnBrk="1" latinLnBrk="0" hangingPunct="1">
        <a:defRPr sz="1800" kern="1200">
          <a:solidFill>
            <a:schemeClr val="tx1"/>
          </a:solidFill>
          <a:latin typeface="+mn-lt"/>
          <a:ea typeface="+mn-ea"/>
          <a:cs typeface="+mn-cs"/>
        </a:defRPr>
      </a:lvl3pPr>
      <a:lvl4pPr marL="1370748" algn="l" defTabSz="456915" rtl="0" eaLnBrk="1" latinLnBrk="0" hangingPunct="1">
        <a:defRPr sz="1800" kern="1200">
          <a:solidFill>
            <a:schemeClr val="tx1"/>
          </a:solidFill>
          <a:latin typeface="+mn-lt"/>
          <a:ea typeface="+mn-ea"/>
          <a:cs typeface="+mn-cs"/>
        </a:defRPr>
      </a:lvl4pPr>
      <a:lvl5pPr marL="1827662" algn="l" defTabSz="456915" rtl="0" eaLnBrk="1" latinLnBrk="0" hangingPunct="1">
        <a:defRPr sz="1800" kern="1200">
          <a:solidFill>
            <a:schemeClr val="tx1"/>
          </a:solidFill>
          <a:latin typeface="+mn-lt"/>
          <a:ea typeface="+mn-ea"/>
          <a:cs typeface="+mn-cs"/>
        </a:defRPr>
      </a:lvl5pPr>
      <a:lvl6pPr marL="2284579" algn="l" defTabSz="456915" rtl="0" eaLnBrk="1" latinLnBrk="0" hangingPunct="1">
        <a:defRPr sz="1800" kern="1200">
          <a:solidFill>
            <a:schemeClr val="tx1"/>
          </a:solidFill>
          <a:latin typeface="+mn-lt"/>
          <a:ea typeface="+mn-ea"/>
          <a:cs typeface="+mn-cs"/>
        </a:defRPr>
      </a:lvl6pPr>
      <a:lvl7pPr marL="2741494" algn="l" defTabSz="456915" rtl="0" eaLnBrk="1" latinLnBrk="0" hangingPunct="1">
        <a:defRPr sz="1800" kern="1200">
          <a:solidFill>
            <a:schemeClr val="tx1"/>
          </a:solidFill>
          <a:latin typeface="+mn-lt"/>
          <a:ea typeface="+mn-ea"/>
          <a:cs typeface="+mn-cs"/>
        </a:defRPr>
      </a:lvl7pPr>
      <a:lvl8pPr marL="3198408" algn="l" defTabSz="456915" rtl="0" eaLnBrk="1" latinLnBrk="0" hangingPunct="1">
        <a:defRPr sz="1800" kern="1200">
          <a:solidFill>
            <a:schemeClr val="tx1"/>
          </a:solidFill>
          <a:latin typeface="+mn-lt"/>
          <a:ea typeface="+mn-ea"/>
          <a:cs typeface="+mn-cs"/>
        </a:defRPr>
      </a:lvl8pPr>
      <a:lvl9pPr marL="3655325" algn="l" defTabSz="456915"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262" tIns="45628" rIns="91262" bIns="45628" numCol="1" anchor="ctr" anchorCtr="0" compatLnSpc="1">
            <a:prstTxWarp prst="textNoShape">
              <a:avLst/>
            </a:prstTxWarp>
          </a:bodyPr>
          <a:lstStyle/>
          <a:p>
            <a:pPr lvl="0"/>
            <a:r>
              <a:rPr lang="en-US" altLang="en-US" smtClean="0"/>
              <a:t>Click to edit Master title style</a:t>
            </a:r>
          </a:p>
        </p:txBody>
      </p:sp>
      <p:sp>
        <p:nvSpPr>
          <p:cNvPr id="717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262" tIns="45628" rIns="91262" bIns="4562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8534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262" tIns="45628" rIns="91262" bIns="45628"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defTabSz="913832">
              <a:defRPr/>
            </a:pPr>
            <a:endParaRPr lang="en-US" altLang="en-US" dirty="0">
              <a:solidFill>
                <a:srgbClr val="FFFF00"/>
              </a:solidFill>
            </a:endParaRPr>
          </a:p>
        </p:txBody>
      </p:sp>
      <p:sp>
        <p:nvSpPr>
          <p:cNvPr id="18534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262" tIns="45628" rIns="91262" bIns="45628" numCol="1" anchor="t" anchorCtr="0" compatLnSpc="1">
            <a:prstTxWarp prst="textNoShape">
              <a:avLst/>
            </a:prstTxWarp>
          </a:bodyPr>
          <a:lstStyle>
            <a:lvl1pPr algn="ctr" eaLnBrk="0" fontAlgn="auto" hangingPunct="0">
              <a:spcBef>
                <a:spcPts val="0"/>
              </a:spcBef>
              <a:spcAft>
                <a:spcPts val="0"/>
              </a:spcAft>
              <a:defRPr sz="1400" b="0">
                <a:latin typeface="Times New Roman" pitchFamily="18" charset="0"/>
              </a:defRPr>
            </a:lvl1pPr>
          </a:lstStyle>
          <a:p>
            <a:pPr defTabSz="913832">
              <a:defRPr/>
            </a:pPr>
            <a:endParaRPr lang="en-US" altLang="en-US" dirty="0">
              <a:solidFill>
                <a:srgbClr val="FFFF00"/>
              </a:solidFill>
            </a:endParaRPr>
          </a:p>
        </p:txBody>
      </p:sp>
      <p:sp>
        <p:nvSpPr>
          <p:cNvPr id="18535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262" tIns="45628" rIns="91262" bIns="45628"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defTabSz="913832">
              <a:defRPr/>
            </a:pPr>
            <a:fld id="{6C951875-D615-445D-AAF9-1B666DFE473E}" type="slidenum">
              <a:rPr lang="en-US" altLang="en-US" smtClean="0">
                <a:solidFill>
                  <a:srgbClr val="FFFF00"/>
                </a:solidFill>
              </a:rPr>
              <a:pPr defTabSz="913832">
                <a:defRPr/>
              </a:pPr>
              <a:t>‹#›</a:t>
            </a:fld>
            <a:endParaRPr lang="en-US" altLang="en-US" dirty="0">
              <a:solidFill>
                <a:srgbClr val="FFFF00"/>
              </a:solidFill>
            </a:endParaRPr>
          </a:p>
        </p:txBody>
      </p:sp>
    </p:spTree>
    <p:extLst>
      <p:ext uri="{BB962C8B-B14F-4D97-AF65-F5344CB8AC3E}">
        <p14:creationId xmlns="" xmlns:p14="http://schemas.microsoft.com/office/powerpoint/2010/main" val="3897827219"/>
      </p:ext>
    </p:extLst>
  </p:cSld>
  <p:clrMap bg1="lt1" tx1="dk1" bg2="lt2" tx2="dk2" accent1="accent1" accent2="accent2" accent3="accent3" accent4="accent4" accent5="accent5" accent6="accent6" hlink="hlink" folHlink="folHlink"/>
  <p:sldLayoutIdLst>
    <p:sldLayoutId id="2147485450" r:id="rId1"/>
    <p:sldLayoutId id="2147485451" r:id="rId2"/>
    <p:sldLayoutId id="2147485452" r:id="rId3"/>
    <p:sldLayoutId id="2147485453" r:id="rId4"/>
    <p:sldLayoutId id="2147485454" r:id="rId5"/>
    <p:sldLayoutId id="2147485455" r:id="rId6"/>
    <p:sldLayoutId id="2147485456" r:id="rId7"/>
    <p:sldLayoutId id="2147485457" r:id="rId8"/>
    <p:sldLayoutId id="2147485458" r:id="rId9"/>
    <p:sldLayoutId id="2147485459" r:id="rId10"/>
    <p:sldLayoutId id="2147485460" r:id="rId11"/>
    <p:sldLayoutId id="2147485461" r:id="rId12"/>
    <p:sldLayoutId id="2147485462" r:id="rId13"/>
    <p:sldLayoutId id="2147485463" r:id="rId14"/>
    <p:sldLayoutId id="2147485464" r:id="rId15"/>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Times New Roman" pitchFamily="18" charset="0"/>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322" algn="ctr" rtl="0" eaLnBrk="0" fontAlgn="base" hangingPunct="0">
        <a:spcBef>
          <a:spcPct val="0"/>
        </a:spcBef>
        <a:spcAft>
          <a:spcPct val="0"/>
        </a:spcAft>
        <a:defRPr sz="4400">
          <a:solidFill>
            <a:schemeClr val="tx2"/>
          </a:solidFill>
          <a:latin typeface="Times New Roman" pitchFamily="18" charset="0"/>
        </a:defRPr>
      </a:lvl6pPr>
      <a:lvl7pPr marL="912646" algn="ctr" rtl="0" eaLnBrk="0" fontAlgn="base" hangingPunct="0">
        <a:spcBef>
          <a:spcPct val="0"/>
        </a:spcBef>
        <a:spcAft>
          <a:spcPct val="0"/>
        </a:spcAft>
        <a:defRPr sz="4400">
          <a:solidFill>
            <a:schemeClr val="tx2"/>
          </a:solidFill>
          <a:latin typeface="Times New Roman" pitchFamily="18" charset="0"/>
        </a:defRPr>
      </a:lvl7pPr>
      <a:lvl8pPr marL="1368971" algn="ctr" rtl="0" eaLnBrk="0" fontAlgn="base" hangingPunct="0">
        <a:spcBef>
          <a:spcPct val="0"/>
        </a:spcBef>
        <a:spcAft>
          <a:spcPct val="0"/>
        </a:spcAft>
        <a:defRPr sz="4400">
          <a:solidFill>
            <a:schemeClr val="tx2"/>
          </a:solidFill>
          <a:latin typeface="Times New Roman" pitchFamily="18" charset="0"/>
        </a:defRPr>
      </a:lvl8pPr>
      <a:lvl9pPr marL="1825294" algn="ctr" rtl="0" eaLnBrk="0" fontAlgn="base" hangingPunct="0">
        <a:spcBef>
          <a:spcPct val="0"/>
        </a:spcBef>
        <a:spcAft>
          <a:spcPct val="0"/>
        </a:spcAft>
        <a:defRPr sz="4400">
          <a:solidFill>
            <a:schemeClr val="tx2"/>
          </a:solidFill>
          <a:latin typeface="Times New Roman" pitchFamily="18" charset="0"/>
        </a:defRPr>
      </a:lvl9pPr>
    </p:titleStyle>
    <p:bodyStyle>
      <a:lvl1pPr marL="342242" indent="-342242" algn="l" rtl="0" eaLnBrk="0" fontAlgn="base" hangingPunct="0">
        <a:spcBef>
          <a:spcPct val="20000"/>
        </a:spcBef>
        <a:spcAft>
          <a:spcPct val="0"/>
        </a:spcAft>
        <a:buChar char="•"/>
        <a:defRPr sz="3200">
          <a:solidFill>
            <a:schemeClr val="tx1"/>
          </a:solidFill>
          <a:latin typeface="Times New Roman" pitchFamily="18" charset="0"/>
          <a:ea typeface="+mn-ea"/>
          <a:cs typeface="+mn-cs"/>
        </a:defRPr>
      </a:lvl1pPr>
      <a:lvl2pPr marL="741525" indent="-285209" algn="l" rtl="0" eaLnBrk="0" fontAlgn="base" hangingPunct="0">
        <a:spcBef>
          <a:spcPct val="20000"/>
        </a:spcBef>
        <a:spcAft>
          <a:spcPct val="0"/>
        </a:spcAft>
        <a:buChar char="–"/>
        <a:defRPr sz="2800">
          <a:solidFill>
            <a:schemeClr val="tx1"/>
          </a:solidFill>
          <a:latin typeface="Times New Roman" pitchFamily="18" charset="0"/>
        </a:defRPr>
      </a:lvl2pPr>
      <a:lvl3pPr marL="1140810" indent="-228160" algn="l" rtl="0" eaLnBrk="0" fontAlgn="base" hangingPunct="0">
        <a:spcBef>
          <a:spcPct val="20000"/>
        </a:spcBef>
        <a:spcAft>
          <a:spcPct val="0"/>
        </a:spcAft>
        <a:buChar char="•"/>
        <a:defRPr sz="2400">
          <a:solidFill>
            <a:schemeClr val="tx1"/>
          </a:solidFill>
          <a:latin typeface="Times New Roman" pitchFamily="18" charset="0"/>
        </a:defRPr>
      </a:lvl3pPr>
      <a:lvl4pPr marL="1597127" indent="-228160" algn="l" rtl="0" eaLnBrk="0" fontAlgn="base" hangingPunct="0">
        <a:spcBef>
          <a:spcPct val="20000"/>
        </a:spcBef>
        <a:spcAft>
          <a:spcPct val="0"/>
        </a:spcAft>
        <a:buChar char="–"/>
        <a:defRPr sz="2000">
          <a:solidFill>
            <a:schemeClr val="tx1"/>
          </a:solidFill>
          <a:latin typeface="Times New Roman" pitchFamily="18" charset="0"/>
        </a:defRPr>
      </a:lvl4pPr>
      <a:lvl5pPr marL="2053455" indent="-228160" algn="l" rtl="0" eaLnBrk="0" fontAlgn="base" hangingPunct="0">
        <a:spcBef>
          <a:spcPct val="20000"/>
        </a:spcBef>
        <a:spcAft>
          <a:spcPct val="0"/>
        </a:spcAft>
        <a:buChar char="»"/>
        <a:defRPr sz="2000">
          <a:solidFill>
            <a:schemeClr val="tx1"/>
          </a:solidFill>
          <a:latin typeface="Times New Roman" pitchFamily="18" charset="0"/>
        </a:defRPr>
      </a:lvl5pPr>
      <a:lvl6pPr marL="2509779" indent="-228160" algn="l" rtl="0" eaLnBrk="0" fontAlgn="base" hangingPunct="0">
        <a:spcBef>
          <a:spcPct val="20000"/>
        </a:spcBef>
        <a:spcAft>
          <a:spcPct val="0"/>
        </a:spcAft>
        <a:buChar char="»"/>
        <a:defRPr sz="2000">
          <a:solidFill>
            <a:schemeClr val="tx1"/>
          </a:solidFill>
          <a:latin typeface="+mn-lt"/>
        </a:defRPr>
      </a:lvl6pPr>
      <a:lvl7pPr marL="2966105" indent="-228160" algn="l" rtl="0" eaLnBrk="0" fontAlgn="base" hangingPunct="0">
        <a:spcBef>
          <a:spcPct val="20000"/>
        </a:spcBef>
        <a:spcAft>
          <a:spcPct val="0"/>
        </a:spcAft>
        <a:buChar char="»"/>
        <a:defRPr sz="2000">
          <a:solidFill>
            <a:schemeClr val="tx1"/>
          </a:solidFill>
          <a:latin typeface="+mn-lt"/>
        </a:defRPr>
      </a:lvl7pPr>
      <a:lvl8pPr marL="3422425" indent="-228160" algn="l" rtl="0" eaLnBrk="0" fontAlgn="base" hangingPunct="0">
        <a:spcBef>
          <a:spcPct val="20000"/>
        </a:spcBef>
        <a:spcAft>
          <a:spcPct val="0"/>
        </a:spcAft>
        <a:buChar char="»"/>
        <a:defRPr sz="2000">
          <a:solidFill>
            <a:schemeClr val="tx1"/>
          </a:solidFill>
          <a:latin typeface="+mn-lt"/>
        </a:defRPr>
      </a:lvl8pPr>
      <a:lvl9pPr marL="3878749" indent="-22816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2646" rtl="0" eaLnBrk="1" latinLnBrk="0" hangingPunct="1">
        <a:defRPr sz="1800" kern="1200">
          <a:solidFill>
            <a:schemeClr val="tx1"/>
          </a:solidFill>
          <a:latin typeface="+mn-lt"/>
          <a:ea typeface="+mn-ea"/>
          <a:cs typeface="+mn-cs"/>
        </a:defRPr>
      </a:lvl1pPr>
      <a:lvl2pPr marL="456322" algn="l" defTabSz="912646" rtl="0" eaLnBrk="1" latinLnBrk="0" hangingPunct="1">
        <a:defRPr sz="1800" kern="1200">
          <a:solidFill>
            <a:schemeClr val="tx1"/>
          </a:solidFill>
          <a:latin typeface="+mn-lt"/>
          <a:ea typeface="+mn-ea"/>
          <a:cs typeface="+mn-cs"/>
        </a:defRPr>
      </a:lvl2pPr>
      <a:lvl3pPr marL="912646" algn="l" defTabSz="912646" rtl="0" eaLnBrk="1" latinLnBrk="0" hangingPunct="1">
        <a:defRPr sz="1800" kern="1200">
          <a:solidFill>
            <a:schemeClr val="tx1"/>
          </a:solidFill>
          <a:latin typeface="+mn-lt"/>
          <a:ea typeface="+mn-ea"/>
          <a:cs typeface="+mn-cs"/>
        </a:defRPr>
      </a:lvl3pPr>
      <a:lvl4pPr marL="1368971" algn="l" defTabSz="912646" rtl="0" eaLnBrk="1" latinLnBrk="0" hangingPunct="1">
        <a:defRPr sz="1800" kern="1200">
          <a:solidFill>
            <a:schemeClr val="tx1"/>
          </a:solidFill>
          <a:latin typeface="+mn-lt"/>
          <a:ea typeface="+mn-ea"/>
          <a:cs typeface="+mn-cs"/>
        </a:defRPr>
      </a:lvl4pPr>
      <a:lvl5pPr marL="1825294" algn="l" defTabSz="912646" rtl="0" eaLnBrk="1" latinLnBrk="0" hangingPunct="1">
        <a:defRPr sz="1800" kern="1200">
          <a:solidFill>
            <a:schemeClr val="tx1"/>
          </a:solidFill>
          <a:latin typeface="+mn-lt"/>
          <a:ea typeface="+mn-ea"/>
          <a:cs typeface="+mn-cs"/>
        </a:defRPr>
      </a:lvl5pPr>
      <a:lvl6pPr marL="2281620" algn="l" defTabSz="912646" rtl="0" eaLnBrk="1" latinLnBrk="0" hangingPunct="1">
        <a:defRPr sz="1800" kern="1200">
          <a:solidFill>
            <a:schemeClr val="tx1"/>
          </a:solidFill>
          <a:latin typeface="+mn-lt"/>
          <a:ea typeface="+mn-ea"/>
          <a:cs typeface="+mn-cs"/>
        </a:defRPr>
      </a:lvl6pPr>
      <a:lvl7pPr marL="2737940" algn="l" defTabSz="912646" rtl="0" eaLnBrk="1" latinLnBrk="0" hangingPunct="1">
        <a:defRPr sz="1800" kern="1200">
          <a:solidFill>
            <a:schemeClr val="tx1"/>
          </a:solidFill>
          <a:latin typeface="+mn-lt"/>
          <a:ea typeface="+mn-ea"/>
          <a:cs typeface="+mn-cs"/>
        </a:defRPr>
      </a:lvl7pPr>
      <a:lvl8pPr marL="3194256" algn="l" defTabSz="912646" rtl="0" eaLnBrk="1" latinLnBrk="0" hangingPunct="1">
        <a:defRPr sz="1800" kern="1200">
          <a:solidFill>
            <a:schemeClr val="tx1"/>
          </a:solidFill>
          <a:latin typeface="+mn-lt"/>
          <a:ea typeface="+mn-ea"/>
          <a:cs typeface="+mn-cs"/>
        </a:defRPr>
      </a:lvl8pPr>
      <a:lvl9pPr marL="3650583" algn="l" defTabSz="912646"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669529517"/>
      </p:ext>
    </p:extLst>
  </p:cSld>
  <p:clrMap bg1="lt1" tx1="dk1" bg2="lt2" tx2="dk2" accent1="accent1" accent2="accent2" accent3="accent3" accent4="accent4" accent5="accent5" accent6="accent6" hlink="hlink" folHlink="folHlink"/>
  <p:sldLayoutIdLst>
    <p:sldLayoutId id="2147485516" r:id="rId1"/>
    <p:sldLayoutId id="2147485517" r:id="rId2"/>
    <p:sldLayoutId id="2147485518" r:id="rId3"/>
    <p:sldLayoutId id="2147485519" r:id="rId4"/>
    <p:sldLayoutId id="2147485520" r:id="rId5"/>
    <p:sldLayoutId id="2147485521" r:id="rId6"/>
    <p:sldLayoutId id="2147485522" r:id="rId7"/>
    <p:sldLayoutId id="2147485523" r:id="rId8"/>
    <p:sldLayoutId id="2147485524" r:id="rId9"/>
    <p:sldLayoutId id="2147485525" r:id="rId10"/>
    <p:sldLayoutId id="2147485526" r:id="rId11"/>
    <p:sldLayoutId id="2147485527" r:id="rId12"/>
    <p:sldLayoutId id="2147485528" r:id="rId13"/>
    <p:sldLayoutId id="2147485529" r:id="rId14"/>
    <p:sldLayoutId id="2147485530" r:id="rId15"/>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71568117"/>
      </p:ext>
    </p:extLst>
  </p:cSld>
  <p:clrMap bg1="lt1" tx1="dk1" bg2="lt2" tx2="dk2" accent1="accent1" accent2="accent2" accent3="accent3" accent4="accent4" accent5="accent5" accent6="accent6" hlink="hlink" folHlink="folHlink"/>
  <p:sldLayoutIdLst>
    <p:sldLayoutId id="2147485544" r:id="rId1"/>
    <p:sldLayoutId id="2147485545" r:id="rId2"/>
    <p:sldLayoutId id="2147485546" r:id="rId3"/>
    <p:sldLayoutId id="2147485547" r:id="rId4"/>
    <p:sldLayoutId id="2147485548" r:id="rId5"/>
    <p:sldLayoutId id="2147485549" r:id="rId6"/>
    <p:sldLayoutId id="2147485550" r:id="rId7"/>
    <p:sldLayoutId id="2147485551" r:id="rId8"/>
    <p:sldLayoutId id="2147485552" r:id="rId9"/>
    <p:sldLayoutId id="2147485553" r:id="rId10"/>
    <p:sldLayoutId id="2147485554" r:id="rId11"/>
    <p:sldLayoutId id="2147485555" r:id="rId12"/>
    <p:sldLayoutId id="2147485556" r:id="rId13"/>
    <p:sldLayoutId id="2147485557"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40" tIns="45668" rIns="91340" bIns="45668" numCol="1" anchor="ctr" anchorCtr="0" compatLnSpc="1">
            <a:prstTxWarp prst="textNoShape">
              <a:avLst/>
            </a:prstTxWarp>
          </a:bodyPr>
          <a:lstStyle/>
          <a:p>
            <a:pPr lvl="0"/>
            <a:r>
              <a:rPr lang="en-US" smtClean="0"/>
              <a:t>Click to edit Master title style</a:t>
            </a:r>
          </a:p>
        </p:txBody>
      </p:sp>
      <p:sp>
        <p:nvSpPr>
          <p:cNvPr id="9219" name="Text Placeholder 2"/>
          <p:cNvSpPr>
            <a:spLocks noGrp="1"/>
          </p:cNvSpPr>
          <p:nvPr>
            <p:ph type="body" idx="1"/>
          </p:nvPr>
        </p:nvSpPr>
        <p:spPr bwMode="auto">
          <a:xfrm>
            <a:off x="457200" y="1600204"/>
            <a:ext cx="8229600" cy="4525963"/>
          </a:xfrm>
          <a:prstGeom prst="rect">
            <a:avLst/>
          </a:prstGeom>
          <a:noFill/>
          <a:ln w="9525">
            <a:noFill/>
            <a:miter lim="800000"/>
            <a:headEnd/>
            <a:tailEnd/>
          </a:ln>
        </p:spPr>
        <p:txBody>
          <a:bodyPr vert="horz" wrap="square" lIns="91340" tIns="45668" rIns="91340" bIns="4566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lIns="91340" tIns="45668" rIns="91340" bIns="45668" rtlCol="0" anchor="ctr"/>
          <a:lstStyle>
            <a:lvl1pPr algn="l" fontAlgn="auto">
              <a:spcBef>
                <a:spcPts val="0"/>
              </a:spcBef>
              <a:spcAft>
                <a:spcPts val="0"/>
              </a:spcAft>
              <a:defRPr sz="1200">
                <a:solidFill>
                  <a:schemeClr val="tx1">
                    <a:tint val="75000"/>
                  </a:schemeClr>
                </a:solidFill>
                <a:latin typeface="+mn-lt"/>
              </a:defRPr>
            </a:lvl1pPr>
          </a:lstStyle>
          <a:p>
            <a:pPr defTabSz="913832">
              <a:defRPr/>
            </a:pPr>
            <a:fld id="{94860DF3-EC79-41A6-8E6E-4FE96FD7B69A}" type="datetimeFigureOut">
              <a:rPr lang="en-US" smtClean="0">
                <a:solidFill>
                  <a:prstClr val="black">
                    <a:tint val="75000"/>
                  </a:prstClr>
                </a:solidFill>
              </a:rPr>
              <a:pPr defTabSz="913832">
                <a:defRPr/>
              </a:pPr>
              <a:t>8/10/2015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340" tIns="45668" rIns="91340" bIns="45668" rtlCol="0" anchor="ctr"/>
          <a:lstStyle>
            <a:lvl1pPr algn="ctr" fontAlgn="auto">
              <a:spcBef>
                <a:spcPts val="0"/>
              </a:spcBef>
              <a:spcAft>
                <a:spcPts val="0"/>
              </a:spcAft>
              <a:defRPr sz="1200">
                <a:solidFill>
                  <a:schemeClr val="tx1">
                    <a:tint val="75000"/>
                  </a:schemeClr>
                </a:solidFill>
                <a:latin typeface="+mn-lt"/>
              </a:defRPr>
            </a:lvl1pPr>
          </a:lstStyle>
          <a:p>
            <a:pPr defTabSz="913832">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340" tIns="45668" rIns="91340" bIns="45668" rtlCol="0" anchor="ctr"/>
          <a:lstStyle>
            <a:lvl1pPr algn="r" fontAlgn="auto">
              <a:spcBef>
                <a:spcPts val="0"/>
              </a:spcBef>
              <a:spcAft>
                <a:spcPts val="0"/>
              </a:spcAft>
              <a:defRPr sz="1200">
                <a:solidFill>
                  <a:schemeClr val="tx1">
                    <a:tint val="75000"/>
                  </a:schemeClr>
                </a:solidFill>
                <a:latin typeface="+mn-lt"/>
              </a:defRPr>
            </a:lvl1pPr>
          </a:lstStyle>
          <a:p>
            <a:pPr defTabSz="913832">
              <a:defRPr/>
            </a:pPr>
            <a:fld id="{04EDBF76-689A-41BB-A55B-E36A401CFD57}" type="slidenum">
              <a:rPr lang="en-US" smtClean="0">
                <a:solidFill>
                  <a:prstClr val="black">
                    <a:tint val="75000"/>
                  </a:prstClr>
                </a:solidFill>
              </a:rPr>
              <a:pPr defTabSz="913832">
                <a:defRPr/>
              </a:pPr>
              <a:t>‹#›</a:t>
            </a:fld>
            <a:endParaRPr lang="en-US" dirty="0">
              <a:solidFill>
                <a:prstClr val="black">
                  <a:tint val="75000"/>
                </a:prstClr>
              </a:solidFill>
            </a:endParaRPr>
          </a:p>
        </p:txBody>
      </p:sp>
    </p:spTree>
    <p:extLst>
      <p:ext uri="{BB962C8B-B14F-4D97-AF65-F5344CB8AC3E}">
        <p14:creationId xmlns="" xmlns:p14="http://schemas.microsoft.com/office/powerpoint/2010/main" val="590377317"/>
      </p:ext>
    </p:extLst>
  </p:cSld>
  <p:clrMap bg1="lt1" tx1="dk1" bg2="lt2" tx2="dk2" accent1="accent1" accent2="accent2" accent3="accent3" accent4="accent4" accent5="accent5" accent6="accent6" hlink="hlink" folHlink="folHlink"/>
  <p:sldLayoutIdLst>
    <p:sldLayoutId id="2147485573" r:id="rId1"/>
    <p:sldLayoutId id="2147485574" r:id="rId2"/>
    <p:sldLayoutId id="2147485575" r:id="rId3"/>
    <p:sldLayoutId id="2147485576" r:id="rId4"/>
    <p:sldLayoutId id="2147485577" r:id="rId5"/>
    <p:sldLayoutId id="2147485578" r:id="rId6"/>
    <p:sldLayoutId id="2147485579" r:id="rId7"/>
    <p:sldLayoutId id="2147485580" r:id="rId8"/>
    <p:sldLayoutId id="2147485581" r:id="rId9"/>
    <p:sldLayoutId id="2147485582" r:id="rId10"/>
    <p:sldLayoutId id="2147485583" r:id="rId11"/>
    <p:sldLayoutId id="2147485585"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6701" algn="ctr" rtl="0" eaLnBrk="1" fontAlgn="base" hangingPunct="1">
        <a:spcBef>
          <a:spcPct val="0"/>
        </a:spcBef>
        <a:spcAft>
          <a:spcPct val="0"/>
        </a:spcAft>
        <a:defRPr sz="4400">
          <a:solidFill>
            <a:schemeClr val="tx1"/>
          </a:solidFill>
          <a:latin typeface="Times New Roman" pitchFamily="18" charset="0"/>
        </a:defRPr>
      </a:lvl6pPr>
      <a:lvl7pPr marL="913404" algn="ctr" rtl="0" eaLnBrk="1" fontAlgn="base" hangingPunct="1">
        <a:spcBef>
          <a:spcPct val="0"/>
        </a:spcBef>
        <a:spcAft>
          <a:spcPct val="0"/>
        </a:spcAft>
        <a:defRPr sz="4400">
          <a:solidFill>
            <a:schemeClr val="tx1"/>
          </a:solidFill>
          <a:latin typeface="Times New Roman" pitchFamily="18" charset="0"/>
        </a:defRPr>
      </a:lvl7pPr>
      <a:lvl8pPr marL="1370107" algn="ctr" rtl="0" eaLnBrk="1" fontAlgn="base" hangingPunct="1">
        <a:spcBef>
          <a:spcPct val="0"/>
        </a:spcBef>
        <a:spcAft>
          <a:spcPct val="0"/>
        </a:spcAft>
        <a:defRPr sz="4400">
          <a:solidFill>
            <a:schemeClr val="tx1"/>
          </a:solidFill>
          <a:latin typeface="Times New Roman" pitchFamily="18" charset="0"/>
        </a:defRPr>
      </a:lvl8pPr>
      <a:lvl9pPr marL="1826809" algn="ctr" rtl="0" eaLnBrk="1" fontAlgn="base" hangingPunct="1">
        <a:spcBef>
          <a:spcPct val="0"/>
        </a:spcBef>
        <a:spcAft>
          <a:spcPct val="0"/>
        </a:spcAft>
        <a:defRPr sz="4400">
          <a:solidFill>
            <a:schemeClr val="tx1"/>
          </a:solidFill>
          <a:latin typeface="Times New Roman" pitchFamily="18" charset="0"/>
        </a:defRPr>
      </a:lvl9pPr>
    </p:titleStyle>
    <p:bodyStyle>
      <a:lvl1pPr marL="342526" indent="-342526"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140" indent="-285442"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1756" indent="-2283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598455" indent="-2283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5159" indent="-2283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1861" indent="-228350" algn="l" defTabSz="91340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8565" indent="-228350" algn="l" defTabSz="91340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265" indent="-228350" algn="l" defTabSz="91340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1967" indent="-228350" algn="l" defTabSz="91340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404" rtl="0" eaLnBrk="1" latinLnBrk="0" hangingPunct="1">
        <a:defRPr sz="1800" kern="1200">
          <a:solidFill>
            <a:schemeClr val="tx1"/>
          </a:solidFill>
          <a:latin typeface="+mn-lt"/>
          <a:ea typeface="+mn-ea"/>
          <a:cs typeface="+mn-cs"/>
        </a:defRPr>
      </a:lvl1pPr>
      <a:lvl2pPr marL="456701" algn="l" defTabSz="913404" rtl="0" eaLnBrk="1" latinLnBrk="0" hangingPunct="1">
        <a:defRPr sz="1800" kern="1200">
          <a:solidFill>
            <a:schemeClr val="tx1"/>
          </a:solidFill>
          <a:latin typeface="+mn-lt"/>
          <a:ea typeface="+mn-ea"/>
          <a:cs typeface="+mn-cs"/>
        </a:defRPr>
      </a:lvl2pPr>
      <a:lvl3pPr marL="913404" algn="l" defTabSz="913404" rtl="0" eaLnBrk="1" latinLnBrk="0" hangingPunct="1">
        <a:defRPr sz="1800" kern="1200">
          <a:solidFill>
            <a:schemeClr val="tx1"/>
          </a:solidFill>
          <a:latin typeface="+mn-lt"/>
          <a:ea typeface="+mn-ea"/>
          <a:cs typeface="+mn-cs"/>
        </a:defRPr>
      </a:lvl3pPr>
      <a:lvl4pPr marL="1370107" algn="l" defTabSz="913404" rtl="0" eaLnBrk="1" latinLnBrk="0" hangingPunct="1">
        <a:defRPr sz="1800" kern="1200">
          <a:solidFill>
            <a:schemeClr val="tx1"/>
          </a:solidFill>
          <a:latin typeface="+mn-lt"/>
          <a:ea typeface="+mn-ea"/>
          <a:cs typeface="+mn-cs"/>
        </a:defRPr>
      </a:lvl4pPr>
      <a:lvl5pPr marL="1826809" algn="l" defTabSz="913404" rtl="0" eaLnBrk="1" latinLnBrk="0" hangingPunct="1">
        <a:defRPr sz="1800" kern="1200">
          <a:solidFill>
            <a:schemeClr val="tx1"/>
          </a:solidFill>
          <a:latin typeface="+mn-lt"/>
          <a:ea typeface="+mn-ea"/>
          <a:cs typeface="+mn-cs"/>
        </a:defRPr>
      </a:lvl5pPr>
      <a:lvl6pPr marL="2283513" algn="l" defTabSz="913404" rtl="0" eaLnBrk="1" latinLnBrk="0" hangingPunct="1">
        <a:defRPr sz="1800" kern="1200">
          <a:solidFill>
            <a:schemeClr val="tx1"/>
          </a:solidFill>
          <a:latin typeface="+mn-lt"/>
          <a:ea typeface="+mn-ea"/>
          <a:cs typeface="+mn-cs"/>
        </a:defRPr>
      </a:lvl6pPr>
      <a:lvl7pPr marL="2740212" algn="l" defTabSz="913404" rtl="0" eaLnBrk="1" latinLnBrk="0" hangingPunct="1">
        <a:defRPr sz="1800" kern="1200">
          <a:solidFill>
            <a:schemeClr val="tx1"/>
          </a:solidFill>
          <a:latin typeface="+mn-lt"/>
          <a:ea typeface="+mn-ea"/>
          <a:cs typeface="+mn-cs"/>
        </a:defRPr>
      </a:lvl7pPr>
      <a:lvl8pPr marL="3196912" algn="l" defTabSz="913404" rtl="0" eaLnBrk="1" latinLnBrk="0" hangingPunct="1">
        <a:defRPr sz="1800" kern="1200">
          <a:solidFill>
            <a:schemeClr val="tx1"/>
          </a:solidFill>
          <a:latin typeface="+mn-lt"/>
          <a:ea typeface="+mn-ea"/>
          <a:cs typeface="+mn-cs"/>
        </a:defRPr>
      </a:lvl8pPr>
      <a:lvl9pPr marL="3653614" algn="l" defTabSz="913404"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3365075072"/>
      </p:ext>
    </p:extLst>
  </p:cSld>
  <p:clrMap bg1="lt1" tx1="dk1" bg2="lt2" tx2="dk2" accent1="accent1" accent2="accent2" accent3="accent3" accent4="accent4" accent5="accent5" accent6="accent6" hlink="hlink" folHlink="folHlink"/>
  <p:sldLayoutIdLst>
    <p:sldLayoutId id="2147485625" r:id="rId1"/>
    <p:sldLayoutId id="2147485626" r:id="rId2"/>
    <p:sldLayoutId id="2147485627" r:id="rId3"/>
    <p:sldLayoutId id="2147485628" r:id="rId4"/>
    <p:sldLayoutId id="2147485629" r:id="rId5"/>
    <p:sldLayoutId id="2147485630" r:id="rId6"/>
    <p:sldLayoutId id="2147485631" r:id="rId7"/>
    <p:sldLayoutId id="2147485632" r:id="rId8"/>
    <p:sldLayoutId id="2147485633" r:id="rId9"/>
    <p:sldLayoutId id="2147485634" r:id="rId10"/>
    <p:sldLayoutId id="2147485635" r:id="rId11"/>
    <p:sldLayoutId id="2147485636" r:id="rId12"/>
    <p:sldLayoutId id="2147485637" r:id="rId13"/>
    <p:sldLayoutId id="2147485638" r:id="rId14"/>
    <p:sldLayoutId id="2147485639" r:id="rId15"/>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l"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eaLnBrk="0" fontAlgn="auto" hangingPunct="0">
              <a:spcBef>
                <a:spcPts val="0"/>
              </a:spcBef>
              <a:spcAft>
                <a:spcPts val="0"/>
              </a:spcAft>
              <a:defRPr sz="1400" b="0">
                <a:latin typeface="Times New Roman" pitchFamily="18" charset="0"/>
              </a:defRPr>
            </a:lvl1pPr>
          </a:lstStyle>
          <a:p>
            <a:pPr>
              <a:defRPr/>
            </a:pPr>
            <a:endParaRPr lang="en-US" altLang="en-US" dirty="0">
              <a:solidFill>
                <a:srgbClr val="FFFF00"/>
              </a:solidFill>
            </a:endParaRPr>
          </a:p>
        </p:txBody>
      </p:sp>
      <p:sp>
        <p:nvSpPr>
          <p:cNvPr id="102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50" tIns="45677" rIns="91350" bIns="45677" numCol="1" anchor="t" anchorCtr="0" compatLnSpc="1">
            <a:prstTxWarp prst="textNoShape">
              <a:avLst/>
            </a:prstTxWarp>
          </a:bodyPr>
          <a:lstStyle>
            <a:lvl1pPr algn="r" eaLnBrk="0" fontAlgn="auto" hangingPunct="0">
              <a:spcBef>
                <a:spcPts val="0"/>
              </a:spcBef>
              <a:spcAft>
                <a:spcPts val="0"/>
              </a:spcAft>
              <a:defRPr sz="1400" b="0">
                <a:latin typeface="Times New Roman" pitchFamily="18" charset="0"/>
              </a:defRPr>
            </a:lvl1pPr>
          </a:lstStyle>
          <a:p>
            <a:pPr>
              <a:defRPr/>
            </a:pPr>
            <a:fld id="{0DE4C6DE-526B-4AAA-B869-C8A135C58992}" type="slidenum">
              <a:rPr lang="en-US" altLang="en-US">
                <a:solidFill>
                  <a:srgbClr val="FFFF00"/>
                </a:solidFill>
              </a:rPr>
              <a:pPr>
                <a:defRPr/>
              </a:pPr>
              <a:t>‹#›</a:t>
            </a:fld>
            <a:endParaRPr lang="en-US" altLang="en-US" dirty="0">
              <a:solidFill>
                <a:srgbClr val="FFFF00"/>
              </a:solidFill>
            </a:endParaRPr>
          </a:p>
        </p:txBody>
      </p:sp>
    </p:spTree>
    <p:extLst>
      <p:ext uri="{BB962C8B-B14F-4D97-AF65-F5344CB8AC3E}">
        <p14:creationId xmlns="" xmlns:p14="http://schemas.microsoft.com/office/powerpoint/2010/main" val="4022116303"/>
      </p:ext>
    </p:extLst>
  </p:cSld>
  <p:clrMap bg1="lt1" tx1="dk1" bg2="lt2" tx2="dk2" accent1="accent1" accent2="accent2" accent3="accent3" accent4="accent4" accent5="accent5" accent6="accent6" hlink="hlink" folHlink="folHlink"/>
  <p:sldLayoutIdLst>
    <p:sldLayoutId id="2147485684" r:id="rId1"/>
    <p:sldLayoutId id="2147485685" r:id="rId2"/>
    <p:sldLayoutId id="2147485686" r:id="rId3"/>
    <p:sldLayoutId id="2147485687" r:id="rId4"/>
    <p:sldLayoutId id="2147485688" r:id="rId5"/>
    <p:sldLayoutId id="2147485689" r:id="rId6"/>
    <p:sldLayoutId id="2147485690" r:id="rId7"/>
    <p:sldLayoutId id="2147485691" r:id="rId8"/>
    <p:sldLayoutId id="2147485692" r:id="rId9"/>
    <p:sldLayoutId id="2147485693" r:id="rId10"/>
    <p:sldLayoutId id="2147485694" r:id="rId11"/>
    <p:sldLayoutId id="2147485695" r:id="rId12"/>
    <p:sldLayoutId id="2147485696" r:id="rId13"/>
    <p:sldLayoutId id="2147485697" r:id="rId1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6772" algn="ctr" rtl="0" eaLnBrk="1" fontAlgn="base" hangingPunct="1">
        <a:spcBef>
          <a:spcPct val="0"/>
        </a:spcBef>
        <a:spcAft>
          <a:spcPct val="0"/>
        </a:spcAft>
        <a:defRPr sz="4400">
          <a:solidFill>
            <a:schemeClr val="tx2"/>
          </a:solidFill>
          <a:latin typeface="Times New Roman" pitchFamily="18" charset="0"/>
        </a:defRPr>
      </a:lvl6pPr>
      <a:lvl7pPr marL="913548" algn="ctr" rtl="0" eaLnBrk="1" fontAlgn="base" hangingPunct="1">
        <a:spcBef>
          <a:spcPct val="0"/>
        </a:spcBef>
        <a:spcAft>
          <a:spcPct val="0"/>
        </a:spcAft>
        <a:defRPr sz="4400">
          <a:solidFill>
            <a:schemeClr val="tx2"/>
          </a:solidFill>
          <a:latin typeface="Times New Roman" pitchFamily="18" charset="0"/>
        </a:defRPr>
      </a:lvl7pPr>
      <a:lvl8pPr marL="1370322" algn="ctr" rtl="0" eaLnBrk="1" fontAlgn="base" hangingPunct="1">
        <a:spcBef>
          <a:spcPct val="0"/>
        </a:spcBef>
        <a:spcAft>
          <a:spcPct val="0"/>
        </a:spcAft>
        <a:defRPr sz="4400">
          <a:solidFill>
            <a:schemeClr val="tx2"/>
          </a:solidFill>
          <a:latin typeface="Times New Roman" pitchFamily="18" charset="0"/>
        </a:defRPr>
      </a:lvl8pPr>
      <a:lvl9pPr marL="1827094" algn="ctr" rtl="0" eaLnBrk="1" fontAlgn="base" hangingPunct="1">
        <a:spcBef>
          <a:spcPct val="0"/>
        </a:spcBef>
        <a:spcAft>
          <a:spcPct val="0"/>
        </a:spcAft>
        <a:defRPr sz="4400">
          <a:solidFill>
            <a:schemeClr val="tx2"/>
          </a:solidFill>
          <a:latin typeface="Times New Roman" pitchFamily="18" charset="0"/>
        </a:defRPr>
      </a:lvl9pPr>
    </p:titleStyle>
    <p:bodyStyle>
      <a:lvl1pPr marL="342580" indent="-342580" algn="l" rtl="0" eaLnBrk="1" fontAlgn="base" hangingPunct="1">
        <a:spcBef>
          <a:spcPct val="20000"/>
        </a:spcBef>
        <a:spcAft>
          <a:spcPct val="0"/>
        </a:spcAft>
        <a:buChar char="•"/>
        <a:defRPr sz="3200">
          <a:solidFill>
            <a:schemeClr val="tx1"/>
          </a:solidFill>
          <a:latin typeface="+mn-lt"/>
          <a:ea typeface="+mn-ea"/>
          <a:cs typeface="+mn-cs"/>
        </a:defRPr>
      </a:lvl1pPr>
      <a:lvl2pPr marL="742257" indent="-285483" algn="l" rtl="0" eaLnBrk="1" fontAlgn="base" hangingPunct="1">
        <a:spcBef>
          <a:spcPct val="20000"/>
        </a:spcBef>
        <a:spcAft>
          <a:spcPct val="0"/>
        </a:spcAft>
        <a:buChar char="–"/>
        <a:defRPr sz="2800">
          <a:solidFill>
            <a:schemeClr val="tx1"/>
          </a:solidFill>
          <a:latin typeface="+mn-lt"/>
        </a:defRPr>
      </a:lvl2pPr>
      <a:lvl3pPr marL="1141935" indent="-228387" algn="l" rtl="0" eaLnBrk="1" fontAlgn="base" hangingPunct="1">
        <a:spcBef>
          <a:spcPct val="20000"/>
        </a:spcBef>
        <a:spcAft>
          <a:spcPct val="0"/>
        </a:spcAft>
        <a:buChar char="•"/>
        <a:defRPr sz="2400">
          <a:solidFill>
            <a:schemeClr val="tx1"/>
          </a:solidFill>
          <a:latin typeface="+mn-lt"/>
        </a:defRPr>
      </a:lvl3pPr>
      <a:lvl4pPr marL="1598708" indent="-228387" algn="l" rtl="0" eaLnBrk="1" fontAlgn="base" hangingPunct="1">
        <a:spcBef>
          <a:spcPct val="20000"/>
        </a:spcBef>
        <a:spcAft>
          <a:spcPct val="0"/>
        </a:spcAft>
        <a:buChar char="–"/>
        <a:defRPr sz="2000">
          <a:solidFill>
            <a:schemeClr val="tx1"/>
          </a:solidFill>
          <a:latin typeface="+mn-lt"/>
        </a:defRPr>
      </a:lvl4pPr>
      <a:lvl5pPr marL="2055482" indent="-228387" algn="l" rtl="0" eaLnBrk="1" fontAlgn="base" hangingPunct="1">
        <a:spcBef>
          <a:spcPct val="20000"/>
        </a:spcBef>
        <a:spcAft>
          <a:spcPct val="0"/>
        </a:spcAft>
        <a:buChar char="»"/>
        <a:defRPr sz="2000">
          <a:solidFill>
            <a:schemeClr val="tx1"/>
          </a:solidFill>
          <a:latin typeface="+mn-lt"/>
        </a:defRPr>
      </a:lvl5pPr>
      <a:lvl6pPr marL="2512255" indent="-228387" algn="l" rtl="0" eaLnBrk="1" fontAlgn="base" hangingPunct="1">
        <a:spcBef>
          <a:spcPct val="20000"/>
        </a:spcBef>
        <a:spcAft>
          <a:spcPct val="0"/>
        </a:spcAft>
        <a:buChar char="»"/>
        <a:defRPr sz="2000">
          <a:solidFill>
            <a:schemeClr val="tx1"/>
          </a:solidFill>
          <a:latin typeface="+mn-lt"/>
        </a:defRPr>
      </a:lvl6pPr>
      <a:lvl7pPr marL="2969029" indent="-228387" algn="l" rtl="0" eaLnBrk="1" fontAlgn="base" hangingPunct="1">
        <a:spcBef>
          <a:spcPct val="20000"/>
        </a:spcBef>
        <a:spcAft>
          <a:spcPct val="0"/>
        </a:spcAft>
        <a:buChar char="»"/>
        <a:defRPr sz="2000">
          <a:solidFill>
            <a:schemeClr val="tx1"/>
          </a:solidFill>
          <a:latin typeface="+mn-lt"/>
        </a:defRPr>
      </a:lvl7pPr>
      <a:lvl8pPr marL="3425803" indent="-228387" algn="l" rtl="0" eaLnBrk="1" fontAlgn="base" hangingPunct="1">
        <a:spcBef>
          <a:spcPct val="20000"/>
        </a:spcBef>
        <a:spcAft>
          <a:spcPct val="0"/>
        </a:spcAft>
        <a:buChar char="»"/>
        <a:defRPr sz="2000">
          <a:solidFill>
            <a:schemeClr val="tx1"/>
          </a:solidFill>
          <a:latin typeface="+mn-lt"/>
        </a:defRPr>
      </a:lvl8pPr>
      <a:lvl9pPr marL="3882576" indent="-228387"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5000">
              <a:schemeClr val="accent5">
                <a:lumMod val="10000"/>
              </a:schemeClr>
            </a:gs>
            <a:gs pos="0">
              <a:srgbClr val="0A128C"/>
            </a:gs>
            <a:gs pos="70000">
              <a:srgbClr val="181CC7"/>
            </a:gs>
            <a:gs pos="88000">
              <a:srgbClr val="7005D4"/>
            </a:gs>
            <a:gs pos="100000">
              <a:srgbClr val="8C3D91"/>
            </a:gs>
            <a:gs pos="100000">
              <a:srgbClr val="8C3D91"/>
            </a:gs>
            <a:gs pos="100000">
              <a:srgbClr val="8C3D91"/>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3277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350" tIns="45677" rIns="91350" bIns="45677" numCol="1" anchor="ctr" anchorCtr="0" compatLnSpc="1">
            <a:prstTxWarp prst="textNoShape">
              <a:avLst/>
            </a:prstTxWarp>
          </a:bodyPr>
          <a:lstStyle/>
          <a:p>
            <a:pPr lvl="0"/>
            <a:r>
              <a:rPr lang="en-US" smtClean="0"/>
              <a:t>Click to edit Master title style</a:t>
            </a:r>
          </a:p>
        </p:txBody>
      </p:sp>
      <p:sp>
        <p:nvSpPr>
          <p:cNvPr id="32771" name="Text Placeholder 2"/>
          <p:cNvSpPr>
            <a:spLocks noGrp="1"/>
          </p:cNvSpPr>
          <p:nvPr>
            <p:ph type="body" idx="1"/>
          </p:nvPr>
        </p:nvSpPr>
        <p:spPr bwMode="auto">
          <a:xfrm>
            <a:off x="457200" y="1600203"/>
            <a:ext cx="8229600" cy="4525963"/>
          </a:xfrm>
          <a:prstGeom prst="rect">
            <a:avLst/>
          </a:prstGeom>
          <a:noFill/>
          <a:ln w="9525">
            <a:noFill/>
            <a:miter lim="800000"/>
            <a:headEnd/>
            <a:tailEnd/>
          </a:ln>
        </p:spPr>
        <p:txBody>
          <a:bodyPr vert="horz" wrap="square" lIns="91350" tIns="45677" rIns="91350" bIns="4567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9"/>
            <a:ext cx="2133600" cy="365125"/>
          </a:xfrm>
          <a:prstGeom prst="rect">
            <a:avLst/>
          </a:prstGeom>
        </p:spPr>
        <p:txBody>
          <a:bodyPr vert="horz" lIns="91350" tIns="45677" rIns="91350" bIns="45677" rtlCol="0" anchor="ctr"/>
          <a:lstStyle>
            <a:lvl1pPr algn="l" fontAlgn="auto">
              <a:spcBef>
                <a:spcPts val="0"/>
              </a:spcBef>
              <a:spcAft>
                <a:spcPts val="0"/>
              </a:spcAft>
              <a:defRPr sz="1200">
                <a:solidFill>
                  <a:prstClr val="black">
                    <a:tint val="75000"/>
                  </a:prstClr>
                </a:solidFill>
                <a:latin typeface="+mn-lt"/>
              </a:defRPr>
            </a:lvl1pPr>
          </a:lstStyle>
          <a:p>
            <a:pPr>
              <a:defRPr/>
            </a:pPr>
            <a:fld id="{F3CB3032-B0E9-4850-8407-CC2A738529C5}" type="datetimeFigureOut">
              <a:rPr lang="en-US"/>
              <a:pPr>
                <a:defRPr/>
              </a:pPr>
              <a:t>8/10/2015</a:t>
            </a:fld>
            <a:endParaRPr lang="en-US" dirty="0"/>
          </a:p>
        </p:txBody>
      </p:sp>
      <p:sp>
        <p:nvSpPr>
          <p:cNvPr id="5" name="Footer Placeholder 4"/>
          <p:cNvSpPr>
            <a:spLocks noGrp="1"/>
          </p:cNvSpPr>
          <p:nvPr>
            <p:ph type="ftr" sz="quarter" idx="3"/>
          </p:nvPr>
        </p:nvSpPr>
        <p:spPr>
          <a:xfrm>
            <a:off x="3124200" y="6356359"/>
            <a:ext cx="2895600" cy="365125"/>
          </a:xfrm>
          <a:prstGeom prst="rect">
            <a:avLst/>
          </a:prstGeom>
        </p:spPr>
        <p:txBody>
          <a:bodyPr vert="horz" lIns="91350" tIns="45677" rIns="91350" bIns="45677"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9"/>
            <a:ext cx="2133600" cy="365125"/>
          </a:xfrm>
          <a:prstGeom prst="rect">
            <a:avLst/>
          </a:prstGeom>
        </p:spPr>
        <p:txBody>
          <a:bodyPr vert="horz" lIns="91350" tIns="45677" rIns="91350" bIns="45677" rtlCol="0" anchor="ctr"/>
          <a:lstStyle>
            <a:lvl1pPr algn="r" fontAlgn="auto">
              <a:spcBef>
                <a:spcPts val="0"/>
              </a:spcBef>
              <a:spcAft>
                <a:spcPts val="0"/>
              </a:spcAft>
              <a:defRPr sz="1200">
                <a:solidFill>
                  <a:prstClr val="black">
                    <a:tint val="75000"/>
                  </a:prstClr>
                </a:solidFill>
                <a:latin typeface="+mn-lt"/>
              </a:defRPr>
            </a:lvl1pPr>
          </a:lstStyle>
          <a:p>
            <a:pPr>
              <a:defRPr/>
            </a:pPr>
            <a:fld id="{E8997D42-F67F-45E7-9433-5C0509EAFD8D}" type="slidenum">
              <a:rPr lang="en-US"/>
              <a:pPr>
                <a:defRPr/>
              </a:pPr>
              <a:t>‹#›</a:t>
            </a:fld>
            <a:endParaRPr lang="en-US" dirty="0"/>
          </a:p>
        </p:txBody>
      </p:sp>
    </p:spTree>
    <p:extLst>
      <p:ext uri="{BB962C8B-B14F-4D97-AF65-F5344CB8AC3E}">
        <p14:creationId xmlns="" xmlns:p14="http://schemas.microsoft.com/office/powerpoint/2010/main" val="776079939"/>
      </p:ext>
    </p:extLst>
  </p:cSld>
  <p:clrMap bg1="lt1" tx1="dk1" bg2="lt2" tx2="dk2" accent1="accent1" accent2="accent2" accent3="accent3" accent4="accent4" accent5="accent5" accent6="accent6" hlink="hlink" folHlink="folHlink"/>
  <p:sldLayoutIdLst>
    <p:sldLayoutId id="2147485727" r:id="rId1"/>
    <p:sldLayoutId id="2147485728" r:id="rId2"/>
    <p:sldLayoutId id="2147485729" r:id="rId3"/>
    <p:sldLayoutId id="2147485730" r:id="rId4"/>
    <p:sldLayoutId id="2147485731" r:id="rId5"/>
    <p:sldLayoutId id="2147485732" r:id="rId6"/>
    <p:sldLayoutId id="2147485733" r:id="rId7"/>
    <p:sldLayoutId id="2147485734" r:id="rId8"/>
    <p:sldLayoutId id="2147485735" r:id="rId9"/>
    <p:sldLayoutId id="2147485736" r:id="rId10"/>
    <p:sldLayoutId id="2147485737" r:id="rId11"/>
    <p:sldLayoutId id="2147485738"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6772" algn="ctr" rtl="0" eaLnBrk="1" fontAlgn="base" hangingPunct="1">
        <a:spcBef>
          <a:spcPct val="0"/>
        </a:spcBef>
        <a:spcAft>
          <a:spcPct val="0"/>
        </a:spcAft>
        <a:defRPr sz="4400">
          <a:solidFill>
            <a:schemeClr val="tx1"/>
          </a:solidFill>
          <a:latin typeface="Times New Roman" pitchFamily="18" charset="0"/>
        </a:defRPr>
      </a:lvl6pPr>
      <a:lvl7pPr marL="913548" algn="ctr" rtl="0" eaLnBrk="1" fontAlgn="base" hangingPunct="1">
        <a:spcBef>
          <a:spcPct val="0"/>
        </a:spcBef>
        <a:spcAft>
          <a:spcPct val="0"/>
        </a:spcAft>
        <a:defRPr sz="4400">
          <a:solidFill>
            <a:schemeClr val="tx1"/>
          </a:solidFill>
          <a:latin typeface="Times New Roman" pitchFamily="18" charset="0"/>
        </a:defRPr>
      </a:lvl7pPr>
      <a:lvl8pPr marL="1370322" algn="ctr" rtl="0" eaLnBrk="1" fontAlgn="base" hangingPunct="1">
        <a:spcBef>
          <a:spcPct val="0"/>
        </a:spcBef>
        <a:spcAft>
          <a:spcPct val="0"/>
        </a:spcAft>
        <a:defRPr sz="4400">
          <a:solidFill>
            <a:schemeClr val="tx1"/>
          </a:solidFill>
          <a:latin typeface="Times New Roman" pitchFamily="18" charset="0"/>
        </a:defRPr>
      </a:lvl8pPr>
      <a:lvl9pPr marL="1827094" algn="ctr" rtl="0" eaLnBrk="1" fontAlgn="base" hangingPunct="1">
        <a:spcBef>
          <a:spcPct val="0"/>
        </a:spcBef>
        <a:spcAft>
          <a:spcPct val="0"/>
        </a:spcAft>
        <a:defRPr sz="4400">
          <a:solidFill>
            <a:schemeClr val="tx1"/>
          </a:solidFill>
          <a:latin typeface="Times New Roman" pitchFamily="18" charset="0"/>
        </a:defRPr>
      </a:lvl9pPr>
    </p:titleStyle>
    <p:bodyStyle>
      <a:lvl1pPr marL="342580" indent="-34258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257" indent="-285483"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1935" indent="-228387"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8708" indent="-228387"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5482" indent="-228387"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2255"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029"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5803"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576" indent="-228387" algn="l" defTabSz="91354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548" rtl="0" eaLnBrk="1" latinLnBrk="0" hangingPunct="1">
        <a:defRPr sz="1800" kern="1200">
          <a:solidFill>
            <a:schemeClr val="tx1"/>
          </a:solidFill>
          <a:latin typeface="+mn-lt"/>
          <a:ea typeface="+mn-ea"/>
          <a:cs typeface="+mn-cs"/>
        </a:defRPr>
      </a:lvl1pPr>
      <a:lvl2pPr marL="456772" algn="l" defTabSz="913548" rtl="0" eaLnBrk="1" latinLnBrk="0" hangingPunct="1">
        <a:defRPr sz="1800" kern="1200">
          <a:solidFill>
            <a:schemeClr val="tx1"/>
          </a:solidFill>
          <a:latin typeface="+mn-lt"/>
          <a:ea typeface="+mn-ea"/>
          <a:cs typeface="+mn-cs"/>
        </a:defRPr>
      </a:lvl2pPr>
      <a:lvl3pPr marL="913548" algn="l" defTabSz="913548" rtl="0" eaLnBrk="1" latinLnBrk="0" hangingPunct="1">
        <a:defRPr sz="1800" kern="1200">
          <a:solidFill>
            <a:schemeClr val="tx1"/>
          </a:solidFill>
          <a:latin typeface="+mn-lt"/>
          <a:ea typeface="+mn-ea"/>
          <a:cs typeface="+mn-cs"/>
        </a:defRPr>
      </a:lvl3pPr>
      <a:lvl4pPr marL="1370322" algn="l" defTabSz="913548" rtl="0" eaLnBrk="1" latinLnBrk="0" hangingPunct="1">
        <a:defRPr sz="1800" kern="1200">
          <a:solidFill>
            <a:schemeClr val="tx1"/>
          </a:solidFill>
          <a:latin typeface="+mn-lt"/>
          <a:ea typeface="+mn-ea"/>
          <a:cs typeface="+mn-cs"/>
        </a:defRPr>
      </a:lvl4pPr>
      <a:lvl5pPr marL="1827094" algn="l" defTabSz="913548" rtl="0" eaLnBrk="1" latinLnBrk="0" hangingPunct="1">
        <a:defRPr sz="1800" kern="1200">
          <a:solidFill>
            <a:schemeClr val="tx1"/>
          </a:solidFill>
          <a:latin typeface="+mn-lt"/>
          <a:ea typeface="+mn-ea"/>
          <a:cs typeface="+mn-cs"/>
        </a:defRPr>
      </a:lvl5pPr>
      <a:lvl6pPr marL="2283868" algn="l" defTabSz="913548" rtl="0" eaLnBrk="1" latinLnBrk="0" hangingPunct="1">
        <a:defRPr sz="1800" kern="1200">
          <a:solidFill>
            <a:schemeClr val="tx1"/>
          </a:solidFill>
          <a:latin typeface="+mn-lt"/>
          <a:ea typeface="+mn-ea"/>
          <a:cs typeface="+mn-cs"/>
        </a:defRPr>
      </a:lvl6pPr>
      <a:lvl7pPr marL="2740642" algn="l" defTabSz="913548" rtl="0" eaLnBrk="1" latinLnBrk="0" hangingPunct="1">
        <a:defRPr sz="1800" kern="1200">
          <a:solidFill>
            <a:schemeClr val="tx1"/>
          </a:solidFill>
          <a:latin typeface="+mn-lt"/>
          <a:ea typeface="+mn-ea"/>
          <a:cs typeface="+mn-cs"/>
        </a:defRPr>
      </a:lvl7pPr>
      <a:lvl8pPr marL="3197412" algn="l" defTabSz="913548" rtl="0" eaLnBrk="1" latinLnBrk="0" hangingPunct="1">
        <a:defRPr sz="1800" kern="1200">
          <a:solidFill>
            <a:schemeClr val="tx1"/>
          </a:solidFill>
          <a:latin typeface="+mn-lt"/>
          <a:ea typeface="+mn-ea"/>
          <a:cs typeface="+mn-cs"/>
        </a:defRPr>
      </a:lvl8pPr>
      <a:lvl9pPr marL="3654188" algn="l" defTabSz="913548"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17"/>
          <p:cNvSpPr>
            <a:spLocks noGrp="1" noChangeArrowheads="1"/>
          </p:cNvSpPr>
          <p:nvPr>
            <p:ph type="body" idx="1"/>
          </p:nvPr>
        </p:nvSpPr>
        <p:spPr bwMode="auto">
          <a:xfrm>
            <a:off x="457200" y="1676400"/>
            <a:ext cx="8229600" cy="449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7" name="Rectangle 19"/>
          <p:cNvSpPr>
            <a:spLocks noGrp="1" noChangeArrowheads="1"/>
          </p:cNvSpPr>
          <p:nvPr>
            <p:ph type="title"/>
          </p:nvPr>
        </p:nvSpPr>
        <p:spPr bwMode="auto">
          <a:xfrm>
            <a:off x="457200" y="30480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 xmlns:p14="http://schemas.microsoft.com/office/powerpoint/2010/main" val="2535075025"/>
      </p:ext>
    </p:extLst>
  </p:cSld>
  <p:clrMap bg1="lt1" tx1="dk1" bg2="lt2" tx2="dk2" accent1="accent1" accent2="accent2" accent3="accent3" accent4="accent4" accent5="accent5" accent6="accent6" hlink="hlink" folHlink="folHlink"/>
  <p:sldLayoutIdLst>
    <p:sldLayoutId id="2147485741" r:id="rId1"/>
    <p:sldLayoutId id="2147485742" r:id="rId2"/>
    <p:sldLayoutId id="2147485743" r:id="rId3"/>
    <p:sldLayoutId id="2147485744" r:id="rId4"/>
    <p:sldLayoutId id="2147485745" r:id="rId5"/>
    <p:sldLayoutId id="2147485746" r:id="rId6"/>
    <p:sldLayoutId id="2147485747" r:id="rId7"/>
    <p:sldLayoutId id="2147485748" r:id="rId8"/>
    <p:sldLayoutId id="2147485749" r:id="rId9"/>
    <p:sldLayoutId id="2147485750" r:id="rId10"/>
    <p:sldLayoutId id="2147485751" r:id="rId11"/>
    <p:sldLayoutId id="2147485752" r:id="rId12"/>
    <p:sldLayoutId id="2147485753" r:id="rId13"/>
  </p:sldLayoutIdLst>
  <p:txStyles>
    <p:titleStyle>
      <a:lvl1pPr algn="ctr" rtl="0" eaLnBrk="0" fontAlgn="base" hangingPunct="0">
        <a:spcBef>
          <a:spcPct val="0"/>
        </a:spcBef>
        <a:spcAft>
          <a:spcPct val="0"/>
        </a:spcAft>
        <a:defRPr sz="3600">
          <a:solidFill>
            <a:srgbClr val="FFFF7E"/>
          </a:solidFill>
          <a:latin typeface="+mj-lt"/>
          <a:ea typeface="+mj-ea"/>
          <a:cs typeface="+mj-cs"/>
        </a:defRPr>
      </a:lvl1pPr>
      <a:lvl2pPr algn="ctr" rtl="0" eaLnBrk="0" fontAlgn="base" hangingPunct="0">
        <a:spcBef>
          <a:spcPct val="0"/>
        </a:spcBef>
        <a:spcAft>
          <a:spcPct val="0"/>
        </a:spcAft>
        <a:defRPr sz="3600">
          <a:solidFill>
            <a:srgbClr val="FFFF7E"/>
          </a:solidFill>
          <a:latin typeface="Arial" charset="0"/>
        </a:defRPr>
      </a:lvl2pPr>
      <a:lvl3pPr algn="ctr" rtl="0" eaLnBrk="0" fontAlgn="base" hangingPunct="0">
        <a:spcBef>
          <a:spcPct val="0"/>
        </a:spcBef>
        <a:spcAft>
          <a:spcPct val="0"/>
        </a:spcAft>
        <a:defRPr sz="3600">
          <a:solidFill>
            <a:srgbClr val="FFFF7E"/>
          </a:solidFill>
          <a:latin typeface="Arial" charset="0"/>
        </a:defRPr>
      </a:lvl3pPr>
      <a:lvl4pPr algn="ctr" rtl="0" eaLnBrk="0" fontAlgn="base" hangingPunct="0">
        <a:spcBef>
          <a:spcPct val="0"/>
        </a:spcBef>
        <a:spcAft>
          <a:spcPct val="0"/>
        </a:spcAft>
        <a:defRPr sz="3600">
          <a:solidFill>
            <a:srgbClr val="FFFF7E"/>
          </a:solidFill>
          <a:latin typeface="Arial" charset="0"/>
        </a:defRPr>
      </a:lvl4pPr>
      <a:lvl5pPr algn="ctr" rtl="0" eaLnBrk="0" fontAlgn="base" hangingPunct="0">
        <a:spcBef>
          <a:spcPct val="0"/>
        </a:spcBef>
        <a:spcAft>
          <a:spcPct val="0"/>
        </a:spcAft>
        <a:defRPr sz="3600">
          <a:solidFill>
            <a:srgbClr val="FFFF7E"/>
          </a:solidFill>
          <a:latin typeface="Arial" charset="0"/>
        </a:defRPr>
      </a:lvl5pPr>
      <a:lvl6pPr marL="457200" algn="ctr" rtl="0" eaLnBrk="1" fontAlgn="base" hangingPunct="1">
        <a:spcBef>
          <a:spcPct val="0"/>
        </a:spcBef>
        <a:spcAft>
          <a:spcPct val="0"/>
        </a:spcAft>
        <a:defRPr sz="4800">
          <a:solidFill>
            <a:srgbClr val="FFFF7E"/>
          </a:solidFill>
          <a:latin typeface="Arial" charset="0"/>
        </a:defRPr>
      </a:lvl6pPr>
      <a:lvl7pPr marL="914400" algn="ctr" rtl="0" eaLnBrk="1" fontAlgn="base" hangingPunct="1">
        <a:spcBef>
          <a:spcPct val="0"/>
        </a:spcBef>
        <a:spcAft>
          <a:spcPct val="0"/>
        </a:spcAft>
        <a:defRPr sz="4800">
          <a:solidFill>
            <a:srgbClr val="FFFF7E"/>
          </a:solidFill>
          <a:latin typeface="Arial" charset="0"/>
        </a:defRPr>
      </a:lvl7pPr>
      <a:lvl8pPr marL="1371600" algn="ctr" rtl="0" eaLnBrk="1" fontAlgn="base" hangingPunct="1">
        <a:spcBef>
          <a:spcPct val="0"/>
        </a:spcBef>
        <a:spcAft>
          <a:spcPct val="0"/>
        </a:spcAft>
        <a:defRPr sz="4800">
          <a:solidFill>
            <a:srgbClr val="FFFF7E"/>
          </a:solidFill>
          <a:latin typeface="Arial" charset="0"/>
        </a:defRPr>
      </a:lvl8pPr>
      <a:lvl9pPr marL="1828800" algn="ctr" rtl="0" eaLnBrk="1" fontAlgn="base" hangingPunct="1">
        <a:spcBef>
          <a:spcPct val="0"/>
        </a:spcBef>
        <a:spcAft>
          <a:spcPct val="0"/>
        </a:spcAft>
        <a:defRPr sz="4800">
          <a:solidFill>
            <a:srgbClr val="FFFF7E"/>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448.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9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90.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9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90.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91.xml"/><Relationship Id="rId4" Type="http://schemas.openxmlformats.org/officeDocument/2006/relationships/hyperlink" Target="http://www.usnews.com/news/blogs/data-mine/2014/10/02/drinking-data-shows-us-at-the-top-by-volume-but-europe-dominates-per-capit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90.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90.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90.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90.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590.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Phenolic_content_in_wine" TargetMode="External"/><Relationship Id="rId2" Type="http://schemas.openxmlformats.org/officeDocument/2006/relationships/notesSlide" Target="../notesSlides/notesSlide12.xml"/><Relationship Id="rId1" Type="http://schemas.openxmlformats.org/officeDocument/2006/relationships/slideLayout" Target="../slideLayouts/slideLayout590.xml"/></Relationships>
</file>

<file path=ppt/slides/_rels/slide1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3.xml"/><Relationship Id="rId1" Type="http://schemas.openxmlformats.org/officeDocument/2006/relationships/slideLayout" Target="../slideLayouts/slideLayout591.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590.xml"/><Relationship Id="rId4" Type="http://schemas.openxmlformats.org/officeDocument/2006/relationships/hyperlink" Target="http://examine.com/supplements/Resveratro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9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590.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596.xml"/><Relationship Id="rId6" Type="http://schemas.openxmlformats.org/officeDocument/2006/relationships/hyperlink" Target="http://onlinelibrary.wiley.com/doi/10.1002/btpr.2057/full" TargetMode="External"/><Relationship Id="rId5" Type="http://schemas.openxmlformats.org/officeDocument/2006/relationships/hyperlink" Target="http://onlinelibrary.wiley.com/doi/10.1002/btpr.v31.3/issuetoc" TargetMode="Externa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591.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590.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59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590.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585.xml"/></Relationships>
</file>

<file path=ppt/slides/_rels/slide2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3.xml"/><Relationship Id="rId1" Type="http://schemas.openxmlformats.org/officeDocument/2006/relationships/slideLayout" Target="../slideLayouts/slideLayout590.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590.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591.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590.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591.xml"/><Relationship Id="rId5" Type="http://schemas.openxmlformats.org/officeDocument/2006/relationships/image" Target="../media/image44.png"/><Relationship Id="rId4" Type="http://schemas.openxmlformats.org/officeDocument/2006/relationships/hyperlink" Target="http://127.0.0.1:8081/plosone/article?id=info:doi/10.1371/journal.pone.0035507"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590.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591.xml"/><Relationship Id="rId5" Type="http://schemas.openxmlformats.org/officeDocument/2006/relationships/image" Target="../media/image44.png"/><Relationship Id="rId4" Type="http://schemas.openxmlformats.org/officeDocument/2006/relationships/hyperlink" Target="http://127.0.0.1:8081/plosone/article?id=info:doi/10.1371/journal.pone.0134406"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590.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591.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591.xml"/><Relationship Id="rId5" Type="http://schemas.openxmlformats.org/officeDocument/2006/relationships/hyperlink" Target="http://health.gov/dietaryguidelines/dga2010/DietaryGuidelines2010.pdf" TargetMode="External"/><Relationship Id="rId4" Type="http://schemas.openxmlformats.org/officeDocument/2006/relationships/hyperlink" Target="http://www.niaaa.nih.gov/alcohol-health/overview-alcohol-consumption/what-standard-drink"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66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90.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4.xml"/><Relationship Id="rId1" Type="http://schemas.openxmlformats.org/officeDocument/2006/relationships/slideLayout" Target="../slideLayouts/slideLayout591.xml"/><Relationship Id="rId5" Type="http://schemas.openxmlformats.org/officeDocument/2006/relationships/image" Target="../media/image53.png"/><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jpeg"/><Relationship Id="rId1" Type="http://schemas.openxmlformats.org/officeDocument/2006/relationships/slideLayout" Target="../slideLayouts/slideLayout764.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586.xml"/></Relationships>
</file>

<file path=ppt/slides/_rels/slide38.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36.xml"/><Relationship Id="rId1" Type="http://schemas.openxmlformats.org/officeDocument/2006/relationships/slideLayout" Target="../slideLayouts/slideLayout59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395266" name="Picture 2" descr="Blue-flat"/>
          <p:cNvPicPr>
            <a:picLocks noChangeAspect="1" noChangeArrowheads="1"/>
          </p:cNvPicPr>
          <p:nvPr/>
        </p:nvPicPr>
        <p:blipFill>
          <a:blip r:embed="rId4" cstate="print"/>
          <a:srcRect l="10834" t="17778" r="19080"/>
          <a:stretch>
            <a:fillRect/>
          </a:stretch>
        </p:blipFill>
        <p:spPr bwMode="auto">
          <a:xfrm>
            <a:off x="1371601" y="0"/>
            <a:ext cx="7772400" cy="6838950"/>
          </a:xfrm>
          <a:prstGeom prst="rect">
            <a:avLst/>
          </a:prstGeom>
          <a:noFill/>
          <a:ln w="9525">
            <a:noFill/>
            <a:miter lim="800000"/>
            <a:headEnd/>
            <a:tailEnd/>
          </a:ln>
        </p:spPr>
      </p:pic>
      <p:sp>
        <p:nvSpPr>
          <p:cNvPr id="395267" name="Rectangle 3"/>
          <p:cNvSpPr>
            <a:spLocks noChangeArrowheads="1"/>
          </p:cNvSpPr>
          <p:nvPr/>
        </p:nvSpPr>
        <p:spPr bwMode="auto">
          <a:xfrm>
            <a:off x="1371601" y="838205"/>
            <a:ext cx="7772400" cy="3810000"/>
          </a:xfrm>
          <a:prstGeom prst="rect">
            <a:avLst/>
          </a:prstGeom>
          <a:noFill/>
          <a:ln w="9525">
            <a:noFill/>
            <a:miter lim="800000"/>
            <a:headEnd/>
            <a:tailEnd/>
          </a:ln>
        </p:spPr>
        <p:txBody>
          <a:bodyPr lIns="91360" tIns="45682" rIns="91360" bIns="45682" anchor="ctr"/>
          <a:lstStyle/>
          <a:p>
            <a:pPr algn="ctr" defTabSz="913642" fontAlgn="base">
              <a:spcBef>
                <a:spcPct val="0"/>
              </a:spcBef>
              <a:spcAft>
                <a:spcPct val="0"/>
              </a:spcAft>
            </a:pPr>
            <a:endParaRPr lang="en-US" sz="4000" b="1" dirty="0">
              <a:solidFill>
                <a:srgbClr val="FFFF00"/>
              </a:solidFill>
            </a:endParaRPr>
          </a:p>
        </p:txBody>
      </p:sp>
      <p:sp>
        <p:nvSpPr>
          <p:cNvPr id="395268" name="Text Box 4"/>
          <p:cNvSpPr txBox="1">
            <a:spLocks noChangeArrowheads="1"/>
          </p:cNvSpPr>
          <p:nvPr/>
        </p:nvSpPr>
        <p:spPr bwMode="auto">
          <a:xfrm>
            <a:off x="1371601" y="4157663"/>
            <a:ext cx="7772400" cy="457200"/>
          </a:xfrm>
          <a:prstGeom prst="rect">
            <a:avLst/>
          </a:prstGeom>
          <a:noFill/>
          <a:ln w="9525">
            <a:noFill/>
            <a:miter lim="800000"/>
            <a:headEnd/>
            <a:tailEnd/>
          </a:ln>
        </p:spPr>
        <p:txBody>
          <a:bodyPr lIns="91360" tIns="45682" rIns="91360" bIns="45682">
            <a:spAutoFit/>
          </a:bodyPr>
          <a:lstStyle/>
          <a:p>
            <a:pPr marL="456819" indent="-456819" algn="ctr" defTabSz="913642" eaLnBrk="0" fontAlgn="base" hangingPunct="0">
              <a:spcBef>
                <a:spcPct val="0"/>
              </a:spcBef>
              <a:spcAft>
                <a:spcPct val="0"/>
              </a:spcAft>
            </a:pPr>
            <a:endParaRPr lang="en-US" sz="2400" dirty="0">
              <a:solidFill>
                <a:srgbClr val="FFFFFF"/>
              </a:solidFill>
            </a:endParaRPr>
          </a:p>
        </p:txBody>
      </p:sp>
      <p:sp>
        <p:nvSpPr>
          <p:cNvPr id="395269" name="Rectangle 5"/>
          <p:cNvSpPr>
            <a:spLocks noChangeArrowheads="1"/>
          </p:cNvSpPr>
          <p:nvPr/>
        </p:nvSpPr>
        <p:spPr bwMode="auto">
          <a:xfrm>
            <a:off x="1524000" y="882658"/>
            <a:ext cx="7467600" cy="3231577"/>
          </a:xfrm>
          <a:prstGeom prst="rect">
            <a:avLst/>
          </a:prstGeom>
          <a:noFill/>
          <a:ln w="9525">
            <a:noFill/>
            <a:miter lim="800000"/>
            <a:headEnd/>
            <a:tailEnd/>
          </a:ln>
        </p:spPr>
        <p:txBody>
          <a:bodyPr lIns="91360" tIns="45682" rIns="91360" bIns="45682">
            <a:spAutoFit/>
          </a:bodyPr>
          <a:lstStyle/>
          <a:p>
            <a:pPr algn="ctr"/>
            <a:r>
              <a:rPr lang="en-US" sz="3600" b="1" dirty="0" smtClean="0">
                <a:solidFill>
                  <a:srgbClr val="FFFF00"/>
                </a:solidFill>
                <a:latin typeface="Arial" panose="020B0604020202020204" pitchFamily="34" charset="0"/>
                <a:cs typeface="Arial" panose="020B0604020202020204" pitchFamily="34" charset="0"/>
              </a:rPr>
              <a:t>Consumption of Fermented Beverages and their Influences on Health and Disease</a:t>
            </a:r>
            <a:endParaRPr lang="en-US" sz="3600" b="1" dirty="0">
              <a:solidFill>
                <a:srgbClr val="FFFF00"/>
              </a:solidFill>
              <a:latin typeface="Arial" pitchFamily="34" charset="0"/>
              <a:cs typeface="Arial" panose="020B0604020202020204" pitchFamily="34" charset="0"/>
            </a:endParaRPr>
          </a:p>
          <a:p>
            <a:pPr algn="ctr" defTabSz="913642" fontAlgn="base">
              <a:spcBef>
                <a:spcPct val="0"/>
              </a:spcBef>
              <a:spcAft>
                <a:spcPct val="0"/>
              </a:spcAft>
            </a:pPr>
            <a:r>
              <a:rPr lang="en-US" sz="2800" b="1" dirty="0">
                <a:solidFill>
                  <a:schemeClr val="bg1"/>
                </a:solidFill>
                <a:latin typeface="Arial" pitchFamily="34" charset="0"/>
              </a:rPr>
              <a:t>Sharon Ross, PhD, MPH</a:t>
            </a:r>
            <a:br>
              <a:rPr lang="en-US" sz="2800" b="1" dirty="0">
                <a:solidFill>
                  <a:schemeClr val="bg1"/>
                </a:solidFill>
                <a:latin typeface="Arial" pitchFamily="34" charset="0"/>
              </a:rPr>
            </a:br>
            <a:r>
              <a:rPr lang="en-US" sz="2800" b="1" dirty="0">
                <a:solidFill>
                  <a:schemeClr val="bg1"/>
                </a:solidFill>
                <a:latin typeface="Arial" pitchFamily="34" charset="0"/>
              </a:rPr>
              <a:t>rosssha@mail.nih.gov</a:t>
            </a:r>
          </a:p>
          <a:p>
            <a:pPr algn="ctr" defTabSz="913642" fontAlgn="base">
              <a:spcBef>
                <a:spcPct val="0"/>
              </a:spcBef>
              <a:spcAft>
                <a:spcPct val="0"/>
              </a:spcAft>
            </a:pPr>
            <a:endParaRPr lang="en-US" sz="4000" b="1" dirty="0">
              <a:solidFill>
                <a:srgbClr val="FFFF00"/>
              </a:solidFill>
              <a:latin typeface="Arial" pitchFamily="34" charset="0"/>
            </a:endParaRPr>
          </a:p>
        </p:txBody>
      </p:sp>
      <p:sp>
        <p:nvSpPr>
          <p:cNvPr id="395270" name="Rectangle 6"/>
          <p:cNvSpPr>
            <a:spLocks noChangeArrowheads="1"/>
          </p:cNvSpPr>
          <p:nvPr/>
        </p:nvSpPr>
        <p:spPr bwMode="auto">
          <a:xfrm>
            <a:off x="2362200" y="3810003"/>
            <a:ext cx="5867400" cy="1569660"/>
          </a:xfrm>
          <a:prstGeom prst="rect">
            <a:avLst/>
          </a:prstGeom>
          <a:noFill/>
          <a:ln w="9525">
            <a:noFill/>
            <a:miter lim="800000"/>
            <a:headEnd/>
            <a:tailEnd/>
          </a:ln>
        </p:spPr>
        <p:txBody>
          <a:bodyPr lIns="91360" tIns="45682" rIns="91360" bIns="45682">
            <a:spAutoFit/>
          </a:bodyPr>
          <a:lstStyle/>
          <a:p>
            <a:pPr algn="ctr" defTabSz="913642" fontAlgn="base">
              <a:spcBef>
                <a:spcPct val="0"/>
              </a:spcBef>
              <a:spcAft>
                <a:spcPct val="0"/>
              </a:spcAft>
            </a:pPr>
            <a:r>
              <a:rPr lang="en-US" sz="2400" b="1" dirty="0">
                <a:solidFill>
                  <a:srgbClr val="FFFF00"/>
                </a:solidFill>
                <a:latin typeface="Arial" pitchFamily="34" charset="0"/>
              </a:rPr>
              <a:t>Nutritional Science Research Group</a:t>
            </a:r>
          </a:p>
          <a:p>
            <a:pPr algn="ctr" defTabSz="913642" fontAlgn="base">
              <a:spcBef>
                <a:spcPct val="0"/>
              </a:spcBef>
              <a:spcAft>
                <a:spcPct val="0"/>
              </a:spcAft>
            </a:pPr>
            <a:r>
              <a:rPr lang="en-US" sz="2400" b="1" dirty="0">
                <a:solidFill>
                  <a:srgbClr val="FFFF00"/>
                </a:solidFill>
                <a:latin typeface="Arial" pitchFamily="34" charset="0"/>
              </a:rPr>
              <a:t>Division of Cancer Prevention</a:t>
            </a:r>
            <a:endParaRPr lang="en-US" altLang="en-US" sz="2400" b="1" dirty="0">
              <a:solidFill>
                <a:srgbClr val="FFFF00"/>
              </a:solidFill>
              <a:latin typeface="Arial" pitchFamily="34" charset="0"/>
            </a:endParaRPr>
          </a:p>
          <a:p>
            <a:pPr algn="ctr" defTabSz="913642" fontAlgn="base">
              <a:spcBef>
                <a:spcPct val="0"/>
              </a:spcBef>
              <a:spcAft>
                <a:spcPct val="0"/>
              </a:spcAft>
            </a:pPr>
            <a:r>
              <a:rPr lang="en-US" altLang="en-US" sz="2400" b="1" dirty="0">
                <a:solidFill>
                  <a:srgbClr val="FFFF00"/>
                </a:solidFill>
                <a:latin typeface="Arial" pitchFamily="34" charset="0"/>
              </a:rPr>
              <a:t>National Cancer Institute</a:t>
            </a:r>
          </a:p>
          <a:p>
            <a:pPr algn="ctr" defTabSz="913642" fontAlgn="base">
              <a:spcBef>
                <a:spcPct val="0"/>
              </a:spcBef>
              <a:spcAft>
                <a:spcPct val="0"/>
              </a:spcAft>
            </a:pPr>
            <a:r>
              <a:rPr lang="en-US" altLang="en-US" sz="2400" b="1" dirty="0">
                <a:solidFill>
                  <a:srgbClr val="FFFF00"/>
                </a:solidFill>
                <a:latin typeface="Arial" pitchFamily="34" charset="0"/>
              </a:rPr>
              <a:t>Bethesda, MD</a:t>
            </a:r>
            <a:endParaRPr lang="en-US" sz="2400" b="1" dirty="0">
              <a:solidFill>
                <a:srgbClr val="FFFF00"/>
              </a:solidFill>
              <a:latin typeface="Arial" pitchFamily="34" charset="0"/>
            </a:endParaRPr>
          </a:p>
        </p:txBody>
      </p:sp>
      <p:sp>
        <p:nvSpPr>
          <p:cNvPr id="16391" name="Rectangle 7"/>
          <p:cNvSpPr>
            <a:spLocks noChangeArrowheads="1"/>
          </p:cNvSpPr>
          <p:nvPr/>
        </p:nvSpPr>
        <p:spPr bwMode="auto">
          <a:xfrm>
            <a:off x="2971801" y="3962400"/>
            <a:ext cx="4572000" cy="1098550"/>
          </a:xfrm>
          <a:prstGeom prst="rect">
            <a:avLst/>
          </a:prstGeom>
          <a:noFill/>
          <a:ln w="9525">
            <a:noFill/>
            <a:miter lim="800000"/>
            <a:headEnd/>
            <a:tailEnd/>
          </a:ln>
          <a:effectLst/>
        </p:spPr>
        <p:txBody>
          <a:bodyPr lIns="91360" tIns="45682" rIns="91360" bIns="45682">
            <a:spAutoFit/>
          </a:bodyPr>
          <a:lstStyle/>
          <a:p>
            <a:pPr algn="ctr" defTabSz="913642" fontAlgn="base">
              <a:spcBef>
                <a:spcPct val="0"/>
              </a:spcBef>
              <a:spcAft>
                <a:spcPct val="0"/>
              </a:spcAft>
              <a:defRPr/>
            </a:pPr>
            <a:endParaRPr lang="en-US" b="1" dirty="0">
              <a:solidFill>
                <a:srgbClr val="FFFF00"/>
              </a:solidFill>
              <a:latin typeface="Arial" pitchFamily="34" charset="0"/>
            </a:endParaRPr>
          </a:p>
          <a:p>
            <a:pPr defTabSz="913642" fontAlgn="base">
              <a:spcBef>
                <a:spcPct val="50000"/>
              </a:spcBef>
              <a:spcAft>
                <a:spcPct val="0"/>
              </a:spcAft>
              <a:defRPr/>
            </a:pPr>
            <a:endParaRPr lang="en-US" sz="3200" b="1" dirty="0">
              <a:solidFill>
                <a:srgbClr val="FFFF00"/>
              </a:solidFill>
              <a:effectLst>
                <a:outerShdw blurRad="38100" dist="38100" dir="2700000" algn="tl">
                  <a:srgbClr val="C0C0C0"/>
                </a:outerShdw>
              </a:effectLst>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Content Placeholder 2"/>
          <p:cNvSpPr>
            <a:spLocks noGrp="1"/>
          </p:cNvSpPr>
          <p:nvPr>
            <p:ph idx="4294967295"/>
          </p:nvPr>
        </p:nvSpPr>
        <p:spPr>
          <a:xfrm>
            <a:off x="762000" y="990600"/>
            <a:ext cx="8001000" cy="4114800"/>
          </a:xfrm>
        </p:spPr>
        <p:txBody>
          <a:bodyPr/>
          <a:lstStyle/>
          <a:p>
            <a:pPr marL="0" indent="0" algn="ctr">
              <a:buFontTx/>
              <a:buNone/>
            </a:pPr>
            <a:r>
              <a:rPr lang="en-US" altLang="en-US" b="1" dirty="0" smtClean="0">
                <a:latin typeface="Arial" pitchFamily="34" charset="0"/>
                <a:cs typeface="Arial" pitchFamily="34" charset="0"/>
              </a:rPr>
              <a:t>Disclosures: No Relevant Financial Relationship to disclose.</a:t>
            </a:r>
          </a:p>
          <a:p>
            <a:pPr marL="0" indent="0">
              <a:buFontTx/>
              <a:buNone/>
            </a:pPr>
            <a:endParaRPr lang="en-US" altLang="en-US" dirty="0" smtClean="0">
              <a:solidFill>
                <a:schemeClr val="bg1"/>
              </a:solidFill>
              <a:latin typeface="Arial" pitchFamily="34" charset="0"/>
              <a:cs typeface="Arial" pitchFamily="34" charset="0"/>
            </a:endParaRPr>
          </a:p>
          <a:p>
            <a:pPr marL="0" indent="0" algn="ctr">
              <a:buFontTx/>
              <a:buNone/>
            </a:pPr>
            <a:r>
              <a:rPr lang="en-US" altLang="en-US" b="1" dirty="0" smtClean="0">
                <a:solidFill>
                  <a:schemeClr val="bg1"/>
                </a:solidFill>
                <a:latin typeface="Arial" pitchFamily="34" charset="0"/>
                <a:cs typeface="Arial" pitchFamily="34" charset="0"/>
              </a:rPr>
              <a:t>Disclaimer: The views and opinions expressed in this presentation solely reflect my experience and perception and do not necessarily state or reflect those of the NCI, NIH, DHHS or U.S. Government. </a:t>
            </a:r>
          </a:p>
          <a:p>
            <a:pPr marL="0" indent="0">
              <a:buFontTx/>
              <a:buNone/>
            </a:pPr>
            <a:endParaRPr lang="en-US" altLang="en-US" dirty="0" smtClean="0"/>
          </a:p>
        </p:txBody>
      </p:sp>
    </p:spTree>
    <p:extLst>
      <p:ext uri="{BB962C8B-B14F-4D97-AF65-F5344CB8AC3E}">
        <p14:creationId xmlns="" xmlns:p14="http://schemas.microsoft.com/office/powerpoint/2010/main" val="39000372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0"/>
            <a:ext cx="7772400" cy="1143000"/>
          </a:xfrm>
        </p:spPr>
        <p:txBody>
          <a:bodyPr/>
          <a:lstStyle/>
          <a:p>
            <a:r>
              <a:rPr lang="en-US" dirty="0" smtClean="0"/>
              <a:t>Types of fermented beverages</a:t>
            </a:r>
            <a:endParaRPr lang="en-US" dirty="0"/>
          </a:p>
        </p:txBody>
      </p:sp>
      <p:sp>
        <p:nvSpPr>
          <p:cNvPr id="2" name="Rectangle 1"/>
          <p:cNvSpPr/>
          <p:nvPr/>
        </p:nvSpPr>
        <p:spPr>
          <a:xfrm>
            <a:off x="778565" y="990600"/>
            <a:ext cx="7086600" cy="923330"/>
          </a:xfrm>
          <a:prstGeom prst="rect">
            <a:avLst/>
          </a:prstGeom>
        </p:spPr>
        <p:txBody>
          <a:bodyPr wrap="square">
            <a:spAutoFit/>
          </a:bodyPr>
          <a:lstStyle/>
          <a:p>
            <a:pPr algn="ctr"/>
            <a:r>
              <a:rPr lang="en-US" dirty="0"/>
              <a:t>Fermented beverages include those that utilize grains (beer, rice wine, maize-based beverages), fruit (wine), tea (kombucha), and milk products (fermented mare’s milk, kefir).</a:t>
            </a: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 y="3339548"/>
            <a:ext cx="3631684" cy="272376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401582" y="3636860"/>
            <a:ext cx="1676400" cy="22326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Rectangle 3"/>
          <p:cNvSpPr/>
          <p:nvPr/>
        </p:nvSpPr>
        <p:spPr>
          <a:xfrm>
            <a:off x="5162550" y="5882772"/>
            <a:ext cx="4154465" cy="584775"/>
          </a:xfrm>
          <a:prstGeom prst="rect">
            <a:avLst/>
          </a:prstGeom>
        </p:spPr>
        <p:txBody>
          <a:bodyPr wrap="square">
            <a:spAutoFit/>
          </a:bodyPr>
          <a:lstStyle/>
          <a:p>
            <a:pPr algn="ctr"/>
            <a:r>
              <a:rPr lang="en-US" sz="1600" dirty="0"/>
              <a:t>Chicha de jora is a corn </a:t>
            </a:r>
            <a:r>
              <a:rPr lang="en-US" sz="1600" dirty="0" smtClean="0"/>
              <a:t>beer</a:t>
            </a:r>
          </a:p>
          <a:p>
            <a:pPr algn="ctr"/>
            <a:r>
              <a:rPr lang="en-US" sz="1600" dirty="0"/>
              <a:t>https://en.wikipedia.org/wiki/Chicha_de_jora</a:t>
            </a:r>
          </a:p>
        </p:txBody>
      </p:sp>
      <p:pic>
        <p:nvPicPr>
          <p:cNvPr id="3076"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114800" y="2057400"/>
            <a:ext cx="2095500" cy="18859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Rectangle 4"/>
          <p:cNvSpPr/>
          <p:nvPr/>
        </p:nvSpPr>
        <p:spPr>
          <a:xfrm>
            <a:off x="4009015" y="3965401"/>
            <a:ext cx="2307069" cy="338554"/>
          </a:xfrm>
          <a:prstGeom prst="rect">
            <a:avLst/>
          </a:prstGeom>
        </p:spPr>
        <p:txBody>
          <a:bodyPr wrap="square">
            <a:spAutoFit/>
          </a:bodyPr>
          <a:lstStyle/>
          <a:p>
            <a:r>
              <a:rPr lang="en-US" sz="1600" dirty="0"/>
              <a:t>Nigori, or unfiltered sake</a:t>
            </a:r>
          </a:p>
        </p:txBody>
      </p:sp>
      <p:sp>
        <p:nvSpPr>
          <p:cNvPr id="6" name="Rectangle 5"/>
          <p:cNvSpPr/>
          <p:nvPr/>
        </p:nvSpPr>
        <p:spPr>
          <a:xfrm>
            <a:off x="3822171" y="4267200"/>
            <a:ext cx="2654829" cy="307777"/>
          </a:xfrm>
          <a:prstGeom prst="rect">
            <a:avLst/>
          </a:prstGeom>
        </p:spPr>
        <p:txBody>
          <a:bodyPr wrap="none">
            <a:spAutoFit/>
          </a:bodyPr>
          <a:lstStyle/>
          <a:p>
            <a:r>
              <a:rPr lang="en-US" sz="1400" dirty="0"/>
              <a:t>https://en.wikipedia.org/wiki/Sake</a:t>
            </a:r>
          </a:p>
        </p:txBody>
      </p:sp>
    </p:spTree>
    <p:extLst>
      <p:ext uri="{BB962C8B-B14F-4D97-AF65-F5344CB8AC3E}">
        <p14:creationId xmlns="" xmlns:p14="http://schemas.microsoft.com/office/powerpoint/2010/main" val="2761808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16200000">
            <a:off x="-548390" y="3291592"/>
            <a:ext cx="4641688" cy="954107"/>
          </a:xfrm>
          <a:prstGeom prst="rect">
            <a:avLst/>
          </a:prstGeom>
        </p:spPr>
        <p:txBody>
          <a:bodyPr wrap="square">
            <a:spAutoFit/>
          </a:bodyPr>
          <a:lstStyle/>
          <a:p>
            <a:r>
              <a:rPr lang="en-US" sz="1400" dirty="0"/>
              <a:t>Marshall E &amp; Mejia D. Traditional fermented food and beverages for improved livelihoods. Rural Infrastructure and Agro-Industries Division, Food and Agriculture Organization of the United </a:t>
            </a:r>
            <a:r>
              <a:rPr lang="en-US" sz="1400" dirty="0" smtClean="0"/>
              <a:t>Nations Rome </a:t>
            </a:r>
            <a:r>
              <a:rPr lang="en-US" sz="1400" dirty="0"/>
              <a:t>2011</a:t>
            </a:r>
          </a:p>
        </p:txBody>
      </p:sp>
      <p:pic>
        <p:nvPicPr>
          <p:cNvPr id="245350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7994" y="533400"/>
            <a:ext cx="4274330" cy="619601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TextBox 2"/>
          <p:cNvSpPr txBox="1"/>
          <p:nvPr/>
        </p:nvSpPr>
        <p:spPr>
          <a:xfrm>
            <a:off x="990600" y="71735"/>
            <a:ext cx="7598619" cy="461665"/>
          </a:xfrm>
          <a:prstGeom prst="rect">
            <a:avLst/>
          </a:prstGeom>
          <a:noFill/>
        </p:spPr>
        <p:txBody>
          <a:bodyPr wrap="none" rtlCol="0">
            <a:spAutoFit/>
          </a:bodyPr>
          <a:lstStyle/>
          <a:p>
            <a:r>
              <a:rPr lang="en-US" sz="2400" b="1" dirty="0" smtClean="0"/>
              <a:t>Fermented (alcoholic) beverages from around the world </a:t>
            </a:r>
            <a:endParaRPr lang="en-US" sz="2400" b="1" dirty="0"/>
          </a:p>
        </p:txBody>
      </p:sp>
    </p:spTree>
    <p:extLst>
      <p:ext uri="{BB962C8B-B14F-4D97-AF65-F5344CB8AC3E}">
        <p14:creationId xmlns="" xmlns:p14="http://schemas.microsoft.com/office/powerpoint/2010/main" val="3286027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sz="2800" b="1" dirty="0"/>
              <a:t>Alternative metabolic routes following glycolysis</a:t>
            </a:r>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26052" y="2514600"/>
            <a:ext cx="5920496" cy="3124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609600" y="5726307"/>
            <a:ext cx="8153400" cy="830997"/>
          </a:xfrm>
          <a:prstGeom prst="rect">
            <a:avLst/>
          </a:prstGeom>
        </p:spPr>
        <p:txBody>
          <a:bodyPr wrap="square">
            <a:spAutoFit/>
          </a:bodyPr>
          <a:lstStyle/>
          <a:p>
            <a:pPr algn="ctr"/>
            <a:r>
              <a:rPr lang="en-US" sz="1600" dirty="0" smtClean="0"/>
              <a:t>A </a:t>
            </a:r>
            <a:r>
              <a:rPr lang="en-US" sz="1600" dirty="0"/>
              <a:t>budding yeast cell is shown with the aerobic and anaerobic metabolic pathways following glycolysis. The nucleus (black) and mitochondrion (red) are also shown.</a:t>
            </a:r>
          </a:p>
          <a:p>
            <a:pPr algn="ctr"/>
            <a:r>
              <a:rPr lang="en-US" sz="1600" dirty="0"/>
              <a:t>© 2010 Nature Education All rights reserved.</a:t>
            </a:r>
          </a:p>
        </p:txBody>
      </p:sp>
      <p:sp>
        <p:nvSpPr>
          <p:cNvPr id="4" name="Rectangle 3"/>
          <p:cNvSpPr/>
          <p:nvPr/>
        </p:nvSpPr>
        <p:spPr>
          <a:xfrm>
            <a:off x="800100" y="838200"/>
            <a:ext cx="7772400" cy="1477328"/>
          </a:xfrm>
          <a:prstGeom prst="rect">
            <a:avLst/>
          </a:prstGeom>
        </p:spPr>
        <p:txBody>
          <a:bodyPr wrap="square">
            <a:spAutoFit/>
          </a:bodyPr>
          <a:lstStyle/>
          <a:p>
            <a:pPr algn="ctr"/>
            <a:r>
              <a:rPr lang="en-US" b="1" dirty="0"/>
              <a:t>Yeasts produce ethanol as the main fermentation product, and the main fermentation product of lactic acid bacteria is lactic acid.  Fermentation by yeast is primarily an anaerobic process converting sugars, such as glucose, to other compounds like ethanol, while producing energy for the microorganism.</a:t>
            </a:r>
          </a:p>
        </p:txBody>
      </p:sp>
    </p:spTree>
    <p:extLst>
      <p:ext uri="{BB962C8B-B14F-4D97-AF65-F5344CB8AC3E}">
        <p14:creationId xmlns="" xmlns:p14="http://schemas.microsoft.com/office/powerpoint/2010/main" val="36924499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62928" y="1276350"/>
            <a:ext cx="6057900" cy="4362450"/>
          </a:xfrm>
          <a:prstGeom prst="rect">
            <a:avLst/>
          </a:prstGeom>
        </p:spPr>
      </p:pic>
      <p:sp>
        <p:nvSpPr>
          <p:cNvPr id="2" name="Rectangle 1"/>
          <p:cNvSpPr/>
          <p:nvPr/>
        </p:nvSpPr>
        <p:spPr>
          <a:xfrm>
            <a:off x="1219200" y="5635823"/>
            <a:ext cx="6934200" cy="307777"/>
          </a:xfrm>
          <a:prstGeom prst="rect">
            <a:avLst/>
          </a:prstGeom>
        </p:spPr>
        <p:txBody>
          <a:bodyPr wrap="square">
            <a:spAutoFit/>
          </a:bodyPr>
          <a:lstStyle/>
          <a:p>
            <a:r>
              <a:rPr lang="en-US" sz="1400" dirty="0" smtClean="0"/>
              <a:t>comparecamp </a:t>
            </a:r>
            <a:r>
              <a:rPr lang="en-US" sz="1400" dirty="0"/>
              <a:t>Author: Robin </a:t>
            </a:r>
            <a:r>
              <a:rPr lang="en-US" sz="1400" dirty="0" smtClean="0"/>
              <a:t>Renford Designed </a:t>
            </a:r>
            <a:r>
              <a:rPr lang="en-US" sz="1400" dirty="0"/>
              <a:t>by: comparecamp.com Author: Chris Sibbet </a:t>
            </a:r>
          </a:p>
        </p:txBody>
      </p:sp>
      <p:sp>
        <p:nvSpPr>
          <p:cNvPr id="4" name="Rectangle 3"/>
          <p:cNvSpPr/>
          <p:nvPr/>
        </p:nvSpPr>
        <p:spPr>
          <a:xfrm>
            <a:off x="1143000" y="6087070"/>
            <a:ext cx="7467600" cy="923330"/>
          </a:xfrm>
          <a:prstGeom prst="rect">
            <a:avLst/>
          </a:prstGeom>
        </p:spPr>
        <p:txBody>
          <a:bodyPr wrap="square">
            <a:spAutoFit/>
          </a:bodyPr>
          <a:lstStyle/>
          <a:p>
            <a:pPr algn="ctr"/>
            <a:r>
              <a:rPr lang="en-US" dirty="0">
                <a:hlinkClick r:id="rId4"/>
              </a:rPr>
              <a:t>http://</a:t>
            </a:r>
            <a:r>
              <a:rPr lang="en-US" dirty="0" smtClean="0">
                <a:hlinkClick r:id="rId4"/>
              </a:rPr>
              <a:t>www.usnews.com/news/blogs/data-mine/2014/10/02/drinking-data-shows-us-at-the-top-by-volume-but-europe-dominates-per-capita</a:t>
            </a:r>
            <a:endParaRPr lang="en-US" dirty="0" smtClean="0"/>
          </a:p>
          <a:p>
            <a:endParaRPr lang="en-US" dirty="0"/>
          </a:p>
        </p:txBody>
      </p:sp>
      <p:sp>
        <p:nvSpPr>
          <p:cNvPr id="5" name="Rectangle 4"/>
          <p:cNvSpPr/>
          <p:nvPr/>
        </p:nvSpPr>
        <p:spPr>
          <a:xfrm>
            <a:off x="457200" y="76200"/>
            <a:ext cx="8153400" cy="1077218"/>
          </a:xfrm>
          <a:prstGeom prst="rect">
            <a:avLst/>
          </a:prstGeom>
        </p:spPr>
        <p:txBody>
          <a:bodyPr wrap="square">
            <a:spAutoFit/>
          </a:bodyPr>
          <a:lstStyle/>
          <a:p>
            <a:pPr algn="ctr"/>
            <a:r>
              <a:rPr lang="en-US" sz="2000" b="1" dirty="0"/>
              <a:t>Drinking Data Shows U.S. at the Top by Volume, but Europe Dominates Per Capita - US </a:t>
            </a:r>
            <a:r>
              <a:rPr lang="en-US" sz="2000" b="1" dirty="0" smtClean="0"/>
              <a:t>News &amp; World Report</a:t>
            </a:r>
            <a:endParaRPr lang="en-US" sz="2000" b="1" dirty="0"/>
          </a:p>
          <a:p>
            <a:pPr algn="ctr"/>
            <a:r>
              <a:rPr lang="en-US" sz="2400" b="1" dirty="0" smtClean="0">
                <a:solidFill>
                  <a:schemeClr val="bg1"/>
                </a:solidFill>
              </a:rPr>
              <a:t>Findings Need Replication</a:t>
            </a:r>
          </a:p>
        </p:txBody>
      </p:sp>
    </p:spTree>
    <p:extLst>
      <p:ext uri="{BB962C8B-B14F-4D97-AF65-F5344CB8AC3E}">
        <p14:creationId xmlns="" xmlns:p14="http://schemas.microsoft.com/office/powerpoint/2010/main" val="32890310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6" y="26503"/>
            <a:ext cx="9160566" cy="1248189"/>
          </a:xfrm>
        </p:spPr>
        <p:txBody>
          <a:bodyPr/>
          <a:lstStyle/>
          <a:p>
            <a:r>
              <a:rPr lang="en-US" sz="2800" b="1" dirty="0" smtClean="0">
                <a:solidFill>
                  <a:schemeClr val="tx1"/>
                </a:solidFill>
              </a:rPr>
              <a:t>Main </a:t>
            </a:r>
            <a:r>
              <a:rPr lang="en-US" sz="2800" b="1" dirty="0">
                <a:solidFill>
                  <a:schemeClr val="tx1"/>
                </a:solidFill>
              </a:rPr>
              <a:t>sources of </a:t>
            </a:r>
            <a:r>
              <a:rPr lang="en-US" sz="2800" b="1" dirty="0" smtClean="0">
                <a:solidFill>
                  <a:schemeClr val="tx1"/>
                </a:solidFill>
              </a:rPr>
              <a:t>alcohol intake </a:t>
            </a:r>
            <a:r>
              <a:rPr lang="en-US" sz="2800" b="1" dirty="0">
                <a:solidFill>
                  <a:schemeClr val="tx1"/>
                </a:solidFill>
              </a:rPr>
              <a:t>for men </a:t>
            </a:r>
            <a:r>
              <a:rPr lang="en-US" sz="2800" b="1" dirty="0" smtClean="0">
                <a:solidFill>
                  <a:schemeClr val="tx1"/>
                </a:solidFill>
              </a:rPr>
              <a:t/>
            </a:r>
            <a:br>
              <a:rPr lang="en-US" sz="2800" b="1" dirty="0" smtClean="0">
                <a:solidFill>
                  <a:schemeClr val="tx1"/>
                </a:solidFill>
              </a:rPr>
            </a:br>
            <a:r>
              <a:rPr lang="en-US" sz="2800" b="1" dirty="0" smtClean="0">
                <a:solidFill>
                  <a:schemeClr val="tx1"/>
                </a:solidFill>
              </a:rPr>
              <a:t>by center in the European Prospective Investigation into Cancer and Nutrition  (EPIC) project </a:t>
            </a:r>
            <a:endParaRPr lang="en-US" sz="2800" b="1" dirty="0">
              <a:solidFill>
                <a:schemeClr val="tx1"/>
              </a:solidFill>
            </a:endParaRPr>
          </a:p>
        </p:txBody>
      </p:sp>
      <p:pic>
        <p:nvPicPr>
          <p:cNvPr id="1126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12718" y="1350893"/>
            <a:ext cx="7565612" cy="504990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1754957" y="6412468"/>
            <a:ext cx="5660589" cy="369332"/>
          </a:xfrm>
          <a:prstGeom prst="rect">
            <a:avLst/>
          </a:prstGeom>
        </p:spPr>
        <p:txBody>
          <a:bodyPr wrap="none">
            <a:spAutoFit/>
          </a:bodyPr>
          <a:lstStyle/>
          <a:p>
            <a:r>
              <a:rPr lang="en-US" dirty="0"/>
              <a:t>Sieri S</a:t>
            </a:r>
            <a:r>
              <a:rPr lang="en-US" dirty="0" smtClean="0"/>
              <a:t>, et al. Public </a:t>
            </a:r>
            <a:r>
              <a:rPr lang="en-US" dirty="0"/>
              <a:t>Health Nutr. 2002 Dec;5(6B):1287-96.</a:t>
            </a:r>
          </a:p>
        </p:txBody>
      </p:sp>
    </p:spTree>
    <p:extLst>
      <p:ext uri="{BB962C8B-B14F-4D97-AF65-F5344CB8AC3E}">
        <p14:creationId xmlns="" xmlns:p14="http://schemas.microsoft.com/office/powerpoint/2010/main" val="1739202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6" y="26503"/>
            <a:ext cx="9160566" cy="1248189"/>
          </a:xfrm>
        </p:spPr>
        <p:txBody>
          <a:bodyPr/>
          <a:lstStyle/>
          <a:p>
            <a:r>
              <a:rPr lang="en-US" sz="2800" b="1" dirty="0" smtClean="0">
                <a:solidFill>
                  <a:schemeClr val="tx1"/>
                </a:solidFill>
              </a:rPr>
              <a:t>Main </a:t>
            </a:r>
            <a:r>
              <a:rPr lang="en-US" sz="2800" b="1" dirty="0">
                <a:solidFill>
                  <a:schemeClr val="tx1"/>
                </a:solidFill>
              </a:rPr>
              <a:t>sources of </a:t>
            </a:r>
            <a:r>
              <a:rPr lang="en-US" sz="2800" b="1" dirty="0" smtClean="0">
                <a:solidFill>
                  <a:schemeClr val="tx1"/>
                </a:solidFill>
              </a:rPr>
              <a:t>alcohol intake </a:t>
            </a:r>
            <a:r>
              <a:rPr lang="en-US" sz="2800" b="1" dirty="0">
                <a:solidFill>
                  <a:schemeClr val="tx1"/>
                </a:solidFill>
              </a:rPr>
              <a:t>for </a:t>
            </a:r>
            <a:r>
              <a:rPr lang="en-US" sz="2800" b="1" dirty="0" smtClean="0">
                <a:solidFill>
                  <a:schemeClr val="tx1"/>
                </a:solidFill>
              </a:rPr>
              <a:t>women </a:t>
            </a:r>
            <a:br>
              <a:rPr lang="en-US" sz="2800" b="1" dirty="0" smtClean="0">
                <a:solidFill>
                  <a:schemeClr val="tx1"/>
                </a:solidFill>
              </a:rPr>
            </a:br>
            <a:r>
              <a:rPr lang="en-US" sz="2800" b="1" dirty="0" smtClean="0">
                <a:solidFill>
                  <a:schemeClr val="tx1"/>
                </a:solidFill>
              </a:rPr>
              <a:t>by center in the European Prospective Investigation into Cancer and Nutrition  (EPIC) project </a:t>
            </a:r>
            <a:endParaRPr lang="en-US" sz="2800" b="1" dirty="0">
              <a:solidFill>
                <a:schemeClr val="tx1"/>
              </a:solidFill>
            </a:endParaRPr>
          </a:p>
        </p:txBody>
      </p:sp>
      <p:sp>
        <p:nvSpPr>
          <p:cNvPr id="3" name="Rectangle 2"/>
          <p:cNvSpPr/>
          <p:nvPr/>
        </p:nvSpPr>
        <p:spPr>
          <a:xfrm>
            <a:off x="1754957" y="6324600"/>
            <a:ext cx="5660589" cy="369332"/>
          </a:xfrm>
          <a:prstGeom prst="rect">
            <a:avLst/>
          </a:prstGeom>
        </p:spPr>
        <p:txBody>
          <a:bodyPr wrap="none">
            <a:spAutoFit/>
          </a:bodyPr>
          <a:lstStyle/>
          <a:p>
            <a:r>
              <a:rPr lang="en-US" dirty="0">
                <a:solidFill>
                  <a:srgbClr val="FFFF00"/>
                </a:solidFill>
              </a:rPr>
              <a:t>Sieri S</a:t>
            </a:r>
            <a:r>
              <a:rPr lang="en-US" dirty="0" smtClean="0">
                <a:solidFill>
                  <a:srgbClr val="FFFF00"/>
                </a:solidFill>
              </a:rPr>
              <a:t>, et al. Public </a:t>
            </a:r>
            <a:r>
              <a:rPr lang="en-US" dirty="0">
                <a:solidFill>
                  <a:srgbClr val="FFFF00"/>
                </a:solidFill>
              </a:rPr>
              <a:t>Health Nutr. 2002 Dec;5(6B):1287-96.</a:t>
            </a:r>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09600" y="1524000"/>
            <a:ext cx="7829473" cy="474661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139027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tx1"/>
                </a:solidFill>
              </a:rPr>
              <a:t>Wine making process schematic</a:t>
            </a:r>
            <a:r>
              <a:rPr lang="en-US" sz="3200" dirty="0" smtClean="0">
                <a:solidFill>
                  <a:schemeClr val="tx1"/>
                </a:solidFill>
              </a:rPr>
              <a:t>.</a:t>
            </a:r>
            <a:br>
              <a:rPr lang="en-US" sz="3200" dirty="0" smtClean="0">
                <a:solidFill>
                  <a:schemeClr val="tx1"/>
                </a:solidFill>
              </a:rPr>
            </a:br>
            <a:r>
              <a:rPr lang="en-GB" sz="2000" b="1" i="1" dirty="0">
                <a:solidFill>
                  <a:schemeClr val="bg1"/>
                </a:solidFill>
              </a:rPr>
              <a:t>Saccharomyces cerevisiae</a:t>
            </a:r>
            <a:endParaRPr lang="en-US" sz="2000" dirty="0">
              <a:solidFill>
                <a:schemeClr val="tx1"/>
              </a:solidFill>
            </a:endParaRPr>
          </a:p>
        </p:txBody>
      </p:sp>
      <p:pic>
        <p:nvPicPr>
          <p:cNvPr id="51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8700" y="1804988"/>
            <a:ext cx="7086600" cy="32480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2209800" y="5638800"/>
            <a:ext cx="4844788" cy="369332"/>
          </a:xfrm>
          <a:prstGeom prst="rect">
            <a:avLst/>
          </a:prstGeom>
        </p:spPr>
        <p:txBody>
          <a:bodyPr wrap="none">
            <a:spAutoFit/>
          </a:bodyPr>
          <a:lstStyle/>
          <a:p>
            <a:r>
              <a:rPr lang="en-US" dirty="0" smtClean="0"/>
              <a:t>Wang R, et al.  PLoS </a:t>
            </a:r>
            <a:r>
              <a:rPr lang="en-US" dirty="0"/>
              <a:t>One. 2015; 10(2): e0116690.</a:t>
            </a:r>
          </a:p>
        </p:txBody>
      </p:sp>
    </p:spTree>
    <p:extLst>
      <p:ext uri="{BB962C8B-B14F-4D97-AF65-F5344CB8AC3E}">
        <p14:creationId xmlns="" xmlns:p14="http://schemas.microsoft.com/office/powerpoint/2010/main" val="2885623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78"/>
            <a:ext cx="7772400" cy="1143000"/>
          </a:xfrm>
        </p:spPr>
        <p:txBody>
          <a:bodyPr/>
          <a:lstStyle/>
          <a:p>
            <a:r>
              <a:rPr lang="fr-FR" dirty="0">
                <a:solidFill>
                  <a:schemeClr val="tx1"/>
                </a:solidFill>
              </a:rPr>
              <a:t>Microbial terroir for wine grapes </a:t>
            </a:r>
            <a:endParaRPr lang="en-US" dirty="0">
              <a:solidFill>
                <a:schemeClr val="tx1"/>
              </a:solidFill>
            </a:endParaRP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191" y="1066800"/>
            <a:ext cx="4975265" cy="403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29200" y="2514600"/>
            <a:ext cx="4097337" cy="3365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029200" y="5880100"/>
            <a:ext cx="4114800" cy="584775"/>
          </a:xfrm>
          <a:prstGeom prst="rect">
            <a:avLst/>
          </a:prstGeom>
        </p:spPr>
        <p:txBody>
          <a:bodyPr wrap="square">
            <a:spAutoFit/>
          </a:bodyPr>
          <a:lstStyle/>
          <a:p>
            <a:pPr algn="ctr"/>
            <a:r>
              <a:rPr lang="de-DE" sz="1600" dirty="0"/>
              <a:t>Nicholas A. Bokulich et al. PNAS 2014;111:E139-E148</a:t>
            </a:r>
          </a:p>
        </p:txBody>
      </p:sp>
    </p:spTree>
    <p:extLst>
      <p:ext uri="{BB962C8B-B14F-4D97-AF65-F5344CB8AC3E}">
        <p14:creationId xmlns="" xmlns:p14="http://schemas.microsoft.com/office/powerpoint/2010/main" val="2394194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80" y="-152400"/>
            <a:ext cx="8275983" cy="838200"/>
          </a:xfrm>
        </p:spPr>
        <p:txBody>
          <a:bodyPr/>
          <a:lstStyle/>
          <a:p>
            <a:r>
              <a:rPr lang="en-US" sz="2800" b="1" dirty="0">
                <a:solidFill>
                  <a:schemeClr val="tx1"/>
                </a:solidFill>
              </a:rPr>
              <a:t>Components of </a:t>
            </a:r>
            <a:r>
              <a:rPr lang="en-US" sz="2800" b="1" dirty="0" smtClean="0">
                <a:solidFill>
                  <a:schemeClr val="tx1"/>
                </a:solidFill>
              </a:rPr>
              <a:t>Wine</a:t>
            </a:r>
            <a:endParaRPr lang="en-US" sz="2800" b="1" dirty="0">
              <a:solidFill>
                <a:schemeClr val="tx1"/>
              </a:solidFill>
            </a:endParaRPr>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304058" y="3832433"/>
            <a:ext cx="4733925" cy="22288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76200" y="4343400"/>
            <a:ext cx="4324351" cy="1754326"/>
          </a:xfrm>
          <a:prstGeom prst="rect">
            <a:avLst/>
          </a:prstGeom>
        </p:spPr>
        <p:txBody>
          <a:bodyPr wrap="square">
            <a:spAutoFit/>
          </a:bodyPr>
          <a:lstStyle/>
          <a:p>
            <a:pPr algn="ctr"/>
            <a:r>
              <a:rPr lang="en-US" dirty="0"/>
              <a:t>Estimates of typical gross composition (percentage weight). </a:t>
            </a:r>
            <a:r>
              <a:rPr lang="en-US" dirty="0" smtClean="0"/>
              <a:t>*Phenols </a:t>
            </a:r>
            <a:r>
              <a:rPr lang="en-US" dirty="0"/>
              <a:t>constitute the major compositional difference between red and white table wines. Water and ethanol content is similar for both types of wine (87% and 10%, respectively).</a:t>
            </a:r>
          </a:p>
        </p:txBody>
      </p:sp>
      <p:sp>
        <p:nvSpPr>
          <p:cNvPr id="4" name="Rectangle 3"/>
          <p:cNvSpPr/>
          <p:nvPr/>
        </p:nvSpPr>
        <p:spPr>
          <a:xfrm>
            <a:off x="4180499" y="6325943"/>
            <a:ext cx="4857484" cy="307777"/>
          </a:xfrm>
          <a:prstGeom prst="rect">
            <a:avLst/>
          </a:prstGeom>
        </p:spPr>
        <p:txBody>
          <a:bodyPr wrap="none">
            <a:spAutoFit/>
          </a:bodyPr>
          <a:lstStyle/>
          <a:p>
            <a:r>
              <a:rPr lang="en-US" sz="1400" dirty="0" smtClean="0">
                <a:solidFill>
                  <a:schemeClr val="bg1"/>
                </a:solidFill>
              </a:rPr>
              <a:t>Cordova AC, et al.,  Int </a:t>
            </a:r>
            <a:r>
              <a:rPr lang="en-US" sz="1400" dirty="0">
                <a:solidFill>
                  <a:schemeClr val="bg1"/>
                </a:solidFill>
              </a:rPr>
              <a:t>J Angiol. 2009 Autumn; 18(3): 111–117. </a:t>
            </a:r>
          </a:p>
        </p:txBody>
      </p:sp>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6200" y="762000"/>
            <a:ext cx="4648200" cy="25067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Rectangle 4"/>
          <p:cNvSpPr/>
          <p:nvPr/>
        </p:nvSpPr>
        <p:spPr>
          <a:xfrm>
            <a:off x="4724398" y="609600"/>
            <a:ext cx="4313585" cy="3139321"/>
          </a:xfrm>
          <a:prstGeom prst="rect">
            <a:avLst/>
          </a:prstGeom>
        </p:spPr>
        <p:txBody>
          <a:bodyPr wrap="square">
            <a:spAutoFit/>
          </a:bodyPr>
          <a:lstStyle/>
          <a:p>
            <a:pPr algn="ctr"/>
            <a:r>
              <a:rPr lang="en-US" dirty="0" smtClean="0"/>
              <a:t>Yeast </a:t>
            </a:r>
            <a:r>
              <a:rPr lang="en-US" dirty="0"/>
              <a:t>is integral to crafting </a:t>
            </a:r>
            <a:r>
              <a:rPr lang="en-US" dirty="0" smtClean="0"/>
              <a:t>complex </a:t>
            </a:r>
            <a:r>
              <a:rPr lang="en-US" dirty="0"/>
              <a:t>wines from simple, sugar-rich grape juice. </a:t>
            </a:r>
            <a:r>
              <a:rPr lang="en-US" dirty="0" smtClean="0"/>
              <a:t>Grape </a:t>
            </a:r>
            <a:r>
              <a:rPr lang="en-US" dirty="0"/>
              <a:t>juice is converted into wine by the action of wine yeast. </a:t>
            </a:r>
            <a:r>
              <a:rPr lang="en-US" b="1" u="sng" dirty="0"/>
              <a:t>Some wine components are wholly generated by yeast as part of metabolism while others are essentially created by the grapevine. </a:t>
            </a:r>
            <a:r>
              <a:rPr lang="en-US" dirty="0"/>
              <a:t>The large number of compounds synthesized or modified by wine yeast have a major impact on wine quality and </a:t>
            </a:r>
            <a:r>
              <a:rPr lang="en-US" dirty="0" smtClean="0"/>
              <a:t>style---</a:t>
            </a:r>
            <a:r>
              <a:rPr lang="en-US" b="1" dirty="0" smtClean="0">
                <a:solidFill>
                  <a:schemeClr val="bg1"/>
                </a:solidFill>
              </a:rPr>
              <a:t>possibly also on health and disease</a:t>
            </a:r>
            <a:endParaRPr lang="en-US" b="1" dirty="0">
              <a:solidFill>
                <a:schemeClr val="bg1"/>
              </a:solidFill>
            </a:endParaRPr>
          </a:p>
        </p:txBody>
      </p:sp>
      <p:sp>
        <p:nvSpPr>
          <p:cNvPr id="6" name="Rectangle 5"/>
          <p:cNvSpPr/>
          <p:nvPr/>
        </p:nvSpPr>
        <p:spPr>
          <a:xfrm>
            <a:off x="76200" y="3273793"/>
            <a:ext cx="4618572" cy="307777"/>
          </a:xfrm>
          <a:prstGeom prst="rect">
            <a:avLst/>
          </a:prstGeom>
        </p:spPr>
        <p:txBody>
          <a:bodyPr wrap="none">
            <a:spAutoFit/>
          </a:bodyPr>
          <a:lstStyle/>
          <a:p>
            <a:r>
              <a:rPr lang="en-US" sz="1400" dirty="0" smtClean="0">
                <a:solidFill>
                  <a:schemeClr val="bg1"/>
                </a:solidFill>
              </a:rPr>
              <a:t>Pretorius IS, et al.  Bioeng </a:t>
            </a:r>
            <a:r>
              <a:rPr lang="en-US" sz="1400" dirty="0">
                <a:solidFill>
                  <a:schemeClr val="bg1"/>
                </a:solidFill>
              </a:rPr>
              <a:t>Bugs. 2012 May 1; 3(3): 147–156. </a:t>
            </a:r>
          </a:p>
        </p:txBody>
      </p:sp>
      <p:sp>
        <p:nvSpPr>
          <p:cNvPr id="7" name="TextBox 6"/>
          <p:cNvSpPr txBox="1"/>
          <p:nvPr/>
        </p:nvSpPr>
        <p:spPr>
          <a:xfrm>
            <a:off x="6414316" y="4928175"/>
            <a:ext cx="389850" cy="584775"/>
          </a:xfrm>
          <a:prstGeom prst="rect">
            <a:avLst/>
          </a:prstGeom>
          <a:noFill/>
        </p:spPr>
        <p:txBody>
          <a:bodyPr wrap="none" rtlCol="0">
            <a:spAutoFit/>
          </a:bodyPr>
          <a:lstStyle/>
          <a:p>
            <a:r>
              <a:rPr lang="en-US" sz="3200" b="1" dirty="0" smtClean="0">
                <a:solidFill>
                  <a:srgbClr val="C00000"/>
                </a:solidFill>
              </a:rPr>
              <a:t>*</a:t>
            </a:r>
            <a:endParaRPr lang="en-US" sz="3200" b="1" dirty="0">
              <a:solidFill>
                <a:srgbClr val="C00000"/>
              </a:solidFill>
            </a:endParaRPr>
          </a:p>
        </p:txBody>
      </p:sp>
    </p:spTree>
    <p:extLst>
      <p:ext uri="{BB962C8B-B14F-4D97-AF65-F5344CB8AC3E}">
        <p14:creationId xmlns="" xmlns:p14="http://schemas.microsoft.com/office/powerpoint/2010/main" val="20471885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630" y="-152400"/>
            <a:ext cx="7772400" cy="1143000"/>
          </a:xfrm>
        </p:spPr>
        <p:txBody>
          <a:bodyPr/>
          <a:lstStyle/>
          <a:p>
            <a:r>
              <a:rPr lang="en-US" sz="3600" b="1" dirty="0"/>
              <a:t>The phenolic content in wine</a:t>
            </a:r>
          </a:p>
        </p:txBody>
      </p:sp>
      <p:sp>
        <p:nvSpPr>
          <p:cNvPr id="3" name="Rectangle 2"/>
          <p:cNvSpPr/>
          <p:nvPr/>
        </p:nvSpPr>
        <p:spPr>
          <a:xfrm>
            <a:off x="337930" y="1066800"/>
            <a:ext cx="8305800" cy="4893647"/>
          </a:xfrm>
          <a:prstGeom prst="rect">
            <a:avLst/>
          </a:prstGeom>
        </p:spPr>
        <p:txBody>
          <a:bodyPr wrap="square">
            <a:spAutoFit/>
          </a:bodyPr>
          <a:lstStyle/>
          <a:p>
            <a:pPr marL="285750" indent="-285750">
              <a:buFont typeface="Arial" panose="020B0604020202020204" pitchFamily="34" charset="0"/>
              <a:buChar char="•"/>
            </a:pPr>
            <a:r>
              <a:rPr lang="en-US" sz="2400" dirty="0"/>
              <a:t>P</a:t>
            </a:r>
            <a:r>
              <a:rPr lang="en-US" sz="2400" dirty="0" smtClean="0"/>
              <a:t>henolic compounds in wine a </a:t>
            </a:r>
            <a:r>
              <a:rPr lang="en-US" sz="2400" dirty="0"/>
              <a:t>large group of several hundred chemical compounds that affect the taste, color and mouthfeel of wine. </a:t>
            </a:r>
            <a:endParaRPr lang="en-US" sz="2400" dirty="0" smtClean="0"/>
          </a:p>
          <a:p>
            <a:pPr marL="285750" indent="-285750">
              <a:buFont typeface="Arial" panose="020B0604020202020204" pitchFamily="34" charset="0"/>
              <a:buChar char="•"/>
            </a:pPr>
            <a:r>
              <a:rPr lang="en-US" sz="2400" dirty="0" smtClean="0">
                <a:solidFill>
                  <a:schemeClr val="bg1"/>
                </a:solidFill>
              </a:rPr>
              <a:t>These </a:t>
            </a:r>
            <a:r>
              <a:rPr lang="en-US" sz="2400" dirty="0">
                <a:solidFill>
                  <a:schemeClr val="bg1"/>
                </a:solidFill>
              </a:rPr>
              <a:t>compounds include phenolic acids, stilbenoids, flavonols, dihydroflavonols, anthocyanins, flavanol monomers (catechins) and flavanol polymers (proanthocyanidins). </a:t>
            </a:r>
            <a:endParaRPr lang="en-US" sz="2400" dirty="0" smtClean="0">
              <a:solidFill>
                <a:schemeClr val="bg1"/>
              </a:solidFill>
            </a:endParaRPr>
          </a:p>
          <a:p>
            <a:pPr marL="285750" indent="-285750">
              <a:buFont typeface="Arial" panose="020B0604020202020204" pitchFamily="34" charset="0"/>
              <a:buChar char="•"/>
            </a:pPr>
            <a:r>
              <a:rPr lang="en-US" sz="2400" dirty="0" smtClean="0"/>
              <a:t>Broadly </a:t>
            </a:r>
            <a:r>
              <a:rPr lang="en-US" sz="2400" dirty="0"/>
              <a:t>separated into two categories, </a:t>
            </a:r>
            <a:r>
              <a:rPr lang="en-US" sz="2400" u="sng" dirty="0"/>
              <a:t>flavonoids</a:t>
            </a:r>
            <a:r>
              <a:rPr lang="en-US" sz="2400" dirty="0"/>
              <a:t> and </a:t>
            </a:r>
            <a:r>
              <a:rPr lang="en-US" sz="2400" u="sng" dirty="0"/>
              <a:t>non-flavonoids</a:t>
            </a:r>
            <a:r>
              <a:rPr lang="en-US" sz="2400" dirty="0"/>
              <a:t>. </a:t>
            </a:r>
            <a:endParaRPr lang="en-US" sz="2400" dirty="0" smtClean="0"/>
          </a:p>
          <a:p>
            <a:pPr marL="285750" indent="-285750">
              <a:buFont typeface="Arial" panose="020B0604020202020204" pitchFamily="34" charset="0"/>
              <a:buChar char="•"/>
            </a:pPr>
            <a:r>
              <a:rPr lang="en-US" sz="2400" dirty="0" smtClean="0">
                <a:solidFill>
                  <a:schemeClr val="bg1"/>
                </a:solidFill>
              </a:rPr>
              <a:t>Flavonoids </a:t>
            </a:r>
            <a:r>
              <a:rPr lang="en-US" sz="2400" dirty="0">
                <a:solidFill>
                  <a:schemeClr val="bg1"/>
                </a:solidFill>
              </a:rPr>
              <a:t>include the </a:t>
            </a:r>
            <a:r>
              <a:rPr lang="en-US" sz="2400" u="sng" dirty="0">
                <a:solidFill>
                  <a:schemeClr val="bg1"/>
                </a:solidFill>
              </a:rPr>
              <a:t>anthocyanins</a:t>
            </a:r>
            <a:r>
              <a:rPr lang="en-US" sz="2400" dirty="0">
                <a:solidFill>
                  <a:schemeClr val="bg1"/>
                </a:solidFill>
              </a:rPr>
              <a:t> and tannins which contribute to the color and mouthfeel of the </a:t>
            </a:r>
            <a:r>
              <a:rPr lang="en-US" sz="2400" dirty="0" smtClean="0">
                <a:solidFill>
                  <a:schemeClr val="bg1"/>
                </a:solidFill>
              </a:rPr>
              <a:t>wine.</a:t>
            </a:r>
          </a:p>
          <a:p>
            <a:pPr marL="285750" indent="-285750">
              <a:buFont typeface="Arial" panose="020B0604020202020204" pitchFamily="34" charset="0"/>
              <a:buChar char="•"/>
            </a:pPr>
            <a:r>
              <a:rPr lang="en-US" sz="2400" dirty="0" smtClean="0"/>
              <a:t>The </a:t>
            </a:r>
            <a:r>
              <a:rPr lang="en-US" sz="2400" dirty="0"/>
              <a:t>non-flavonoids include the stilbenoids such as </a:t>
            </a:r>
            <a:r>
              <a:rPr lang="en-US" sz="2400" u="sng" dirty="0"/>
              <a:t>resveratrol</a:t>
            </a:r>
            <a:r>
              <a:rPr lang="en-US" sz="2400" dirty="0"/>
              <a:t> and phenolic acids such as benzoic, caffeic and cinnamic acids</a:t>
            </a:r>
            <a:r>
              <a:rPr lang="en-US" sz="2400" dirty="0" smtClean="0"/>
              <a:t>.</a:t>
            </a:r>
          </a:p>
          <a:p>
            <a:pPr marL="285750" indent="-285750">
              <a:buFont typeface="Arial" panose="020B0604020202020204" pitchFamily="34" charset="0"/>
              <a:buChar char="•"/>
            </a:pPr>
            <a:endParaRPr lang="en-US" sz="2400" dirty="0"/>
          </a:p>
        </p:txBody>
      </p:sp>
      <p:sp>
        <p:nvSpPr>
          <p:cNvPr id="4" name="Rectangle 3"/>
          <p:cNvSpPr/>
          <p:nvPr/>
        </p:nvSpPr>
        <p:spPr>
          <a:xfrm>
            <a:off x="1295400" y="5791200"/>
            <a:ext cx="6781800" cy="1200329"/>
          </a:xfrm>
          <a:prstGeom prst="rect">
            <a:avLst/>
          </a:prstGeom>
        </p:spPr>
        <p:txBody>
          <a:bodyPr wrap="square">
            <a:spAutoFit/>
          </a:bodyPr>
          <a:lstStyle/>
          <a:p>
            <a:pPr algn="ctr"/>
            <a:r>
              <a:rPr lang="pt-BR" dirty="0" smtClean="0">
                <a:solidFill>
                  <a:schemeClr val="bg1"/>
                </a:solidFill>
              </a:rPr>
              <a:t>Garrido J &amp;  </a:t>
            </a:r>
            <a:r>
              <a:rPr lang="pt-BR" dirty="0">
                <a:solidFill>
                  <a:schemeClr val="bg1"/>
                </a:solidFill>
              </a:rPr>
              <a:t>Fernanda </a:t>
            </a:r>
            <a:r>
              <a:rPr lang="pt-BR" dirty="0" smtClean="0">
                <a:solidFill>
                  <a:schemeClr val="bg1"/>
                </a:solidFill>
              </a:rPr>
              <a:t>Borges F. F</a:t>
            </a:r>
            <a:r>
              <a:rPr lang="en-US" dirty="0" smtClean="0">
                <a:solidFill>
                  <a:schemeClr val="bg1"/>
                </a:solidFill>
              </a:rPr>
              <a:t>ood Res Intern. 54:1844-1858, 2013.</a:t>
            </a:r>
          </a:p>
          <a:p>
            <a:pPr algn="ctr"/>
            <a:endParaRPr lang="en-US" dirty="0" smtClean="0">
              <a:solidFill>
                <a:schemeClr val="bg1"/>
              </a:solidFill>
            </a:endParaRPr>
          </a:p>
          <a:p>
            <a:pPr algn="ctr"/>
            <a:r>
              <a:rPr lang="en-US" dirty="0">
                <a:solidFill>
                  <a:schemeClr val="bg1"/>
                </a:solidFill>
                <a:hlinkClick r:id="rId3"/>
              </a:rPr>
              <a:t>https://</a:t>
            </a:r>
            <a:r>
              <a:rPr lang="en-US" dirty="0" smtClean="0">
                <a:solidFill>
                  <a:schemeClr val="bg1"/>
                </a:solidFill>
                <a:hlinkClick r:id="rId3"/>
              </a:rPr>
              <a:t>en.wikipedia.org/wiki/Phenolic_content_in_wine</a:t>
            </a:r>
            <a:endParaRPr lang="en-US" dirty="0" smtClean="0">
              <a:solidFill>
                <a:schemeClr val="bg1"/>
              </a:solidFill>
            </a:endParaRPr>
          </a:p>
          <a:p>
            <a:endParaRPr lang="en-US" dirty="0">
              <a:solidFill>
                <a:schemeClr val="bg1"/>
              </a:solidFill>
            </a:endParaRPr>
          </a:p>
        </p:txBody>
      </p:sp>
    </p:spTree>
    <p:extLst>
      <p:ext uri="{BB962C8B-B14F-4D97-AF65-F5344CB8AC3E}">
        <p14:creationId xmlns="" xmlns:p14="http://schemas.microsoft.com/office/powerpoint/2010/main" val="3242988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1295400"/>
            <a:ext cx="7875550" cy="45438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828800" y="685800"/>
            <a:ext cx="5977149" cy="461665"/>
          </a:xfrm>
          <a:prstGeom prst="rect">
            <a:avLst/>
          </a:prstGeom>
        </p:spPr>
        <p:txBody>
          <a:bodyPr wrap="none">
            <a:spAutoFit/>
          </a:bodyPr>
          <a:lstStyle/>
          <a:p>
            <a:r>
              <a:rPr lang="en-US" sz="2400" b="1" dirty="0"/>
              <a:t>Evolution of anthocyanins in aged red wines</a:t>
            </a:r>
          </a:p>
        </p:txBody>
      </p:sp>
      <p:sp>
        <p:nvSpPr>
          <p:cNvPr id="3" name="Rectangle 2"/>
          <p:cNvSpPr/>
          <p:nvPr/>
        </p:nvSpPr>
        <p:spPr>
          <a:xfrm>
            <a:off x="2743200" y="6172200"/>
            <a:ext cx="4308359" cy="369332"/>
          </a:xfrm>
          <a:prstGeom prst="rect">
            <a:avLst/>
          </a:prstGeom>
        </p:spPr>
        <p:txBody>
          <a:bodyPr wrap="none">
            <a:spAutoFit/>
          </a:bodyPr>
          <a:lstStyle/>
          <a:p>
            <a:r>
              <a:rPr lang="en-US" dirty="0" smtClean="0"/>
              <a:t>He F, et al.  Molecules </a:t>
            </a:r>
            <a:r>
              <a:rPr lang="en-US" dirty="0"/>
              <a:t>2012, 17, 1483-1519;</a:t>
            </a:r>
          </a:p>
        </p:txBody>
      </p:sp>
    </p:spTree>
    <p:extLst>
      <p:ext uri="{BB962C8B-B14F-4D97-AF65-F5344CB8AC3E}">
        <p14:creationId xmlns="" xmlns:p14="http://schemas.microsoft.com/office/powerpoint/2010/main" val="32575376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228600"/>
            <a:ext cx="7772400" cy="1143000"/>
          </a:xfrm>
        </p:spPr>
        <p:txBody>
          <a:bodyPr/>
          <a:lstStyle/>
          <a:p>
            <a:r>
              <a:rPr lang="en-US" sz="3200" dirty="0">
                <a:solidFill>
                  <a:schemeClr val="tx1"/>
                </a:solidFill>
              </a:rPr>
              <a:t>Bioactive Phenolics in </a:t>
            </a:r>
            <a:r>
              <a:rPr lang="en-US" sz="3200" dirty="0" smtClean="0">
                <a:solidFill>
                  <a:schemeClr val="tx1"/>
                </a:solidFill>
              </a:rPr>
              <a:t>Wine</a:t>
            </a:r>
            <a:endParaRPr lang="en-US" sz="3200" dirty="0">
              <a:solidFill>
                <a:schemeClr val="tx1"/>
              </a:solidFill>
            </a:endParaRPr>
          </a:p>
        </p:txBody>
      </p:sp>
      <p:sp>
        <p:nvSpPr>
          <p:cNvPr id="4" name="Rectangle 3"/>
          <p:cNvSpPr/>
          <p:nvPr/>
        </p:nvSpPr>
        <p:spPr>
          <a:xfrm>
            <a:off x="2513772" y="2725146"/>
            <a:ext cx="4419600" cy="307777"/>
          </a:xfrm>
          <a:prstGeom prst="rect">
            <a:avLst/>
          </a:prstGeom>
        </p:spPr>
        <p:txBody>
          <a:bodyPr wrap="square">
            <a:spAutoFit/>
          </a:bodyPr>
          <a:lstStyle/>
          <a:p>
            <a:r>
              <a:rPr lang="fr-FR" sz="1400" dirty="0">
                <a:solidFill>
                  <a:schemeClr val="bg1"/>
                </a:solidFill>
              </a:rPr>
              <a:t>Rossi T, et al. Pol Arch Med Wewn. 2014;124(12):713-22</a:t>
            </a:r>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3772" y="838200"/>
            <a:ext cx="4381500" cy="1733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Rectangle 6"/>
          <p:cNvSpPr/>
          <p:nvPr/>
        </p:nvSpPr>
        <p:spPr>
          <a:xfrm>
            <a:off x="1402080" y="3243763"/>
            <a:ext cx="6903720" cy="646331"/>
          </a:xfrm>
          <a:prstGeom prst="rect">
            <a:avLst/>
          </a:prstGeom>
        </p:spPr>
        <p:txBody>
          <a:bodyPr wrap="square">
            <a:spAutoFit/>
          </a:bodyPr>
          <a:lstStyle/>
          <a:p>
            <a:pPr algn="ctr"/>
            <a:r>
              <a:rPr lang="en-US" b="1" dirty="0"/>
              <a:t>Analysis of red wine originating from diverse countries show </a:t>
            </a:r>
            <a:r>
              <a:rPr lang="en-US" b="1" dirty="0" smtClean="0"/>
              <a:t>variation </a:t>
            </a:r>
            <a:r>
              <a:rPr lang="en-US" b="1" dirty="0"/>
              <a:t>in ranges of resveratrol concentrations </a:t>
            </a:r>
            <a:r>
              <a:rPr lang="en-US" b="1" dirty="0" smtClean="0"/>
              <a:t> of up </a:t>
            </a:r>
            <a:r>
              <a:rPr lang="en-US" b="1" dirty="0"/>
              <a:t>to 6.8 mg/ </a:t>
            </a:r>
            <a:r>
              <a:rPr lang="en-US" b="1" dirty="0" smtClean="0"/>
              <a:t>L. </a:t>
            </a:r>
            <a:endParaRPr lang="en-US" b="1" dirty="0"/>
          </a:p>
        </p:txBody>
      </p:sp>
      <p:sp>
        <p:nvSpPr>
          <p:cNvPr id="8" name="Rectangle 7"/>
          <p:cNvSpPr/>
          <p:nvPr/>
        </p:nvSpPr>
        <p:spPr>
          <a:xfrm>
            <a:off x="2100871" y="3877178"/>
            <a:ext cx="5231817" cy="307777"/>
          </a:xfrm>
          <a:prstGeom prst="rect">
            <a:avLst/>
          </a:prstGeom>
        </p:spPr>
        <p:txBody>
          <a:bodyPr wrap="none">
            <a:spAutoFit/>
          </a:bodyPr>
          <a:lstStyle/>
          <a:p>
            <a:r>
              <a:rPr lang="en-US" sz="1400" dirty="0" smtClean="0">
                <a:solidFill>
                  <a:schemeClr val="bg1"/>
                </a:solidFill>
              </a:rPr>
              <a:t>Wenzel E &amp; Somoza V. Mol </a:t>
            </a:r>
            <a:r>
              <a:rPr lang="en-US" sz="1400" dirty="0">
                <a:solidFill>
                  <a:schemeClr val="bg1"/>
                </a:solidFill>
              </a:rPr>
              <a:t>Nutr Food Res. 2005 May;49(5):472-81.</a:t>
            </a:r>
          </a:p>
        </p:txBody>
      </p:sp>
      <p:sp>
        <p:nvSpPr>
          <p:cNvPr id="2" name="Rectangle 1"/>
          <p:cNvSpPr/>
          <p:nvPr/>
        </p:nvSpPr>
        <p:spPr>
          <a:xfrm>
            <a:off x="152400" y="4343400"/>
            <a:ext cx="8839200" cy="2585323"/>
          </a:xfrm>
          <a:prstGeom prst="rect">
            <a:avLst/>
          </a:prstGeom>
        </p:spPr>
        <p:txBody>
          <a:bodyPr wrap="square">
            <a:spAutoFit/>
          </a:bodyPr>
          <a:lstStyle/>
          <a:p>
            <a:pPr algn="ctr"/>
            <a:r>
              <a:rPr lang="en-US" b="1" dirty="0" smtClean="0"/>
              <a:t>Biological Response to Resveratrol:</a:t>
            </a:r>
          </a:p>
          <a:p>
            <a:pPr algn="ctr"/>
            <a:r>
              <a:rPr lang="en-US" b="1" dirty="0" smtClean="0">
                <a:solidFill>
                  <a:schemeClr val="bg1"/>
                </a:solidFill>
              </a:rPr>
              <a:t>The </a:t>
            </a:r>
            <a:r>
              <a:rPr lang="en-US" b="1" dirty="0">
                <a:solidFill>
                  <a:schemeClr val="bg1"/>
                </a:solidFill>
              </a:rPr>
              <a:t>lower end of supplementation tends to be for cardiovascular health, insulin sensitivity, and longevity for  </a:t>
            </a:r>
            <a:r>
              <a:rPr lang="en-US" b="1" dirty="0" smtClean="0">
                <a:solidFill>
                  <a:schemeClr val="bg1"/>
                </a:solidFill>
              </a:rPr>
              <a:t>individuals who are </a:t>
            </a:r>
            <a:r>
              <a:rPr lang="en-US" b="1" dirty="0">
                <a:solidFill>
                  <a:schemeClr val="bg1"/>
                </a:solidFill>
              </a:rPr>
              <a:t>otherwise unhealthy is </a:t>
            </a:r>
            <a:r>
              <a:rPr lang="en-US" b="1" dirty="0" smtClean="0">
                <a:solidFill>
                  <a:schemeClr val="bg1"/>
                </a:solidFill>
              </a:rPr>
              <a:t>5-10 mg </a:t>
            </a:r>
            <a:r>
              <a:rPr lang="en-US" b="1" dirty="0">
                <a:solidFill>
                  <a:schemeClr val="bg1"/>
                </a:solidFill>
              </a:rPr>
              <a:t>daily. For persons who are otherwise healthy, dosages between the range of </a:t>
            </a:r>
            <a:r>
              <a:rPr lang="en-US" b="1" dirty="0" smtClean="0">
                <a:solidFill>
                  <a:schemeClr val="bg1"/>
                </a:solidFill>
              </a:rPr>
              <a:t>150-445 mg </a:t>
            </a:r>
            <a:r>
              <a:rPr lang="en-US" b="1" dirty="0">
                <a:solidFill>
                  <a:schemeClr val="bg1"/>
                </a:solidFill>
              </a:rPr>
              <a:t>have been used (with no clear indication for what is the optimal dose).</a:t>
            </a:r>
          </a:p>
          <a:p>
            <a:pPr algn="ctr"/>
            <a:r>
              <a:rPr lang="en-US" b="1" dirty="0" smtClean="0"/>
              <a:t>Supplementing </a:t>
            </a:r>
            <a:r>
              <a:rPr lang="en-US" b="1" dirty="0"/>
              <a:t>for cerebral blood flow requires a dose in the 250-500mg range whereas supplementation for aromatase inhibition requires </a:t>
            </a:r>
            <a:r>
              <a:rPr lang="en-US" b="1" dirty="0" smtClean="0"/>
              <a:t>500 mg </a:t>
            </a:r>
            <a:r>
              <a:rPr lang="en-US" b="1" dirty="0"/>
              <a:t>as well</a:t>
            </a:r>
            <a:r>
              <a:rPr lang="en-US" b="1" dirty="0" smtClean="0"/>
              <a:t>.</a:t>
            </a:r>
          </a:p>
          <a:p>
            <a:pPr algn="ctr"/>
            <a:r>
              <a:rPr lang="en-US" dirty="0">
                <a:hlinkClick r:id="rId4"/>
              </a:rPr>
              <a:t>http://examine.com/supplements/Resveratrol</a:t>
            </a:r>
            <a:r>
              <a:rPr lang="en-US" dirty="0" smtClean="0">
                <a:hlinkClick r:id="rId4"/>
              </a:rPr>
              <a:t>/</a:t>
            </a:r>
            <a:endParaRPr lang="en-US" dirty="0" smtClean="0"/>
          </a:p>
          <a:p>
            <a:pPr algn="ctr"/>
            <a:endParaRPr lang="en-US" dirty="0"/>
          </a:p>
        </p:txBody>
      </p:sp>
    </p:spTree>
    <p:extLst>
      <p:ext uri="{BB962C8B-B14F-4D97-AF65-F5344CB8AC3E}">
        <p14:creationId xmlns="" xmlns:p14="http://schemas.microsoft.com/office/powerpoint/2010/main" val="953713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5299" y="1343025"/>
            <a:ext cx="8153400" cy="50577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0" y="135862"/>
            <a:ext cx="9144000" cy="1200329"/>
          </a:xfrm>
          <a:prstGeom prst="rect">
            <a:avLst/>
          </a:prstGeom>
        </p:spPr>
        <p:txBody>
          <a:bodyPr wrap="square">
            <a:spAutoFit/>
          </a:bodyPr>
          <a:lstStyle/>
          <a:p>
            <a:pPr algn="ctr"/>
            <a:r>
              <a:rPr lang="en-US" sz="2400" b="1" dirty="0" smtClean="0"/>
              <a:t>Data </a:t>
            </a:r>
            <a:r>
              <a:rPr lang="en-US" sz="2400" b="1" dirty="0"/>
              <a:t>from several relevant reviews about levels of polyphenolic </a:t>
            </a:r>
            <a:r>
              <a:rPr lang="en-US" sz="2400" b="1" dirty="0" smtClean="0"/>
              <a:t>metabolites </a:t>
            </a:r>
            <a:r>
              <a:rPr lang="en-US" sz="2400" b="1" dirty="0"/>
              <a:t>in plasma and urine after wine or beer </a:t>
            </a:r>
            <a:r>
              <a:rPr lang="en-US" sz="2400" b="1" dirty="0" smtClean="0"/>
              <a:t>consumption in adults suggest variability</a:t>
            </a:r>
            <a:endParaRPr lang="en-US" sz="2400" b="1" dirty="0"/>
          </a:p>
        </p:txBody>
      </p:sp>
      <p:sp>
        <p:nvSpPr>
          <p:cNvPr id="4" name="Rectangle 3"/>
          <p:cNvSpPr/>
          <p:nvPr/>
        </p:nvSpPr>
        <p:spPr>
          <a:xfrm>
            <a:off x="2362200" y="6412468"/>
            <a:ext cx="4621778" cy="369332"/>
          </a:xfrm>
          <a:prstGeom prst="rect">
            <a:avLst/>
          </a:prstGeom>
        </p:spPr>
        <p:txBody>
          <a:bodyPr wrap="none">
            <a:spAutoFit/>
          </a:bodyPr>
          <a:lstStyle/>
          <a:p>
            <a:r>
              <a:rPr lang="en-US" dirty="0" smtClean="0"/>
              <a:t>Arranz S, et al. Nutrients</a:t>
            </a:r>
            <a:r>
              <a:rPr lang="en-US" dirty="0"/>
              <a:t>. 2012 Jul;4(7):759-81.</a:t>
            </a:r>
          </a:p>
        </p:txBody>
      </p:sp>
    </p:spTree>
    <p:extLst>
      <p:ext uri="{BB962C8B-B14F-4D97-AF65-F5344CB8AC3E}">
        <p14:creationId xmlns="" xmlns:p14="http://schemas.microsoft.com/office/powerpoint/2010/main" val="1236382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772400" cy="1143000"/>
          </a:xfrm>
        </p:spPr>
        <p:txBody>
          <a:bodyPr/>
          <a:lstStyle/>
          <a:p>
            <a:r>
              <a:rPr lang="en-US" sz="2400" b="1" dirty="0">
                <a:solidFill>
                  <a:schemeClr val="tx1"/>
                </a:solidFill>
              </a:rPr>
              <a:t>The bioavailability of resveratrol is </a:t>
            </a:r>
            <a:r>
              <a:rPr lang="en-US" sz="2400" b="1" dirty="0" smtClean="0">
                <a:solidFill>
                  <a:schemeClr val="tx1"/>
                </a:solidFill>
              </a:rPr>
              <a:t>influenced </a:t>
            </a:r>
            <a:r>
              <a:rPr lang="en-US" sz="2400" b="1" dirty="0">
                <a:solidFill>
                  <a:schemeClr val="tx1"/>
                </a:solidFill>
              </a:rPr>
              <a:t>by several </a:t>
            </a:r>
            <a:r>
              <a:rPr lang="en-US" sz="2400" b="1" dirty="0" smtClean="0">
                <a:solidFill>
                  <a:schemeClr val="tx1"/>
                </a:solidFill>
              </a:rPr>
              <a:t>factors, including </a:t>
            </a:r>
            <a:r>
              <a:rPr lang="en-US" sz="2400" b="1" dirty="0">
                <a:solidFill>
                  <a:schemeClr val="tx1"/>
                </a:solidFill>
              </a:rPr>
              <a:t>the food matrix</a:t>
            </a:r>
          </a:p>
        </p:txBody>
      </p:sp>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4112" y="1295400"/>
            <a:ext cx="8721288" cy="433623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1905000" y="5856889"/>
            <a:ext cx="5350565" cy="369332"/>
          </a:xfrm>
          <a:prstGeom prst="rect">
            <a:avLst/>
          </a:prstGeom>
        </p:spPr>
        <p:txBody>
          <a:bodyPr wrap="square">
            <a:spAutoFit/>
          </a:bodyPr>
          <a:lstStyle/>
          <a:p>
            <a:r>
              <a:rPr lang="en-US" dirty="0" smtClean="0"/>
              <a:t>Rotches-Ribalta M, et al.  Pharm Res 66:375-382, 2012.</a:t>
            </a:r>
            <a:endParaRPr lang="en-US" dirty="0"/>
          </a:p>
        </p:txBody>
      </p:sp>
    </p:spTree>
    <p:extLst>
      <p:ext uri="{BB962C8B-B14F-4D97-AF65-F5344CB8AC3E}">
        <p14:creationId xmlns="" xmlns:p14="http://schemas.microsoft.com/office/powerpoint/2010/main" val="20666652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0" y="76200"/>
            <a:ext cx="9067800" cy="724396"/>
          </a:xfrm>
        </p:spPr>
        <p:txBody>
          <a:bodyPr tIns="12800"/>
          <a:lstStyle/>
          <a:p>
            <a:pPr eaLnBrk="1">
              <a:tabLst>
                <a:tab pos="656582" algn="l"/>
                <a:tab pos="1313162" algn="l"/>
                <a:tab pos="1969745" algn="l"/>
                <a:tab pos="2626327" algn="l"/>
                <a:tab pos="3282907" algn="l"/>
                <a:tab pos="3939490" algn="l"/>
                <a:tab pos="4596072" algn="l"/>
                <a:tab pos="5252653" algn="l"/>
                <a:tab pos="5909234" algn="l"/>
                <a:tab pos="6565817" algn="l"/>
                <a:tab pos="7222398" algn="l"/>
                <a:tab pos="7878979" algn="l"/>
              </a:tabLst>
            </a:pPr>
            <a:r>
              <a:rPr lang="en-GB" sz="2000" b="1" dirty="0" smtClean="0">
                <a:solidFill>
                  <a:schemeClr val="bg1"/>
                </a:solidFill>
              </a:rPr>
              <a:t>To increase </a:t>
            </a:r>
            <a:r>
              <a:rPr lang="en-GB" sz="2000" b="1" dirty="0">
                <a:solidFill>
                  <a:schemeClr val="bg1"/>
                </a:solidFill>
              </a:rPr>
              <a:t>resveratrol production in </a:t>
            </a:r>
            <a:r>
              <a:rPr lang="en-GB" sz="2000" b="1" dirty="0" smtClean="0">
                <a:solidFill>
                  <a:schemeClr val="bg1"/>
                </a:solidFill>
              </a:rPr>
              <a:t>wines two expression vectors carrying 4-coumarate:coenzyme A </a:t>
            </a:r>
            <a:r>
              <a:rPr lang="en-GB" sz="2000" b="1" dirty="0" err="1" smtClean="0">
                <a:solidFill>
                  <a:schemeClr val="bg1"/>
                </a:solidFill>
              </a:rPr>
              <a:t>ligase</a:t>
            </a:r>
            <a:r>
              <a:rPr lang="en-GB" sz="2000" b="1" dirty="0" smtClean="0">
                <a:solidFill>
                  <a:schemeClr val="bg1"/>
                </a:solidFill>
              </a:rPr>
              <a:t> gene and </a:t>
            </a:r>
            <a:r>
              <a:rPr lang="en-GB" sz="2000" b="1" dirty="0" err="1" smtClean="0">
                <a:solidFill>
                  <a:schemeClr val="bg1"/>
                </a:solidFill>
              </a:rPr>
              <a:t>resveratrol</a:t>
            </a:r>
            <a:r>
              <a:rPr lang="en-GB" sz="2000" b="1" dirty="0" smtClean="0">
                <a:solidFill>
                  <a:schemeClr val="bg1"/>
                </a:solidFill>
              </a:rPr>
              <a:t> </a:t>
            </a:r>
            <a:r>
              <a:rPr lang="en-GB" sz="2000" b="1" dirty="0" err="1" smtClean="0">
                <a:solidFill>
                  <a:schemeClr val="bg1"/>
                </a:solidFill>
              </a:rPr>
              <a:t>synthase</a:t>
            </a:r>
            <a:r>
              <a:rPr lang="en-GB" sz="2000" b="1" dirty="0" smtClean="0">
                <a:solidFill>
                  <a:schemeClr val="bg1"/>
                </a:solidFill>
              </a:rPr>
              <a:t> gene were transformed into strains of </a:t>
            </a:r>
            <a:r>
              <a:rPr lang="en-GB" sz="2000" b="1" i="1" dirty="0">
                <a:solidFill>
                  <a:schemeClr val="bg1"/>
                </a:solidFill>
              </a:rPr>
              <a:t>Saccharomyces cerevisiae</a:t>
            </a:r>
            <a:r>
              <a:rPr lang="en-GB" sz="2000" b="1" dirty="0">
                <a:solidFill>
                  <a:schemeClr val="bg1"/>
                </a:solidFill>
              </a:rPr>
              <a:t> </a:t>
            </a:r>
            <a:r>
              <a:rPr lang="en-GB" sz="2000" b="1" dirty="0" smtClean="0">
                <a:solidFill>
                  <a:schemeClr val="bg1"/>
                </a:solidFill>
              </a:rPr>
              <a:t>EC1118</a:t>
            </a:r>
            <a:endParaRPr lang="en-GB" sz="2000" b="1" dirty="0">
              <a:solidFill>
                <a:schemeClr val="bg1"/>
              </a:solidFill>
            </a:endParaRPr>
          </a:p>
        </p:txBody>
      </p:sp>
      <p:pic>
        <p:nvPicPr>
          <p:cNvPr id="2051" name="Picture 2"/>
          <p:cNvPicPr>
            <a:picLocks noChangeAspect="1" noChangeArrowheads="1"/>
          </p:cNvPicPr>
          <p:nvPr/>
        </p:nvPicPr>
        <p:blipFill>
          <a:blip r:embed="rId3" cstate="print"/>
          <a:srcRect/>
          <a:stretch>
            <a:fillRect/>
          </a:stretch>
        </p:blipFill>
        <p:spPr bwMode="auto">
          <a:xfrm>
            <a:off x="4548809" y="1014000"/>
            <a:ext cx="2891229" cy="4320000"/>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4953000" y="6049328"/>
            <a:ext cx="4191000" cy="762000"/>
          </a:xfrm>
          <a:prstGeom prst="rect">
            <a:avLst/>
          </a:prstGeom>
          <a:noFill/>
          <a:ln w="9525">
            <a:noFill/>
            <a:round/>
            <a:headEnd/>
            <a:tailEnd/>
          </a:ln>
        </p:spPr>
        <p:txBody>
          <a:bodyPr lIns="81631" tIns="49615" rIns="81631" bIns="40816"/>
          <a:lstStyle/>
          <a:p>
            <a:pPr>
              <a:tabLst>
                <a:tab pos="656582" algn="l"/>
                <a:tab pos="1313162" algn="l"/>
                <a:tab pos="1969745" algn="l"/>
                <a:tab pos="2626327" algn="l"/>
                <a:tab pos="3282907" algn="l"/>
                <a:tab pos="3939490" algn="l"/>
                <a:tab pos="4596072" algn="l"/>
                <a:tab pos="5252653" algn="l"/>
                <a:tab pos="5909234" algn="l"/>
              </a:tabLst>
            </a:pPr>
            <a:r>
              <a:rPr lang="en-GB" sz="1000" b="1" dirty="0"/>
              <a:t>Biotechnology Progress</a:t>
            </a:r>
            <a:r>
              <a:rPr lang="en-GB" sz="1000" dirty="0"/>
              <a:t/>
            </a:r>
            <a:br>
              <a:rPr lang="en-GB" sz="1000" dirty="0"/>
            </a:br>
            <a:r>
              <a:rPr lang="en-GB" sz="1000" dirty="0">
                <a:hlinkClick r:id="rId5"/>
              </a:rPr>
              <a:t>Volume 31, Issue 3, </a:t>
            </a:r>
            <a:r>
              <a:rPr lang="en-GB" sz="1000" dirty="0"/>
              <a:t>pages 650-655, 4 MAR 2015 DOI: 10.1002/btpr.2057</a:t>
            </a:r>
            <a:br>
              <a:rPr lang="en-GB" sz="1000" dirty="0"/>
            </a:br>
            <a:r>
              <a:rPr lang="en-GB" sz="1000" dirty="0">
                <a:hlinkClick r:id="rId6"/>
              </a:rPr>
              <a:t>http://onlinelibrary.wiley.com/doi/10.1002/btpr.2057/full#btpr2057-fig-0003</a:t>
            </a:r>
          </a:p>
        </p:txBody>
      </p:sp>
      <p:sp>
        <p:nvSpPr>
          <p:cNvPr id="2" name="Rectangle 1"/>
          <p:cNvSpPr/>
          <p:nvPr/>
        </p:nvSpPr>
        <p:spPr>
          <a:xfrm>
            <a:off x="33130" y="2935069"/>
            <a:ext cx="4572000" cy="646331"/>
          </a:xfrm>
          <a:prstGeom prst="rect">
            <a:avLst/>
          </a:prstGeom>
        </p:spPr>
        <p:txBody>
          <a:bodyPr>
            <a:spAutoFit/>
          </a:bodyPr>
          <a:lstStyle/>
          <a:p>
            <a:r>
              <a:rPr lang="en-US" dirty="0" smtClean="0"/>
              <a:t>Chromatogram </a:t>
            </a:r>
            <a:r>
              <a:rPr lang="en-US" dirty="0"/>
              <a:t>B represents extracts from the culture broth of </a:t>
            </a:r>
            <a:r>
              <a:rPr lang="en-US" dirty="0" smtClean="0"/>
              <a:t>recombinant</a:t>
            </a:r>
            <a:endParaRPr lang="en-US" dirty="0"/>
          </a:p>
        </p:txBody>
      </p:sp>
      <p:sp>
        <p:nvSpPr>
          <p:cNvPr id="3" name="Rectangle 2"/>
          <p:cNvSpPr/>
          <p:nvPr/>
        </p:nvSpPr>
        <p:spPr>
          <a:xfrm>
            <a:off x="115200" y="1524000"/>
            <a:ext cx="4476678" cy="646331"/>
          </a:xfrm>
          <a:prstGeom prst="rect">
            <a:avLst/>
          </a:prstGeom>
        </p:spPr>
        <p:txBody>
          <a:bodyPr wrap="square">
            <a:spAutoFit/>
          </a:bodyPr>
          <a:lstStyle/>
          <a:p>
            <a:r>
              <a:rPr lang="en-US" dirty="0"/>
              <a:t>Chromatogram A represents the authentic standard of </a:t>
            </a:r>
            <a:r>
              <a:rPr lang="en-US" dirty="0" smtClean="0"/>
              <a:t>trans-resveratrol</a:t>
            </a:r>
            <a:endParaRPr lang="en-US" dirty="0"/>
          </a:p>
        </p:txBody>
      </p:sp>
      <p:sp>
        <p:nvSpPr>
          <p:cNvPr id="4" name="Rectangle 3"/>
          <p:cNvSpPr/>
          <p:nvPr/>
        </p:nvSpPr>
        <p:spPr>
          <a:xfrm>
            <a:off x="53008" y="4038600"/>
            <a:ext cx="4572000" cy="646331"/>
          </a:xfrm>
          <a:prstGeom prst="rect">
            <a:avLst/>
          </a:prstGeom>
        </p:spPr>
        <p:txBody>
          <a:bodyPr>
            <a:spAutoFit/>
          </a:bodyPr>
          <a:lstStyle/>
          <a:p>
            <a:r>
              <a:rPr lang="en-US" dirty="0"/>
              <a:t>Chromatogram C represents extracts from the culture broth of the negative </a:t>
            </a:r>
            <a:r>
              <a:rPr lang="en-US" dirty="0" smtClean="0"/>
              <a:t>control</a:t>
            </a:r>
            <a:endParaRPr lang="en-US" dirty="0"/>
          </a:p>
        </p:txBody>
      </p:sp>
      <p:sp>
        <p:nvSpPr>
          <p:cNvPr id="5" name="Rectangle 4"/>
          <p:cNvSpPr/>
          <p:nvPr/>
        </p:nvSpPr>
        <p:spPr>
          <a:xfrm>
            <a:off x="23191" y="4876800"/>
            <a:ext cx="4591878" cy="1754326"/>
          </a:xfrm>
          <a:prstGeom prst="rect">
            <a:avLst/>
          </a:prstGeom>
        </p:spPr>
        <p:txBody>
          <a:bodyPr wrap="square">
            <a:spAutoFit/>
          </a:bodyPr>
          <a:lstStyle/>
          <a:p>
            <a:r>
              <a:rPr lang="en-US" b="1" dirty="0">
                <a:solidFill>
                  <a:schemeClr val="bg1"/>
                </a:solidFill>
              </a:rPr>
              <a:t>Resveratrol content of the wine fermented with engineered strains was twice higher than that of the control, indicating that </a:t>
            </a:r>
            <a:r>
              <a:rPr lang="en-US" b="1" dirty="0" smtClean="0">
                <a:solidFill>
                  <a:schemeClr val="bg1"/>
                </a:solidFill>
              </a:rPr>
              <a:t>engineered </a:t>
            </a:r>
            <a:r>
              <a:rPr lang="en-US" b="1" dirty="0">
                <a:solidFill>
                  <a:schemeClr val="bg1"/>
                </a:solidFill>
              </a:rPr>
              <a:t>strains could increase the production of resveratrol during wine fermentation. </a:t>
            </a:r>
          </a:p>
        </p:txBody>
      </p:sp>
    </p:spTree>
    <p:extLst>
      <p:ext uri="{BB962C8B-B14F-4D97-AF65-F5344CB8AC3E}">
        <p14:creationId xmlns="" xmlns:p14="http://schemas.microsoft.com/office/powerpoint/2010/main" val="289423682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208028"/>
            <a:ext cx="8493120" cy="4147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pPr algn="ctr"/>
            <a:r>
              <a:rPr lang="en-GB" altLang="en-US" sz="2000" b="1" dirty="0" smtClean="0">
                <a:solidFill>
                  <a:schemeClr val="tx1"/>
                </a:solidFill>
                <a:latin typeface="Arial" pitchFamily="34" charset="0"/>
              </a:rPr>
              <a:t>Low </a:t>
            </a:r>
            <a:r>
              <a:rPr lang="en-GB" altLang="en-US" sz="2000" b="1" dirty="0">
                <a:solidFill>
                  <a:schemeClr val="tx1"/>
                </a:solidFill>
                <a:latin typeface="Arial" pitchFamily="34" charset="0"/>
              </a:rPr>
              <a:t>concentrations of resveratrol activate AMPK and increase markers of oxidative stress in human colorectal tissues.</a:t>
            </a: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729920" y="6037835"/>
            <a:ext cx="1226880" cy="65238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649640" y="1036619"/>
            <a:ext cx="3582720" cy="489363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971800" y="6364029"/>
            <a:ext cx="3469200" cy="2318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9pPr>
          </a:lstStyle>
          <a:p>
            <a:r>
              <a:rPr lang="en-GB" altLang="en-US" sz="1100" b="1" dirty="0">
                <a:solidFill>
                  <a:schemeClr val="tx1"/>
                </a:solidFill>
                <a:latin typeface="Arial" pitchFamily="34" charset="0"/>
              </a:rPr>
              <a:t>Hong Cai et al., Sci Transl Med 2015;7:298ra117</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9pPr>
          </a:lstStyle>
          <a:p>
            <a:r>
              <a:rPr lang="en-GB" altLang="en-US" sz="900" dirty="0">
                <a:solidFill>
                  <a:schemeClr val="tx1"/>
                </a:solidFill>
                <a:latin typeface="Arial" pitchFamily="34" charset="0"/>
              </a:rPr>
              <a:t>Published by AAAS</a:t>
            </a:r>
          </a:p>
        </p:txBody>
      </p:sp>
      <p:sp>
        <p:nvSpPr>
          <p:cNvPr id="2" name="Rectangle 1"/>
          <p:cNvSpPr/>
          <p:nvPr/>
        </p:nvSpPr>
        <p:spPr>
          <a:xfrm>
            <a:off x="61477" y="1053184"/>
            <a:ext cx="4572000" cy="5078313"/>
          </a:xfrm>
          <a:prstGeom prst="rect">
            <a:avLst/>
          </a:prstGeom>
        </p:spPr>
        <p:txBody>
          <a:bodyPr>
            <a:spAutoFit/>
          </a:bodyPr>
          <a:lstStyle/>
          <a:p>
            <a:r>
              <a:rPr lang="en-US" dirty="0"/>
              <a:t>In Apc</a:t>
            </a:r>
            <a:r>
              <a:rPr lang="en-US" baseline="30000" dirty="0"/>
              <a:t>Min</a:t>
            </a:r>
            <a:r>
              <a:rPr lang="en-US" dirty="0"/>
              <a:t> mice </a:t>
            </a:r>
            <a:r>
              <a:rPr lang="en-US" dirty="0" smtClean="0"/>
              <a:t>that </a:t>
            </a:r>
            <a:r>
              <a:rPr lang="en-US" dirty="0"/>
              <a:t>received a</a:t>
            </a:r>
          </a:p>
          <a:p>
            <a:r>
              <a:rPr lang="en-US" dirty="0"/>
              <a:t>high-fat diet, a</a:t>
            </a:r>
            <a:r>
              <a:rPr lang="en-US" dirty="0" smtClean="0"/>
              <a:t> </a:t>
            </a:r>
            <a:r>
              <a:rPr lang="en-US" dirty="0"/>
              <a:t>low resveratrol dose suppressed intestinal adenoma development more potently than did the </a:t>
            </a:r>
            <a:r>
              <a:rPr lang="en-US" dirty="0" smtClean="0"/>
              <a:t>higher dose.</a:t>
            </a:r>
          </a:p>
          <a:p>
            <a:r>
              <a:rPr lang="en-US" dirty="0">
                <a:solidFill>
                  <a:schemeClr val="bg1"/>
                </a:solidFill>
              </a:rPr>
              <a:t>Efficacy correlated with activation of adenosine monophosphate–activated protein kinase (AMPK) and </a:t>
            </a:r>
            <a:r>
              <a:rPr lang="en-US" dirty="0" smtClean="0">
                <a:solidFill>
                  <a:schemeClr val="bg1"/>
                </a:solidFill>
              </a:rPr>
              <a:t>increased expression </a:t>
            </a:r>
            <a:r>
              <a:rPr lang="en-US" dirty="0">
                <a:solidFill>
                  <a:schemeClr val="bg1"/>
                </a:solidFill>
              </a:rPr>
              <a:t>of the senescence marker </a:t>
            </a:r>
            <a:r>
              <a:rPr lang="en-US" dirty="0" smtClean="0">
                <a:solidFill>
                  <a:schemeClr val="bg1"/>
                </a:solidFill>
              </a:rPr>
              <a:t>p21</a:t>
            </a:r>
          </a:p>
          <a:p>
            <a:endParaRPr lang="en-US" dirty="0" smtClean="0">
              <a:solidFill>
                <a:schemeClr val="bg1"/>
              </a:solidFill>
            </a:endParaRPr>
          </a:p>
          <a:p>
            <a:r>
              <a:rPr lang="en-US" b="1" dirty="0"/>
              <a:t>In human </a:t>
            </a:r>
            <a:r>
              <a:rPr lang="en-US" b="1" dirty="0" smtClean="0"/>
              <a:t>colorectal tissues </a:t>
            </a:r>
            <a:r>
              <a:rPr lang="en-US" b="1" dirty="0"/>
              <a:t>exposed to low dietary concentrations of resveratrol ex vivo, </a:t>
            </a:r>
            <a:r>
              <a:rPr lang="en-US" b="1" dirty="0" smtClean="0"/>
              <a:t> enhanced </a:t>
            </a:r>
            <a:r>
              <a:rPr lang="en-US" b="1" dirty="0"/>
              <a:t>AMPK phosphorylation</a:t>
            </a:r>
          </a:p>
          <a:p>
            <a:r>
              <a:rPr lang="en-US" b="1" dirty="0"/>
              <a:t>and </a:t>
            </a:r>
            <a:r>
              <a:rPr lang="en-US" b="1" dirty="0" smtClean="0"/>
              <a:t>autophagy were observed. </a:t>
            </a:r>
          </a:p>
          <a:p>
            <a:r>
              <a:rPr lang="en-US" b="1" dirty="0" smtClean="0">
                <a:solidFill>
                  <a:schemeClr val="bg1"/>
                </a:solidFill>
              </a:rPr>
              <a:t>The </a:t>
            </a:r>
            <a:r>
              <a:rPr lang="en-US" b="1" dirty="0">
                <a:solidFill>
                  <a:schemeClr val="bg1"/>
                </a:solidFill>
              </a:rPr>
              <a:t>expression of the cytoprotective NAD(P)H dehydrogenase, quinone 1 (NQO1) enzyme was </a:t>
            </a:r>
            <a:r>
              <a:rPr lang="en-US" b="1" dirty="0" smtClean="0">
                <a:solidFill>
                  <a:schemeClr val="bg1"/>
                </a:solidFill>
              </a:rPr>
              <a:t>increased </a:t>
            </a:r>
            <a:r>
              <a:rPr lang="en-US" b="1" dirty="0">
                <a:solidFill>
                  <a:schemeClr val="bg1"/>
                </a:solidFill>
              </a:rPr>
              <a:t>in tissues from cancer patients participating in </a:t>
            </a:r>
            <a:r>
              <a:rPr lang="en-US" b="1" dirty="0" smtClean="0">
                <a:solidFill>
                  <a:schemeClr val="bg1"/>
                </a:solidFill>
              </a:rPr>
              <a:t>a </a:t>
            </a:r>
            <a:r>
              <a:rPr lang="en-US" b="1" dirty="0">
                <a:solidFill>
                  <a:schemeClr val="bg1"/>
                </a:solidFill>
              </a:rPr>
              <a:t>[14C]-resveratrol trial.</a:t>
            </a:r>
          </a:p>
        </p:txBody>
      </p:sp>
    </p:spTree>
    <p:extLst>
      <p:ext uri="{BB962C8B-B14F-4D97-AF65-F5344CB8AC3E}">
        <p14:creationId xmlns="" xmlns:p14="http://schemas.microsoft.com/office/powerpoint/2010/main" val="135655768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3130"/>
            <a:ext cx="8686800" cy="1143000"/>
          </a:xfrm>
        </p:spPr>
        <p:txBody>
          <a:bodyPr/>
          <a:lstStyle/>
          <a:p>
            <a:r>
              <a:rPr lang="en-US" sz="2400" dirty="0" smtClean="0"/>
              <a:t>Cellular and molecular mechanisms involved in flavonoid associated (resveratrol) chemopreventive and angiopreventive activities</a:t>
            </a:r>
            <a:endParaRPr lang="en-US" sz="2400" dirty="0"/>
          </a:p>
        </p:txBody>
      </p:sp>
      <p:pic>
        <p:nvPicPr>
          <p:cNvPr id="245657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19313" y="1381125"/>
            <a:ext cx="4905375" cy="40957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1828800" y="6008132"/>
            <a:ext cx="5867400" cy="369332"/>
          </a:xfrm>
          <a:prstGeom prst="rect">
            <a:avLst/>
          </a:prstGeom>
        </p:spPr>
        <p:txBody>
          <a:bodyPr wrap="square">
            <a:spAutoFit/>
          </a:bodyPr>
          <a:lstStyle/>
          <a:p>
            <a:r>
              <a:rPr lang="fr-FR" dirty="0"/>
              <a:t>Rossi T, et al. Pol Arch Med Wewn. 2014;124(12):713-22</a:t>
            </a:r>
          </a:p>
        </p:txBody>
      </p:sp>
    </p:spTree>
    <p:extLst>
      <p:ext uri="{BB962C8B-B14F-4D97-AF65-F5344CB8AC3E}">
        <p14:creationId xmlns="" xmlns:p14="http://schemas.microsoft.com/office/powerpoint/2010/main" val="20069267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1473387" y="1143000"/>
            <a:ext cx="6203852" cy="3733800"/>
          </a:xfrm>
          <a:prstGeom prst="rect">
            <a:avLst/>
          </a:prstGeom>
        </p:spPr>
      </p:pic>
      <p:sp>
        <p:nvSpPr>
          <p:cNvPr id="3" name="TextBox 2"/>
          <p:cNvSpPr txBox="1"/>
          <p:nvPr/>
        </p:nvSpPr>
        <p:spPr>
          <a:xfrm>
            <a:off x="762000" y="258417"/>
            <a:ext cx="7620000" cy="317500"/>
          </a:xfrm>
          <a:prstGeom prst="rect">
            <a:avLst/>
          </a:prstGeom>
        </p:spPr>
        <p:txBody>
          <a:bodyPr/>
          <a:lstStyle/>
          <a:p>
            <a:pPr algn="ctr"/>
            <a:r>
              <a:rPr lang="en-US" sz="2400" i="0" baseline="0" dirty="0" smtClean="0">
                <a:latin typeface="Arial"/>
              </a:rPr>
              <a:t>Effects </a:t>
            </a:r>
            <a:r>
              <a:rPr lang="en-US" sz="2400" i="0" baseline="0" dirty="0">
                <a:latin typeface="Arial"/>
              </a:rPr>
              <a:t>of moderate wine consumption on different diseases, as reported in clinical observational studies. </a:t>
            </a:r>
            <a:endParaRPr lang="en-US" sz="2400" i="0" baseline="0" dirty="0" smtClean="0">
              <a:latin typeface="Arial"/>
            </a:endParaRPr>
          </a:p>
        </p:txBody>
      </p:sp>
      <p:sp>
        <p:nvSpPr>
          <p:cNvPr id="4" name="TextBox 3"/>
          <p:cNvSpPr txBox="1"/>
          <p:nvPr/>
        </p:nvSpPr>
        <p:spPr>
          <a:xfrm>
            <a:off x="1562100" y="6413500"/>
            <a:ext cx="6019800" cy="254000"/>
          </a:xfrm>
          <a:prstGeom prst="rect">
            <a:avLst/>
          </a:prstGeom>
        </p:spPr>
        <p:txBody>
          <a:bodyPr/>
          <a:lstStyle/>
          <a:p>
            <a:r>
              <a:rPr lang="en-US" sz="1000" dirty="0">
                <a:latin typeface="Arial"/>
              </a:rPr>
              <a:t>Ana Artero,  Arturo Artero,  Juan J. Tarín,  Antonio Cano. Maturitas, Volume 80, Issue 1, 2015, </a:t>
            </a:r>
            <a:r>
              <a:rPr lang="en-US" sz="1000" dirty="0" smtClean="0">
                <a:latin typeface="Arial"/>
              </a:rPr>
              <a:t>3–13.</a:t>
            </a:r>
          </a:p>
          <a:p>
            <a:r>
              <a:rPr lang="en-US" sz="1000" dirty="0">
                <a:latin typeface="Arial"/>
              </a:rPr>
              <a:t>http://dx.doi.org/10.1016/j.maturitas.2014.09.007</a:t>
            </a:r>
          </a:p>
          <a:p>
            <a:endParaRPr lang="en-US" sz="1000" dirty="0" smtClean="0">
              <a:latin typeface="Arial"/>
            </a:endParaRPr>
          </a:p>
          <a:p>
            <a:endParaRPr lang="en-US" sz="1000" dirty="0">
              <a:latin typeface="Arial"/>
            </a:endParaRPr>
          </a:p>
          <a:p>
            <a:endParaRPr lang="en-US" sz="1000" dirty="0">
              <a:latin typeface="Arial"/>
            </a:endParaRPr>
          </a:p>
        </p:txBody>
      </p:sp>
      <p:sp>
        <p:nvSpPr>
          <p:cNvPr id="5" name="TextBox 4"/>
          <p:cNvSpPr txBox="1"/>
          <p:nvPr/>
        </p:nvSpPr>
        <p:spPr>
          <a:xfrm>
            <a:off x="635000" y="5009322"/>
            <a:ext cx="7975600" cy="642178"/>
          </a:xfrm>
          <a:prstGeom prst="rect">
            <a:avLst/>
          </a:prstGeom>
        </p:spPr>
        <p:txBody>
          <a:bodyPr/>
          <a:lstStyle/>
          <a:p>
            <a:pPr algn="ctr"/>
            <a:r>
              <a:rPr lang="en-US" sz="1600" b="1" dirty="0">
                <a:latin typeface="Arial"/>
              </a:rPr>
              <a:t>Several studies cannot differentiate the observed effect of wine from that achieved by </a:t>
            </a:r>
            <a:r>
              <a:rPr lang="en-US" sz="1600" b="1" dirty="0" smtClean="0">
                <a:latin typeface="Arial"/>
              </a:rPr>
              <a:t>alcohol. The putative additive </a:t>
            </a:r>
            <a:r>
              <a:rPr lang="en-US" sz="1600" b="1" dirty="0">
                <a:latin typeface="Arial"/>
              </a:rPr>
              <a:t>effect of wine has been shown with a question mark in the figure because </a:t>
            </a:r>
            <a:r>
              <a:rPr lang="en-US" sz="1600" b="1" dirty="0" smtClean="0">
                <a:latin typeface="Arial"/>
              </a:rPr>
              <a:t>there are unknowns/inconsistencies</a:t>
            </a:r>
            <a:r>
              <a:rPr lang="en-US" sz="1600" b="1" dirty="0">
                <a:latin typeface="Arial"/>
              </a:rPr>
              <a:t>. </a:t>
            </a:r>
          </a:p>
        </p:txBody>
      </p:sp>
      <p:sp>
        <p:nvSpPr>
          <p:cNvPr id="6" name="TextBox 5"/>
          <p:cNvSpPr txBox="1"/>
          <p:nvPr/>
        </p:nvSpPr>
        <p:spPr>
          <a:xfrm>
            <a:off x="635000" y="5651500"/>
            <a:ext cx="7620000" cy="254000"/>
          </a:xfrm>
          <a:prstGeom prst="rect">
            <a:avLst/>
          </a:prstGeom>
        </p:spPr>
        <p:txBody>
          <a:bodyPr/>
          <a:lstStyle/>
          <a:p>
            <a:endParaRPr lang="en-US" sz="1000" dirty="0">
              <a:latin typeface="Arial"/>
            </a:endParaRPr>
          </a:p>
        </p:txBody>
      </p:sp>
      <p:sp>
        <p:nvSpPr>
          <p:cNvPr id="7" name="TextBox 6"/>
          <p:cNvSpPr txBox="1"/>
          <p:nvPr/>
        </p:nvSpPr>
        <p:spPr>
          <a:xfrm>
            <a:off x="635000" y="6159500"/>
            <a:ext cx="7620000" cy="254000"/>
          </a:xfrm>
          <a:prstGeom prst="rect">
            <a:avLst/>
          </a:prstGeom>
        </p:spPr>
        <p:txBody>
          <a:bodyPr/>
          <a:lstStyle/>
          <a:p>
            <a:endParaRPr lang="en-US" sz="1000" dirty="0">
              <a:latin typeface="Arial"/>
            </a:endParaRPr>
          </a:p>
        </p:txBody>
      </p:sp>
    </p:spTree>
    <p:extLst>
      <p:ext uri="{BB962C8B-B14F-4D97-AF65-F5344CB8AC3E}">
        <p14:creationId xmlns="" xmlns:p14="http://schemas.microsoft.com/office/powerpoint/2010/main" val="10300095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9817"/>
            <a:ext cx="8915400" cy="1047750"/>
          </a:xfrm>
        </p:spPr>
        <p:txBody>
          <a:bodyPr/>
          <a:lstStyle/>
          <a:p>
            <a:r>
              <a:rPr lang="en-US" sz="3200" dirty="0" smtClean="0">
                <a:solidFill>
                  <a:schemeClr val="tx1"/>
                </a:solidFill>
              </a:rPr>
              <a:t>Moderate alcohol consumption (wine) and adherence to a  Mediterranean dietary pattern</a:t>
            </a:r>
            <a:endParaRPr lang="en-US" sz="3200" dirty="0">
              <a:solidFill>
                <a:schemeClr val="tx1"/>
              </a:solidFill>
            </a:endParaRP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86200" y="1275522"/>
            <a:ext cx="4267200" cy="454581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Rectangle 1"/>
          <p:cNvSpPr/>
          <p:nvPr/>
        </p:nvSpPr>
        <p:spPr>
          <a:xfrm>
            <a:off x="3664225" y="6076639"/>
            <a:ext cx="4996111" cy="307777"/>
          </a:xfrm>
          <a:prstGeom prst="rect">
            <a:avLst/>
          </a:prstGeom>
        </p:spPr>
        <p:txBody>
          <a:bodyPr wrap="none">
            <a:spAutoFit/>
          </a:bodyPr>
          <a:lstStyle/>
          <a:p>
            <a:r>
              <a:rPr lang="en-US" sz="1400" dirty="0">
                <a:solidFill>
                  <a:srgbClr val="FFFF00"/>
                </a:solidFill>
              </a:rPr>
              <a:t>Patino-Alonso </a:t>
            </a:r>
            <a:r>
              <a:rPr lang="en-US" sz="1400" dirty="0" smtClean="0">
                <a:solidFill>
                  <a:srgbClr val="FFFF00"/>
                </a:solidFill>
              </a:rPr>
              <a:t>MC, et al. </a:t>
            </a:r>
            <a:r>
              <a:rPr lang="nl-NL" sz="1400" dirty="0" smtClean="0">
                <a:solidFill>
                  <a:srgbClr val="FFFF00"/>
                </a:solidFill>
              </a:rPr>
              <a:t>J </a:t>
            </a:r>
            <a:r>
              <a:rPr lang="nl-NL" sz="1400" dirty="0">
                <a:solidFill>
                  <a:srgbClr val="FFFF00"/>
                </a:solidFill>
              </a:rPr>
              <a:t>Acad Nutr Diet. 2014 Apr;114(4):583-9</a:t>
            </a:r>
            <a:endParaRPr lang="en-US" sz="1400" dirty="0">
              <a:solidFill>
                <a:srgbClr val="FFFF00"/>
              </a:solidFill>
            </a:endParaRPr>
          </a:p>
        </p:txBody>
      </p:sp>
      <p:pic>
        <p:nvPicPr>
          <p:cNvPr id="307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8600" y="1600200"/>
            <a:ext cx="3547111" cy="3733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220028" y="5464086"/>
            <a:ext cx="3564254" cy="276999"/>
          </a:xfrm>
          <a:prstGeom prst="rect">
            <a:avLst/>
          </a:prstGeom>
        </p:spPr>
        <p:txBody>
          <a:bodyPr wrap="square">
            <a:spAutoFit/>
          </a:bodyPr>
          <a:lstStyle/>
          <a:p>
            <a:r>
              <a:rPr lang="sv-SE" sz="1200" dirty="0" smtClean="0"/>
              <a:t>Shen J, et al. Annu </a:t>
            </a:r>
            <a:r>
              <a:rPr lang="sv-SE" sz="1200" dirty="0"/>
              <a:t>Rev Nutr. 2015 Jul 17;35:425-49.</a:t>
            </a:r>
            <a:endParaRPr lang="en-US" sz="1200" dirty="0"/>
          </a:p>
        </p:txBody>
      </p:sp>
    </p:spTree>
    <p:extLst>
      <p:ext uri="{BB962C8B-B14F-4D97-AF65-F5344CB8AC3E}">
        <p14:creationId xmlns="" xmlns:p14="http://schemas.microsoft.com/office/powerpoint/2010/main" val="20364768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6"/>
          <p:cNvSpPr txBox="1">
            <a:spLocks noChangeArrowheads="1"/>
          </p:cNvSpPr>
          <p:nvPr/>
        </p:nvSpPr>
        <p:spPr bwMode="auto">
          <a:xfrm>
            <a:off x="381000" y="152400"/>
            <a:ext cx="8382000" cy="1631216"/>
          </a:xfrm>
          <a:prstGeom prst="rect">
            <a:avLst/>
          </a:prstGeom>
          <a:noFill/>
          <a:ln>
            <a:noFill/>
          </a:ln>
          <a:effectLst/>
          <a:extLst/>
        </p:spPr>
        <p:txBody>
          <a:bodyPr>
            <a:spAutoFit/>
          </a:bodyPr>
          <a:lstStyle/>
          <a:p>
            <a:pPr algn="ctr">
              <a:defRPr/>
            </a:pPr>
            <a:r>
              <a:rPr lang="en-US" sz="2000" dirty="0" smtClean="0">
                <a:cs typeface="Arial" pitchFamily="34" charset="0"/>
              </a:rPr>
              <a:t>Pooled </a:t>
            </a:r>
            <a:r>
              <a:rPr lang="en-US" sz="2000" dirty="0">
                <a:cs typeface="Arial" pitchFamily="34" charset="0"/>
              </a:rPr>
              <a:t>curves of relative risk of fatal and nonfatal vascular events and wine intake, extracted from 17 independent relationships using random </a:t>
            </a:r>
            <a:r>
              <a:rPr lang="en-US" sz="2000" dirty="0" smtClean="0">
                <a:cs typeface="Arial" pitchFamily="34" charset="0"/>
              </a:rPr>
              <a:t>models</a:t>
            </a:r>
            <a:r>
              <a:rPr lang="en-US" sz="2000" dirty="0" smtClean="0"/>
              <a:t>.:         J shaped curve versus U-shaped curve</a:t>
            </a:r>
          </a:p>
          <a:p>
            <a:pPr algn="ctr">
              <a:defRPr/>
            </a:pPr>
            <a:r>
              <a:rPr lang="en-US" sz="2000" dirty="0" smtClean="0">
                <a:solidFill>
                  <a:schemeClr val="bg1"/>
                </a:solidFill>
              </a:rPr>
              <a:t>According </a:t>
            </a:r>
            <a:r>
              <a:rPr lang="en-US" sz="2000" dirty="0">
                <a:solidFill>
                  <a:schemeClr val="bg1"/>
                </a:solidFill>
              </a:rPr>
              <a:t>to a dose–response analysis, the lowest risk of CHD mortality occurs with 0.5–2 drinks per day</a:t>
            </a:r>
            <a:endParaRPr lang="en-US" sz="2000" dirty="0">
              <a:solidFill>
                <a:schemeClr val="bg1"/>
              </a:solidFill>
              <a:ea typeface="+mn-ea"/>
              <a:cs typeface="Arial" pitchFamily="34" charset="0"/>
            </a:endParaRPr>
          </a:p>
        </p:txBody>
      </p:sp>
      <p:sp>
        <p:nvSpPr>
          <p:cNvPr id="2051" name="Text Box 15"/>
          <p:cNvSpPr txBox="1">
            <a:spLocks noChangeArrowheads="1"/>
          </p:cNvSpPr>
          <p:nvPr/>
        </p:nvSpPr>
        <p:spPr bwMode="auto">
          <a:xfrm>
            <a:off x="685800" y="6411913"/>
            <a:ext cx="777240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eaLnBrk="1" hangingPunct="1"/>
            <a:r>
              <a:rPr lang="en-US" altLang="en-US" sz="900" dirty="0">
                <a:latin typeface="Arial" pitchFamily="34" charset="0"/>
                <a:cs typeface="Arial" pitchFamily="34" charset="0"/>
              </a:rPr>
              <a:t>Fernández-Solà, J. </a:t>
            </a:r>
            <a:r>
              <a:rPr lang="en-GB" altLang="en-US" sz="900" dirty="0">
                <a:latin typeface="Arial" pitchFamily="34" charset="0"/>
                <a:cs typeface="Arial" pitchFamily="34" charset="0"/>
              </a:rPr>
              <a:t>(2015) </a:t>
            </a:r>
            <a:r>
              <a:rPr lang="en-US" altLang="en-US" sz="900" dirty="0">
                <a:latin typeface="Arial" pitchFamily="34" charset="0"/>
                <a:cs typeface="Arial" pitchFamily="34" charset="0"/>
              </a:rPr>
              <a:t>Cardiovascular risks and benefits of moderate and heavy alcohol consumption</a:t>
            </a:r>
          </a:p>
          <a:p>
            <a:pPr algn="ctr" eaLnBrk="1" hangingPunct="1"/>
            <a:r>
              <a:rPr lang="en-US" altLang="en-US" sz="900" i="1" dirty="0">
                <a:latin typeface="Arial" pitchFamily="34" charset="0"/>
                <a:cs typeface="Arial" pitchFamily="34" charset="0"/>
              </a:rPr>
              <a:t>Nat. Rev. Cardiol. </a:t>
            </a:r>
            <a:r>
              <a:rPr lang="en-US" altLang="en-US" sz="900" dirty="0">
                <a:latin typeface="Arial" pitchFamily="34" charset="0"/>
                <a:cs typeface="Arial" pitchFamily="34" charset="0"/>
              </a:rPr>
              <a:t>doi:10.1038/nrcardio.2015.91</a:t>
            </a:r>
          </a:p>
        </p:txBody>
      </p:sp>
      <p:sp>
        <p:nvSpPr>
          <p:cNvPr id="5" name="TextBox 4"/>
          <p:cNvSpPr txBox="1"/>
          <p:nvPr/>
        </p:nvSpPr>
        <p:spPr>
          <a:xfrm>
            <a:off x="838200" y="5832475"/>
            <a:ext cx="7458075" cy="415925"/>
          </a:xfrm>
          <a:prstGeom prst="rect">
            <a:avLst/>
          </a:prstGeom>
          <a:noFill/>
        </p:spPr>
        <p:txBody>
          <a:bodyPr>
            <a:spAutoFit/>
          </a:bodyPr>
          <a:lstStyle/>
          <a:p>
            <a:pPr algn="ctr">
              <a:defRPr/>
            </a:pPr>
            <a:r>
              <a:rPr lang="en-US" sz="1050" dirty="0">
                <a:solidFill>
                  <a:schemeClr val="bg1">
                    <a:lumMod val="50000"/>
                  </a:schemeClr>
                </a:solidFill>
                <a:latin typeface="Arial" pitchFamily="34" charset="0"/>
                <a:cs typeface="Arial" pitchFamily="34" charset="0"/>
              </a:rPr>
              <a:t>Permission obtained from Springer Science+Business Media © Costanzo, S. </a:t>
            </a:r>
            <a:r>
              <a:rPr lang="en-US" sz="1050" i="1" dirty="0">
                <a:solidFill>
                  <a:schemeClr val="bg1">
                    <a:lumMod val="50000"/>
                  </a:schemeClr>
                </a:solidFill>
                <a:latin typeface="Arial" pitchFamily="34" charset="0"/>
                <a:cs typeface="Arial" pitchFamily="34" charset="0"/>
              </a:rPr>
              <a:t>et al</a:t>
            </a:r>
            <a:r>
              <a:rPr lang="en-US" sz="1050" dirty="0">
                <a:solidFill>
                  <a:schemeClr val="bg1">
                    <a:lumMod val="50000"/>
                  </a:schemeClr>
                </a:solidFill>
                <a:latin typeface="Arial" pitchFamily="34" charset="0"/>
                <a:cs typeface="Arial" pitchFamily="34" charset="0"/>
              </a:rPr>
              <a:t>. Wine, beer or spirit drinking in relation to fatal and non-fatal cardiovascular events: a meta-analysis. </a:t>
            </a:r>
            <a:r>
              <a:rPr lang="en-US" sz="1050" i="1" dirty="0">
                <a:solidFill>
                  <a:schemeClr val="bg1">
                    <a:lumMod val="50000"/>
                  </a:schemeClr>
                </a:solidFill>
                <a:latin typeface="Arial" pitchFamily="34" charset="0"/>
                <a:cs typeface="Arial" pitchFamily="34" charset="0"/>
              </a:rPr>
              <a:t>Eur. J. Epidemiol. </a:t>
            </a:r>
            <a:r>
              <a:rPr lang="en-US" sz="1050" b="1" dirty="0">
                <a:solidFill>
                  <a:schemeClr val="bg1">
                    <a:lumMod val="50000"/>
                  </a:schemeClr>
                </a:solidFill>
                <a:latin typeface="Arial" pitchFamily="34" charset="0"/>
                <a:cs typeface="Arial" pitchFamily="34" charset="0"/>
              </a:rPr>
              <a:t>26</a:t>
            </a:r>
            <a:r>
              <a:rPr lang="en-US" sz="1050" dirty="0">
                <a:solidFill>
                  <a:schemeClr val="bg1">
                    <a:lumMod val="50000"/>
                  </a:schemeClr>
                </a:solidFill>
                <a:latin typeface="Arial" pitchFamily="34" charset="0"/>
                <a:cs typeface="Arial" pitchFamily="34" charset="0"/>
              </a:rPr>
              <a:t>, 833–850 (2011)</a:t>
            </a:r>
          </a:p>
        </p:txBody>
      </p:sp>
      <p:pic>
        <p:nvPicPr>
          <p:cNvPr id="2053" name="Picture 6" descr="D:\kuloth\2015\04-June\17-06-2015\NR_aop\slides_img\nrcardio.2015.91-f5.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62125" y="1778000"/>
            <a:ext cx="5619750" cy="4013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245605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76" y="228600"/>
            <a:ext cx="7772400" cy="1143000"/>
          </a:xfrm>
        </p:spPr>
        <p:txBody>
          <a:bodyPr/>
          <a:lstStyle/>
          <a:p>
            <a:r>
              <a:rPr lang="en-US" sz="3200" dirty="0">
                <a:solidFill>
                  <a:schemeClr val="tx1"/>
                </a:solidFill>
              </a:rPr>
              <a:t>Components of </a:t>
            </a:r>
            <a:r>
              <a:rPr lang="en-US" sz="3200" dirty="0" smtClean="0">
                <a:solidFill>
                  <a:schemeClr val="tx1"/>
                </a:solidFill>
              </a:rPr>
              <a:t>Metabolic Syndrome </a:t>
            </a:r>
            <a:r>
              <a:rPr lang="en-US" sz="3200" dirty="0">
                <a:solidFill>
                  <a:schemeClr val="tx1"/>
                </a:solidFill>
              </a:rPr>
              <a:t>by glasses of wine per day.</a:t>
            </a:r>
          </a:p>
        </p:txBody>
      </p:sp>
      <p:pic>
        <p:nvPicPr>
          <p:cNvPr id="921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 y="1524000"/>
            <a:ext cx="8969353" cy="2481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080421" y="6248400"/>
            <a:ext cx="4960910" cy="369332"/>
          </a:xfrm>
          <a:prstGeom prst="rect">
            <a:avLst/>
          </a:prstGeom>
        </p:spPr>
        <p:txBody>
          <a:bodyPr wrap="none">
            <a:spAutoFit/>
          </a:bodyPr>
          <a:lstStyle/>
          <a:p>
            <a:r>
              <a:rPr lang="en-US" dirty="0" smtClean="0"/>
              <a:t>Janssen I, et al.  J </a:t>
            </a:r>
            <a:r>
              <a:rPr lang="en-US" dirty="0"/>
              <a:t>Wine Res. 2011; 22(2): 113–117. </a:t>
            </a:r>
          </a:p>
        </p:txBody>
      </p:sp>
      <p:sp>
        <p:nvSpPr>
          <p:cNvPr id="4" name="Rectangle 3"/>
          <p:cNvSpPr/>
          <p:nvPr/>
        </p:nvSpPr>
        <p:spPr>
          <a:xfrm>
            <a:off x="331776" y="4191000"/>
            <a:ext cx="8458200" cy="1754326"/>
          </a:xfrm>
          <a:prstGeom prst="rect">
            <a:avLst/>
          </a:prstGeom>
        </p:spPr>
        <p:txBody>
          <a:bodyPr wrap="square">
            <a:spAutoFit/>
          </a:bodyPr>
          <a:lstStyle/>
          <a:p>
            <a:pPr marL="285750" indent="-285750">
              <a:buFont typeface="Arial" panose="020B0604020202020204" pitchFamily="34" charset="0"/>
              <a:buChar char="•"/>
            </a:pPr>
            <a:r>
              <a:rPr lang="en-US" dirty="0"/>
              <a:t>The strongest association </a:t>
            </a:r>
            <a:r>
              <a:rPr lang="en-US" dirty="0" smtClean="0"/>
              <a:t>between </a:t>
            </a:r>
            <a:r>
              <a:rPr lang="en-US" dirty="0"/>
              <a:t>wine consumption and HDL cholesterol; the </a:t>
            </a:r>
            <a:r>
              <a:rPr lang="en-US" dirty="0" smtClean="0"/>
              <a:t>higher the </a:t>
            </a:r>
            <a:r>
              <a:rPr lang="en-US" dirty="0"/>
              <a:t>wine consumption, the higher the HDL, with all pairwise comparisons being </a:t>
            </a:r>
            <a:r>
              <a:rPr lang="en-US" dirty="0" smtClean="0"/>
              <a:t>highly significant </a:t>
            </a:r>
            <a:r>
              <a:rPr lang="en-US" dirty="0"/>
              <a:t>(p &lt; 0.001). </a:t>
            </a:r>
            <a:endParaRPr lang="en-US" dirty="0" smtClean="0"/>
          </a:p>
          <a:p>
            <a:pPr marL="285750" indent="-285750">
              <a:buFont typeface="Arial" panose="020B0604020202020204" pitchFamily="34" charset="0"/>
              <a:buChar char="•"/>
            </a:pPr>
            <a:r>
              <a:rPr lang="en-US" dirty="0" smtClean="0">
                <a:solidFill>
                  <a:schemeClr val="bg1"/>
                </a:solidFill>
              </a:rPr>
              <a:t>Triglycerides </a:t>
            </a:r>
            <a:r>
              <a:rPr lang="en-US" dirty="0">
                <a:solidFill>
                  <a:schemeClr val="bg1"/>
                </a:solidFill>
              </a:rPr>
              <a:t>were significantly lower for moderate wine </a:t>
            </a:r>
            <a:r>
              <a:rPr lang="en-US" dirty="0" smtClean="0">
                <a:solidFill>
                  <a:schemeClr val="bg1"/>
                </a:solidFill>
              </a:rPr>
              <a:t>consumers than </a:t>
            </a:r>
            <a:r>
              <a:rPr lang="en-US" dirty="0">
                <a:solidFill>
                  <a:schemeClr val="bg1"/>
                </a:solidFill>
              </a:rPr>
              <a:t>abstinent women (p &lt; 0.001</a:t>
            </a:r>
            <a:r>
              <a:rPr lang="en-US" dirty="0" smtClean="0">
                <a:solidFill>
                  <a:schemeClr val="bg1"/>
                </a:solidFill>
              </a:rPr>
              <a:t>).</a:t>
            </a:r>
          </a:p>
          <a:p>
            <a:pPr marL="285750" indent="-285750">
              <a:buFont typeface="Arial" panose="020B0604020202020204" pitchFamily="34" charset="0"/>
              <a:buChar char="•"/>
            </a:pPr>
            <a:r>
              <a:rPr lang="en-US" dirty="0"/>
              <a:t>Blood pressure was higher </a:t>
            </a:r>
            <a:r>
              <a:rPr lang="en-US" dirty="0" smtClean="0"/>
              <a:t>in </a:t>
            </a:r>
            <a:r>
              <a:rPr lang="en-US" dirty="0"/>
              <a:t>women </a:t>
            </a:r>
            <a:r>
              <a:rPr lang="en-US" dirty="0" smtClean="0"/>
              <a:t>who consumed </a:t>
            </a:r>
            <a:r>
              <a:rPr lang="en-US" dirty="0"/>
              <a:t>more than 1 glass of wine per day</a:t>
            </a:r>
          </a:p>
        </p:txBody>
      </p:sp>
    </p:spTree>
    <p:extLst>
      <p:ext uri="{BB962C8B-B14F-4D97-AF65-F5344CB8AC3E}">
        <p14:creationId xmlns="" xmlns:p14="http://schemas.microsoft.com/office/powerpoint/2010/main" val="36164146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058" y="-175591"/>
            <a:ext cx="7772400" cy="1143000"/>
          </a:xfrm>
        </p:spPr>
        <p:txBody>
          <a:bodyPr/>
          <a:lstStyle/>
          <a:p>
            <a:r>
              <a:rPr lang="en-US" sz="3200" dirty="0"/>
              <a:t>Bioactive Phenolics in </a:t>
            </a:r>
            <a:r>
              <a:rPr lang="en-US" sz="3200" dirty="0" smtClean="0"/>
              <a:t>Beer</a:t>
            </a:r>
            <a:endParaRPr lang="en-US" sz="3200" dirty="0"/>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3427" y="1905000"/>
            <a:ext cx="4533900" cy="18192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113427" y="3926292"/>
            <a:ext cx="4533900" cy="307777"/>
          </a:xfrm>
          <a:prstGeom prst="rect">
            <a:avLst/>
          </a:prstGeom>
        </p:spPr>
        <p:txBody>
          <a:bodyPr wrap="square">
            <a:spAutoFit/>
          </a:bodyPr>
          <a:lstStyle/>
          <a:p>
            <a:r>
              <a:rPr lang="fr-FR" sz="1400" dirty="0"/>
              <a:t>Rossi T, et al. Pol Arch Med Wewn. 2014;124(12):713-22</a:t>
            </a:r>
          </a:p>
        </p:txBody>
      </p:sp>
      <p:sp>
        <p:nvSpPr>
          <p:cNvPr id="5" name="Rectangle 4"/>
          <p:cNvSpPr/>
          <p:nvPr/>
        </p:nvSpPr>
        <p:spPr>
          <a:xfrm>
            <a:off x="113427" y="4442936"/>
            <a:ext cx="5029200" cy="1477328"/>
          </a:xfrm>
          <a:prstGeom prst="rect">
            <a:avLst/>
          </a:prstGeom>
        </p:spPr>
        <p:txBody>
          <a:bodyPr wrap="square">
            <a:spAutoFit/>
          </a:bodyPr>
          <a:lstStyle/>
          <a:p>
            <a:r>
              <a:rPr lang="en-US" dirty="0" smtClean="0"/>
              <a:t>The structural classes of polyphenols in beer include simple phenols, benzoic acid derivatives and cinnamic acid, coumarins, catechins, di- and tri-oligomeric proanthocyanidins, </a:t>
            </a:r>
            <a:r>
              <a:rPr lang="en-US" b="1" u="sng" dirty="0" smtClean="0"/>
              <a:t>prenylated </a:t>
            </a:r>
          </a:p>
          <a:p>
            <a:r>
              <a:rPr lang="en-US" b="1" u="sng" dirty="0" smtClean="0"/>
              <a:t>chalcones</a:t>
            </a:r>
            <a:r>
              <a:rPr lang="en-US" u="sng" dirty="0" smtClean="0"/>
              <a:t> </a:t>
            </a:r>
            <a:r>
              <a:rPr lang="en-US" dirty="0" smtClean="0"/>
              <a:t>and </a:t>
            </a:r>
            <a:r>
              <a:rPr lang="el-GR" dirty="0" smtClean="0"/>
              <a:t>α- </a:t>
            </a:r>
            <a:r>
              <a:rPr lang="en-US" dirty="0" smtClean="0"/>
              <a:t>and iso-</a:t>
            </a:r>
            <a:r>
              <a:rPr lang="el-GR" dirty="0" smtClean="0"/>
              <a:t>α</a:t>
            </a:r>
            <a:r>
              <a:rPr lang="en-US" dirty="0" smtClean="0"/>
              <a:t> acids derived from hops. </a:t>
            </a:r>
            <a:endParaRPr lang="en-US" dirty="0"/>
          </a:p>
        </p:txBody>
      </p:sp>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331442" y="1676400"/>
            <a:ext cx="3667125" cy="33909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Rectangle 5"/>
          <p:cNvSpPr/>
          <p:nvPr/>
        </p:nvSpPr>
        <p:spPr>
          <a:xfrm>
            <a:off x="4953000" y="5181600"/>
            <a:ext cx="4191000" cy="307777"/>
          </a:xfrm>
          <a:prstGeom prst="rect">
            <a:avLst/>
          </a:prstGeom>
        </p:spPr>
        <p:txBody>
          <a:bodyPr wrap="square">
            <a:spAutoFit/>
          </a:bodyPr>
          <a:lstStyle/>
          <a:p>
            <a:r>
              <a:rPr lang="en-US" sz="1400" dirty="0"/>
              <a:t>Żołnierczyk </a:t>
            </a:r>
            <a:r>
              <a:rPr lang="en-US" sz="1400" dirty="0" smtClean="0"/>
              <a:t>AK, et al. Fitoterapia</a:t>
            </a:r>
            <a:r>
              <a:rPr lang="en-US" sz="1400" dirty="0"/>
              <a:t>. 2015 Jun;103:71-82.</a:t>
            </a:r>
          </a:p>
        </p:txBody>
      </p:sp>
      <p:sp>
        <p:nvSpPr>
          <p:cNvPr id="4" name="Rectangle 3"/>
          <p:cNvSpPr/>
          <p:nvPr/>
        </p:nvSpPr>
        <p:spPr>
          <a:xfrm>
            <a:off x="381000" y="762000"/>
            <a:ext cx="8229600" cy="707886"/>
          </a:xfrm>
          <a:prstGeom prst="rect">
            <a:avLst/>
          </a:prstGeom>
        </p:spPr>
        <p:txBody>
          <a:bodyPr wrap="square">
            <a:spAutoFit/>
          </a:bodyPr>
          <a:lstStyle/>
          <a:p>
            <a:pPr algn="ctr"/>
            <a:r>
              <a:rPr lang="en-US" sz="2000" b="1" dirty="0"/>
              <a:t>Beer contains hops, which are used to add bitterness and flavor and are also important </a:t>
            </a:r>
            <a:r>
              <a:rPr lang="en-US" sz="2000" b="1" dirty="0" smtClean="0"/>
              <a:t>as </a:t>
            </a:r>
            <a:r>
              <a:rPr lang="en-US" sz="2000" b="1" dirty="0"/>
              <a:t>a preservative/antimicrobial</a:t>
            </a:r>
          </a:p>
        </p:txBody>
      </p:sp>
    </p:spTree>
    <p:extLst>
      <p:ext uri="{BB962C8B-B14F-4D97-AF65-F5344CB8AC3E}">
        <p14:creationId xmlns="" xmlns:p14="http://schemas.microsoft.com/office/powerpoint/2010/main" val="23321323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08544" y="809065"/>
            <a:ext cx="5018087" cy="1858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505523" y="2701158"/>
            <a:ext cx="4191000" cy="307777"/>
          </a:xfrm>
          <a:prstGeom prst="rect">
            <a:avLst/>
          </a:prstGeom>
        </p:spPr>
        <p:txBody>
          <a:bodyPr wrap="square">
            <a:spAutoFit/>
          </a:bodyPr>
          <a:lstStyle/>
          <a:p>
            <a:r>
              <a:rPr lang="en-US" sz="1400" dirty="0"/>
              <a:t>Żołnierczyk AK, et al. Fitoterapia. 2015 Jun;103:71-82</a:t>
            </a:r>
          </a:p>
        </p:txBody>
      </p:sp>
      <p:sp>
        <p:nvSpPr>
          <p:cNvPr id="4" name="TextBox 3"/>
          <p:cNvSpPr txBox="1"/>
          <p:nvPr/>
        </p:nvSpPr>
        <p:spPr>
          <a:xfrm>
            <a:off x="298174" y="0"/>
            <a:ext cx="8801100" cy="707886"/>
          </a:xfrm>
          <a:prstGeom prst="rect">
            <a:avLst/>
          </a:prstGeom>
          <a:noFill/>
        </p:spPr>
        <p:txBody>
          <a:bodyPr wrap="square" rtlCol="0">
            <a:spAutoFit/>
          </a:bodyPr>
          <a:lstStyle/>
          <a:p>
            <a:pPr algn="ctr"/>
            <a:r>
              <a:rPr lang="en-US" sz="2000" dirty="0"/>
              <a:t>The value of hops is attributed to their characteristic secondary metabolites; these metabolites are precursors which are transformed during the brewing </a:t>
            </a:r>
            <a:r>
              <a:rPr lang="en-US" sz="2000" dirty="0" smtClean="0"/>
              <a:t>process</a:t>
            </a:r>
            <a:endParaRPr lang="en-US" sz="2000" b="1" dirty="0"/>
          </a:p>
        </p:txBody>
      </p:sp>
      <p:sp>
        <p:nvSpPr>
          <p:cNvPr id="2" name="Rectangle 1"/>
          <p:cNvSpPr/>
          <p:nvPr/>
        </p:nvSpPr>
        <p:spPr>
          <a:xfrm>
            <a:off x="921888" y="2935069"/>
            <a:ext cx="7391400" cy="646331"/>
          </a:xfrm>
          <a:prstGeom prst="rect">
            <a:avLst/>
          </a:prstGeom>
        </p:spPr>
        <p:txBody>
          <a:bodyPr wrap="square">
            <a:spAutoFit/>
          </a:bodyPr>
          <a:lstStyle/>
          <a:p>
            <a:pPr algn="ctr"/>
            <a:r>
              <a:rPr lang="en-US" b="1" dirty="0"/>
              <a:t>Activation of proestrogens from hops (Humulus lupulus L.) by intestinal microbiota; conversion of isoxanthohumol into 8-prenylnaringenin</a:t>
            </a:r>
          </a:p>
        </p:txBody>
      </p:sp>
      <p:pic>
        <p:nvPicPr>
          <p:cNvPr id="1028"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722113" y="3676650"/>
            <a:ext cx="3790950" cy="28003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Rectangle 4"/>
          <p:cNvSpPr/>
          <p:nvPr/>
        </p:nvSpPr>
        <p:spPr>
          <a:xfrm>
            <a:off x="2105232" y="6477000"/>
            <a:ext cx="5410199" cy="307777"/>
          </a:xfrm>
          <a:prstGeom prst="rect">
            <a:avLst/>
          </a:prstGeom>
        </p:spPr>
        <p:txBody>
          <a:bodyPr wrap="square">
            <a:spAutoFit/>
          </a:bodyPr>
          <a:lstStyle/>
          <a:p>
            <a:r>
              <a:rPr lang="en-US" sz="1400" dirty="0" smtClean="0"/>
              <a:t>Possemiers S, et al.  J </a:t>
            </a:r>
            <a:r>
              <a:rPr lang="en-US" sz="1400" dirty="0"/>
              <a:t>Agric Food Chem. 2005 Aug 10;53(16):6281-8.</a:t>
            </a:r>
          </a:p>
        </p:txBody>
      </p:sp>
    </p:spTree>
    <p:extLst>
      <p:ext uri="{BB962C8B-B14F-4D97-AF65-F5344CB8AC3E}">
        <p14:creationId xmlns="" xmlns:p14="http://schemas.microsoft.com/office/powerpoint/2010/main" val="28661254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76200"/>
            <a:ext cx="7772400" cy="1143000"/>
          </a:xfrm>
        </p:spPr>
        <p:txBody>
          <a:bodyPr/>
          <a:lstStyle/>
          <a:p>
            <a:r>
              <a:rPr lang="en-US" sz="2800" dirty="0"/>
              <a:t>Cellular and molecular mechanisms involved in </a:t>
            </a:r>
            <a:r>
              <a:rPr lang="en-US" sz="2800" dirty="0" smtClean="0"/>
              <a:t>xanthohumol associated chemopreventive </a:t>
            </a:r>
            <a:r>
              <a:rPr lang="en-US" sz="2800" dirty="0"/>
              <a:t>and angiopreventive activities</a:t>
            </a:r>
          </a:p>
        </p:txBody>
      </p:sp>
      <p:sp>
        <p:nvSpPr>
          <p:cNvPr id="3" name="Rectangle 2"/>
          <p:cNvSpPr/>
          <p:nvPr/>
        </p:nvSpPr>
        <p:spPr>
          <a:xfrm>
            <a:off x="1905000" y="5867400"/>
            <a:ext cx="5562600" cy="369332"/>
          </a:xfrm>
          <a:prstGeom prst="rect">
            <a:avLst/>
          </a:prstGeom>
        </p:spPr>
        <p:txBody>
          <a:bodyPr wrap="square">
            <a:spAutoFit/>
          </a:bodyPr>
          <a:lstStyle/>
          <a:p>
            <a:r>
              <a:rPr lang="fr-FR" dirty="0"/>
              <a:t>Rossi T, et al. Pol Arch Med Wewn. 2014;124(12):713-22</a:t>
            </a:r>
          </a:p>
        </p:txBody>
      </p:sp>
      <p:pic>
        <p:nvPicPr>
          <p:cNvPr id="245760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47912" y="1381125"/>
            <a:ext cx="4676775" cy="40957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8586131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352800" y="1249017"/>
            <a:ext cx="4525177" cy="4572000"/>
          </a:xfrm>
          <a:prstGeom prst="rect">
            <a:avLst/>
          </a:prstGeom>
          <a:noFill/>
          <a:extLst>
            <a:ext uri="{909E8E84-426E-40DD-AFC4-6F175D3DCCD1}">
              <a14:hiddenFill xmlns="" xmlns:a14="http://schemas.microsoft.com/office/drawing/2010/main">
                <a:solidFill>
                  <a:srgbClr val="FFFFFF"/>
                </a:solidFill>
              </a14:hiddenFill>
            </a:ext>
          </a:extLst>
        </p:spPr>
      </p:pic>
      <p:sp>
        <p:nvSpPr>
          <p:cNvPr id="4099" name="Rectangle 3"/>
          <p:cNvSpPr>
            <a:spLocks noGrp="1" noChangeArrowheads="1"/>
          </p:cNvSpPr>
          <p:nvPr>
            <p:ph type="body" idx="4294967295"/>
          </p:nvPr>
        </p:nvSpPr>
        <p:spPr>
          <a:xfrm>
            <a:off x="0" y="246530"/>
            <a:ext cx="9144000" cy="707809"/>
          </a:xfrm>
          <a:noFill/>
          <a:ln/>
        </p:spPr>
        <p:txBody>
          <a:bodyPr wrap="square">
            <a:spAutoFit/>
          </a:bodyPr>
          <a:lstStyle/>
          <a:p>
            <a:pPr marL="0" indent="0" algn="ctr">
              <a:spcBef>
                <a:spcPct val="0"/>
              </a:spcBef>
              <a:buNone/>
            </a:pPr>
            <a:r>
              <a:rPr lang="en-US" altLang="en-US" sz="2000" dirty="0"/>
              <a:t>Brewhouse-Resident Microbiota Are Responsible for Multi-Stage Fermentation of American Coolship Ale </a:t>
            </a:r>
            <a:endParaRPr lang="en-US" altLang="en-US" sz="2000" dirty="0" smtClean="0"/>
          </a:p>
        </p:txBody>
      </p:sp>
      <p:sp>
        <p:nvSpPr>
          <p:cNvPr id="4100" name="Text Box 4"/>
          <p:cNvSpPr txBox="1">
            <a:spLocks noChangeArrowheads="1"/>
          </p:cNvSpPr>
          <p:nvPr/>
        </p:nvSpPr>
        <p:spPr bwMode="auto">
          <a:xfrm>
            <a:off x="404091" y="5981559"/>
            <a:ext cx="8347364" cy="5906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2048" tIns="41025" rIns="82048" bIns="41025">
            <a:spAutoFit/>
          </a:bodyPr>
          <a:lstStyle/>
          <a:p>
            <a:pPr eaLnBrk="1" hangingPunct="1"/>
            <a:r>
              <a:rPr lang="en-US" altLang="en-US" sz="1100" dirty="0"/>
              <a:t>Bokulich NA, Bamforth CW, Mills DA (2012) Brewhouse-Resident Microbiota Are Responsible for Multi-Stage Fermentation of American Coolship Ale. PLoS ONE 7(4): e35507. doi:10.1371/journal.pone.0035507</a:t>
            </a:r>
          </a:p>
          <a:p>
            <a:pPr eaLnBrk="1" hangingPunct="1"/>
            <a:r>
              <a:rPr lang="en-US" altLang="en-US" sz="1100" dirty="0">
                <a:hlinkClick r:id="rId4"/>
              </a:rPr>
              <a:t>http://127.0.0.1:8081/plosone/article?id=info:doi/10.1371/journal.pone.0035507</a:t>
            </a:r>
            <a:endParaRPr lang="en-US" altLang="en-US" sz="1100" dirty="0"/>
          </a:p>
        </p:txBody>
      </p:sp>
      <p:pic>
        <p:nvPicPr>
          <p:cNvPr id="4101"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881091" y="6342530"/>
            <a:ext cx="2205182" cy="45944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152400" y="1524000"/>
            <a:ext cx="2971800" cy="4247317"/>
          </a:xfrm>
          <a:prstGeom prst="rect">
            <a:avLst/>
          </a:prstGeom>
        </p:spPr>
        <p:txBody>
          <a:bodyPr wrap="square">
            <a:spAutoFit/>
          </a:bodyPr>
          <a:lstStyle/>
          <a:p>
            <a:r>
              <a:rPr lang="en-US" b="1" dirty="0" smtClean="0"/>
              <a:t>Microbial </a:t>
            </a:r>
            <a:r>
              <a:rPr lang="en-US" b="1" dirty="0"/>
              <a:t>profile of spontaneous beer fermentations as a target for production control points and quality standards for these beers</a:t>
            </a:r>
            <a:r>
              <a:rPr lang="en-US" altLang="en-US" b="1" dirty="0" smtClean="0">
                <a:solidFill>
                  <a:schemeClr val="bg1"/>
                </a:solidFill>
              </a:rPr>
              <a:t>.</a:t>
            </a:r>
          </a:p>
          <a:p>
            <a:endParaRPr lang="en-US" altLang="en-US" b="1" dirty="0" smtClean="0">
              <a:solidFill>
                <a:schemeClr val="bg1"/>
              </a:solidFill>
            </a:endParaRPr>
          </a:p>
          <a:p>
            <a:r>
              <a:rPr lang="en-US" altLang="en-US" b="1" dirty="0" smtClean="0">
                <a:solidFill>
                  <a:schemeClr val="bg1"/>
                </a:solidFill>
              </a:rPr>
              <a:t>ACA fermentation involves a multiphase, core microbial profile, which is conserved batch-to-batch, supporting the presence of resident </a:t>
            </a:r>
            <a:r>
              <a:rPr lang="en-US" altLang="en-US" b="1" dirty="0" err="1" smtClean="0">
                <a:solidFill>
                  <a:schemeClr val="bg1"/>
                </a:solidFill>
              </a:rPr>
              <a:t>brewhouse</a:t>
            </a:r>
            <a:r>
              <a:rPr lang="en-US" altLang="en-US" b="1" dirty="0" smtClean="0">
                <a:solidFill>
                  <a:schemeClr val="bg1"/>
                </a:solidFill>
              </a:rPr>
              <a:t> </a:t>
            </a:r>
            <a:r>
              <a:rPr lang="en-US" altLang="en-US" b="1" dirty="0" err="1" smtClean="0">
                <a:solidFill>
                  <a:schemeClr val="bg1"/>
                </a:solidFill>
              </a:rPr>
              <a:t>microbiota</a:t>
            </a:r>
            <a:r>
              <a:rPr lang="en-US" altLang="en-US" b="1" dirty="0" smtClean="0">
                <a:solidFill>
                  <a:schemeClr val="bg1"/>
                </a:solidFill>
              </a:rPr>
              <a:t> responsible for conducting the fermentation.</a:t>
            </a:r>
            <a:endParaRPr lang="en-US" altLang="en-US" b="1" dirty="0">
              <a:solidFill>
                <a:schemeClr val="bg1"/>
              </a:solidFill>
            </a:endParaRPr>
          </a:p>
        </p:txBody>
      </p:sp>
    </p:spTree>
    <p:extLst>
      <p:ext uri="{BB962C8B-B14F-4D97-AF65-F5344CB8AC3E}">
        <p14:creationId xmlns="" xmlns:p14="http://schemas.microsoft.com/office/powerpoint/2010/main" val="41597731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44147" y="990600"/>
            <a:ext cx="5195888" cy="506832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86657" y="0"/>
            <a:ext cx="8991600" cy="1143000"/>
          </a:xfrm>
        </p:spPr>
        <p:txBody>
          <a:bodyPr/>
          <a:lstStyle/>
          <a:p>
            <a:r>
              <a:rPr lang="en-US" sz="2400" b="1" dirty="0" smtClean="0">
                <a:solidFill>
                  <a:schemeClr val="tx1"/>
                </a:solidFill>
              </a:rPr>
              <a:t>Meta-analysis results suggest </a:t>
            </a:r>
            <a:r>
              <a:rPr lang="en-US" sz="2400" b="1" dirty="0">
                <a:solidFill>
                  <a:schemeClr val="tx1"/>
                </a:solidFill>
              </a:rPr>
              <a:t>that </a:t>
            </a:r>
            <a:r>
              <a:rPr lang="en-US" sz="2400" b="1" dirty="0" smtClean="0">
                <a:solidFill>
                  <a:schemeClr val="tx1"/>
                </a:solidFill>
              </a:rPr>
              <a:t>≥</a:t>
            </a:r>
            <a:r>
              <a:rPr lang="en-US" sz="2400" b="1" dirty="0">
                <a:solidFill>
                  <a:schemeClr val="tx1"/>
                </a:solidFill>
              </a:rPr>
              <a:t>2 </a:t>
            </a:r>
            <a:r>
              <a:rPr lang="en-US" sz="2400" b="1" dirty="0" smtClean="0">
                <a:solidFill>
                  <a:schemeClr val="tx1"/>
                </a:solidFill>
              </a:rPr>
              <a:t>drinks/day beer </a:t>
            </a:r>
            <a:r>
              <a:rPr lang="en-US" sz="2400" b="1" dirty="0">
                <a:solidFill>
                  <a:schemeClr val="tx1"/>
                </a:solidFill>
              </a:rPr>
              <a:t>drinking may be associated with increased c</a:t>
            </a:r>
            <a:r>
              <a:rPr lang="en-US" sz="2400" b="1" dirty="0" smtClean="0">
                <a:solidFill>
                  <a:schemeClr val="tx1"/>
                </a:solidFill>
              </a:rPr>
              <a:t>olorectal cancer risk</a:t>
            </a:r>
            <a:r>
              <a:rPr lang="en-US" sz="2400" b="1" dirty="0">
                <a:solidFill>
                  <a:schemeClr val="tx1"/>
                </a:solidFill>
              </a:rPr>
              <a:t>. </a:t>
            </a:r>
          </a:p>
        </p:txBody>
      </p:sp>
      <p:sp>
        <p:nvSpPr>
          <p:cNvPr id="3" name="Rectangle 2"/>
          <p:cNvSpPr/>
          <p:nvPr/>
        </p:nvSpPr>
        <p:spPr>
          <a:xfrm>
            <a:off x="1126952" y="6389707"/>
            <a:ext cx="7010400" cy="369332"/>
          </a:xfrm>
          <a:prstGeom prst="rect">
            <a:avLst/>
          </a:prstGeom>
        </p:spPr>
        <p:txBody>
          <a:bodyPr wrap="square">
            <a:spAutoFit/>
          </a:bodyPr>
          <a:lstStyle/>
          <a:p>
            <a:r>
              <a:rPr lang="en-US" dirty="0"/>
              <a:t>Zhang </a:t>
            </a:r>
            <a:r>
              <a:rPr lang="en-US" dirty="0" smtClean="0"/>
              <a:t>C &amp; </a:t>
            </a:r>
            <a:r>
              <a:rPr lang="en-US" dirty="0"/>
              <a:t>Zhong </a:t>
            </a:r>
            <a:r>
              <a:rPr lang="en-US" dirty="0" smtClean="0"/>
              <a:t>M. Cancer </a:t>
            </a:r>
            <a:r>
              <a:rPr lang="en-US" dirty="0"/>
              <a:t>Causes Control. 2015 Apr;26(4):549-60.</a:t>
            </a:r>
          </a:p>
        </p:txBody>
      </p:sp>
    </p:spTree>
    <p:extLst>
      <p:ext uri="{BB962C8B-B14F-4D97-AF65-F5344CB8AC3E}">
        <p14:creationId xmlns="" xmlns:p14="http://schemas.microsoft.com/office/powerpoint/2010/main" val="36052720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86200" y="1143000"/>
            <a:ext cx="4562547" cy="4087711"/>
          </a:xfrm>
          <a:prstGeom prst="rect">
            <a:avLst/>
          </a:prstGeom>
          <a:noFill/>
          <a:extLst>
            <a:ext uri="{909E8E84-426E-40DD-AFC4-6F175D3DCCD1}">
              <a14:hiddenFill xmlns="" xmlns:a14="http://schemas.microsoft.com/office/drawing/2010/main">
                <a:solidFill>
                  <a:srgbClr val="FFFFFF"/>
                </a:solidFill>
              </a14:hiddenFill>
            </a:ext>
          </a:extLst>
        </p:spPr>
      </p:pic>
      <p:sp>
        <p:nvSpPr>
          <p:cNvPr id="4099" name="Rectangle 3"/>
          <p:cNvSpPr>
            <a:spLocks noGrp="1" noChangeArrowheads="1"/>
          </p:cNvSpPr>
          <p:nvPr>
            <p:ph type="body" idx="4294967295"/>
          </p:nvPr>
        </p:nvSpPr>
        <p:spPr>
          <a:xfrm>
            <a:off x="323273" y="246529"/>
            <a:ext cx="8509000" cy="830920"/>
          </a:xfrm>
          <a:noFill/>
          <a:ln/>
        </p:spPr>
        <p:txBody>
          <a:bodyPr>
            <a:spAutoFit/>
          </a:bodyPr>
          <a:lstStyle/>
          <a:p>
            <a:pPr marL="0" indent="0" algn="ctr">
              <a:spcBef>
                <a:spcPct val="0"/>
              </a:spcBef>
              <a:buNone/>
            </a:pPr>
            <a:r>
              <a:rPr lang="en-US" altLang="en-US" sz="2000" b="1" dirty="0" smtClean="0">
                <a:solidFill>
                  <a:schemeClr val="tx2"/>
                </a:solidFill>
              </a:rPr>
              <a:t>Differentially </a:t>
            </a:r>
            <a:r>
              <a:rPr lang="en-US" altLang="en-US" sz="2000" b="1" dirty="0">
                <a:solidFill>
                  <a:schemeClr val="tx2"/>
                </a:solidFill>
              </a:rPr>
              <a:t>expressed genes by type of alcohol </a:t>
            </a:r>
            <a:r>
              <a:rPr lang="en-US" altLang="en-US" sz="2000" b="1" dirty="0" smtClean="0">
                <a:solidFill>
                  <a:schemeClr val="tx2"/>
                </a:solidFill>
              </a:rPr>
              <a:t>intake.</a:t>
            </a:r>
          </a:p>
          <a:p>
            <a:pPr marL="0" indent="0" algn="ctr">
              <a:spcBef>
                <a:spcPct val="0"/>
              </a:spcBef>
              <a:buNone/>
            </a:pPr>
            <a:r>
              <a:rPr lang="en-US" sz="1400" b="1" dirty="0" smtClean="0"/>
              <a:t>RNA-seq </a:t>
            </a:r>
            <a:r>
              <a:rPr lang="en-US" sz="1400" b="1" dirty="0"/>
              <a:t>data from 144 colon cancer patients </a:t>
            </a:r>
            <a:r>
              <a:rPr lang="en-US" sz="1400" b="1" dirty="0" smtClean="0"/>
              <a:t>who had </a:t>
            </a:r>
            <a:r>
              <a:rPr lang="en-US" sz="1400" b="1" dirty="0"/>
              <a:t>information on recent cigarette smoking, recent alcohol consumption, diet, and </a:t>
            </a:r>
            <a:r>
              <a:rPr lang="en-US" sz="1400" b="1" dirty="0" smtClean="0"/>
              <a:t>recent aspirin/non-steroidal </a:t>
            </a:r>
            <a:r>
              <a:rPr lang="en-US" sz="1400" b="1" dirty="0"/>
              <a:t>anti-inflammatory use</a:t>
            </a:r>
            <a:endParaRPr lang="en-US" altLang="en-US" sz="1400" b="1" dirty="0">
              <a:solidFill>
                <a:schemeClr val="tx2"/>
              </a:solidFill>
            </a:endParaRPr>
          </a:p>
        </p:txBody>
      </p:sp>
      <p:sp>
        <p:nvSpPr>
          <p:cNvPr id="4100" name="Text Box 4"/>
          <p:cNvSpPr txBox="1">
            <a:spLocks noChangeArrowheads="1"/>
          </p:cNvSpPr>
          <p:nvPr/>
        </p:nvSpPr>
        <p:spPr bwMode="auto">
          <a:xfrm>
            <a:off x="404091" y="5748618"/>
            <a:ext cx="8347364" cy="5906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2058" tIns="41029" rIns="82058" bIns="41029">
            <a:spAutoFit/>
          </a:bodyPr>
          <a:lstStyle/>
          <a:p>
            <a:pPr eaLnBrk="1" hangingPunct="1"/>
            <a:r>
              <a:rPr lang="en-US" altLang="en-US" sz="1100" dirty="0"/>
              <a:t>Slattery ML, Pellatt DF, Mullany LE, Wolff RK (2015) Differential Gene Expression in Colon Tissue Associated With Diet, Lifestyle, and Related Oxidative Stress. PLoS ONE 10(7): e0134406. doi:10.1371/journal.pone.0134406</a:t>
            </a:r>
          </a:p>
          <a:p>
            <a:pPr eaLnBrk="1" hangingPunct="1"/>
            <a:r>
              <a:rPr lang="en-US" altLang="en-US" sz="1100" dirty="0">
                <a:hlinkClick r:id="rId4"/>
              </a:rPr>
              <a:t>http://127.0.0.1:8081/plosone/article?id=info:doi/10.1371/journal.pone.0134406</a:t>
            </a:r>
            <a:endParaRPr lang="en-US" altLang="en-US" sz="1100" dirty="0"/>
          </a:p>
        </p:txBody>
      </p:sp>
      <p:pic>
        <p:nvPicPr>
          <p:cNvPr id="4101"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881091" y="6342530"/>
            <a:ext cx="2205182" cy="45944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228600" y="1785730"/>
            <a:ext cx="3415362" cy="2308324"/>
          </a:xfrm>
          <a:prstGeom prst="rect">
            <a:avLst/>
          </a:prstGeom>
        </p:spPr>
        <p:txBody>
          <a:bodyPr wrap="square">
            <a:spAutoFit/>
          </a:bodyPr>
          <a:lstStyle/>
          <a:p>
            <a:r>
              <a:rPr lang="en-US" dirty="0"/>
              <a:t>Different </a:t>
            </a:r>
            <a:r>
              <a:rPr lang="en-US" dirty="0" smtClean="0"/>
              <a:t>differentially </a:t>
            </a:r>
            <a:r>
              <a:rPr lang="en-US" dirty="0"/>
              <a:t>expressed genes were associated with type of alcohol intake; five genes were </a:t>
            </a:r>
            <a:r>
              <a:rPr lang="en-US" dirty="0" smtClean="0"/>
              <a:t>associated </a:t>
            </a:r>
            <a:r>
              <a:rPr lang="en-US" dirty="0"/>
              <a:t>with total alcohol, six were associated with beer intake, six were associated with wine</a:t>
            </a:r>
          </a:p>
          <a:p>
            <a:r>
              <a:rPr lang="en-US" dirty="0"/>
              <a:t>intake, and four were associated with liquor consumption.</a:t>
            </a:r>
          </a:p>
        </p:txBody>
      </p:sp>
    </p:spTree>
    <p:extLst>
      <p:ext uri="{BB962C8B-B14F-4D97-AF65-F5344CB8AC3E}">
        <p14:creationId xmlns="" xmlns:p14="http://schemas.microsoft.com/office/powerpoint/2010/main" val="18282526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763000" cy="1143000"/>
          </a:xfrm>
        </p:spPr>
        <p:txBody>
          <a:bodyPr/>
          <a:lstStyle/>
          <a:p>
            <a:r>
              <a:rPr lang="en-US" sz="2800" b="1" dirty="0" smtClean="0">
                <a:solidFill>
                  <a:schemeClr val="tx1"/>
                </a:solidFill>
              </a:rPr>
              <a:t>Fecal </a:t>
            </a:r>
            <a:r>
              <a:rPr lang="en-US" sz="2800" b="1" dirty="0">
                <a:solidFill>
                  <a:schemeClr val="tx1"/>
                </a:solidFill>
              </a:rPr>
              <a:t>Metabolomic Fingerprint after Moderate Consumption of Red Wine by Healthy Subjects</a:t>
            </a: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90750" y="1143000"/>
            <a:ext cx="4762500" cy="27813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381000" y="4076700"/>
            <a:ext cx="8534400" cy="2031325"/>
          </a:xfrm>
          <a:prstGeom prst="rect">
            <a:avLst/>
          </a:prstGeom>
        </p:spPr>
        <p:txBody>
          <a:bodyPr wrap="square">
            <a:spAutoFit/>
          </a:bodyPr>
          <a:lstStyle/>
          <a:p>
            <a:pPr marL="285750" indent="-285750">
              <a:buFont typeface="Arial" panose="020B0604020202020204" pitchFamily="34" charset="0"/>
              <a:buChar char="•"/>
            </a:pPr>
            <a:r>
              <a:rPr lang="en-US" dirty="0"/>
              <a:t>37 metabolites </a:t>
            </a:r>
            <a:r>
              <a:rPr lang="en-US" dirty="0" smtClean="0"/>
              <a:t>related </a:t>
            </a:r>
            <a:r>
              <a:rPr lang="en-US" dirty="0"/>
              <a:t>to wine intake, from which 20 could be tentatively or completely identified, including the following: (A) wine compounds, (B) microbial-derived metabolites of wine polyphenols, and (C) endogenous metabolites and/or others derived from other nutrient pathways. </a:t>
            </a:r>
            <a:endParaRPr lang="en-US" dirty="0" smtClean="0"/>
          </a:p>
          <a:p>
            <a:pPr marL="285750" indent="-285750">
              <a:buFont typeface="Arial" panose="020B0604020202020204" pitchFamily="34" charset="0"/>
              <a:buChar char="•"/>
            </a:pPr>
            <a:r>
              <a:rPr lang="en-US" dirty="0" smtClean="0">
                <a:solidFill>
                  <a:schemeClr val="bg1"/>
                </a:solidFill>
              </a:rPr>
              <a:t>After </a:t>
            </a:r>
            <a:r>
              <a:rPr lang="en-US" dirty="0">
                <a:solidFill>
                  <a:schemeClr val="bg1"/>
                </a:solidFill>
              </a:rPr>
              <a:t>wine consumption, </a:t>
            </a:r>
            <a:r>
              <a:rPr lang="en-US" dirty="0" smtClean="0">
                <a:solidFill>
                  <a:schemeClr val="bg1"/>
                </a:solidFill>
              </a:rPr>
              <a:t>fecal </a:t>
            </a:r>
            <a:r>
              <a:rPr lang="en-US" dirty="0">
                <a:solidFill>
                  <a:schemeClr val="bg1"/>
                </a:solidFill>
              </a:rPr>
              <a:t>metabolome was fortified in flavan-3-ols metabolites. </a:t>
            </a:r>
            <a:endParaRPr lang="en-US" dirty="0" smtClean="0">
              <a:solidFill>
                <a:schemeClr val="bg1"/>
              </a:solidFill>
            </a:endParaRPr>
          </a:p>
          <a:p>
            <a:pPr marL="285750" indent="-285750">
              <a:buFont typeface="Arial" panose="020B0604020202020204" pitchFamily="34" charset="0"/>
              <a:buChar char="•"/>
            </a:pPr>
            <a:r>
              <a:rPr lang="en-US" dirty="0" smtClean="0"/>
              <a:t>Down </a:t>
            </a:r>
            <a:r>
              <a:rPr lang="en-US" dirty="0"/>
              <a:t>regulation of xanthine and bilirubin-derived metabolites such as urobilinogen and stercobilin after moderate wine consumption.</a:t>
            </a:r>
          </a:p>
        </p:txBody>
      </p:sp>
      <p:sp>
        <p:nvSpPr>
          <p:cNvPr id="4" name="Rectangle 3"/>
          <p:cNvSpPr/>
          <p:nvPr/>
        </p:nvSpPr>
        <p:spPr>
          <a:xfrm>
            <a:off x="1353779" y="6270364"/>
            <a:ext cx="6436442" cy="369332"/>
          </a:xfrm>
          <a:prstGeom prst="rect">
            <a:avLst/>
          </a:prstGeom>
        </p:spPr>
        <p:txBody>
          <a:bodyPr wrap="none">
            <a:spAutoFit/>
          </a:bodyPr>
          <a:lstStyle/>
          <a:p>
            <a:r>
              <a:rPr lang="en-US" dirty="0" smtClean="0">
                <a:solidFill>
                  <a:schemeClr val="bg1"/>
                </a:solidFill>
              </a:rPr>
              <a:t>Jiménez-Girón A, at al.  J </a:t>
            </a:r>
            <a:r>
              <a:rPr lang="en-US" dirty="0">
                <a:solidFill>
                  <a:schemeClr val="bg1"/>
                </a:solidFill>
              </a:rPr>
              <a:t>Proteome Res. 2015 Feb 6;14(2):897-905</a:t>
            </a:r>
          </a:p>
        </p:txBody>
      </p:sp>
    </p:spTree>
    <p:extLst>
      <p:ext uri="{BB962C8B-B14F-4D97-AF65-F5344CB8AC3E}">
        <p14:creationId xmlns="" xmlns:p14="http://schemas.microsoft.com/office/powerpoint/2010/main" val="27070757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9363" y="1371600"/>
            <a:ext cx="4105275" cy="4114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Rectangle 1"/>
          <p:cNvSpPr/>
          <p:nvPr/>
        </p:nvSpPr>
        <p:spPr>
          <a:xfrm>
            <a:off x="1029620" y="5867400"/>
            <a:ext cx="7084760" cy="369332"/>
          </a:xfrm>
          <a:prstGeom prst="rect">
            <a:avLst/>
          </a:prstGeom>
        </p:spPr>
        <p:txBody>
          <a:bodyPr wrap="none">
            <a:spAutoFit/>
          </a:bodyPr>
          <a:lstStyle/>
          <a:p>
            <a:r>
              <a:rPr lang="en-US" dirty="0"/>
              <a:t>Roswall </a:t>
            </a:r>
            <a:r>
              <a:rPr lang="en-US" dirty="0" smtClean="0"/>
              <a:t>N &amp; Weiderpass E. J </a:t>
            </a:r>
            <a:r>
              <a:rPr lang="en-US" dirty="0"/>
              <a:t>Prev Med Public Health. 2015 Jan;48(1):1-9.</a:t>
            </a:r>
          </a:p>
        </p:txBody>
      </p:sp>
      <p:sp>
        <p:nvSpPr>
          <p:cNvPr id="3" name="Rectangle 2"/>
          <p:cNvSpPr/>
          <p:nvPr/>
        </p:nvSpPr>
        <p:spPr>
          <a:xfrm>
            <a:off x="1967948" y="533400"/>
            <a:ext cx="5373459" cy="523220"/>
          </a:xfrm>
          <a:prstGeom prst="rect">
            <a:avLst/>
          </a:prstGeom>
        </p:spPr>
        <p:txBody>
          <a:bodyPr wrap="none">
            <a:spAutoFit/>
          </a:bodyPr>
          <a:lstStyle/>
          <a:p>
            <a:r>
              <a:rPr lang="en-US" sz="2800" b="1" dirty="0"/>
              <a:t>Alcohol as a risk factor for cancer</a:t>
            </a:r>
          </a:p>
        </p:txBody>
      </p:sp>
    </p:spTree>
    <p:extLst>
      <p:ext uri="{BB962C8B-B14F-4D97-AF65-F5344CB8AC3E}">
        <p14:creationId xmlns="" xmlns:p14="http://schemas.microsoft.com/office/powerpoint/2010/main" val="15772590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20546" y="2013611"/>
            <a:ext cx="7502908" cy="4255220"/>
          </a:xfrm>
          <a:prstGeom prst="rect">
            <a:avLst/>
          </a:prstGeom>
        </p:spPr>
      </p:pic>
      <p:sp>
        <p:nvSpPr>
          <p:cNvPr id="3" name="Rectangle 2"/>
          <p:cNvSpPr/>
          <p:nvPr/>
        </p:nvSpPr>
        <p:spPr>
          <a:xfrm>
            <a:off x="551069" y="6268831"/>
            <a:ext cx="8135731" cy="584775"/>
          </a:xfrm>
          <a:prstGeom prst="rect">
            <a:avLst/>
          </a:prstGeom>
        </p:spPr>
        <p:txBody>
          <a:bodyPr wrap="square">
            <a:spAutoFit/>
          </a:bodyPr>
          <a:lstStyle/>
          <a:p>
            <a:r>
              <a:rPr lang="en-US" sz="1600" dirty="0">
                <a:hlinkClick r:id="rId4"/>
              </a:rPr>
              <a:t>http://</a:t>
            </a:r>
            <a:r>
              <a:rPr lang="en-US" sz="1600" dirty="0" smtClean="0">
                <a:hlinkClick r:id="rId4"/>
              </a:rPr>
              <a:t>www.niaaa.nih.gov/alcohol-health/overview-alcohol-consumption/what-standard-drink</a:t>
            </a:r>
            <a:endParaRPr lang="en-US" sz="1600" dirty="0" smtClean="0"/>
          </a:p>
          <a:p>
            <a:endParaRPr lang="en-US" sz="1600" dirty="0"/>
          </a:p>
        </p:txBody>
      </p:sp>
      <p:sp>
        <p:nvSpPr>
          <p:cNvPr id="4" name="Rectangle 3"/>
          <p:cNvSpPr/>
          <p:nvPr/>
        </p:nvSpPr>
        <p:spPr>
          <a:xfrm>
            <a:off x="76200" y="152400"/>
            <a:ext cx="8991600" cy="1846659"/>
          </a:xfrm>
          <a:prstGeom prst="rect">
            <a:avLst/>
          </a:prstGeom>
        </p:spPr>
        <p:txBody>
          <a:bodyPr wrap="square">
            <a:spAutoFit/>
          </a:bodyPr>
          <a:lstStyle/>
          <a:p>
            <a:pPr algn="ctr"/>
            <a:r>
              <a:rPr lang="en-US" sz="2400" dirty="0"/>
              <a:t>If alcohol is consumed, it should be </a:t>
            </a:r>
            <a:r>
              <a:rPr lang="en-US" sz="2400" dirty="0" smtClean="0"/>
              <a:t>consumed </a:t>
            </a:r>
            <a:r>
              <a:rPr lang="en-US" sz="2400" dirty="0"/>
              <a:t>in moderation—up to one drink </a:t>
            </a:r>
            <a:r>
              <a:rPr lang="en-US" sz="2400" dirty="0" smtClean="0"/>
              <a:t>per </a:t>
            </a:r>
            <a:r>
              <a:rPr lang="en-US" sz="2400" dirty="0"/>
              <a:t>day for women and two drinks per day for </a:t>
            </a:r>
          </a:p>
          <a:p>
            <a:pPr algn="ctr"/>
            <a:r>
              <a:rPr lang="en-US" sz="2400" dirty="0"/>
              <a:t>men—and only by adults of legal drinking age. </a:t>
            </a:r>
            <a:endParaRPr lang="en-US" sz="2400" dirty="0" smtClean="0"/>
          </a:p>
          <a:p>
            <a:pPr algn="ctr"/>
            <a:r>
              <a:rPr lang="en-US" dirty="0">
                <a:hlinkClick r:id="rId5"/>
              </a:rPr>
              <a:t>http://</a:t>
            </a:r>
            <a:r>
              <a:rPr lang="en-US" dirty="0" smtClean="0">
                <a:hlinkClick r:id="rId5"/>
              </a:rPr>
              <a:t>health.gov/dietaryguidelines/dga2010/DietaryGuidelines2010.pdf</a:t>
            </a:r>
            <a:endParaRPr lang="en-US" dirty="0" smtClean="0"/>
          </a:p>
          <a:p>
            <a:endParaRPr lang="en-US" sz="2400" dirty="0"/>
          </a:p>
        </p:txBody>
      </p:sp>
    </p:spTree>
    <p:extLst>
      <p:ext uri="{BB962C8B-B14F-4D97-AF65-F5344CB8AC3E}">
        <p14:creationId xmlns="" xmlns:p14="http://schemas.microsoft.com/office/powerpoint/2010/main" val="5665512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45804" y="685800"/>
            <a:ext cx="6983961" cy="426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Rectangle 1"/>
          <p:cNvSpPr/>
          <p:nvPr/>
        </p:nvSpPr>
        <p:spPr>
          <a:xfrm>
            <a:off x="2743200" y="5486400"/>
            <a:ext cx="4153701" cy="369332"/>
          </a:xfrm>
          <a:prstGeom prst="rect">
            <a:avLst/>
          </a:prstGeom>
        </p:spPr>
        <p:txBody>
          <a:bodyPr wrap="none">
            <a:spAutoFit/>
          </a:bodyPr>
          <a:lstStyle/>
          <a:p>
            <a:r>
              <a:rPr lang="en-US" dirty="0"/>
              <a:t> </a:t>
            </a:r>
            <a:r>
              <a:rPr lang="en-US" dirty="0" smtClean="0"/>
              <a:t>Benjamin Franklin? Olde </a:t>
            </a:r>
            <a:r>
              <a:rPr lang="en-US" dirty="0"/>
              <a:t>German </a:t>
            </a:r>
            <a:r>
              <a:rPr lang="en-US" dirty="0" smtClean="0"/>
              <a:t>saying?</a:t>
            </a:r>
            <a:endParaRPr lang="en-US" dirty="0"/>
          </a:p>
        </p:txBody>
      </p:sp>
      <p:sp>
        <p:nvSpPr>
          <p:cNvPr id="3" name="Rectangle 2"/>
          <p:cNvSpPr/>
          <p:nvPr/>
        </p:nvSpPr>
        <p:spPr>
          <a:xfrm>
            <a:off x="3048642" y="5970105"/>
            <a:ext cx="3204788" cy="369332"/>
          </a:xfrm>
          <a:prstGeom prst="rect">
            <a:avLst/>
          </a:prstGeom>
        </p:spPr>
        <p:txBody>
          <a:bodyPr wrap="none">
            <a:spAutoFit/>
          </a:bodyPr>
          <a:lstStyle/>
          <a:p>
            <a:r>
              <a:rPr lang="en-US" dirty="0"/>
              <a:t>http://</a:t>
            </a:r>
            <a:r>
              <a:rPr lang="en-US" dirty="0" smtClean="0"/>
              <a:t>www.spiritedrepublic.org</a:t>
            </a:r>
            <a:endParaRPr lang="en-US" dirty="0"/>
          </a:p>
        </p:txBody>
      </p:sp>
    </p:spTree>
    <p:extLst>
      <p:ext uri="{BB962C8B-B14F-4D97-AF65-F5344CB8AC3E}">
        <p14:creationId xmlns="" xmlns:p14="http://schemas.microsoft.com/office/powerpoint/2010/main" val="2645828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Tree>
    <p:extLst>
      <p:ext uri="{BB962C8B-B14F-4D97-AF65-F5344CB8AC3E}">
        <p14:creationId xmlns="" xmlns:p14="http://schemas.microsoft.com/office/powerpoint/2010/main" val="35676956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US" sz="2800" b="1" dirty="0" smtClean="0">
                <a:solidFill>
                  <a:schemeClr val="tx1"/>
                </a:solidFill>
                <a:latin typeface="Arial" panose="020B0604020202020204" pitchFamily="34" charset="0"/>
                <a:cs typeface="Arial" panose="020B0604020202020204" pitchFamily="34" charset="0"/>
              </a:rPr>
              <a:t>Conclusions</a:t>
            </a:r>
          </a:p>
          <a:p>
            <a:pPr algn="ctr"/>
            <a:endParaRPr lang="en-US" altLang="en-US" sz="1800" b="1" dirty="0">
              <a:solidFill>
                <a:schemeClr val="tx1"/>
              </a:solidFill>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315202" y="6263219"/>
            <a:ext cx="1553760" cy="43060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28480" y="1194607"/>
            <a:ext cx="3661920" cy="489363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325440" y="6204173"/>
            <a:ext cx="3918240" cy="2318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altLang="en-US" sz="1100" b="1" dirty="0">
                <a:solidFill>
                  <a:schemeClr val="tx1"/>
                </a:solidFill>
                <a:latin typeface="Arial" charset="0"/>
              </a:rPr>
              <a:t>R. Paul Robertson Diabetes 2014;63:31-38</a:t>
            </a:r>
          </a:p>
        </p:txBody>
      </p:sp>
      <p:sp>
        <p:nvSpPr>
          <p:cNvPr id="3077" name="Text Box 5"/>
          <p:cNvSpPr txBox="1">
            <a:spLocks noChangeArrowheads="1"/>
          </p:cNvSpPr>
          <p:nvPr/>
        </p:nvSpPr>
        <p:spPr bwMode="auto">
          <a:xfrm>
            <a:off x="97920" y="6613176"/>
            <a:ext cx="4930560" cy="34707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altLang="en-US" sz="900" dirty="0">
                <a:solidFill>
                  <a:schemeClr val="tx1"/>
                </a:solidFill>
                <a:latin typeface="Arial" charset="0"/>
              </a:rPr>
              <a:t>©2014 by American Diabetes Association</a:t>
            </a:r>
          </a:p>
        </p:txBody>
      </p:sp>
      <p:pic>
        <p:nvPicPr>
          <p:cNvPr id="2050"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45318" y="1231050"/>
            <a:ext cx="4276391" cy="4197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43134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ow to Make Easy Homemade Sauerkraut in a Mason Ja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967413" y="4516438"/>
            <a:ext cx="3140075" cy="2297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67438" y="2519363"/>
            <a:ext cx="2976562" cy="236696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863" y="2541588"/>
            <a:ext cx="3094037" cy="29083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275013" y="4719638"/>
            <a:ext cx="2971800" cy="209391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306763" y="34925"/>
            <a:ext cx="3273425" cy="26876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199" name="Picture 8"/>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2863" y="34925"/>
            <a:ext cx="3462337" cy="32289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200" name="Picture 9"/>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9850" y="4841875"/>
            <a:ext cx="3470275" cy="19716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201" name="Picture 10"/>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6130925" y="42863"/>
            <a:ext cx="2976563" cy="26304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202" name="Picture 11"/>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3136900" y="2673350"/>
            <a:ext cx="3363913" cy="22129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4244156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a:xfrm>
            <a:off x="-14288" y="0"/>
            <a:ext cx="9013826" cy="1143000"/>
          </a:xfrm>
        </p:spPr>
        <p:txBody>
          <a:bodyPr/>
          <a:lstStyle/>
          <a:p>
            <a:r>
              <a:rPr lang="en-US" altLang="en-US" sz="3600" b="1" dirty="0" smtClean="0"/>
              <a:t>What fermented foods do we eat?</a:t>
            </a:r>
            <a:br>
              <a:rPr lang="en-US" altLang="en-US" sz="3600" b="1" dirty="0" smtClean="0"/>
            </a:br>
            <a:r>
              <a:rPr lang="en-US" altLang="en-US" sz="2800" dirty="0" smtClean="0"/>
              <a:t>legumes ▪ grains ▪ vegetables ▪ fruit ▪ milk ▪ fish ▪ meat</a:t>
            </a:r>
          </a:p>
        </p:txBody>
      </p:sp>
      <p:pic>
        <p:nvPicPr>
          <p:cNvPr id="10243" name="Picture 2" descr="C:\Users\jlampe\AppData\Local\Microsoft\Windows\Temporary Internet Files\Content.IE5\RI2JVAL1\MC910216337[1].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3075" y="1509713"/>
            <a:ext cx="8378825" cy="4702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4" name="TextBox 2"/>
          <p:cNvSpPr txBox="1">
            <a:spLocks noChangeArrowheads="1"/>
          </p:cNvSpPr>
          <p:nvPr/>
        </p:nvSpPr>
        <p:spPr bwMode="auto">
          <a:xfrm>
            <a:off x="6951663" y="3135313"/>
            <a:ext cx="2003425" cy="1816100"/>
          </a:xfrm>
          <a:prstGeom prst="rect">
            <a:avLst/>
          </a:prstGeom>
          <a:solidFill>
            <a:schemeClr val="accent2"/>
          </a:solidFill>
          <a:ln>
            <a:noFill/>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600" b="1" dirty="0">
                <a:latin typeface="Arial" pitchFamily="34" charset="0"/>
              </a:rPr>
              <a:t>Japan, Korea, China</a:t>
            </a:r>
          </a:p>
          <a:p>
            <a:pPr eaLnBrk="1" hangingPunct="1">
              <a:spcBef>
                <a:spcPct val="0"/>
              </a:spcBef>
              <a:buFontTx/>
              <a:buNone/>
            </a:pPr>
            <a:r>
              <a:rPr lang="en-US" altLang="en-US" sz="1600" dirty="0">
                <a:latin typeface="Arial" pitchFamily="34" charset="0"/>
              </a:rPr>
              <a:t>Kimchi</a:t>
            </a:r>
          </a:p>
          <a:p>
            <a:pPr eaLnBrk="1" hangingPunct="1">
              <a:spcBef>
                <a:spcPct val="0"/>
              </a:spcBef>
              <a:buFontTx/>
              <a:buNone/>
            </a:pPr>
            <a:r>
              <a:rPr lang="en-US" altLang="en-US" sz="1600" dirty="0" err="1">
                <a:latin typeface="Arial" pitchFamily="34" charset="0"/>
              </a:rPr>
              <a:t>Natto</a:t>
            </a:r>
            <a:endParaRPr lang="en-US" altLang="en-US" sz="1600" dirty="0">
              <a:latin typeface="Arial" pitchFamily="34" charset="0"/>
            </a:endParaRPr>
          </a:p>
          <a:p>
            <a:pPr eaLnBrk="1" hangingPunct="1">
              <a:spcBef>
                <a:spcPct val="0"/>
              </a:spcBef>
              <a:buFontTx/>
              <a:buNone/>
            </a:pPr>
            <a:r>
              <a:rPr lang="en-US" altLang="en-US" sz="1600" dirty="0">
                <a:latin typeface="Arial" pitchFamily="34" charset="0"/>
              </a:rPr>
              <a:t>Soy sauce</a:t>
            </a:r>
          </a:p>
          <a:p>
            <a:pPr eaLnBrk="1" hangingPunct="1">
              <a:spcBef>
                <a:spcPct val="0"/>
              </a:spcBef>
              <a:buFontTx/>
              <a:buNone/>
            </a:pPr>
            <a:r>
              <a:rPr lang="en-US" altLang="en-US" sz="1600" dirty="0">
                <a:latin typeface="Arial" pitchFamily="34" charset="0"/>
              </a:rPr>
              <a:t>Fish</a:t>
            </a:r>
          </a:p>
          <a:p>
            <a:pPr eaLnBrk="1" hangingPunct="1">
              <a:spcBef>
                <a:spcPct val="0"/>
              </a:spcBef>
              <a:buFontTx/>
              <a:buNone/>
            </a:pPr>
            <a:r>
              <a:rPr lang="en-US" altLang="en-US" sz="1600" dirty="0">
                <a:latin typeface="Arial" pitchFamily="34" charset="0"/>
              </a:rPr>
              <a:t>Fish sauces</a:t>
            </a:r>
          </a:p>
        </p:txBody>
      </p:sp>
      <p:sp>
        <p:nvSpPr>
          <p:cNvPr id="10245" name="TextBox 10"/>
          <p:cNvSpPr txBox="1">
            <a:spLocks noChangeArrowheads="1"/>
          </p:cNvSpPr>
          <p:nvPr/>
        </p:nvSpPr>
        <p:spPr bwMode="auto">
          <a:xfrm>
            <a:off x="4611688" y="1501775"/>
            <a:ext cx="2339975" cy="1570038"/>
          </a:xfrm>
          <a:prstGeom prst="rect">
            <a:avLst/>
          </a:prstGeom>
          <a:solidFill>
            <a:schemeClr val="accent2"/>
          </a:solidFill>
          <a:ln>
            <a:noFill/>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600" b="1" dirty="0">
                <a:latin typeface="Arial" pitchFamily="34" charset="0"/>
              </a:rPr>
              <a:t>Western Europe &amp; Russia</a:t>
            </a:r>
          </a:p>
          <a:p>
            <a:pPr eaLnBrk="1" hangingPunct="1">
              <a:spcBef>
                <a:spcPct val="0"/>
              </a:spcBef>
              <a:buFontTx/>
              <a:buNone/>
            </a:pPr>
            <a:r>
              <a:rPr lang="en-US" altLang="en-US" sz="1600" dirty="0">
                <a:latin typeface="Arial" pitchFamily="34" charset="0"/>
              </a:rPr>
              <a:t>Sauerkraut</a:t>
            </a:r>
          </a:p>
          <a:p>
            <a:pPr eaLnBrk="1" hangingPunct="1">
              <a:spcBef>
                <a:spcPct val="0"/>
              </a:spcBef>
              <a:buFontTx/>
              <a:buNone/>
            </a:pPr>
            <a:r>
              <a:rPr lang="en-US" altLang="en-US" sz="1600" dirty="0">
                <a:latin typeface="Arial" pitchFamily="34" charset="0"/>
              </a:rPr>
              <a:t>Sourdough breads</a:t>
            </a:r>
          </a:p>
          <a:p>
            <a:pPr eaLnBrk="1" hangingPunct="1">
              <a:spcBef>
                <a:spcPct val="0"/>
              </a:spcBef>
              <a:buFontTx/>
              <a:buNone/>
            </a:pPr>
            <a:r>
              <a:rPr lang="en-US" altLang="en-US" sz="1600" dirty="0">
                <a:latin typeface="Arial" pitchFamily="34" charset="0"/>
              </a:rPr>
              <a:t>Salami</a:t>
            </a:r>
          </a:p>
          <a:p>
            <a:pPr eaLnBrk="1" hangingPunct="1">
              <a:spcBef>
                <a:spcPct val="0"/>
              </a:spcBef>
              <a:buFontTx/>
              <a:buNone/>
            </a:pPr>
            <a:r>
              <a:rPr lang="en-US" altLang="en-US" sz="1600" dirty="0">
                <a:latin typeface="Arial" pitchFamily="34" charset="0"/>
              </a:rPr>
              <a:t>Cultured milk</a:t>
            </a:r>
          </a:p>
        </p:txBody>
      </p:sp>
      <p:sp>
        <p:nvSpPr>
          <p:cNvPr id="10246" name="TextBox 11"/>
          <p:cNvSpPr txBox="1">
            <a:spLocks noChangeArrowheads="1"/>
          </p:cNvSpPr>
          <p:nvPr/>
        </p:nvSpPr>
        <p:spPr bwMode="auto">
          <a:xfrm>
            <a:off x="804863" y="1685925"/>
            <a:ext cx="1924050" cy="1570038"/>
          </a:xfrm>
          <a:prstGeom prst="rect">
            <a:avLst/>
          </a:prstGeom>
          <a:solidFill>
            <a:schemeClr val="accent6"/>
          </a:solidFill>
          <a:ln>
            <a:noFill/>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600" b="1" dirty="0">
                <a:latin typeface="Arial" pitchFamily="34" charset="0"/>
              </a:rPr>
              <a:t>North America</a:t>
            </a:r>
          </a:p>
          <a:p>
            <a:pPr eaLnBrk="1" hangingPunct="1">
              <a:spcBef>
                <a:spcPct val="0"/>
              </a:spcBef>
              <a:buFontTx/>
              <a:buNone/>
            </a:pPr>
            <a:r>
              <a:rPr lang="en-US" altLang="en-US" sz="1600" dirty="0">
                <a:latin typeface="Arial" pitchFamily="34" charset="0"/>
              </a:rPr>
              <a:t>Sauerkraut</a:t>
            </a:r>
          </a:p>
          <a:p>
            <a:pPr eaLnBrk="1" hangingPunct="1">
              <a:spcBef>
                <a:spcPct val="0"/>
              </a:spcBef>
              <a:buFontTx/>
              <a:buNone/>
            </a:pPr>
            <a:r>
              <a:rPr lang="en-US" altLang="en-US" sz="1600" dirty="0">
                <a:latin typeface="Arial" pitchFamily="34" charset="0"/>
              </a:rPr>
              <a:t>Relishes</a:t>
            </a:r>
          </a:p>
          <a:p>
            <a:pPr eaLnBrk="1" hangingPunct="1">
              <a:spcBef>
                <a:spcPct val="0"/>
              </a:spcBef>
              <a:buFontTx/>
              <a:buNone/>
            </a:pPr>
            <a:r>
              <a:rPr lang="en-US" altLang="en-US" sz="1600" dirty="0">
                <a:latin typeface="Arial" pitchFamily="34" charset="0"/>
              </a:rPr>
              <a:t>Sourdough breads</a:t>
            </a:r>
          </a:p>
          <a:p>
            <a:pPr eaLnBrk="1" hangingPunct="1">
              <a:spcBef>
                <a:spcPct val="0"/>
              </a:spcBef>
              <a:buFontTx/>
              <a:buNone/>
            </a:pPr>
            <a:r>
              <a:rPr lang="en-US" altLang="en-US" sz="1600" dirty="0">
                <a:latin typeface="Arial" pitchFamily="34" charset="0"/>
              </a:rPr>
              <a:t>Cultured milk</a:t>
            </a:r>
          </a:p>
          <a:p>
            <a:pPr eaLnBrk="1" hangingPunct="1">
              <a:spcBef>
                <a:spcPct val="0"/>
              </a:spcBef>
              <a:buFontTx/>
              <a:buNone/>
            </a:pPr>
            <a:r>
              <a:rPr lang="en-US" altLang="en-US" sz="1600" dirty="0" err="1">
                <a:latin typeface="Arial" pitchFamily="34" charset="0"/>
              </a:rPr>
              <a:t>Mikyuk</a:t>
            </a:r>
            <a:r>
              <a:rPr lang="en-US" altLang="en-US" sz="1600" dirty="0">
                <a:latin typeface="Arial" pitchFamily="34" charset="0"/>
              </a:rPr>
              <a:t> (Alaska)</a:t>
            </a:r>
          </a:p>
        </p:txBody>
      </p:sp>
      <p:sp>
        <p:nvSpPr>
          <p:cNvPr id="10247" name="TextBox 12"/>
          <p:cNvSpPr txBox="1">
            <a:spLocks noChangeArrowheads="1"/>
          </p:cNvSpPr>
          <p:nvPr/>
        </p:nvSpPr>
        <p:spPr bwMode="auto">
          <a:xfrm>
            <a:off x="5384800" y="3860800"/>
            <a:ext cx="1408113" cy="1570038"/>
          </a:xfrm>
          <a:prstGeom prst="rect">
            <a:avLst/>
          </a:prstGeom>
          <a:solidFill>
            <a:schemeClr val="accent6"/>
          </a:solidFill>
          <a:ln>
            <a:noFill/>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600" b="1" dirty="0">
                <a:latin typeface="Arial" pitchFamily="34" charset="0"/>
              </a:rPr>
              <a:t>SE Asia</a:t>
            </a:r>
          </a:p>
          <a:p>
            <a:pPr eaLnBrk="1" hangingPunct="1">
              <a:spcBef>
                <a:spcPct val="0"/>
              </a:spcBef>
              <a:buFontTx/>
              <a:buNone/>
            </a:pPr>
            <a:r>
              <a:rPr lang="en-US" altLang="en-US" sz="1600" dirty="0">
                <a:latin typeface="Arial" pitchFamily="34" charset="0"/>
              </a:rPr>
              <a:t>Paneer</a:t>
            </a:r>
          </a:p>
          <a:p>
            <a:pPr eaLnBrk="1" hangingPunct="1">
              <a:spcBef>
                <a:spcPct val="0"/>
              </a:spcBef>
              <a:buFontTx/>
              <a:buNone/>
            </a:pPr>
            <a:r>
              <a:rPr lang="en-US" altLang="en-US" sz="1600" dirty="0">
                <a:latin typeface="Arial" pitchFamily="34" charset="0"/>
              </a:rPr>
              <a:t>Tempeh (Indonesia)</a:t>
            </a:r>
          </a:p>
          <a:p>
            <a:pPr eaLnBrk="1" hangingPunct="1">
              <a:spcBef>
                <a:spcPct val="0"/>
              </a:spcBef>
              <a:buFontTx/>
              <a:buNone/>
            </a:pPr>
            <a:r>
              <a:rPr lang="en-US" altLang="en-US" sz="1600" dirty="0" err="1">
                <a:latin typeface="Arial" pitchFamily="34" charset="0"/>
              </a:rPr>
              <a:t>Idli</a:t>
            </a:r>
            <a:r>
              <a:rPr lang="en-US" altLang="en-US" sz="1600" dirty="0">
                <a:latin typeface="Arial" pitchFamily="34" charset="0"/>
              </a:rPr>
              <a:t> (India)</a:t>
            </a:r>
          </a:p>
          <a:p>
            <a:pPr eaLnBrk="1" hangingPunct="1">
              <a:spcBef>
                <a:spcPct val="0"/>
              </a:spcBef>
              <a:buFontTx/>
              <a:buNone/>
            </a:pPr>
            <a:r>
              <a:rPr lang="en-US" altLang="en-US" sz="1600" dirty="0">
                <a:latin typeface="Arial" pitchFamily="34" charset="0"/>
              </a:rPr>
              <a:t>Fish sauces</a:t>
            </a:r>
          </a:p>
        </p:txBody>
      </p:sp>
      <p:sp>
        <p:nvSpPr>
          <p:cNvPr id="10248" name="TextBox 13"/>
          <p:cNvSpPr txBox="1">
            <a:spLocks noChangeArrowheads="1"/>
          </p:cNvSpPr>
          <p:nvPr/>
        </p:nvSpPr>
        <p:spPr bwMode="auto">
          <a:xfrm>
            <a:off x="3468688" y="3457575"/>
            <a:ext cx="1873250" cy="1323975"/>
          </a:xfrm>
          <a:prstGeom prst="rect">
            <a:avLst/>
          </a:prstGeom>
          <a:solidFill>
            <a:schemeClr val="accent6"/>
          </a:solidFill>
          <a:ln>
            <a:noFill/>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600" b="1" dirty="0">
                <a:latin typeface="Arial" pitchFamily="34" charset="0"/>
              </a:rPr>
              <a:t>Africa &amp; Mid-East</a:t>
            </a:r>
          </a:p>
          <a:p>
            <a:pPr eaLnBrk="1" hangingPunct="1">
              <a:spcBef>
                <a:spcPct val="0"/>
              </a:spcBef>
              <a:buFontTx/>
              <a:buNone/>
            </a:pPr>
            <a:r>
              <a:rPr lang="en-US" altLang="en-US" sz="1600" dirty="0">
                <a:latin typeface="Arial" pitchFamily="34" charset="0"/>
              </a:rPr>
              <a:t>Grain gruels</a:t>
            </a:r>
          </a:p>
          <a:p>
            <a:pPr eaLnBrk="1" hangingPunct="1">
              <a:spcBef>
                <a:spcPct val="0"/>
              </a:spcBef>
              <a:buFontTx/>
              <a:buNone/>
            </a:pPr>
            <a:r>
              <a:rPr lang="en-US" altLang="en-US" sz="1600" dirty="0" err="1">
                <a:latin typeface="Arial" pitchFamily="34" charset="0"/>
              </a:rPr>
              <a:t>Injera</a:t>
            </a:r>
            <a:r>
              <a:rPr lang="en-US" altLang="en-US" sz="1600" dirty="0">
                <a:latin typeface="Arial" pitchFamily="34" charset="0"/>
              </a:rPr>
              <a:t> (</a:t>
            </a:r>
            <a:r>
              <a:rPr lang="en-US" altLang="en-US" sz="1600" dirty="0" err="1">
                <a:latin typeface="Arial" pitchFamily="34" charset="0"/>
              </a:rPr>
              <a:t>Ethopia</a:t>
            </a:r>
            <a:r>
              <a:rPr lang="en-US" altLang="en-US" sz="1600" dirty="0">
                <a:latin typeface="Arial" pitchFamily="34" charset="0"/>
              </a:rPr>
              <a:t>)</a:t>
            </a:r>
          </a:p>
          <a:p>
            <a:pPr eaLnBrk="1" hangingPunct="1">
              <a:spcBef>
                <a:spcPct val="0"/>
              </a:spcBef>
              <a:buFontTx/>
              <a:buNone/>
            </a:pPr>
            <a:r>
              <a:rPr lang="en-US" altLang="en-US" sz="1600" dirty="0" err="1">
                <a:latin typeface="Arial" pitchFamily="34" charset="0"/>
              </a:rPr>
              <a:t>Kumi</a:t>
            </a:r>
            <a:endParaRPr lang="en-US" altLang="en-US" sz="1600" dirty="0">
              <a:latin typeface="Arial" pitchFamily="34" charset="0"/>
            </a:endParaRPr>
          </a:p>
          <a:p>
            <a:pPr eaLnBrk="1" hangingPunct="1">
              <a:spcBef>
                <a:spcPct val="0"/>
              </a:spcBef>
              <a:buFontTx/>
              <a:buNone/>
            </a:pPr>
            <a:r>
              <a:rPr lang="en-US" altLang="en-US" sz="1600" dirty="0">
                <a:latin typeface="Arial" pitchFamily="34" charset="0"/>
              </a:rPr>
              <a:t>Kefir</a:t>
            </a:r>
          </a:p>
        </p:txBody>
      </p:sp>
      <p:sp>
        <p:nvSpPr>
          <p:cNvPr id="10249" name="TextBox 14"/>
          <p:cNvSpPr txBox="1">
            <a:spLocks noChangeArrowheads="1"/>
          </p:cNvSpPr>
          <p:nvPr/>
        </p:nvSpPr>
        <p:spPr bwMode="auto">
          <a:xfrm>
            <a:off x="1123911" y="6039286"/>
            <a:ext cx="7699415"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eaLnBrk="1" hangingPunct="1">
              <a:spcBef>
                <a:spcPct val="0"/>
              </a:spcBef>
              <a:buFontTx/>
              <a:buNone/>
            </a:pPr>
            <a:r>
              <a:rPr lang="en-US" altLang="en-US" sz="1600" dirty="0">
                <a:latin typeface="Arial" pitchFamily="34" charset="0"/>
              </a:rPr>
              <a:t>Courtesy Johanna W. Lampe, PhD, </a:t>
            </a:r>
            <a:r>
              <a:rPr lang="en-US" altLang="en-US" sz="1600" dirty="0" smtClean="0">
                <a:latin typeface="Arial" pitchFamily="34" charset="0"/>
              </a:rPr>
              <a:t>RD, Fred </a:t>
            </a:r>
            <a:r>
              <a:rPr lang="en-US" altLang="en-US" sz="1600" dirty="0">
                <a:latin typeface="Arial" pitchFamily="34" charset="0"/>
              </a:rPr>
              <a:t>Hutchinson Cancer Research Center</a:t>
            </a:r>
            <a:br>
              <a:rPr lang="en-US" altLang="en-US" sz="1600" dirty="0">
                <a:latin typeface="Arial" pitchFamily="34" charset="0"/>
              </a:rPr>
            </a:br>
            <a:r>
              <a:rPr lang="en-US" altLang="en-US" sz="1600" dirty="0">
                <a:latin typeface="Arial" pitchFamily="34" charset="0"/>
              </a:rPr>
              <a:t>Seattle, </a:t>
            </a:r>
            <a:r>
              <a:rPr lang="en-US" altLang="en-US" sz="1600" dirty="0" smtClean="0">
                <a:latin typeface="Arial" pitchFamily="34" charset="0"/>
              </a:rPr>
              <a:t>WA.</a:t>
            </a:r>
          </a:p>
          <a:p>
            <a:pPr algn="ctr" eaLnBrk="1" hangingPunct="1">
              <a:spcBef>
                <a:spcPct val="0"/>
              </a:spcBef>
              <a:buFontTx/>
              <a:buNone/>
            </a:pPr>
            <a:r>
              <a:rPr lang="en-US" altLang="en-US" sz="1600" dirty="0" smtClean="0">
                <a:latin typeface="Arial" pitchFamily="34" charset="0"/>
              </a:rPr>
              <a:t>Steinkraus</a:t>
            </a:r>
            <a:r>
              <a:rPr lang="en-US" altLang="en-US" sz="1600" dirty="0">
                <a:latin typeface="Arial" pitchFamily="34" charset="0"/>
              </a:rPr>
              <a:t>, KH (</a:t>
            </a:r>
            <a:r>
              <a:rPr lang="en-US" altLang="en-US" sz="1600" dirty="0" err="1">
                <a:latin typeface="Arial" pitchFamily="34" charset="0"/>
              </a:rPr>
              <a:t>ed</a:t>
            </a:r>
            <a:r>
              <a:rPr lang="en-US" altLang="en-US" sz="1600" i="1" dirty="0">
                <a:latin typeface="Arial" pitchFamily="34" charset="0"/>
              </a:rPr>
              <a:t>), Handbook of Indigenous Fermented Foods</a:t>
            </a:r>
            <a:r>
              <a:rPr lang="en-US" altLang="en-US" sz="1600" dirty="0">
                <a:latin typeface="Arial" pitchFamily="34" charset="0"/>
              </a:rPr>
              <a:t>, 1983.</a:t>
            </a:r>
          </a:p>
        </p:txBody>
      </p:sp>
      <p:sp>
        <p:nvSpPr>
          <p:cNvPr id="10250" name="TextBox 15"/>
          <p:cNvSpPr txBox="1">
            <a:spLocks noChangeArrowheads="1"/>
          </p:cNvSpPr>
          <p:nvPr/>
        </p:nvSpPr>
        <p:spPr bwMode="auto">
          <a:xfrm>
            <a:off x="1103313" y="3444875"/>
            <a:ext cx="1770062" cy="1077913"/>
          </a:xfrm>
          <a:prstGeom prst="rect">
            <a:avLst/>
          </a:prstGeom>
          <a:solidFill>
            <a:schemeClr val="accent2"/>
          </a:solidFill>
          <a:ln>
            <a:noFill/>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600" b="1" dirty="0">
                <a:latin typeface="Arial" pitchFamily="34" charset="0"/>
              </a:rPr>
              <a:t>Central &amp;South  America</a:t>
            </a:r>
          </a:p>
          <a:p>
            <a:pPr eaLnBrk="1" hangingPunct="1">
              <a:spcBef>
                <a:spcPct val="0"/>
              </a:spcBef>
              <a:buFontTx/>
              <a:buNone/>
            </a:pPr>
            <a:r>
              <a:rPr lang="en-US" altLang="en-US" sz="1600" dirty="0" err="1">
                <a:latin typeface="Arial" pitchFamily="34" charset="0"/>
              </a:rPr>
              <a:t>Curdito</a:t>
            </a:r>
            <a:endParaRPr lang="en-US" altLang="en-US" sz="1600" dirty="0">
              <a:latin typeface="Arial" pitchFamily="34" charset="0"/>
            </a:endParaRPr>
          </a:p>
          <a:p>
            <a:pPr eaLnBrk="1" hangingPunct="1">
              <a:spcBef>
                <a:spcPct val="0"/>
              </a:spcBef>
              <a:buFontTx/>
              <a:buNone/>
            </a:pPr>
            <a:r>
              <a:rPr lang="en-US" altLang="en-US" sz="1600" dirty="0">
                <a:latin typeface="Arial" pitchFamily="34" charset="0"/>
              </a:rPr>
              <a:t>Chocolate</a:t>
            </a:r>
          </a:p>
        </p:txBody>
      </p:sp>
    </p:spTree>
    <p:extLst>
      <p:ext uri="{BB962C8B-B14F-4D97-AF65-F5344CB8AC3E}">
        <p14:creationId xmlns="" xmlns:p14="http://schemas.microsoft.com/office/powerpoint/2010/main" val="32322215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 y="1143000"/>
            <a:ext cx="8915400" cy="27462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412692" y="4149659"/>
            <a:ext cx="6320961" cy="369332"/>
          </a:xfrm>
          <a:prstGeom prst="rect">
            <a:avLst/>
          </a:prstGeom>
        </p:spPr>
        <p:txBody>
          <a:bodyPr wrap="none">
            <a:spAutoFit/>
          </a:bodyPr>
          <a:lstStyle/>
          <a:p>
            <a:r>
              <a:rPr lang="en-US" dirty="0" err="1"/>
              <a:t>Ozen</a:t>
            </a:r>
            <a:r>
              <a:rPr lang="en-US" dirty="0"/>
              <a:t> </a:t>
            </a:r>
            <a:r>
              <a:rPr lang="en-US" dirty="0" smtClean="0"/>
              <a:t>M &amp; </a:t>
            </a:r>
            <a:r>
              <a:rPr lang="en-US" dirty="0" err="1" smtClean="0"/>
              <a:t>Dinleyici</a:t>
            </a:r>
            <a:r>
              <a:rPr lang="en-US" dirty="0" smtClean="0"/>
              <a:t> EC.  </a:t>
            </a:r>
            <a:r>
              <a:rPr lang="en-US" dirty="0" err="1" smtClean="0"/>
              <a:t>Benef</a:t>
            </a:r>
            <a:r>
              <a:rPr lang="en-US" dirty="0" smtClean="0"/>
              <a:t> </a:t>
            </a:r>
            <a:r>
              <a:rPr lang="en-US" dirty="0"/>
              <a:t>Microbes. 2015 Jan 1;6(2):159-65</a:t>
            </a:r>
          </a:p>
        </p:txBody>
      </p:sp>
    </p:spTree>
    <p:extLst>
      <p:ext uri="{BB962C8B-B14F-4D97-AF65-F5344CB8AC3E}">
        <p14:creationId xmlns="" xmlns:p14="http://schemas.microsoft.com/office/powerpoint/2010/main" val="2018281834"/>
      </p:ext>
    </p:extLst>
  </p:cSld>
  <p:clrMapOvr>
    <a:masterClrMapping/>
  </p:clrMapOvr>
  <p:timing>
    <p:tnLst>
      <p:par>
        <p:cTn id="1" dur="indefinite" restart="never" nodeType="tmRoot"/>
      </p:par>
    </p:tnLst>
  </p:timing>
</p:sld>
</file>

<file path=ppt/theme/theme1.xml><?xml version="1.0" encoding="utf-8"?>
<a:theme xmlns:a="http://schemas.openxmlformats.org/drawingml/2006/main" name="Another Blue Purp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heme2">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Theme1">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Theme1">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6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7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8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0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1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2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3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2_Blue Purple Mas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3_Blue Purple Mas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14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Blue Purple Mas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15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6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7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8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9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0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_Another Blue Purp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3_Another Blue Purp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69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21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_Blank Presentation">
  <a:themeElements>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6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7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_Another Blue Purp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23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4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5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14_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4_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9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Another Blue Purp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4_Blue Purple Mas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10_U Missouri Diet-Gene Presentation backup Sept 2001">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1_U Missouri Diet-Gene Presentation backup Sept 200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1_U Missouri Diet-Gene Presentation backup Sept 200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U Missouri Diet-Gene Presentation backup Sept 200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U Missouri Diet-Gene Presentation backup Sept 200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U Missouri Diet-Gene Presentation backup Sept 200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U Missouri Diet-Gene Presentation backup Sept 20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U Missouri Diet-Gene Presentation backup Sept 20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U Missouri Diet-Gene Presentation backup Sept 20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5_Another Blue Purp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5_Blue Purple Mas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8.xml><?xml version="1.0" encoding="utf-8"?>
<a:theme xmlns:a="http://schemas.openxmlformats.org/drawingml/2006/main" name="6_Another Blue Purp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9.xml><?xml version="1.0" encoding="utf-8"?>
<a:theme xmlns:a="http://schemas.openxmlformats.org/drawingml/2006/main" name="6_Blue Purple Mas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0.xml><?xml version="1.0" encoding="utf-8"?>
<a:theme xmlns:a="http://schemas.openxmlformats.org/drawingml/2006/main" name="NCI PPT Template 16x9 BLUE">
  <a:themeElements>
    <a:clrScheme name="NCI Colors Theme">
      <a:dk1>
        <a:srgbClr val="606060"/>
      </a:dk1>
      <a:lt1>
        <a:srgbClr val="FFFFFF"/>
      </a:lt1>
      <a:dk2>
        <a:srgbClr val="BB0E3D"/>
      </a:dk2>
      <a:lt2>
        <a:srgbClr val="FFFFFF"/>
      </a:lt2>
      <a:accent1>
        <a:srgbClr val="BB0E3D"/>
      </a:accent1>
      <a:accent2>
        <a:srgbClr val="606060"/>
      </a:accent2>
      <a:accent3>
        <a:srgbClr val="123E57"/>
      </a:accent3>
      <a:accent4>
        <a:srgbClr val="2A71A5"/>
      </a:accent4>
      <a:accent5>
        <a:srgbClr val="178DA9"/>
      </a:accent5>
      <a:accent6>
        <a:srgbClr val="009999"/>
      </a:accent6>
      <a:hlink>
        <a:srgbClr val="3F54C9"/>
      </a:hlink>
      <a:folHlink>
        <a:srgbClr val="6060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1.xml><?xml version="1.0" encoding="utf-8"?>
<a:theme xmlns:a="http://schemas.openxmlformats.org/drawingml/2006/main" name="32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34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35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7_Blue Purple Mas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5.xml><?xml version="1.0" encoding="utf-8"?>
<a:theme xmlns:a="http://schemas.openxmlformats.org/drawingml/2006/main" name="36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37_BMS MJ  Presentation Oct">
  <a:themeElements>
    <a:clrScheme name="">
      <a:dk1>
        <a:srgbClr val="FFFF00"/>
      </a:dk1>
      <a:lt1>
        <a:srgbClr val="FFFFFF"/>
      </a:lt1>
      <a:dk2>
        <a:srgbClr val="FFFFFF"/>
      </a:dk2>
      <a:lt2>
        <a:srgbClr val="808080"/>
      </a:lt2>
      <a:accent1>
        <a:srgbClr val="66CCFF"/>
      </a:accent1>
      <a:accent2>
        <a:srgbClr val="3333CC"/>
      </a:accent2>
      <a:accent3>
        <a:srgbClr val="FFFFFF"/>
      </a:accent3>
      <a:accent4>
        <a:srgbClr val="DADA00"/>
      </a:accent4>
      <a:accent5>
        <a:srgbClr val="B8E2FF"/>
      </a:accent5>
      <a:accent6>
        <a:srgbClr val="2D2DB9"/>
      </a:accent6>
      <a:hlink>
        <a:srgbClr val="CCCCFF"/>
      </a:hlink>
      <a:folHlink>
        <a:srgbClr val="B2B2B2"/>
      </a:folHlink>
    </a:clrScheme>
    <a:fontScheme name="BMS MJ  Presentation O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00FF00"/>
        </a:solidFill>
        <a:ln w="12700" cap="flat" cmpd="sng" algn="ctr">
          <a:solidFill>
            <a:srgbClr val="00FF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MS MJ  Presentation Oc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MS MJ  Presentation Oc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MS MJ  Presentation Oc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MS MJ  Presentation Oc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MS MJ  Presentation Oc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MS MJ  Presentation Oc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MS MJ  Presentation Oc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8_Blue Purple Mas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8.xml><?xml version="1.0" encoding="utf-8"?>
<a:theme xmlns:a="http://schemas.openxmlformats.org/drawingml/2006/main" name="Blue">
  <a:themeElements>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3.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4.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5.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6.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7.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8.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9.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0.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1.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2.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3.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4.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5.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6.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7.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8.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docProps/app.xml><?xml version="1.0" encoding="utf-8"?>
<Properties xmlns="http://schemas.openxmlformats.org/officeDocument/2006/extended-properties" xmlns:vt="http://schemas.openxmlformats.org/officeDocument/2006/docPropsVTypes">
  <Template>Another Blue Purple</Template>
  <TotalTime>9616</TotalTime>
  <Words>2610</Words>
  <Application>Microsoft Office PowerPoint</Application>
  <PresentationFormat>On-screen Show (4:3)</PresentationFormat>
  <Paragraphs>218</Paragraphs>
  <Slides>38</Slides>
  <Notes>36</Notes>
  <HiddenSlides>0</HiddenSlides>
  <MMClips>0</MMClips>
  <ScaleCrop>false</ScaleCrop>
  <HeadingPairs>
    <vt:vector size="4" baseType="variant">
      <vt:variant>
        <vt:lpstr>Theme</vt:lpstr>
      </vt:variant>
      <vt:variant>
        <vt:i4>58</vt:i4>
      </vt:variant>
      <vt:variant>
        <vt:lpstr>Slide Titles</vt:lpstr>
      </vt:variant>
      <vt:variant>
        <vt:i4>38</vt:i4>
      </vt:variant>
    </vt:vector>
  </HeadingPairs>
  <TitlesOfParts>
    <vt:vector size="96" baseType="lpstr">
      <vt:lpstr>Another Blue Purple</vt:lpstr>
      <vt:lpstr>BMS MJ  Presentation Oct</vt:lpstr>
      <vt:lpstr>1_BMS MJ  Presentation Oct</vt:lpstr>
      <vt:lpstr>Theme2</vt:lpstr>
      <vt:lpstr>2_BMS MJ  Presentation Oct</vt:lpstr>
      <vt:lpstr>3_BMS MJ  Presentation Oct</vt:lpstr>
      <vt:lpstr>1_Theme1</vt:lpstr>
      <vt:lpstr>4_BMS MJ  Presentation Oct</vt:lpstr>
      <vt:lpstr>5_BMS MJ  Presentation Oct</vt:lpstr>
      <vt:lpstr>2_Theme1</vt:lpstr>
      <vt:lpstr>6_BMS MJ  Presentation Oct</vt:lpstr>
      <vt:lpstr>7_BMS MJ  Presentation Oct</vt:lpstr>
      <vt:lpstr>8_BMS MJ  Presentation Oct</vt:lpstr>
      <vt:lpstr>9_BMS MJ  Presentation Oct</vt:lpstr>
      <vt:lpstr>10_BMS MJ  Presentation Oct</vt:lpstr>
      <vt:lpstr>11_BMS MJ  Presentation Oct</vt:lpstr>
      <vt:lpstr>12_BMS MJ  Presentation Oct</vt:lpstr>
      <vt:lpstr>13_BMS MJ  Presentation Oct</vt:lpstr>
      <vt:lpstr>2_Blue Purple Master</vt:lpstr>
      <vt:lpstr>3_Blue Purple Master</vt:lpstr>
      <vt:lpstr>14_BMS MJ  Presentation Oct</vt:lpstr>
      <vt:lpstr>1_Blue Purple Master</vt:lpstr>
      <vt:lpstr>15_BMS MJ  Presentation Oct</vt:lpstr>
      <vt:lpstr>16_BMS MJ  Presentation Oct</vt:lpstr>
      <vt:lpstr>17_BMS MJ  Presentation Oct</vt:lpstr>
      <vt:lpstr>18_BMS MJ  Presentation Oct</vt:lpstr>
      <vt:lpstr>Custom Design</vt:lpstr>
      <vt:lpstr>19_BMS MJ  Presentation Oct</vt:lpstr>
      <vt:lpstr>20_BMS MJ  Presentation Oct</vt:lpstr>
      <vt:lpstr>1_Another Blue Purple</vt:lpstr>
      <vt:lpstr>3_Another Blue Purple</vt:lpstr>
      <vt:lpstr>69_BMS MJ  Presentation Oct</vt:lpstr>
      <vt:lpstr>21_BMS MJ  Presentation Oct</vt:lpstr>
      <vt:lpstr>1_Blank Presentation</vt:lpstr>
      <vt:lpstr>26_BMS MJ  Presentation Oct</vt:lpstr>
      <vt:lpstr>22_BMS MJ  Presentation Oct</vt:lpstr>
      <vt:lpstr>27_BMS MJ  Presentation Oct</vt:lpstr>
      <vt:lpstr>2_Another Blue Purple</vt:lpstr>
      <vt:lpstr>23_BMS MJ  Presentation Oct</vt:lpstr>
      <vt:lpstr>24_BMS MJ  Presentation Oct</vt:lpstr>
      <vt:lpstr>25_BMS MJ  Presentation Oct</vt:lpstr>
      <vt:lpstr>29_BMS MJ  Presentation Oct</vt:lpstr>
      <vt:lpstr>4_Another Blue Purple</vt:lpstr>
      <vt:lpstr>4_Blue Purple Master</vt:lpstr>
      <vt:lpstr>10_U Missouri Diet-Gene Presentation backup Sept 2001</vt:lpstr>
      <vt:lpstr>5_Another Blue Purple</vt:lpstr>
      <vt:lpstr>5_Blue Purple Master</vt:lpstr>
      <vt:lpstr>6_Another Blue Purple</vt:lpstr>
      <vt:lpstr>6_Blue Purple Master</vt:lpstr>
      <vt:lpstr>NCI PPT Template 16x9 BLUE</vt:lpstr>
      <vt:lpstr>32_BMS MJ  Presentation Oct</vt:lpstr>
      <vt:lpstr>34_BMS MJ  Presentation Oct</vt:lpstr>
      <vt:lpstr>35_BMS MJ  Presentation Oct</vt:lpstr>
      <vt:lpstr>7_Blue Purple Master</vt:lpstr>
      <vt:lpstr>36_BMS MJ  Presentation Oct</vt:lpstr>
      <vt:lpstr>37_BMS MJ  Presentation Oct</vt:lpstr>
      <vt:lpstr>8_Blue Purple Master</vt:lpstr>
      <vt:lpstr>Blue</vt:lpstr>
      <vt:lpstr>Slide 1</vt:lpstr>
      <vt:lpstr>Slide 2</vt:lpstr>
      <vt:lpstr>Types of fermented beverages</vt:lpstr>
      <vt:lpstr>Slide 4</vt:lpstr>
      <vt:lpstr>Alternative metabolic routes following glycolysis</vt:lpstr>
      <vt:lpstr>Slide 6</vt:lpstr>
      <vt:lpstr>Main sources of alcohol intake for men  by center in the European Prospective Investigation into Cancer and Nutrition  (EPIC) project </vt:lpstr>
      <vt:lpstr>Main sources of alcohol intake for women  by center in the European Prospective Investigation into Cancer and Nutrition  (EPIC) project </vt:lpstr>
      <vt:lpstr>Wine making process schematic. Saccharomyces cerevisiae</vt:lpstr>
      <vt:lpstr>Microbial terroir for wine grapes </vt:lpstr>
      <vt:lpstr>Components of Wine</vt:lpstr>
      <vt:lpstr>The phenolic content in wine</vt:lpstr>
      <vt:lpstr>Slide 13</vt:lpstr>
      <vt:lpstr>Bioactive Phenolics in Wine</vt:lpstr>
      <vt:lpstr>Slide 15</vt:lpstr>
      <vt:lpstr>The bioavailability of resveratrol is influenced by several factors, including the food matrix</vt:lpstr>
      <vt:lpstr>To increase resveratrol production in wines two expression vectors carrying 4-coumarate:coenzyme A ligase gene and resveratrol synthase gene were transformed into strains of Saccharomyces cerevisiae EC1118</vt:lpstr>
      <vt:lpstr>Slide 18</vt:lpstr>
      <vt:lpstr>Cellular and molecular mechanisms involved in flavonoid associated (resveratrol) chemopreventive and angiopreventive activities</vt:lpstr>
      <vt:lpstr>Slide 20</vt:lpstr>
      <vt:lpstr>Moderate alcohol consumption (wine) and adherence to a  Mediterranean dietary pattern</vt:lpstr>
      <vt:lpstr>Slide 22</vt:lpstr>
      <vt:lpstr>Components of Metabolic Syndrome by glasses of wine per day.</vt:lpstr>
      <vt:lpstr>Bioactive Phenolics in Beer</vt:lpstr>
      <vt:lpstr>Slide 25</vt:lpstr>
      <vt:lpstr>Cellular and molecular mechanisms involved in xanthohumol associated chemopreventive and angiopreventive activities</vt:lpstr>
      <vt:lpstr>Slide 27</vt:lpstr>
      <vt:lpstr>Meta-analysis results suggest that ≥2 drinks/day beer drinking may be associated with increased colorectal cancer risk. </vt:lpstr>
      <vt:lpstr>Slide 29</vt:lpstr>
      <vt:lpstr>Fecal Metabolomic Fingerprint after Moderate Consumption of Red Wine by Healthy Subjects</vt:lpstr>
      <vt:lpstr>Slide 31</vt:lpstr>
      <vt:lpstr>Slide 32</vt:lpstr>
      <vt:lpstr>Slide 33</vt:lpstr>
      <vt:lpstr>Slide 34</vt:lpstr>
      <vt:lpstr>Slide 35</vt:lpstr>
      <vt:lpstr>Slide 36</vt:lpstr>
      <vt:lpstr>What fermented foods do we eat? legumes ▪ grains ▪ vegetables ▪ fruit ▪ milk ▪ fish ▪ meat</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Ross, Sharon (NIH/NCI) [E]</dc:creator>
  <cp:lastModifiedBy>Administrator</cp:lastModifiedBy>
  <cp:revision>547</cp:revision>
  <cp:lastPrinted>2015-08-07T21:06:43Z</cp:lastPrinted>
  <dcterms:created xsi:type="dcterms:W3CDTF">2010-02-18T20:31:42Z</dcterms:created>
  <dcterms:modified xsi:type="dcterms:W3CDTF">2015-08-10T23:56:58Z</dcterms:modified>
</cp:coreProperties>
</file>